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Dashboard_17110054281620/Netflix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E978719-37CF-420A-BB79-44D8B175DC2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Netflix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544FA8B-03B6-4B35-82EB-68985D72BA8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3/21/2024 7:19:44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2" name="slide2">
            <a:extLst>
              <a:ext uri="{FF2B5EF4-FFF2-40B4-BE49-F238E27FC236}">
                <a16:creationId xmlns:a16="http://schemas.microsoft.com/office/drawing/2014/main" id="{B369F076-E1E2-4FF0-BF03-43A3258272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39"/>
            <a:ext cx="12192000" cy="67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2024-03-21T07:19:46Z</dcterms:created>
  <dcterms:modified xsi:type="dcterms:W3CDTF">2024-03-21T07:19:46Z</dcterms:modified>
</cp:coreProperties>
</file>