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4"/>
    <p:restoredTop sz="94647"/>
  </p:normalViewPr>
  <p:slideViewPr>
    <p:cSldViewPr snapToGrid="0" snapToObjects="1">
      <p:cViewPr varScale="1">
        <p:scale>
          <a:sx n="169" d="100"/>
          <a:sy n="169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f4b4e50-bed9-4b9c-a5e0-bcb1880b5634}">
  <we:reference id="WA200003233" version="2.0.0.3" store="en-GB" storeType="OMEX"/>
  <we:alternateReferences/>
  <we:properties>
    <we:property name="Microsoft.Office.CampaignId" value="&quot;none&quot;"/>
    <we:property name="reportUrl" value="&quot;/groups/me/reports/6f5c625a-80eb-43f8-8f68-3ebf98b15b7d/ReportSection?bookmarkGuid=3ca358e6-ddc4-4d33-8b78-8ae9e7f38bd9&amp;bookmarkUsage=1&amp;ctid=d4963ce2-af94-4122-95a9-644e8b01624d&amp;fromEntryPoint=export&quot;"/>
    <we:property name="reportState" value="&quot;CONNECTED&quot;"/>
    <we:property name="artifactViewState" value="&quot;live&quot;"/>
    <we:property name="reportEmbeddedTime" value="&quot;2024-03-20T04:42:19.010Z&quot;"/>
    <we:property name="creatorSessionId" value="&quot;e99095a7-81c7-411a-86bd-742a338ca486&quot;"/>
    <we:property name="creatorUserId" value="&quot;10032000B85DB79D&quot;"/>
    <we:property name="creatorTenantId" value="&quot;d4963ce2-af94-4122-95a9-644e8b01624d&quot;"/>
    <we:property name="pageDisplayName" value="&quot;Dashboard&quot;"/>
    <we:property name="pageName" value="&quot;ReportSection&quot;"/>
    <we:property name="reportName" value="&quot;Netflix Dashboard&quot;"/>
    <we:property name="isVisualContainerHeaderHidden" value="false"/>
    <we:property name="isFiltersActionButtonVisible" value="true"/>
    <we:property name="initialStateBookmark" value="&quot;H4sIAAAAAAAAA+1aW0/jOBT+K6O8zEu0Sp3ETXhjWFghBpiliH1YjdCJL8UzaZJ1HJYu6n/fY7uhwFBgWGAp0EpVfTu37zuOj9vzgKu2KWG6BxMRrAWf6vr7BPT3D4MgDKp53/7+zu76wc7x3vruJnbXjVF11QZr54EBPRbmSLUdlFYCdv75NQygLL/A2LYklK0Ig0botq6gVP8IPxmHjO7ELAzEWVPWGqzIkQEjrNhTnI5t1D34JUaNwIw6FSPBjO89EE2tTd8OA6lKg0vs0mK6edZoNOO8N3/LDbI8yQgXAISmIssyIijFlWba2DkbqHhca8WgvBBnpR31hpAw2NL1xMmdh8oq3qyMMlPbEEaW6uwYmyX6HQaHTnA0w2j8cSK0cCs36oor78N5sO0+rbWibX1A3ZSym1wbsa1R3WkmDoRcNJwNMwzhF11jgJ0dzp+Z1XoEZefwQKGfFfqDrlmPbDdO/Lhbnyrx0c1dMuPw6MPopP7bzfk6ww+P1iWj7mXsshjdbHkYoMoNLRAQHqwNnNLWA+3wvQq95YrjE0bWgKrmJEgyTnJKszQd5jkbEBqT3PbfzJM5B9b5KVQMtV73cn081mIMvcLNJwtBi64fK+66t7pq7mJ6PSjRLDy/mbjPjE7k0VHVuJyn9QIQz/+A11VnNk5AG7txFN8QNxt+XFZrLvSnqUPgV6V7QDHRNl9Y9G02+R0IZ3+7xMV58Kf3T9yfi7ZNujBIpcxFRGMqEs7jIqUS+J1kfi5e2I27Gt/AjPDF5xV5AJ0L0KtMZvJ/kPmCIp7OUcJioFkhCz7gcSYJJy+HzqVqkQrHqnpn9Duj78UST2oSp1EEckAJhSJhtCCUPPzA8ajZJ0oBrTieCtCvhdSrc/wBnPueXv+Nsj7DoOAsp0nGiiSRMiFEQnpnhh3Wzd6967m2K/7qBPpzHYNRP4Dff++/PEplOEJPmXmMuo/VXWXQMuydGyGVKBFO1LL/bFxbbt+t9EKYsNSLHM4+OsTm+Euusy/i7eyHohTLF18QazZ78ip6Yder2OkxuMXUQ3z9QodEKRlyoLyI0yzCNwzJ4kJn84yVHRfPdpmzV5sfQ/P0zLvrkufi7sbz7nJwkz40Cyt2hQEOBqwI8RCrf5qk6AIDdiK4s3jbiInXpriwopTwzZbh2m3uaThpQKu2J2Xf2lGVZUwYfBbSPGVWHajxiVOwLN5+Tzu1XbvQ2OEIh/yD7M4Dg9FCTHDVtePCjQ/g33TdNU8JjtuQCwkEa7Uhx5JNZpTF6dCJu9UNNYGxuOqElZXQiA1jJvCULGWRZjmP2cOPyc+2XbneR6i1GGj+4g+CS5y1bAgDmmP5TnlMCkKyYcG5pKtwsXq1rH8DIN7isAeSyCTNB6nMkyjhUsg8Hw5XAMjLG/EbgHGpu3MQCY8LmvCURFGRsZTSOF4BEH+4kli4lrxWJG/32cM5SLksKIVUQs6GKSGDBFYbzvgNwhn3cBZRHnNgdMATPhgUGRkWK5Gdi1903sAOu8zbmS+aLpsfTIQeuzK/7kzbABNfoPKlYOMFunLFlU5QccH7MmpJseD+GhE4JRg3Nb9CuGWB/cNEf4eAr38BTK9JA7shAAA=&quot;"/>
    <we:property name="bookmark" value="&quot;H4sIAAAAAAAAA+1aW1PcNhT+Kxm/5MXTsWVba+ctodDJNElTyNCHTobR5WhR4rVdWaZsmf3vPZLWLBAWCAXKQpaZnZV8dG7fd7Q6Yk8iqfuuZvMPbAbRq+hN236dMfP1RRrFUXN+jhc8lSlRE17lSZGXZaESlGo7q9umj16dRJaZKdh93Q+sdgpx8s/PccTq+iObupFidQ9x1IHp24bV+h8IwvjImgEWcQTHXd0a5lTuWWbBqT1CcRyjK+lPGVpkwuoj2ANhw+wudK2x4ziOlK4tLnFL+Xz7uDPoxskYzY5/KKq8JBIYI7SAsiwJUIor7bxzMltoeNoaLVh9qs5p2x8dIXG0Y9qZ17vMnDO83Vht524AVtX6+ACHNcYdR5+84mSB2fjjEAz4lVttI3WI4SR669+dt9D3IaFepB5mF5640V47GAG7oFYD78MCU/jRtJhg74ePZ+Gs7rN68Hig0nca48HQXERuGgVfvm+PNLz0smskPu2/2Dts//Yynxf4FtA649SNnF2Xo8s9jyM0uWUAAZHRq9Qb7QPQHt/z0DuueD5hZi3TzZIEeSlJRWlZFJOqEimhGanc/OU8WXLgtTxijUCrF6N8PZ0amLLR4Pa9paDH0A+09NM7Q7MMsbiYlGQRn1xO3AdGJwno6GZaL8t6BUjgfyTbZrBbh8xYt3HwL4ibSz8ua40E82buEfhZmxFQLLTtR5Z9V01hB0LpL2e4uEz+/OaF+33ZdkUXR4VSFSQ0o5BLmfGCKiavJfND8cJt3M30EmbEj76uyC3ozJnZZDKT/4PMpxQJdE5ykTFacsVlKrNSEUkeD51r3SMVDnTzg9E/GH0jlgRSk6xIEqZSSijjuaCcUHL7A8edVh/UwHo4mAMzT4XUm3P8YSj7o7z+G2VDhTEuRUXzUvA8VyonRLHi2gr71HYfbtzP9QP/awCM5yIGe+MD/Pz7+OFOOsM9jFTYu+j7RDs0Fj3D2aUTSkONcKKV3x6Ma+v9u5JeCBO2eonHOWSHuBp/zH32ab69/4zXsH7xKbEWi3vvold+PYmdHpPL5wHiixc6JCnIRDIqeVaUCf6xCVld6Gwfi3qQ8GCXOR9a+21q7p95113ynN7dBN6dTW4+pmblxXuwTDLLnAq4jdffTVIMQTBxCNJ7/NbCLFjTEpwqDWHYC1z7VgYazjpmdD+Schz9qhvHmDh6B8reZ1Xt6umhN7Au32FPO3JT71nnHif4KHyRXXtgsAZghqsuHBcu/QL+xbRDd5/g+A2ZK0awV5tIbNlUSUVWTLy6K8PQMzaF80E4XTlNxCQTgKdkpXhRVjITtz8mP9h25WfvoNcSzMhHfxBcE6xjQxzRCtt3KjPCCSknXEpFN+Fi9Xxb/wxAvCLgACRReVGlharyJJcKVFVNJhsA5NmN+BnAuDbcJYhEZpzmsiBJwktRUJplGwDiN1cSq9Dyp4rk1TEHONNCKk4pKxSrxKQgJM3ZZsOZPUM4sxFOnlSZZIKmMpdpyksy4RtRnav/6DyDHXZdtIvQNJ11P5qBmfo2vx1s3zEBH1kTWsEuKPTtim+dWCNBjm3UmmbB/zRivBPA17+nm45+miEAAA==&quot;"/>
    <we:property name="datasetId" value="&quot;fc6e03ff-2fce-49ce-bedc-44e58faaa969&quot;"/>
    <we:property name="embedUrl" value="&quot;/reportEmbed?reportId=6f5c625a-80eb-43f8-8f68-3ebf98b15b7d&amp;config=eyJjbHVzdGVyVXJsIjoiaHR0cHM6Ly9XQUJJLVVTLU5PUlRILUNFTlRSQUwtSC1QUklNQVJZLXJlZGlyZWN0LmFuYWx5c2lzLndpbmRvd3MubmV0IiwiZW1iZWRGZWF0dXJlcyI6eyJ1c2FnZU1ldHJpY3NWTmV4dCI6dHJ1ZSwiZGlzYWJsZUFuZ3VsYXJKU0Jvb3RzdHJhcFJlcG9ydEVtYmVkIjp0cnVlfX0%3D&amp;disableSensitivityBanner=true&amp;lrtl=true&quot;"/>
    <we:property name="backgroundColor" value="&quot;#000000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Pavithra Kalaiarasan</cp:lastModifiedBy>
  <cp:revision>3</cp:revision>
  <dcterms:created xsi:type="dcterms:W3CDTF">2018-06-07T21:39:02Z</dcterms:created>
  <dcterms:modified xsi:type="dcterms:W3CDTF">2024-03-20T04:43:11Z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