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09F62C-80D2-420C-B7A1-3B11CD17B6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School Donation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2ED26F-8FA6-48E4-AE19-6252D1C9E7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12/07/23 11:09:21 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D3FC7ED-1AAB-4E4D-A1D4-FE1C64D72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2023-07-12T17:39:26Z</dcterms:created>
  <dcterms:modified xsi:type="dcterms:W3CDTF">2023-07-12T17:39:26Z</dcterms:modified>
</cp:coreProperties>
</file>