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smtClean="0">
                <a:solidFill>
                  <a:srgbClr val="1482AC"/>
                </a:solidFill>
                <a:latin typeface="Arial Bold"/>
              </a:rPr>
              <a:t>I.HARISH RAGAVENDRA</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
        <p:nvSpPr>
          <p:cNvPr id="14" name="TextBox 13"/>
          <p:cNvSpPr txBox="1"/>
          <p:nvPr/>
        </p:nvSpPr>
        <p:spPr>
          <a:xfrm>
            <a:off x="7358050" y="7715268"/>
            <a:ext cx="184731"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1407</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SK BHARATH RAJ</dc:creator>
  <cp:lastModifiedBy>SK BHARATH RAJ</cp:lastModifiedBy>
  <cp:revision>6</cp:revision>
  <dcterms:created xsi:type="dcterms:W3CDTF">2006-08-16T00:00:00Z</dcterms:created>
  <dcterms:modified xsi:type="dcterms:W3CDTF">2024-04-04T13:19:58Z</dcterms:modified>
  <dc:identifier>DAGBXrfDsO8</dc:identifier>
</cp:coreProperties>
</file>