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6" r:id="rId1"/>
  </p:sldMasterIdLst>
  <p:notesMasterIdLst>
    <p:notesMasterId r:id="rId19"/>
  </p:notesMasterIdLst>
  <p:sldIdLst>
    <p:sldId id="264" r:id="rId2"/>
    <p:sldId id="265" r:id="rId3"/>
    <p:sldId id="266" r:id="rId4"/>
    <p:sldId id="267" r:id="rId5"/>
    <p:sldId id="268" r:id="rId6"/>
    <p:sldId id="269" r:id="rId7"/>
    <p:sldId id="270" r:id="rId8"/>
    <p:sldId id="271" r:id="rId9"/>
    <p:sldId id="272" r:id="rId10"/>
    <p:sldId id="273" r:id="rId11"/>
    <p:sldId id="274" r:id="rId12"/>
    <p:sldId id="275" r:id="rId13"/>
    <p:sldId id="276" r:id="rId14"/>
    <p:sldId id="277" r:id="rId15"/>
    <p:sldId id="278" r:id="rId16"/>
    <p:sldId id="279" r:id="rId17"/>
    <p:sldId id="280"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25" d="100"/>
          <a:sy n="125" d="100"/>
        </p:scale>
        <p:origin x="72"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8T10:14:47.510"/>
    </inkml:context>
    <inkml:brush xml:id="br0">
      <inkml:brushProperty name="width" value="0.1" units="cm"/>
      <inkml:brushProperty name="height" value="0.2"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8T10:14:59.111"/>
    </inkml:context>
    <inkml:brush xml:id="br0">
      <inkml:brushProperty name="width" value="0.2" units="cm"/>
      <inkml:brushProperty name="height" value="0.4"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8T10:14:59.443"/>
    </inkml:context>
    <inkml:brush xml:id="br0">
      <inkml:brushProperty name="width" value="0.2" units="cm"/>
      <inkml:brushProperty name="height" value="0.4"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8T10:15:02.018"/>
    </inkml:context>
    <inkml:brush xml:id="br0">
      <inkml:brushProperty name="width" value="0.2" units="cm"/>
      <inkml:brushProperty name="height" value="0.4" units="cm"/>
      <inkml:brushProperty name="color" value="#FFFFFF"/>
      <inkml:brushProperty name="tip" value="rectangle"/>
      <inkml:brushProperty name="rasterOp" value="maskPen"/>
      <inkml:brushProperty name="ignorePressure" value="1"/>
    </inkml:brush>
  </inkml:definitions>
  <inkml:trace contextRef="#ctx0" brushRef="#br0">1529 500,'29'1,"45"7,-11 0,1213 129,-1232-131,-13-1,0-1,-1-2,1-1,31-3,-35-2,-22 2,1 1,0 0,0 0,0 1,0 0,0 0,7 1,9 0,0-1,0 0,-1-2,1-1,0 0,-1-2,36-12,-54 16,-1 0,0 0,1-1,-1 1,0 0,0-1,0 0,0 1,0-1,0 0,0 0,-1 0,1 0,-1 0,1-1,-1 1,0 0,0-1,0 1,0-1,0 1,-1-1,1 1,0-5,0-5,-1-1,0 1,-3-25,2 30,1 5,-1-1,1 1,-1-1,0 1,1-1,-1 1,0 0,-1-1,1 1,0 0,-1 0,1 0,-1 0,1 0,-1 0,0 0,0 1,0-1,0 0,0 1,0 0,0-1,-1 1,1 0,-1 0,1 1,0-1,-1 0,-4 0,-7-1,0 1,0 1,-1 0,-18 3,-2-1,-131 15,5 0,-510-15,329-4,304 2,-129 0,-193-24,241 13,69 8,-78-16,92 13,-1 2,0 1,-67 5,60-1,0-1,-49-7,10-4,-77-15,130 19,0-1,1-1,-38-18,35 11,0-2,2-1,0-1,1-1,1-2,1-1,1-1,2-2,0 0,-30-46,37 46</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8T10:15:12.704"/>
    </inkml:context>
    <inkml:brush xml:id="br0">
      <inkml:brushProperty name="width" value="0.2" units="cm"/>
      <inkml:brushProperty name="height" value="0.4"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8T10:15:14.929"/>
    </inkml:context>
    <inkml:brush xml:id="br0">
      <inkml:brushProperty name="width" value="0.2" units="cm"/>
      <inkml:brushProperty name="height" value="0.4" units="cm"/>
      <inkml:brushProperty name="color" value="#FFFFFF"/>
      <inkml:brushProperty name="tip" value="rectangle"/>
      <inkml:brushProperty name="rasterOp" value="maskPen"/>
      <inkml:brushProperty name="ignorePressure" value="1"/>
    </inkml:brush>
  </inkml:definitions>
  <inkml:trace contextRef="#ctx0" brushRef="#br0">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8T10:15:15.261"/>
    </inkml:context>
    <inkml:brush xml:id="br0">
      <inkml:brushProperty name="width" value="0.2" units="cm"/>
      <inkml:brushProperty name="height" value="0.4" units="cm"/>
      <inkml:brushProperty name="color" value="#FFFFFF"/>
      <inkml:brushProperty name="tip" value="rectangle"/>
      <inkml:brushProperty name="rasterOp" value="maskPen"/>
      <inkml:brushProperty name="ignorePressure" value="1"/>
    </inkml:brush>
  </inkml:definitions>
  <inkml:trace contextRef="#ctx0" brushRef="#br0">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8T10:15:17.636"/>
    </inkml:context>
    <inkml:brush xml:id="br0">
      <inkml:brushProperty name="width" value="0.2" units="cm"/>
      <inkml:brushProperty name="height" value="0.4" units="cm"/>
      <inkml:brushProperty name="color" value="#FFFFFF"/>
      <inkml:brushProperty name="tip" value="rectangle"/>
      <inkml:brushProperty name="rasterOp" value="maskPen"/>
      <inkml:brushProperty name="ignorePressure" value="1"/>
    </inkml:brush>
  </inkml:definitions>
  <inkml:trace contextRef="#ctx0" brushRef="#br0">8837 6364,'48'-2,"64"-12,-33 4,699-57,-755 66,21-2,0-1,50-12,-160 14,-138 1,-218 10,395-6,0 1,-1 2,2 1,-1 1,1 1,0 1,-29 17,28-16,22-9,0 0,0 0,0 0,0 0,0 1,-8 6,14-9,-1 1,0-1,0 0,0 0,0 1,0-1,1 0,-1 0,0 1,0-1,0 0,1 0,-1 0,0 1,0-1,1 0,-1 0,0 0,0 0,1 0,-1 0,0 1,0-1,1 0,-1 0,0 0,1 0,-1 0,0 0,1 0,-1 0,0 0,0 0,1 0,-1-1,0 1,1 0,-1 0,0 0,1 0,16-1,22-13,-29 10,-1 1,0 0,1 0,0 1,18-2,158 0,179-13,-238 4,-235-1,41 7,-1273-102,800 103,566 8,45 7,8 2,488 2,-542-13,-8 0,0 0,-1-1,1-1,23-6,-38 6,-10-2,-39-5,0 1,-1 2,-92 1,72 4,-628-7,4 59,673-48,0-1,0 1,-28 9,46-12,0 0,0 0,1 0,-1 0,0 1,1-1,-1 0,0 0,1 1,-1-1,1 0,-1 1,0-1,1 1,-1-1,1 1,-1-1,1 1,0-1,-1 1,1 0,-1-1,1 1,-1 1,2-2,-1 1,0 0,0-1,1 1,-1-1,1 1,-1 0,0-1,1 1,-1-1,1 1,-1-1,1 1,-1-1,1 0,0 1,-1-1,1 0,1 1,38 14,-11-7,507 152,226 89,19-65,-758-180,-15-2,1 0,0-1,-1 0,1 0,14-2,-24-2,1 0,-1 0,1 0,-1 0,0 0,0 0,0 1,0-1,-4-5,5 7,-17-30,-1 0,-1 2,-1 0,-2 1,-38-38,-33-22,-4 5,-4 4,-125-75,-358-163,-344-88,400 183,40 5,-65-42,-196-121,-995-675,1360 781,-458-424,621 488,10-10,9-9,-187-278,154 126,69 48,59 55,43 57</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8T10:15:35.939"/>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8T10:15:36.273"/>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8T10:15:37.476"/>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8T10:14:47.842"/>
    </inkml:context>
    <inkml:brush xml:id="br0">
      <inkml:brushProperty name="width" value="0.1" units="cm"/>
      <inkml:brushProperty name="height" value="0.2"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8T10:15:38.47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8T10:15:39.29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8T10:15:39.676"/>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8T10:15:41.563"/>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1473 1,'-714'30,"532"-15,-192-8,287-8,84 1,-10 1,0-1,0-1,0 0,0-1,0 0,-19-6,29 3,11 1,11-1,19 2,-1 1,1 2,74 10,-16-1,527-7,-305-8,-285 6</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8T10:15:41.89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1247 0,'-15'0,"-24"0,-29 0,-23 0,-19 0,-14 0,-6 0,5 0,9 0,13 0,9 0,16 0,17 0,17 0,12 0,18 0,11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8T10:14:49.580"/>
    </inkml:context>
    <inkml:brush xml:id="br0">
      <inkml:brushProperty name="width" value="0.1" units="cm"/>
      <inkml:brushProperty name="height" value="0.2" units="cm"/>
      <inkml:brushProperty name="color" value="#FFFFFF"/>
      <inkml:brushProperty name="tip" value="rectangle"/>
      <inkml:brushProperty name="rasterOp" value="maskPen"/>
      <inkml:brushProperty name="ignorePressure" value="1"/>
    </inkml:brush>
  </inkml:definitions>
  <inkml:trace contextRef="#ctx0" brushRef="#br0">0 106,'83'-17,"95"-7,-80 13,-8-1,326-28,-406 40,-7-1,1 1,-1-1,0 1,1 0,-1 1,1-1,-1 0,1 1,-1 0,0 0,1 0,-1 0,4 3,-7-4,0 1,1-1,-1 1,0 0,0-1,0 1,0 0,0-1,0 1,0-1,0 1,0 0,0-1,0 1,-1 0,1-1,0 1,0-1,0 1,-1 0,1-1,0 1,-1-1,1 1,-1-1,1 1,-1-1,1 0,-1 1,1-1,-1 1,1-1,-1 0,1 1,-1-1,-1 0,-9 12,11-11,0-1,0 0,0 1,0-1,0 0,0 0,-1 1,1-1,0 0,0 1,0-1,0 0,1 1,-1-1,0 0,0 1,0-1,0 0,0 1,0-1,0 0,1 0,-1 1,0-1,0 0,0 0,1 1,-1-1,0 0,0 0,0 0,1 1,-1-1,0 0,1 0,-1 0,0 0,0 0,1 1,-1-1,1 0,17 5,0 0,1-1,-1-1,1 0,0-2,0 0,21-2,-6 1,66-2,63 4,-147 1,-20 3,-26 1,-346-5,192-4,63 1,-131 2,83 16,700-43,-497 23,-22 3,0-2,0 1,15-5,-16 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8T10:14:49.912"/>
    </inkml:context>
    <inkml:brush xml:id="br0">
      <inkml:brushProperty name="width" value="0.1" units="cm"/>
      <inkml:brushProperty name="height" value="0.2"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8T10:14:50.466"/>
    </inkml:context>
    <inkml:brush xml:id="br0">
      <inkml:brushProperty name="width" value="0.1" units="cm"/>
      <inkml:brushProperty name="height" value="0.2" units="cm"/>
      <inkml:brushProperty name="color" value="#FFFFFF"/>
      <inkml:brushProperty name="tip" value="rectangle"/>
      <inkml:brushProperty name="rasterOp" value="maskPen"/>
      <inkml:brushProperty name="ignorePressure" value="1"/>
    </inkml:brush>
  </inkml:definitions>
  <inkml:trace contextRef="#ctx0" brushRef="#br0">6260 1037,'-358'-69,"249"50,73 14,-1 1,1 1,-1 2,1 2,-52 8,-586 45,-5-55,-367-88,9-100,634 91,5-18,-543-235,596 195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8T10:14:56.612"/>
    </inkml:context>
    <inkml:brush xml:id="br0">
      <inkml:brushProperty name="width" value="0.2" units="cm"/>
      <inkml:brushProperty name="height" value="0.4"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8T10:14:57.814"/>
    </inkml:context>
    <inkml:brush xml:id="br0">
      <inkml:brushProperty name="width" value="0.2" units="cm"/>
      <inkml:brushProperty name="height" value="0.4" units="cm"/>
      <inkml:brushProperty name="color" value="#FFFFFF"/>
      <inkml:brushProperty name="tip" value="rectangle"/>
      <inkml:brushProperty name="rasterOp" value="maskPen"/>
      <inkml:brushProperty name="ignorePressure" value="1"/>
    </inkml:brush>
  </inkml:definitions>
  <inkml:trace contextRef="#ctx0" brushRef="#br0">1015 69,'-660'0,"642"-2,-1 0,1-1,0 0,-23-9,-18-3,13 5,17 3,0 1,-32-2,45 7</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8T10:14:58.272"/>
    </inkml:context>
    <inkml:brush xml:id="br0">
      <inkml:brushProperty name="width" value="0.2" units="cm"/>
      <inkml:brushProperty name="height" value="0.4"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8T10:14:58.779"/>
    </inkml:context>
    <inkml:brush xml:id="br0">
      <inkml:brushProperty name="width" value="0.2" units="cm"/>
      <inkml:brushProperty name="height" value="0.4" units="cm"/>
      <inkml:brushProperty name="color" value="#FFFFFF"/>
      <inkml:brushProperty name="tip" value="rectangle"/>
      <inkml:brushProperty name="rasterOp" value="maskPen"/>
      <inkml:brushProperty name="ignorePressure" value="1"/>
    </inkml:brush>
  </inkml:definitions>
  <inkml:trace contextRef="#ctx0" brushRef="#br0">1 1,'5'0,"9"0,6 0,10 0,4 0,4 0,2 0,1 0,0 0,-3 0,-3 0,-6 0,-5 0,-3 0,-3 0,-1 0,-1 0,-3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49F598-7E66-4879-9F12-09264C4F9FAB}" type="datetimeFigureOut">
              <a:rPr lang="en-IN" smtClean="0"/>
              <a:t>28-10-2023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2D3FC95-70D0-44D7-AD70-08B8215F61E3}" type="slidenum">
              <a:rPr lang="en-IN" smtClean="0"/>
              <a:t>‹#›</a:t>
            </a:fld>
            <a:endParaRPr lang="en-IN"/>
          </a:p>
        </p:txBody>
      </p:sp>
    </p:spTree>
    <p:extLst>
      <p:ext uri="{BB962C8B-B14F-4D97-AF65-F5344CB8AC3E}">
        <p14:creationId xmlns:p14="http://schemas.microsoft.com/office/powerpoint/2010/main" val="3567751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2D3FC95-70D0-44D7-AD70-08B8215F61E3}" type="slidenum">
              <a:rPr lang="en-IN" smtClean="0"/>
              <a:t>5</a:t>
            </a:fld>
            <a:endParaRPr lang="en-IN"/>
          </a:p>
        </p:txBody>
      </p:sp>
    </p:spTree>
    <p:extLst>
      <p:ext uri="{BB962C8B-B14F-4D97-AF65-F5344CB8AC3E}">
        <p14:creationId xmlns:p14="http://schemas.microsoft.com/office/powerpoint/2010/main" val="279673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bg>
      <p:bgPr>
        <a:solidFill>
          <a:schemeClr val="bg2"/>
        </a:solidFill>
        <a:effectLst/>
      </p:bgPr>
    </p:bg>
    <p:spTree>
      <p:nvGrpSpPr>
        <p:cNvPr id="1" name=""/>
        <p:cNvGrpSpPr/>
        <p:nvPr/>
      </p:nvGrpSpPr>
      <p:grpSpPr>
        <a:xfrm>
          <a:off x="0" y="0"/>
          <a:ext cx="0" cy="0"/>
          <a:chOff x="0" y="0"/>
          <a:chExt cx="0" cy="0"/>
        </a:xfrm>
      </p:grpSpPr>
      <p:grpSp>
        <p:nvGrpSpPr>
          <p:cNvPr id="20" name="Bottom Right">
            <a:extLst>
              <a:ext uri="{FF2B5EF4-FFF2-40B4-BE49-F238E27FC236}">
                <a16:creationId xmlns:a16="http://schemas.microsoft.com/office/drawing/2014/main" id="{0CBC73C8-CC60-49A5-BC76-BA8E43BB8489}"/>
              </a:ext>
              <a:ext uri="{C183D7F6-B498-43B3-948B-1728B52AA6E4}">
                <adec:decorative xmlns:adec="http://schemas.microsoft.com/office/drawing/2017/decorative" val="1"/>
              </a:ext>
            </a:extLst>
          </p:cNvPr>
          <p:cNvGrpSpPr/>
          <p:nvPr/>
        </p:nvGrpSpPr>
        <p:grpSpPr>
          <a:xfrm>
            <a:off x="5985300" y="3276602"/>
            <a:ext cx="3158700" cy="3581399"/>
            <a:chOff x="7980400" y="3276601"/>
            <a:chExt cx="4211600" cy="3581399"/>
          </a:xfrm>
        </p:grpSpPr>
        <p:grpSp>
          <p:nvGrpSpPr>
            <p:cNvPr id="24" name="Graphic 157">
              <a:extLst>
                <a:ext uri="{FF2B5EF4-FFF2-40B4-BE49-F238E27FC236}">
                  <a16:creationId xmlns:a16="http://schemas.microsoft.com/office/drawing/2014/main" id="{A2B94463-7088-4D2A-B55D-9C55F957066A}"/>
                </a:ext>
                <a:ext uri="{C183D7F6-B498-43B3-948B-1728B52AA6E4}">
                  <adec:decorative xmlns:adec="http://schemas.microsoft.com/office/drawing/2017/decorative" val="1"/>
                </a:ext>
              </a:extLst>
            </p:cNvPr>
            <p:cNvGrpSpPr/>
            <p:nvPr/>
          </p:nvGrpSpPr>
          <p:grpSpPr>
            <a:xfrm>
              <a:off x="8662740" y="3276601"/>
              <a:ext cx="3529260" cy="3581399"/>
              <a:chOff x="4114800" y="1423987"/>
              <a:chExt cx="3961542" cy="4007547"/>
            </a:xfrm>
            <a:noFill/>
          </p:grpSpPr>
          <p:sp>
            <p:nvSpPr>
              <p:cNvPr id="26" name="Freeform: Shape 25">
                <a:extLst>
                  <a:ext uri="{FF2B5EF4-FFF2-40B4-BE49-F238E27FC236}">
                    <a16:creationId xmlns:a16="http://schemas.microsoft.com/office/drawing/2014/main" id="{5785D7F3-06BB-480E-A58D-A8E0EB87C4D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208AE46A-A447-444D-9163-96E61EC4876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41997203-3E59-4097-B832-06B249C67618}"/>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B5D4D033-43E9-4776-9E25-97767380D8CC}"/>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FE52F424-D385-43AD-AE40-3D9501923110}"/>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5E32ABCD-6C91-4A5F-BB61-8B3C026C9080}"/>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B6ABE3A6-D624-4D18-A43B-D87C67481123}"/>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5" name="Freeform: Shape 24">
              <a:extLst>
                <a:ext uri="{FF2B5EF4-FFF2-40B4-BE49-F238E27FC236}">
                  <a16:creationId xmlns:a16="http://schemas.microsoft.com/office/drawing/2014/main" id="{DF2787DC-EEA3-46C0-9CD4-1AB906DB4B08}"/>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9" name="Picture Placeholder 38">
            <a:extLst>
              <a:ext uri="{FF2B5EF4-FFF2-40B4-BE49-F238E27FC236}">
                <a16:creationId xmlns:a16="http://schemas.microsoft.com/office/drawing/2014/main" id="{167AAA19-C621-4D54-B748-5A06F4417CA5}"/>
              </a:ext>
            </a:extLst>
          </p:cNvPr>
          <p:cNvSpPr>
            <a:spLocks noGrp="1"/>
          </p:cNvSpPr>
          <p:nvPr>
            <p:ph type="pic" sz="quarter" idx="13" hasCustomPrompt="1"/>
          </p:nvPr>
        </p:nvSpPr>
        <p:spPr>
          <a:xfrm>
            <a:off x="464881" y="3003970"/>
            <a:ext cx="8313142" cy="3854030"/>
          </a:xfrm>
          <a:custGeom>
            <a:avLst/>
            <a:gdLst>
              <a:gd name="connsiteX0" fmla="*/ 5542094 w 11084189"/>
              <a:gd name="connsiteY0" fmla="*/ 0 h 3854030"/>
              <a:gd name="connsiteX1" fmla="*/ 11061525 w 11084189"/>
              <a:gd name="connsiteY1" fmla="*/ 3748287 h 3854030"/>
              <a:gd name="connsiteX2" fmla="*/ 11084189 w 11084189"/>
              <a:gd name="connsiteY2" fmla="*/ 3854030 h 3854030"/>
              <a:gd name="connsiteX3" fmla="*/ 0 w 11084189"/>
              <a:gd name="connsiteY3" fmla="*/ 3854030 h 3854030"/>
              <a:gd name="connsiteX4" fmla="*/ 22663 w 11084189"/>
              <a:gd name="connsiteY4" fmla="*/ 3748287 h 3854030"/>
              <a:gd name="connsiteX5" fmla="*/ 5542094 w 11084189"/>
              <a:gd name="connsiteY5" fmla="*/ 0 h 3854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84189" h="3854030">
                <a:moveTo>
                  <a:pt x="5542094" y="0"/>
                </a:moveTo>
                <a:cubicBezTo>
                  <a:pt x="8264668" y="0"/>
                  <a:pt x="10536186" y="1609144"/>
                  <a:pt x="11061525" y="3748287"/>
                </a:cubicBezTo>
                <a:lnTo>
                  <a:pt x="11084189" y="3854030"/>
                </a:lnTo>
                <a:lnTo>
                  <a:pt x="0" y="3854030"/>
                </a:lnTo>
                <a:lnTo>
                  <a:pt x="22663" y="3748287"/>
                </a:lnTo>
                <a:cubicBezTo>
                  <a:pt x="548002" y="1609144"/>
                  <a:pt x="2819520" y="0"/>
                  <a:pt x="5542094" y="0"/>
                </a:cubicBezTo>
                <a:close/>
              </a:path>
            </a:pathLst>
          </a:custGeom>
        </p:spPr>
        <p:txBody>
          <a:bodyPr wrap="square" anchor="ctr">
            <a:noAutofit/>
          </a:bodyPr>
          <a:lstStyle>
            <a:lvl1pPr marL="0" indent="0" algn="ctr">
              <a:buNone/>
              <a:defRPr sz="2000"/>
            </a:lvl1pPr>
          </a:lstStyle>
          <a:p>
            <a:r>
              <a:rPr lang="en-US" dirty="0"/>
              <a:t>Insert photo here</a:t>
            </a:r>
          </a:p>
        </p:txBody>
      </p:sp>
      <p:grpSp>
        <p:nvGrpSpPr>
          <p:cNvPr id="9" name="Top Right">
            <a:extLst>
              <a:ext uri="{FF2B5EF4-FFF2-40B4-BE49-F238E27FC236}">
                <a16:creationId xmlns:a16="http://schemas.microsoft.com/office/drawing/2014/main" id="{3E5EBBCF-761D-49AA-8960-D06A3484B9D0}"/>
              </a:ext>
              <a:ext uri="{C183D7F6-B498-43B3-948B-1728B52AA6E4}">
                <adec:decorative xmlns:adec="http://schemas.microsoft.com/office/drawing/2017/decorative" val="1"/>
              </a:ext>
            </a:extLst>
          </p:cNvPr>
          <p:cNvGrpSpPr/>
          <p:nvPr/>
        </p:nvGrpSpPr>
        <p:grpSpPr>
          <a:xfrm>
            <a:off x="8137" y="-3086"/>
            <a:ext cx="1649213" cy="3349518"/>
            <a:chOff x="10849" y="-3086"/>
            <a:chExt cx="2198951" cy="3349518"/>
          </a:xfrm>
        </p:grpSpPr>
        <p:sp>
          <p:nvSpPr>
            <p:cNvPr id="10" name="Freeform: Shape 9">
              <a:extLst>
                <a:ext uri="{FF2B5EF4-FFF2-40B4-BE49-F238E27FC236}">
                  <a16:creationId xmlns:a16="http://schemas.microsoft.com/office/drawing/2014/main" id="{60F7E5D2-CFBA-4149-A9B1-32047212E57C}"/>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Freeform: Shape 10">
              <a:extLst>
                <a:ext uri="{FF2B5EF4-FFF2-40B4-BE49-F238E27FC236}">
                  <a16:creationId xmlns:a16="http://schemas.microsoft.com/office/drawing/2014/main" id="{48B55E1C-675E-425D-8EDF-AEA4D6B3475B}"/>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2" name="Freeform: Shape 11">
              <a:extLst>
                <a:ext uri="{FF2B5EF4-FFF2-40B4-BE49-F238E27FC236}">
                  <a16:creationId xmlns:a16="http://schemas.microsoft.com/office/drawing/2014/main" id="{8FCA9AA7-FBFD-40D2-BF04-E2E0B1BD63FC}"/>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6C09EC90-AF39-4D10-9018-0FFB283B91F4}"/>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CF263181-1CB8-4DF1-94C2-E217E733B562}"/>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031408EA-002C-4A55-8451-03A0FCEC52B1}"/>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23E51D71-EB7F-46DD-AE4A-E64644F646AC}"/>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401E4470-A9CC-4FE2-9249-F71E89C4FB28}"/>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18" name="Title 1">
            <a:extLst>
              <a:ext uri="{FF2B5EF4-FFF2-40B4-BE49-F238E27FC236}">
                <a16:creationId xmlns:a16="http://schemas.microsoft.com/office/drawing/2014/main" id="{6653DE96-35D3-4AA3-B11A-A5882CC7A472}"/>
              </a:ext>
            </a:extLst>
          </p:cNvPr>
          <p:cNvSpPr>
            <a:spLocks noGrp="1"/>
          </p:cNvSpPr>
          <p:nvPr>
            <p:ph type="ctrTitle"/>
          </p:nvPr>
        </p:nvSpPr>
        <p:spPr>
          <a:xfrm>
            <a:off x="747207" y="570602"/>
            <a:ext cx="4497464" cy="2226076"/>
          </a:xfrm>
          <a:prstGeom prst="rect">
            <a:avLst/>
          </a:prstGeom>
        </p:spPr>
        <p:txBody>
          <a:bodyPr anchor="ctr">
            <a:noAutofit/>
          </a:bodyPr>
          <a:lstStyle>
            <a:lvl1pPr>
              <a:defRPr baseline="0"/>
            </a:lvl1pPr>
          </a:lstStyle>
          <a:p>
            <a:pPr algn="l"/>
            <a:r>
              <a:rPr lang="en-US" sz="5400"/>
              <a:t>Click to edit Master title style</a:t>
            </a:r>
            <a:endParaRPr lang="en-US" sz="5400" dirty="0">
              <a:cs typeface="Posterama" panose="020B0504020200020000" pitchFamily="34" charset="0"/>
            </a:endParaRPr>
          </a:p>
        </p:txBody>
      </p:sp>
      <p:sp>
        <p:nvSpPr>
          <p:cNvPr id="19" name="Subtitle 2">
            <a:extLst>
              <a:ext uri="{FF2B5EF4-FFF2-40B4-BE49-F238E27FC236}">
                <a16:creationId xmlns:a16="http://schemas.microsoft.com/office/drawing/2014/main" id="{E1C011E4-9F9C-45C6-9C1F-7A9F3721C266}"/>
              </a:ext>
            </a:extLst>
          </p:cNvPr>
          <p:cNvSpPr>
            <a:spLocks noGrp="1"/>
          </p:cNvSpPr>
          <p:nvPr>
            <p:ph type="subTitle" idx="1"/>
          </p:nvPr>
        </p:nvSpPr>
        <p:spPr>
          <a:xfrm>
            <a:off x="5859780" y="1597427"/>
            <a:ext cx="2527601" cy="441403"/>
          </a:xfrm>
          <a:prstGeom prst="rect">
            <a:avLst/>
          </a:prstGeom>
        </p:spPr>
        <p:txBody>
          <a:bodyPr anchor="ctr">
            <a:noAutofit/>
          </a:bodyPr>
          <a:lstStyle>
            <a:lvl1pPr marL="0" indent="0">
              <a:buNone/>
              <a:defRPr sz="2400"/>
            </a:lvl1pPr>
          </a:lstStyle>
          <a:p>
            <a:pPr algn="l">
              <a:lnSpc>
                <a:spcPct val="110000"/>
              </a:lnSpc>
            </a:pPr>
            <a:r>
              <a:rPr lang="en-US" sz="2200">
                <a:cs typeface="Segoe UI Semilight" panose="020B0402040204020203" pitchFamily="34" charset="0"/>
              </a:rPr>
              <a:t>Click to edit Master subtitle style</a:t>
            </a:r>
            <a:endParaRPr lang="en-US" sz="2200" dirty="0">
              <a:cs typeface="Segoe UI Semilight" panose="020B0402040204020203" pitchFamily="34" charset="0"/>
            </a:endParaRPr>
          </a:p>
        </p:txBody>
      </p:sp>
      <p:grpSp>
        <p:nvGrpSpPr>
          <p:cNvPr id="21" name="Cross">
            <a:extLst>
              <a:ext uri="{FF2B5EF4-FFF2-40B4-BE49-F238E27FC236}">
                <a16:creationId xmlns:a16="http://schemas.microsoft.com/office/drawing/2014/main" id="{51E372DC-98EB-4EBC-9D4C-A21D11837AE0}"/>
              </a:ext>
              <a:ext uri="{C183D7F6-B498-43B3-948B-1728B52AA6E4}">
                <adec:decorative xmlns:adec="http://schemas.microsoft.com/office/drawing/2017/decorative" val="1"/>
              </a:ext>
            </a:extLst>
          </p:cNvPr>
          <p:cNvGrpSpPr/>
          <p:nvPr/>
        </p:nvGrpSpPr>
        <p:grpSpPr>
          <a:xfrm>
            <a:off x="571500" y="6150811"/>
            <a:ext cx="89154" cy="118872"/>
            <a:chOff x="1175347" y="3733800"/>
            <a:chExt cx="118872" cy="118872"/>
          </a:xfrm>
        </p:grpSpPr>
        <p:cxnSp>
          <p:nvCxnSpPr>
            <p:cNvPr id="22" name="Straight Connector 21">
              <a:extLst>
                <a:ext uri="{FF2B5EF4-FFF2-40B4-BE49-F238E27FC236}">
                  <a16:creationId xmlns:a16="http://schemas.microsoft.com/office/drawing/2014/main" id="{9173A0CF-667C-4499-98A9-03752E3C37AF}"/>
                </a:ext>
              </a:extLst>
            </p:cNvPr>
            <p:cNvCxnSpPr>
              <a:cxnSpLocks/>
            </p:cNvCxnSpPr>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C5D99060-086B-40C6-A8B9-2768DB548A03}"/>
                </a:ext>
              </a:extLst>
            </p:cNvPr>
            <p:cNvCxnSpPr>
              <a:cxnSpLocks/>
            </p:cNvCxnSpPr>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1246585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2 Column">
    <p:bg>
      <p:bgPr>
        <a:solidFill>
          <a:schemeClr val="bg2"/>
        </a:solidFill>
        <a:effectLst/>
      </p:bgPr>
    </p:bg>
    <p:spTree>
      <p:nvGrpSpPr>
        <p:cNvPr id="1" name=""/>
        <p:cNvGrpSpPr/>
        <p:nvPr/>
      </p:nvGrpSpPr>
      <p:grpSpPr>
        <a:xfrm>
          <a:off x="0" y="0"/>
          <a:ext cx="0" cy="0"/>
          <a:chOff x="0" y="0"/>
          <a:chExt cx="0" cy="0"/>
        </a:xfrm>
      </p:grpSpPr>
      <p:grpSp>
        <p:nvGrpSpPr>
          <p:cNvPr id="4" name="Top Left">
            <a:extLst>
              <a:ext uri="{FF2B5EF4-FFF2-40B4-BE49-F238E27FC236}">
                <a16:creationId xmlns:a16="http://schemas.microsoft.com/office/drawing/2014/main" id="{BBD4F959-5EA4-4F76-B85B-21D723B3B3A7}"/>
              </a:ext>
              <a:ext uri="{C183D7F6-B498-43B3-948B-1728B52AA6E4}">
                <adec:decorative xmlns:adec="http://schemas.microsoft.com/office/drawing/2017/decorative" val="1"/>
              </a:ext>
            </a:extLst>
          </p:cNvPr>
          <p:cNvGrpSpPr/>
          <p:nvPr/>
        </p:nvGrpSpPr>
        <p:grpSpPr>
          <a:xfrm>
            <a:off x="8137" y="-3086"/>
            <a:ext cx="1649213" cy="3349518"/>
            <a:chOff x="10849" y="-3086"/>
            <a:chExt cx="2198951" cy="3349518"/>
          </a:xfrm>
        </p:grpSpPr>
        <p:sp>
          <p:nvSpPr>
            <p:cNvPr id="5" name="Freeform: Shape 4">
              <a:extLst>
                <a:ext uri="{FF2B5EF4-FFF2-40B4-BE49-F238E27FC236}">
                  <a16:creationId xmlns:a16="http://schemas.microsoft.com/office/drawing/2014/main" id="{FEA59C57-9D10-43F2-A117-CF056B0EE083}"/>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 name="Freeform: Shape 5">
              <a:extLst>
                <a:ext uri="{FF2B5EF4-FFF2-40B4-BE49-F238E27FC236}">
                  <a16:creationId xmlns:a16="http://schemas.microsoft.com/office/drawing/2014/main" id="{15FBE050-1863-42EC-8923-851534803290}"/>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7" name="Freeform: Shape 6">
              <a:extLst>
                <a:ext uri="{FF2B5EF4-FFF2-40B4-BE49-F238E27FC236}">
                  <a16:creationId xmlns:a16="http://schemas.microsoft.com/office/drawing/2014/main" id="{53B1833D-57B2-41AD-9621-7D5A33B79274}"/>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8" name="Freeform: Shape 7">
              <a:extLst>
                <a:ext uri="{FF2B5EF4-FFF2-40B4-BE49-F238E27FC236}">
                  <a16:creationId xmlns:a16="http://schemas.microsoft.com/office/drawing/2014/main" id="{D76CF914-CBD8-4950-AC92-B6D0618B9537}"/>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9" name="Freeform: Shape 8">
              <a:extLst>
                <a:ext uri="{FF2B5EF4-FFF2-40B4-BE49-F238E27FC236}">
                  <a16:creationId xmlns:a16="http://schemas.microsoft.com/office/drawing/2014/main" id="{9C115E25-746D-4185-9005-7A0A71516E6A}"/>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0" name="Freeform: Shape 9">
              <a:extLst>
                <a:ext uri="{FF2B5EF4-FFF2-40B4-BE49-F238E27FC236}">
                  <a16:creationId xmlns:a16="http://schemas.microsoft.com/office/drawing/2014/main" id="{43669368-7C2F-4AAB-8948-A821629A7F57}"/>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1" name="Freeform: Shape 10">
              <a:extLst>
                <a:ext uri="{FF2B5EF4-FFF2-40B4-BE49-F238E27FC236}">
                  <a16:creationId xmlns:a16="http://schemas.microsoft.com/office/drawing/2014/main" id="{0CA60BEC-2BDB-42C0-8A61-4653057BEE3C}"/>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2" name="Freeform: Shape 11">
              <a:extLst>
                <a:ext uri="{FF2B5EF4-FFF2-40B4-BE49-F238E27FC236}">
                  <a16:creationId xmlns:a16="http://schemas.microsoft.com/office/drawing/2014/main" id="{4C734BC0-49E3-41A4-AB17-D87FF2D36F92}"/>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13" name="Title 1">
            <a:extLst>
              <a:ext uri="{FF2B5EF4-FFF2-40B4-BE49-F238E27FC236}">
                <a16:creationId xmlns:a16="http://schemas.microsoft.com/office/drawing/2014/main" id="{82113BB3-DE71-4C25-A6D0-241EC8A2B699}"/>
              </a:ext>
            </a:extLst>
          </p:cNvPr>
          <p:cNvSpPr>
            <a:spLocks noGrp="1"/>
          </p:cNvSpPr>
          <p:nvPr>
            <p:ph type="title"/>
          </p:nvPr>
        </p:nvSpPr>
        <p:spPr>
          <a:xfrm>
            <a:off x="898637" y="559814"/>
            <a:ext cx="7346727" cy="1335662"/>
          </a:xfrm>
          <a:prstGeom prst="rect">
            <a:avLst/>
          </a:prstGeom>
        </p:spPr>
        <p:txBody>
          <a:bodyPr/>
          <a:lstStyle>
            <a:lvl1pPr algn="ctr">
              <a:defRPr/>
            </a:lvl1pPr>
          </a:lstStyle>
          <a:p>
            <a:pPr>
              <a:lnSpc>
                <a:spcPct val="100000"/>
              </a:lnSpc>
            </a:pPr>
            <a:r>
              <a:rPr lang="en-US"/>
              <a:t>Click to edit Master title style</a:t>
            </a:r>
            <a:endParaRPr lang="en-US" dirty="0"/>
          </a:p>
        </p:txBody>
      </p:sp>
      <p:sp>
        <p:nvSpPr>
          <p:cNvPr id="31" name="Text Placeholder 30">
            <a:extLst>
              <a:ext uri="{FF2B5EF4-FFF2-40B4-BE49-F238E27FC236}">
                <a16:creationId xmlns:a16="http://schemas.microsoft.com/office/drawing/2014/main" id="{DD0D7D96-3677-493A-BA3B-CCC0ACA7D505}"/>
              </a:ext>
            </a:extLst>
          </p:cNvPr>
          <p:cNvSpPr>
            <a:spLocks noGrp="1"/>
          </p:cNvSpPr>
          <p:nvPr>
            <p:ph type="body" sz="quarter" idx="13" hasCustomPrompt="1"/>
          </p:nvPr>
        </p:nvSpPr>
        <p:spPr>
          <a:xfrm>
            <a:off x="896541" y="2107496"/>
            <a:ext cx="3567536" cy="597604"/>
          </a:xfrm>
          <a:prstGeom prst="rect">
            <a:avLst/>
          </a:prstGeom>
        </p:spPr>
        <p:txBody>
          <a:bodyPr/>
          <a:lstStyle>
            <a:lvl1pPr marL="0" indent="0">
              <a:buNone/>
              <a:defRPr sz="2400" b="1">
                <a:solidFill>
                  <a:schemeClr val="accent1"/>
                </a:solidFill>
              </a:defRPr>
            </a:lvl1pPr>
          </a:lstStyle>
          <a:p>
            <a:pPr lvl="0"/>
            <a:r>
              <a:rPr lang="en-US" dirty="0"/>
              <a:t>Click to add subtitle</a:t>
            </a:r>
          </a:p>
        </p:txBody>
      </p:sp>
      <p:sp>
        <p:nvSpPr>
          <p:cNvPr id="14" name="Content Placeholder 2">
            <a:extLst>
              <a:ext uri="{FF2B5EF4-FFF2-40B4-BE49-F238E27FC236}">
                <a16:creationId xmlns:a16="http://schemas.microsoft.com/office/drawing/2014/main" id="{0C164B7E-5CDD-4C49-94D6-CBB9803DD173}"/>
              </a:ext>
            </a:extLst>
          </p:cNvPr>
          <p:cNvSpPr>
            <a:spLocks noGrp="1"/>
          </p:cNvSpPr>
          <p:nvPr>
            <p:ph idx="1"/>
          </p:nvPr>
        </p:nvSpPr>
        <p:spPr>
          <a:xfrm>
            <a:off x="896461" y="2717783"/>
            <a:ext cx="3559176" cy="3365605"/>
          </a:xfrm>
          <a:prstGeom prst="rect">
            <a:avLst/>
          </a:prstGeom>
        </p:spPr>
        <p:txBody>
          <a:bodyPr>
            <a:normAutofit/>
          </a:bodyPr>
          <a:lstStyle>
            <a:lvl1pPr>
              <a:lnSpc>
                <a:spcPct val="100000"/>
              </a:lnSpc>
              <a:defRPr sz="1800"/>
            </a:lvl1pPr>
          </a:lstStyle>
          <a:p>
            <a:pPr lvl="0">
              <a:lnSpc>
                <a:spcPct val="110000"/>
              </a:lnSpc>
            </a:pPr>
            <a:r>
              <a:rPr lang="en-US" sz="1800"/>
              <a:t>Click to edit Master text styles</a:t>
            </a:r>
          </a:p>
        </p:txBody>
      </p:sp>
      <p:grpSp>
        <p:nvGrpSpPr>
          <p:cNvPr id="17" name="Bottom Right">
            <a:extLst>
              <a:ext uri="{FF2B5EF4-FFF2-40B4-BE49-F238E27FC236}">
                <a16:creationId xmlns:a16="http://schemas.microsoft.com/office/drawing/2014/main" id="{FDEE985A-E675-4CC8-AB6B-94F735668B73}"/>
              </a:ext>
              <a:ext uri="{C183D7F6-B498-43B3-948B-1728B52AA6E4}">
                <adec:decorative xmlns:adec="http://schemas.microsoft.com/office/drawing/2017/decorative" val="1"/>
              </a:ext>
            </a:extLst>
          </p:cNvPr>
          <p:cNvGrpSpPr/>
          <p:nvPr/>
        </p:nvGrpSpPr>
        <p:grpSpPr>
          <a:xfrm>
            <a:off x="5985300" y="3276602"/>
            <a:ext cx="3158700" cy="3581399"/>
            <a:chOff x="7980400" y="3276601"/>
            <a:chExt cx="4211600" cy="3581399"/>
          </a:xfrm>
        </p:grpSpPr>
        <p:sp>
          <p:nvSpPr>
            <p:cNvPr id="18" name="Freeform: Shape 17">
              <a:extLst>
                <a:ext uri="{FF2B5EF4-FFF2-40B4-BE49-F238E27FC236}">
                  <a16:creationId xmlns:a16="http://schemas.microsoft.com/office/drawing/2014/main" id="{7FC5E817-3F3A-422C-88A5-0EDF0234DCA8}"/>
                </a:ext>
                <a:ext uri="{C183D7F6-B498-43B3-948B-1728B52AA6E4}">
                  <adec:decorative xmlns:adec="http://schemas.microsoft.com/office/drawing/2017/decorative" val="1"/>
                </a:ext>
              </a:extLst>
            </p:cNvPr>
            <p:cNvSpPr/>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9" name="Graphic 157">
              <a:extLst>
                <a:ext uri="{FF2B5EF4-FFF2-40B4-BE49-F238E27FC236}">
                  <a16:creationId xmlns:a16="http://schemas.microsoft.com/office/drawing/2014/main" id="{121B83E4-00E3-40BA-9880-8A0D84CD3BE7}"/>
                </a:ext>
                <a:ext uri="{C183D7F6-B498-43B3-948B-1728B52AA6E4}">
                  <adec:decorative xmlns:adec="http://schemas.microsoft.com/office/drawing/2017/decorative" val="1"/>
                </a:ext>
              </a:extLst>
            </p:cNvPr>
            <p:cNvGrpSpPr/>
            <p:nvPr/>
          </p:nvGrpSpPr>
          <p:grpSpPr>
            <a:xfrm>
              <a:off x="8662740" y="3276601"/>
              <a:ext cx="3529260" cy="3581399"/>
              <a:chOff x="4114800" y="1423987"/>
              <a:chExt cx="3961542" cy="4007547"/>
            </a:xfrm>
            <a:noFill/>
          </p:grpSpPr>
          <p:sp>
            <p:nvSpPr>
              <p:cNvPr id="21" name="Freeform: Shape 20">
                <a:extLst>
                  <a:ext uri="{FF2B5EF4-FFF2-40B4-BE49-F238E27FC236}">
                    <a16:creationId xmlns:a16="http://schemas.microsoft.com/office/drawing/2014/main" id="{DB568EA9-E3D2-4FE2-A215-56181CD8DC0D}"/>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286325F6-B50A-451C-9242-76F44D08BCD0}"/>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0BD3EC36-E2A2-4E31-9B9A-DB99BCB1FFCD}"/>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2B0C0B52-C62D-4870-95FC-E72200874998}"/>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EA1BC770-E7E8-4B4C-9E44-AF28FF3478C6}"/>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2DFC082B-D4DC-4554-BD0D-A01C683AD833}"/>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ECEA946C-6AE4-4E0A-9096-BA3FFF9956E8}"/>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0" name="Freeform: Shape 19">
              <a:extLst>
                <a:ext uri="{FF2B5EF4-FFF2-40B4-BE49-F238E27FC236}">
                  <a16:creationId xmlns:a16="http://schemas.microsoft.com/office/drawing/2014/main" id="{EC0D7998-F951-4D21-85A4-F7F808621994}"/>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6" name="Text Placeholder 30">
            <a:extLst>
              <a:ext uri="{FF2B5EF4-FFF2-40B4-BE49-F238E27FC236}">
                <a16:creationId xmlns:a16="http://schemas.microsoft.com/office/drawing/2014/main" id="{9B5560C7-50D0-4CC5-AD89-48007BB98B11}"/>
              </a:ext>
            </a:extLst>
          </p:cNvPr>
          <p:cNvSpPr>
            <a:spLocks noGrp="1"/>
          </p:cNvSpPr>
          <p:nvPr>
            <p:ph type="body" sz="quarter" idx="15" hasCustomPrompt="1"/>
          </p:nvPr>
        </p:nvSpPr>
        <p:spPr>
          <a:xfrm>
            <a:off x="4682709" y="2107388"/>
            <a:ext cx="3567536" cy="597604"/>
          </a:xfrm>
          <a:prstGeom prst="rect">
            <a:avLst/>
          </a:prstGeom>
        </p:spPr>
        <p:txBody>
          <a:bodyPr/>
          <a:lstStyle>
            <a:lvl1pPr marL="0" indent="0">
              <a:buNone/>
              <a:defRPr sz="2400" b="1">
                <a:solidFill>
                  <a:schemeClr val="accent1"/>
                </a:solidFill>
              </a:defRPr>
            </a:lvl1pPr>
          </a:lstStyle>
          <a:p>
            <a:pPr lvl="0"/>
            <a:r>
              <a:rPr lang="en-US" dirty="0"/>
              <a:t>Click to add subtitle</a:t>
            </a:r>
          </a:p>
        </p:txBody>
      </p:sp>
      <p:sp>
        <p:nvSpPr>
          <p:cNvPr id="35" name="Content Placeholder 2">
            <a:extLst>
              <a:ext uri="{FF2B5EF4-FFF2-40B4-BE49-F238E27FC236}">
                <a16:creationId xmlns:a16="http://schemas.microsoft.com/office/drawing/2014/main" id="{18AD3389-AD6B-43DD-A8D3-747CC5638441}"/>
              </a:ext>
            </a:extLst>
          </p:cNvPr>
          <p:cNvSpPr>
            <a:spLocks noGrp="1"/>
          </p:cNvSpPr>
          <p:nvPr>
            <p:ph idx="14"/>
          </p:nvPr>
        </p:nvSpPr>
        <p:spPr>
          <a:xfrm>
            <a:off x="4682629" y="2717675"/>
            <a:ext cx="3559176" cy="3365605"/>
          </a:xfrm>
          <a:prstGeom prst="rect">
            <a:avLst/>
          </a:prstGeom>
        </p:spPr>
        <p:txBody>
          <a:bodyPr>
            <a:normAutofit/>
          </a:bodyPr>
          <a:lstStyle>
            <a:lvl1pPr>
              <a:lnSpc>
                <a:spcPct val="100000"/>
              </a:lnSpc>
              <a:defRPr sz="1800"/>
            </a:lvl1pPr>
          </a:lstStyle>
          <a:p>
            <a:pPr lvl="0">
              <a:lnSpc>
                <a:spcPct val="110000"/>
              </a:lnSpc>
            </a:pPr>
            <a:r>
              <a:rPr lang="en-US" sz="1800"/>
              <a:t>Click to edit Master text styles</a:t>
            </a:r>
          </a:p>
        </p:txBody>
      </p:sp>
      <p:sp>
        <p:nvSpPr>
          <p:cNvPr id="32" name="Date Placeholder 8">
            <a:extLst>
              <a:ext uri="{FF2B5EF4-FFF2-40B4-BE49-F238E27FC236}">
                <a16:creationId xmlns:a16="http://schemas.microsoft.com/office/drawing/2014/main" id="{20D0392A-9FDF-463E-8831-4E691425672A}"/>
              </a:ext>
            </a:extLst>
          </p:cNvPr>
          <p:cNvSpPr>
            <a:spLocks noGrp="1"/>
          </p:cNvSpPr>
          <p:nvPr>
            <p:ph type="dt" sz="half" idx="10"/>
          </p:nvPr>
        </p:nvSpPr>
        <p:spPr>
          <a:xfrm>
            <a:off x="628650" y="6356351"/>
            <a:ext cx="2057400" cy="365125"/>
          </a:xfrm>
          <a:prstGeom prst="rect">
            <a:avLst/>
          </a:prstGeom>
        </p:spPr>
        <p:txBody>
          <a:bodyPr/>
          <a:lstStyle>
            <a:lvl1pPr>
              <a:defRPr sz="900" spc="200" baseline="0">
                <a:solidFill>
                  <a:schemeClr val="accent1"/>
                </a:solidFill>
                <a:effectLst/>
              </a:defRPr>
            </a:lvl1pPr>
          </a:lstStyle>
          <a:p>
            <a:fld id="{1D8BD707-D9CF-40AE-B4C6-C98DA3205C09}" type="datetimeFigureOut">
              <a:rPr lang="en-US" smtClean="0"/>
              <a:pPr/>
              <a:t>10/28/2023</a:t>
            </a:fld>
            <a:endParaRPr lang="en-US"/>
          </a:p>
        </p:txBody>
      </p:sp>
      <p:sp>
        <p:nvSpPr>
          <p:cNvPr id="33" name="Footer Placeholder 9">
            <a:extLst>
              <a:ext uri="{FF2B5EF4-FFF2-40B4-BE49-F238E27FC236}">
                <a16:creationId xmlns:a16="http://schemas.microsoft.com/office/drawing/2014/main" id="{1DDEDA5B-5F9E-4C6B-A89B-05B29AF7AB9C}"/>
              </a:ext>
            </a:extLst>
          </p:cNvPr>
          <p:cNvSpPr>
            <a:spLocks noGrp="1"/>
          </p:cNvSpPr>
          <p:nvPr>
            <p:ph type="ftr" sz="quarter" idx="11"/>
          </p:nvPr>
        </p:nvSpPr>
        <p:spPr>
          <a:xfrm>
            <a:off x="3028950" y="6356351"/>
            <a:ext cx="3086100" cy="365125"/>
          </a:xfrm>
          <a:prstGeom prst="rect">
            <a:avLst/>
          </a:prstGeom>
        </p:spPr>
        <p:txBody>
          <a:bodyPr/>
          <a:lstStyle>
            <a:lvl1pPr algn="ctr">
              <a:defRPr sz="900" spc="200" baseline="0">
                <a:solidFill>
                  <a:schemeClr val="accent1"/>
                </a:solidFill>
                <a:effectLst/>
              </a:defRPr>
            </a:lvl1pPr>
          </a:lstStyle>
          <a:p>
            <a:endParaRPr lang="en-US"/>
          </a:p>
        </p:txBody>
      </p:sp>
      <p:sp>
        <p:nvSpPr>
          <p:cNvPr id="34" name="Slide Number Placeholder 10">
            <a:extLst>
              <a:ext uri="{FF2B5EF4-FFF2-40B4-BE49-F238E27FC236}">
                <a16:creationId xmlns:a16="http://schemas.microsoft.com/office/drawing/2014/main" id="{C8ED2EA9-7B76-428A-B33B-166EFA2452C0}"/>
              </a:ext>
            </a:extLst>
          </p:cNvPr>
          <p:cNvSpPr>
            <a:spLocks noGrp="1"/>
          </p:cNvSpPr>
          <p:nvPr>
            <p:ph type="sldNum" sz="quarter" idx="12"/>
          </p:nvPr>
        </p:nvSpPr>
        <p:spPr>
          <a:xfrm>
            <a:off x="7429500" y="6356351"/>
            <a:ext cx="1085850" cy="365125"/>
          </a:xfrm>
          <a:prstGeom prst="rect">
            <a:avLst/>
          </a:prstGeom>
        </p:spPr>
        <p:txBody>
          <a:bodyPr/>
          <a:lstStyle>
            <a:lvl1pPr algn="r">
              <a:defRPr sz="900" spc="200" baseline="0">
                <a:solidFill>
                  <a:schemeClr val="accent1"/>
                </a:solidFill>
                <a:effectLs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358708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3 Column">
    <p:bg>
      <p:bgPr>
        <a:solidFill>
          <a:schemeClr val="bg2"/>
        </a:solidFill>
        <a:effectLst/>
      </p:bgPr>
    </p:bg>
    <p:spTree>
      <p:nvGrpSpPr>
        <p:cNvPr id="1" name=""/>
        <p:cNvGrpSpPr/>
        <p:nvPr/>
      </p:nvGrpSpPr>
      <p:grpSpPr>
        <a:xfrm>
          <a:off x="0" y="0"/>
          <a:ext cx="0" cy="0"/>
          <a:chOff x="0" y="0"/>
          <a:chExt cx="0" cy="0"/>
        </a:xfrm>
      </p:grpSpPr>
      <p:grpSp>
        <p:nvGrpSpPr>
          <p:cNvPr id="2" name="Top Left">
            <a:extLst>
              <a:ext uri="{FF2B5EF4-FFF2-40B4-BE49-F238E27FC236}">
                <a16:creationId xmlns:a16="http://schemas.microsoft.com/office/drawing/2014/main" id="{F814A4FB-5C5F-4FBA-8692-F2853E8F3042}"/>
              </a:ext>
              <a:ext uri="{C183D7F6-B498-43B3-948B-1728B52AA6E4}">
                <adec:decorative xmlns:adec="http://schemas.microsoft.com/office/drawing/2017/decorative" val="1"/>
              </a:ext>
            </a:extLst>
          </p:cNvPr>
          <p:cNvGrpSpPr/>
          <p:nvPr/>
        </p:nvGrpSpPr>
        <p:grpSpPr>
          <a:xfrm>
            <a:off x="8137" y="-3086"/>
            <a:ext cx="1649213" cy="3349518"/>
            <a:chOff x="10849" y="-3086"/>
            <a:chExt cx="2198951" cy="3349518"/>
          </a:xfrm>
        </p:grpSpPr>
        <p:sp>
          <p:nvSpPr>
            <p:cNvPr id="3" name="Freeform: Shape 2">
              <a:extLst>
                <a:ext uri="{FF2B5EF4-FFF2-40B4-BE49-F238E27FC236}">
                  <a16:creationId xmlns:a16="http://schemas.microsoft.com/office/drawing/2014/main" id="{4980A145-1B2A-495B-BB8D-3217B4432882}"/>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 name="Freeform: Shape 3">
              <a:extLst>
                <a:ext uri="{FF2B5EF4-FFF2-40B4-BE49-F238E27FC236}">
                  <a16:creationId xmlns:a16="http://schemas.microsoft.com/office/drawing/2014/main" id="{0984DC62-D617-4E12-A239-CDDF4B6B262E}"/>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5" name="Freeform: Shape 4">
              <a:extLst>
                <a:ext uri="{FF2B5EF4-FFF2-40B4-BE49-F238E27FC236}">
                  <a16:creationId xmlns:a16="http://schemas.microsoft.com/office/drawing/2014/main" id="{F8A564AC-EDDB-4E4E-BDB1-E48BAD8588ED}"/>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6" name="Freeform: Shape 5">
              <a:extLst>
                <a:ext uri="{FF2B5EF4-FFF2-40B4-BE49-F238E27FC236}">
                  <a16:creationId xmlns:a16="http://schemas.microsoft.com/office/drawing/2014/main" id="{49464CE0-3907-4E76-AFE6-DE1A516EDF34}"/>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7" name="Freeform: Shape 6">
              <a:extLst>
                <a:ext uri="{FF2B5EF4-FFF2-40B4-BE49-F238E27FC236}">
                  <a16:creationId xmlns:a16="http://schemas.microsoft.com/office/drawing/2014/main" id="{9B3B21B9-2870-497E-829A-0CC4F7008462}"/>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8" name="Freeform: Shape 7">
              <a:extLst>
                <a:ext uri="{FF2B5EF4-FFF2-40B4-BE49-F238E27FC236}">
                  <a16:creationId xmlns:a16="http://schemas.microsoft.com/office/drawing/2014/main" id="{909A199D-FF1B-459F-930B-A6D196E86E30}"/>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9" name="Freeform: Shape 8">
              <a:extLst>
                <a:ext uri="{FF2B5EF4-FFF2-40B4-BE49-F238E27FC236}">
                  <a16:creationId xmlns:a16="http://schemas.microsoft.com/office/drawing/2014/main" id="{47E0149D-5979-466E-A1C2-993EA08A6504}"/>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0" name="Freeform: Shape 9">
              <a:extLst>
                <a:ext uri="{FF2B5EF4-FFF2-40B4-BE49-F238E27FC236}">
                  <a16:creationId xmlns:a16="http://schemas.microsoft.com/office/drawing/2014/main" id="{41FDA39F-7BD7-4DDD-9428-51E38CD97ED1}"/>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11" name="Title 1">
            <a:extLst>
              <a:ext uri="{FF2B5EF4-FFF2-40B4-BE49-F238E27FC236}">
                <a16:creationId xmlns:a16="http://schemas.microsoft.com/office/drawing/2014/main" id="{EB1A75F4-7B0E-4667-A4CC-A89FC6C5DDD6}"/>
              </a:ext>
            </a:extLst>
          </p:cNvPr>
          <p:cNvSpPr>
            <a:spLocks noGrp="1"/>
          </p:cNvSpPr>
          <p:nvPr>
            <p:ph type="title"/>
          </p:nvPr>
        </p:nvSpPr>
        <p:spPr>
          <a:xfrm>
            <a:off x="898637" y="559814"/>
            <a:ext cx="7346727" cy="1335662"/>
          </a:xfrm>
          <a:prstGeom prst="rect">
            <a:avLst/>
          </a:prstGeom>
        </p:spPr>
        <p:txBody>
          <a:bodyPr/>
          <a:lstStyle>
            <a:lvl1pPr algn="ctr">
              <a:defRPr/>
            </a:lvl1pPr>
          </a:lstStyle>
          <a:p>
            <a:pPr>
              <a:lnSpc>
                <a:spcPct val="100000"/>
              </a:lnSpc>
            </a:pPr>
            <a:r>
              <a:rPr lang="en-US"/>
              <a:t>Click to edit Master title style</a:t>
            </a:r>
            <a:endParaRPr lang="en-US" dirty="0"/>
          </a:p>
        </p:txBody>
      </p:sp>
      <p:sp>
        <p:nvSpPr>
          <p:cNvPr id="24" name="Text Placeholder 30">
            <a:extLst>
              <a:ext uri="{FF2B5EF4-FFF2-40B4-BE49-F238E27FC236}">
                <a16:creationId xmlns:a16="http://schemas.microsoft.com/office/drawing/2014/main" id="{BD1F0F39-9F6D-4B25-8117-CC1868D8FD93}"/>
              </a:ext>
            </a:extLst>
          </p:cNvPr>
          <p:cNvSpPr>
            <a:spLocks noGrp="1"/>
          </p:cNvSpPr>
          <p:nvPr>
            <p:ph type="body" sz="quarter" idx="13" hasCustomPrompt="1"/>
          </p:nvPr>
        </p:nvSpPr>
        <p:spPr>
          <a:xfrm>
            <a:off x="631533" y="2107496"/>
            <a:ext cx="2495525" cy="597604"/>
          </a:xfrm>
          <a:prstGeom prst="rect">
            <a:avLst/>
          </a:prstGeom>
        </p:spPr>
        <p:txBody>
          <a:bodyPr/>
          <a:lstStyle>
            <a:lvl1pPr marL="0" indent="0">
              <a:buNone/>
              <a:defRPr sz="2400" b="1">
                <a:solidFill>
                  <a:schemeClr val="accent1"/>
                </a:solidFill>
              </a:defRPr>
            </a:lvl1pPr>
          </a:lstStyle>
          <a:p>
            <a:pPr lvl="0"/>
            <a:r>
              <a:rPr lang="en-US" dirty="0"/>
              <a:t>Click to add subtitle</a:t>
            </a:r>
          </a:p>
        </p:txBody>
      </p:sp>
      <p:sp>
        <p:nvSpPr>
          <p:cNvPr id="12" name="Content Placeholder 2">
            <a:extLst>
              <a:ext uri="{FF2B5EF4-FFF2-40B4-BE49-F238E27FC236}">
                <a16:creationId xmlns:a16="http://schemas.microsoft.com/office/drawing/2014/main" id="{4F61A9F3-10B2-440F-8037-9098D468B838}"/>
              </a:ext>
            </a:extLst>
          </p:cNvPr>
          <p:cNvSpPr>
            <a:spLocks noGrp="1"/>
          </p:cNvSpPr>
          <p:nvPr>
            <p:ph idx="1"/>
          </p:nvPr>
        </p:nvSpPr>
        <p:spPr>
          <a:xfrm>
            <a:off x="631453" y="2717783"/>
            <a:ext cx="2489677" cy="3365605"/>
          </a:xfrm>
          <a:prstGeom prst="rect">
            <a:avLst/>
          </a:prstGeom>
        </p:spPr>
        <p:txBody>
          <a:bodyPr>
            <a:normAutofit/>
          </a:bodyPr>
          <a:lstStyle>
            <a:lvl1pPr>
              <a:lnSpc>
                <a:spcPct val="100000"/>
              </a:lnSpc>
              <a:defRPr sz="1800"/>
            </a:lvl1pPr>
          </a:lstStyle>
          <a:p>
            <a:pPr lvl="0">
              <a:lnSpc>
                <a:spcPct val="110000"/>
              </a:lnSpc>
            </a:pPr>
            <a:r>
              <a:rPr lang="en-US" sz="1800"/>
              <a:t>Click to edit Master text styles</a:t>
            </a:r>
          </a:p>
        </p:txBody>
      </p:sp>
      <p:grpSp>
        <p:nvGrpSpPr>
          <p:cNvPr id="13" name="Bottom Right">
            <a:extLst>
              <a:ext uri="{FF2B5EF4-FFF2-40B4-BE49-F238E27FC236}">
                <a16:creationId xmlns:a16="http://schemas.microsoft.com/office/drawing/2014/main" id="{42796FA7-0B8D-4A6A-B372-11F871284261}"/>
              </a:ext>
              <a:ext uri="{C183D7F6-B498-43B3-948B-1728B52AA6E4}">
                <adec:decorative xmlns:adec="http://schemas.microsoft.com/office/drawing/2017/decorative" val="1"/>
              </a:ext>
            </a:extLst>
          </p:cNvPr>
          <p:cNvGrpSpPr/>
          <p:nvPr/>
        </p:nvGrpSpPr>
        <p:grpSpPr>
          <a:xfrm>
            <a:off x="5985300" y="3276602"/>
            <a:ext cx="3158700" cy="3581399"/>
            <a:chOff x="7980400" y="3276601"/>
            <a:chExt cx="4211600" cy="3581399"/>
          </a:xfrm>
        </p:grpSpPr>
        <p:sp>
          <p:nvSpPr>
            <p:cNvPr id="14" name="Freeform: Shape 13">
              <a:extLst>
                <a:ext uri="{FF2B5EF4-FFF2-40B4-BE49-F238E27FC236}">
                  <a16:creationId xmlns:a16="http://schemas.microsoft.com/office/drawing/2014/main" id="{4E9DEDEF-994C-4A05-BAA2-67F5BD83498A}"/>
                </a:ext>
                <a:ext uri="{C183D7F6-B498-43B3-948B-1728B52AA6E4}">
                  <adec:decorative xmlns:adec="http://schemas.microsoft.com/office/drawing/2017/decorative" val="1"/>
                </a:ext>
              </a:extLst>
            </p:cNvPr>
            <p:cNvSpPr/>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5" name="Graphic 157">
              <a:extLst>
                <a:ext uri="{FF2B5EF4-FFF2-40B4-BE49-F238E27FC236}">
                  <a16:creationId xmlns:a16="http://schemas.microsoft.com/office/drawing/2014/main" id="{BB94129B-E855-47D6-9855-B7BBA9196577}"/>
                </a:ext>
                <a:ext uri="{C183D7F6-B498-43B3-948B-1728B52AA6E4}">
                  <adec:decorative xmlns:adec="http://schemas.microsoft.com/office/drawing/2017/decorative" val="1"/>
                </a:ext>
              </a:extLst>
            </p:cNvPr>
            <p:cNvGrpSpPr/>
            <p:nvPr/>
          </p:nvGrpSpPr>
          <p:grpSpPr>
            <a:xfrm>
              <a:off x="8662740" y="3276601"/>
              <a:ext cx="3529260" cy="3581399"/>
              <a:chOff x="4114800" y="1423987"/>
              <a:chExt cx="3961542" cy="4007547"/>
            </a:xfrm>
            <a:noFill/>
          </p:grpSpPr>
          <p:sp>
            <p:nvSpPr>
              <p:cNvPr id="17" name="Freeform: Shape 16">
                <a:extLst>
                  <a:ext uri="{FF2B5EF4-FFF2-40B4-BE49-F238E27FC236}">
                    <a16:creationId xmlns:a16="http://schemas.microsoft.com/office/drawing/2014/main" id="{F51AB20C-DF56-47C5-896F-0DB80D03FDC8}"/>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CFDCBD64-0658-4106-89B1-85886D501AF4}"/>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B4A46042-D02F-49E2-94BE-4343D185C109}"/>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3BB3FF94-2A73-4E66-B0F7-52680ACEE507}"/>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F248489-3035-4F9D-B606-06A95BB4E166}"/>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0689AA6E-4D9C-4F1F-8400-646DBC1DEB4D}"/>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4D905AEC-08D4-41F2-AD1B-63851B364937}"/>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6" name="Freeform: Shape 15">
              <a:extLst>
                <a:ext uri="{FF2B5EF4-FFF2-40B4-BE49-F238E27FC236}">
                  <a16:creationId xmlns:a16="http://schemas.microsoft.com/office/drawing/2014/main" id="{F599A04F-CD3E-4093-A4F6-84E34675CF94}"/>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3" name="Text Placeholder 30">
            <a:extLst>
              <a:ext uri="{FF2B5EF4-FFF2-40B4-BE49-F238E27FC236}">
                <a16:creationId xmlns:a16="http://schemas.microsoft.com/office/drawing/2014/main" id="{CAD7B113-A329-4BA2-AFE9-605C0245BE80}"/>
              </a:ext>
            </a:extLst>
          </p:cNvPr>
          <p:cNvSpPr>
            <a:spLocks noGrp="1"/>
          </p:cNvSpPr>
          <p:nvPr>
            <p:ph type="body" sz="quarter" idx="17" hasCustomPrompt="1"/>
          </p:nvPr>
        </p:nvSpPr>
        <p:spPr>
          <a:xfrm>
            <a:off x="3317296" y="2107496"/>
            <a:ext cx="2495525" cy="597604"/>
          </a:xfrm>
          <a:prstGeom prst="rect">
            <a:avLst/>
          </a:prstGeom>
        </p:spPr>
        <p:txBody>
          <a:bodyPr/>
          <a:lstStyle>
            <a:lvl1pPr marL="0" indent="0">
              <a:buNone/>
              <a:defRPr sz="2400" b="1">
                <a:solidFill>
                  <a:schemeClr val="accent1"/>
                </a:solidFill>
              </a:defRPr>
            </a:lvl1pPr>
          </a:lstStyle>
          <a:p>
            <a:pPr lvl="0"/>
            <a:r>
              <a:rPr lang="en-US" dirty="0"/>
              <a:t>Click to add subtitle</a:t>
            </a:r>
          </a:p>
        </p:txBody>
      </p:sp>
      <p:sp>
        <p:nvSpPr>
          <p:cNvPr id="32" name="Content Placeholder 2">
            <a:extLst>
              <a:ext uri="{FF2B5EF4-FFF2-40B4-BE49-F238E27FC236}">
                <a16:creationId xmlns:a16="http://schemas.microsoft.com/office/drawing/2014/main" id="{8D6DC0D7-6E45-4762-A081-2A9D1DF03B9B}"/>
              </a:ext>
            </a:extLst>
          </p:cNvPr>
          <p:cNvSpPr>
            <a:spLocks noGrp="1"/>
          </p:cNvSpPr>
          <p:nvPr>
            <p:ph idx="16"/>
          </p:nvPr>
        </p:nvSpPr>
        <p:spPr>
          <a:xfrm>
            <a:off x="3317216" y="2717783"/>
            <a:ext cx="2489677" cy="3365605"/>
          </a:xfrm>
          <a:prstGeom prst="rect">
            <a:avLst/>
          </a:prstGeom>
        </p:spPr>
        <p:txBody>
          <a:bodyPr>
            <a:normAutofit/>
          </a:bodyPr>
          <a:lstStyle>
            <a:lvl1pPr>
              <a:lnSpc>
                <a:spcPct val="100000"/>
              </a:lnSpc>
              <a:defRPr sz="1800"/>
            </a:lvl1pPr>
          </a:lstStyle>
          <a:p>
            <a:pPr lvl="0">
              <a:lnSpc>
                <a:spcPct val="110000"/>
              </a:lnSpc>
            </a:pPr>
            <a:r>
              <a:rPr lang="en-US" sz="1800"/>
              <a:t>Click to edit Master text styles</a:t>
            </a:r>
          </a:p>
        </p:txBody>
      </p:sp>
      <p:sp>
        <p:nvSpPr>
          <p:cNvPr id="31" name="Text Placeholder 30">
            <a:extLst>
              <a:ext uri="{FF2B5EF4-FFF2-40B4-BE49-F238E27FC236}">
                <a16:creationId xmlns:a16="http://schemas.microsoft.com/office/drawing/2014/main" id="{52827B4A-2F73-4A8C-9EB2-DE175123E916}"/>
              </a:ext>
            </a:extLst>
          </p:cNvPr>
          <p:cNvSpPr>
            <a:spLocks noGrp="1"/>
          </p:cNvSpPr>
          <p:nvPr>
            <p:ph type="body" sz="quarter" idx="15" hasCustomPrompt="1"/>
          </p:nvPr>
        </p:nvSpPr>
        <p:spPr>
          <a:xfrm>
            <a:off x="6012103" y="2107496"/>
            <a:ext cx="2495525" cy="597604"/>
          </a:xfrm>
          <a:prstGeom prst="rect">
            <a:avLst/>
          </a:prstGeom>
        </p:spPr>
        <p:txBody>
          <a:bodyPr/>
          <a:lstStyle>
            <a:lvl1pPr marL="0" indent="0">
              <a:buNone/>
              <a:defRPr sz="2400" b="1">
                <a:solidFill>
                  <a:schemeClr val="accent1"/>
                </a:solidFill>
              </a:defRPr>
            </a:lvl1pPr>
          </a:lstStyle>
          <a:p>
            <a:pPr lvl="0"/>
            <a:r>
              <a:rPr lang="en-US" dirty="0"/>
              <a:t>Click to add subtitle</a:t>
            </a:r>
          </a:p>
        </p:txBody>
      </p:sp>
      <p:sp>
        <p:nvSpPr>
          <p:cNvPr id="30" name="Content Placeholder 2">
            <a:extLst>
              <a:ext uri="{FF2B5EF4-FFF2-40B4-BE49-F238E27FC236}">
                <a16:creationId xmlns:a16="http://schemas.microsoft.com/office/drawing/2014/main" id="{5274DFA3-F7E2-4525-B0FD-F36F75AC670C}"/>
              </a:ext>
            </a:extLst>
          </p:cNvPr>
          <p:cNvSpPr>
            <a:spLocks noGrp="1"/>
          </p:cNvSpPr>
          <p:nvPr>
            <p:ph idx="14"/>
          </p:nvPr>
        </p:nvSpPr>
        <p:spPr>
          <a:xfrm>
            <a:off x="6012023" y="2717783"/>
            <a:ext cx="2489677" cy="3365605"/>
          </a:xfrm>
          <a:prstGeom prst="rect">
            <a:avLst/>
          </a:prstGeom>
        </p:spPr>
        <p:txBody>
          <a:bodyPr>
            <a:normAutofit/>
          </a:bodyPr>
          <a:lstStyle>
            <a:lvl1pPr>
              <a:lnSpc>
                <a:spcPct val="100000"/>
              </a:lnSpc>
              <a:defRPr sz="1800"/>
            </a:lvl1pPr>
          </a:lstStyle>
          <a:p>
            <a:pPr lvl="0">
              <a:lnSpc>
                <a:spcPct val="110000"/>
              </a:lnSpc>
            </a:pPr>
            <a:r>
              <a:rPr lang="en-US" sz="1800"/>
              <a:t>Click to edit Master text styles</a:t>
            </a:r>
          </a:p>
        </p:txBody>
      </p:sp>
      <p:sp>
        <p:nvSpPr>
          <p:cNvPr id="25" name="Date Placeholder 8">
            <a:extLst>
              <a:ext uri="{FF2B5EF4-FFF2-40B4-BE49-F238E27FC236}">
                <a16:creationId xmlns:a16="http://schemas.microsoft.com/office/drawing/2014/main" id="{D7DADA0B-95F3-437B-BB04-284E5066D32A}"/>
              </a:ext>
            </a:extLst>
          </p:cNvPr>
          <p:cNvSpPr>
            <a:spLocks noGrp="1"/>
          </p:cNvSpPr>
          <p:nvPr>
            <p:ph type="dt" sz="half" idx="10"/>
          </p:nvPr>
        </p:nvSpPr>
        <p:spPr>
          <a:xfrm>
            <a:off x="628650" y="6356351"/>
            <a:ext cx="2057400" cy="365125"/>
          </a:xfrm>
          <a:prstGeom prst="rect">
            <a:avLst/>
          </a:prstGeom>
        </p:spPr>
        <p:txBody>
          <a:bodyPr/>
          <a:lstStyle>
            <a:lvl1pPr>
              <a:defRPr sz="900" spc="200" baseline="0">
                <a:solidFill>
                  <a:schemeClr val="accent1"/>
                </a:solidFill>
                <a:effectLst/>
              </a:defRPr>
            </a:lvl1pPr>
          </a:lstStyle>
          <a:p>
            <a:fld id="{1D8BD707-D9CF-40AE-B4C6-C98DA3205C09}" type="datetimeFigureOut">
              <a:rPr lang="en-US" smtClean="0"/>
              <a:pPr/>
              <a:t>10/28/2023</a:t>
            </a:fld>
            <a:endParaRPr lang="en-US"/>
          </a:p>
        </p:txBody>
      </p:sp>
      <p:sp>
        <p:nvSpPr>
          <p:cNvPr id="26" name="Footer Placeholder 9">
            <a:extLst>
              <a:ext uri="{FF2B5EF4-FFF2-40B4-BE49-F238E27FC236}">
                <a16:creationId xmlns:a16="http://schemas.microsoft.com/office/drawing/2014/main" id="{79EB3AB4-7EA2-4CAC-A6BD-9D885C89758B}"/>
              </a:ext>
            </a:extLst>
          </p:cNvPr>
          <p:cNvSpPr>
            <a:spLocks noGrp="1"/>
          </p:cNvSpPr>
          <p:nvPr>
            <p:ph type="ftr" sz="quarter" idx="11"/>
          </p:nvPr>
        </p:nvSpPr>
        <p:spPr>
          <a:xfrm>
            <a:off x="3028950" y="6356351"/>
            <a:ext cx="3086100" cy="365125"/>
          </a:xfrm>
          <a:prstGeom prst="rect">
            <a:avLst/>
          </a:prstGeom>
        </p:spPr>
        <p:txBody>
          <a:bodyPr/>
          <a:lstStyle>
            <a:lvl1pPr algn="ctr">
              <a:defRPr sz="900" spc="200" baseline="0">
                <a:solidFill>
                  <a:schemeClr val="accent1"/>
                </a:solidFill>
                <a:effectLst/>
              </a:defRPr>
            </a:lvl1pPr>
          </a:lstStyle>
          <a:p>
            <a:endParaRPr lang="en-US"/>
          </a:p>
        </p:txBody>
      </p:sp>
      <p:sp>
        <p:nvSpPr>
          <p:cNvPr id="27" name="Slide Number Placeholder 10">
            <a:extLst>
              <a:ext uri="{FF2B5EF4-FFF2-40B4-BE49-F238E27FC236}">
                <a16:creationId xmlns:a16="http://schemas.microsoft.com/office/drawing/2014/main" id="{5F4C612D-28B2-4621-BF60-4C517747AD56}"/>
              </a:ext>
            </a:extLst>
          </p:cNvPr>
          <p:cNvSpPr>
            <a:spLocks noGrp="1"/>
          </p:cNvSpPr>
          <p:nvPr>
            <p:ph type="sldNum" sz="quarter" idx="12"/>
          </p:nvPr>
        </p:nvSpPr>
        <p:spPr>
          <a:xfrm>
            <a:off x="7429500" y="6356351"/>
            <a:ext cx="1085850" cy="365125"/>
          </a:xfrm>
          <a:prstGeom prst="rect">
            <a:avLst/>
          </a:prstGeom>
        </p:spPr>
        <p:txBody>
          <a:bodyPr/>
          <a:lstStyle>
            <a:lvl1pPr algn="r">
              <a:defRPr sz="900" spc="200" baseline="0">
                <a:solidFill>
                  <a:schemeClr val="accent1"/>
                </a:solidFill>
                <a:effectLs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0979557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losing">
    <p:bg>
      <p:bgPr>
        <a:solidFill>
          <a:schemeClr val="bg2"/>
        </a:solidFill>
        <a:effectLst/>
      </p:bgPr>
    </p:bg>
    <p:spTree>
      <p:nvGrpSpPr>
        <p:cNvPr id="1" name=""/>
        <p:cNvGrpSpPr/>
        <p:nvPr/>
      </p:nvGrpSpPr>
      <p:grpSpPr>
        <a:xfrm>
          <a:off x="0" y="0"/>
          <a:ext cx="0" cy="0"/>
          <a:chOff x="0" y="0"/>
          <a:chExt cx="0" cy="0"/>
        </a:xfrm>
      </p:grpSpPr>
      <p:grpSp>
        <p:nvGrpSpPr>
          <p:cNvPr id="28" name="Bottom Right">
            <a:extLst>
              <a:ext uri="{FF2B5EF4-FFF2-40B4-BE49-F238E27FC236}">
                <a16:creationId xmlns:a16="http://schemas.microsoft.com/office/drawing/2014/main" id="{562BD150-E869-44AC-B0E8-35618F795B53}"/>
              </a:ext>
              <a:ext uri="{C183D7F6-B498-43B3-948B-1728B52AA6E4}">
                <adec:decorative xmlns:adec="http://schemas.microsoft.com/office/drawing/2017/decorative" val="1"/>
              </a:ext>
            </a:extLst>
          </p:cNvPr>
          <p:cNvGrpSpPr/>
          <p:nvPr/>
        </p:nvGrpSpPr>
        <p:grpSpPr>
          <a:xfrm>
            <a:off x="5985300" y="3276602"/>
            <a:ext cx="3158700" cy="3581399"/>
            <a:chOff x="7980400" y="3276601"/>
            <a:chExt cx="4211600" cy="3581399"/>
          </a:xfrm>
        </p:grpSpPr>
        <p:sp>
          <p:nvSpPr>
            <p:cNvPr id="29" name="Freeform: Shape 28">
              <a:extLst>
                <a:ext uri="{FF2B5EF4-FFF2-40B4-BE49-F238E27FC236}">
                  <a16:creationId xmlns:a16="http://schemas.microsoft.com/office/drawing/2014/main" id="{FF918A15-3E7F-42BB-83AB-473EF76AB0CE}"/>
                </a:ext>
                <a:ext uri="{C183D7F6-B498-43B3-948B-1728B52AA6E4}">
                  <adec:decorative xmlns:adec="http://schemas.microsoft.com/office/drawing/2017/decorative" val="1"/>
                </a:ext>
              </a:extLst>
            </p:cNvPr>
            <p:cNvSpPr/>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0" name="Graphic 157">
              <a:extLst>
                <a:ext uri="{FF2B5EF4-FFF2-40B4-BE49-F238E27FC236}">
                  <a16:creationId xmlns:a16="http://schemas.microsoft.com/office/drawing/2014/main" id="{1AA9D900-7A0C-4788-85E0-9329B727A147}"/>
                </a:ext>
                <a:ext uri="{C183D7F6-B498-43B3-948B-1728B52AA6E4}">
                  <adec:decorative xmlns:adec="http://schemas.microsoft.com/office/drawing/2017/decorative" val="1"/>
                </a:ext>
              </a:extLst>
            </p:cNvPr>
            <p:cNvGrpSpPr/>
            <p:nvPr/>
          </p:nvGrpSpPr>
          <p:grpSpPr>
            <a:xfrm>
              <a:off x="8662740" y="3276601"/>
              <a:ext cx="3529260" cy="3581399"/>
              <a:chOff x="4114800" y="1423987"/>
              <a:chExt cx="3961542" cy="4007547"/>
            </a:xfrm>
            <a:noFill/>
          </p:grpSpPr>
          <p:sp>
            <p:nvSpPr>
              <p:cNvPr id="33" name="Freeform: Shape 32">
                <a:extLst>
                  <a:ext uri="{FF2B5EF4-FFF2-40B4-BE49-F238E27FC236}">
                    <a16:creationId xmlns:a16="http://schemas.microsoft.com/office/drawing/2014/main" id="{839D0A43-40DB-4967-BF0C-05CB54D3DF2C}"/>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F6C7E54F-930C-4B8D-9CE6-DCC37269B132}"/>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A4F6F66D-CC67-443B-9CB5-FFD695ED4518}"/>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6B392295-CB7C-4805-B4B1-AC7531AC270A}"/>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91ADCAAB-0B5C-4495-8D5D-32C87A21407D}"/>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8F02E2A1-7B5F-4C33-98CD-98E24B61EFFB}"/>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7577F4AD-5552-4A2F-A3FA-67834BF96FBE}"/>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31" name="Freeform: Shape 30">
              <a:extLst>
                <a:ext uri="{FF2B5EF4-FFF2-40B4-BE49-F238E27FC236}">
                  <a16:creationId xmlns:a16="http://schemas.microsoft.com/office/drawing/2014/main" id="{C17EE90C-247C-4F8E-9B86-BD7E31F126A3}"/>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2" name="Title 1">
            <a:extLst>
              <a:ext uri="{FF2B5EF4-FFF2-40B4-BE49-F238E27FC236}">
                <a16:creationId xmlns:a16="http://schemas.microsoft.com/office/drawing/2014/main" id="{985E1522-3C37-44A6-81DC-1BF369AF0B54}"/>
              </a:ext>
            </a:extLst>
          </p:cNvPr>
          <p:cNvSpPr>
            <a:spLocks noGrp="1"/>
          </p:cNvSpPr>
          <p:nvPr>
            <p:ph type="ctrTitle"/>
          </p:nvPr>
        </p:nvSpPr>
        <p:spPr>
          <a:xfrm>
            <a:off x="747206" y="4098524"/>
            <a:ext cx="4497471" cy="2226076"/>
          </a:xfrm>
          <a:prstGeom prst="rect">
            <a:avLst/>
          </a:prstGeom>
        </p:spPr>
        <p:txBody>
          <a:bodyPr anchor="ctr">
            <a:normAutofit/>
          </a:bodyPr>
          <a:lstStyle/>
          <a:p>
            <a:pPr algn="l"/>
            <a:r>
              <a:rPr lang="en-US" sz="5400"/>
              <a:t>Click to edit Master title style</a:t>
            </a:r>
            <a:endParaRPr lang="en-US" sz="5400" dirty="0">
              <a:cs typeface="Posterama" panose="020B0504020200020000" pitchFamily="34" charset="0"/>
            </a:endParaRPr>
          </a:p>
        </p:txBody>
      </p:sp>
      <p:sp>
        <p:nvSpPr>
          <p:cNvPr id="44" name="Subtitle 2">
            <a:extLst>
              <a:ext uri="{FF2B5EF4-FFF2-40B4-BE49-F238E27FC236}">
                <a16:creationId xmlns:a16="http://schemas.microsoft.com/office/drawing/2014/main" id="{5048357E-69C2-4F32-8C47-3D84340F6190}"/>
              </a:ext>
            </a:extLst>
          </p:cNvPr>
          <p:cNvSpPr>
            <a:spLocks noGrp="1"/>
          </p:cNvSpPr>
          <p:nvPr>
            <p:ph type="subTitle" idx="1"/>
          </p:nvPr>
        </p:nvSpPr>
        <p:spPr>
          <a:xfrm>
            <a:off x="5389073" y="4085112"/>
            <a:ext cx="2998309" cy="2228758"/>
          </a:xfrm>
          <a:prstGeom prst="rect">
            <a:avLst/>
          </a:prstGeom>
        </p:spPr>
        <p:txBody>
          <a:bodyPr anchor="ctr"/>
          <a:lstStyle/>
          <a:p>
            <a:pPr algn="l">
              <a:lnSpc>
                <a:spcPct val="110000"/>
              </a:lnSpc>
            </a:pPr>
            <a:r>
              <a:rPr lang="en-US" sz="2200">
                <a:cs typeface="Segoe UI Semilight" panose="020B0402040204020203" pitchFamily="34" charset="0"/>
              </a:rPr>
              <a:t>Click to edit Master subtitle style</a:t>
            </a:r>
            <a:endParaRPr lang="en-US" sz="2200" dirty="0">
              <a:cs typeface="Segoe UI Semilight" panose="020B0402040204020203" pitchFamily="34" charset="0"/>
            </a:endParaRPr>
          </a:p>
        </p:txBody>
      </p:sp>
      <p:sp>
        <p:nvSpPr>
          <p:cNvPr id="63" name="Date Placeholder 8">
            <a:extLst>
              <a:ext uri="{FF2B5EF4-FFF2-40B4-BE49-F238E27FC236}">
                <a16:creationId xmlns:a16="http://schemas.microsoft.com/office/drawing/2014/main" id="{0CB3C12F-97EC-48F0-B4FC-924D91ECF3A6}"/>
              </a:ext>
            </a:extLst>
          </p:cNvPr>
          <p:cNvSpPr>
            <a:spLocks noGrp="1"/>
          </p:cNvSpPr>
          <p:nvPr>
            <p:ph type="dt" sz="half" idx="10"/>
          </p:nvPr>
        </p:nvSpPr>
        <p:spPr>
          <a:xfrm>
            <a:off x="628650" y="6356351"/>
            <a:ext cx="2057400" cy="365125"/>
          </a:xfrm>
          <a:prstGeom prst="rect">
            <a:avLst/>
          </a:prstGeom>
        </p:spPr>
        <p:txBody>
          <a:bodyPr/>
          <a:lstStyle>
            <a:lvl1pPr>
              <a:defRPr sz="900" spc="200" baseline="0">
                <a:solidFill>
                  <a:schemeClr val="accent1"/>
                </a:solidFill>
                <a:effectLst/>
              </a:defRPr>
            </a:lvl1pPr>
          </a:lstStyle>
          <a:p>
            <a:fld id="{1D8BD707-D9CF-40AE-B4C6-C98DA3205C09}" type="datetimeFigureOut">
              <a:rPr lang="en-US" smtClean="0"/>
              <a:pPr/>
              <a:t>10/28/2023</a:t>
            </a:fld>
            <a:endParaRPr lang="en-US"/>
          </a:p>
        </p:txBody>
      </p:sp>
      <p:sp>
        <p:nvSpPr>
          <p:cNvPr id="64" name="Footer Placeholder 9">
            <a:extLst>
              <a:ext uri="{FF2B5EF4-FFF2-40B4-BE49-F238E27FC236}">
                <a16:creationId xmlns:a16="http://schemas.microsoft.com/office/drawing/2014/main" id="{E3780E67-8AD7-4AB6-880C-281395A8EE02}"/>
              </a:ext>
            </a:extLst>
          </p:cNvPr>
          <p:cNvSpPr>
            <a:spLocks noGrp="1"/>
          </p:cNvSpPr>
          <p:nvPr>
            <p:ph type="ftr" sz="quarter" idx="11"/>
          </p:nvPr>
        </p:nvSpPr>
        <p:spPr>
          <a:xfrm>
            <a:off x="3028950" y="6356351"/>
            <a:ext cx="3086100" cy="365125"/>
          </a:xfrm>
          <a:prstGeom prst="rect">
            <a:avLst/>
          </a:prstGeom>
        </p:spPr>
        <p:txBody>
          <a:bodyPr/>
          <a:lstStyle>
            <a:lvl1pPr algn="ctr">
              <a:defRPr sz="900" spc="200" baseline="0">
                <a:solidFill>
                  <a:schemeClr val="accent1"/>
                </a:solidFill>
                <a:effectLst/>
              </a:defRPr>
            </a:lvl1pPr>
          </a:lstStyle>
          <a:p>
            <a:endParaRPr lang="en-US"/>
          </a:p>
        </p:txBody>
      </p:sp>
      <p:sp>
        <p:nvSpPr>
          <p:cNvPr id="65" name="Slide Number Placeholder 10">
            <a:extLst>
              <a:ext uri="{FF2B5EF4-FFF2-40B4-BE49-F238E27FC236}">
                <a16:creationId xmlns:a16="http://schemas.microsoft.com/office/drawing/2014/main" id="{28F5F854-E7C5-4C18-A6E1-ECEF9BDE586F}"/>
              </a:ext>
            </a:extLst>
          </p:cNvPr>
          <p:cNvSpPr>
            <a:spLocks noGrp="1"/>
          </p:cNvSpPr>
          <p:nvPr>
            <p:ph type="sldNum" sz="quarter" idx="12"/>
          </p:nvPr>
        </p:nvSpPr>
        <p:spPr>
          <a:xfrm>
            <a:off x="7429500" y="6356351"/>
            <a:ext cx="1085850" cy="365125"/>
          </a:xfrm>
          <a:prstGeom prst="rect">
            <a:avLst/>
          </a:prstGeom>
        </p:spPr>
        <p:txBody>
          <a:bodyPr/>
          <a:lstStyle>
            <a:lvl1pPr algn="r">
              <a:defRPr sz="900" spc="200" baseline="0">
                <a:solidFill>
                  <a:schemeClr val="accent1"/>
                </a:solidFill>
                <a:effectLst/>
              </a:defRPr>
            </a:lvl1pPr>
          </a:lstStyle>
          <a:p>
            <a:fld id="{B6F15528-21DE-4FAA-801E-634DDDAF4B2B}" type="slidenum">
              <a:rPr lang="en-US" smtClean="0"/>
              <a:pPr/>
              <a:t>‹#›</a:t>
            </a:fld>
            <a:endParaRPr lang="en-US"/>
          </a:p>
        </p:txBody>
      </p:sp>
      <p:sp>
        <p:nvSpPr>
          <p:cNvPr id="69" name="Picture Placeholder 68">
            <a:extLst>
              <a:ext uri="{FF2B5EF4-FFF2-40B4-BE49-F238E27FC236}">
                <a16:creationId xmlns:a16="http://schemas.microsoft.com/office/drawing/2014/main" id="{22FBEE11-58B3-429A-8DAC-6A64A613383D}"/>
              </a:ext>
            </a:extLst>
          </p:cNvPr>
          <p:cNvSpPr>
            <a:spLocks noGrp="1"/>
          </p:cNvSpPr>
          <p:nvPr>
            <p:ph type="pic" sz="quarter" idx="13" hasCustomPrompt="1"/>
          </p:nvPr>
        </p:nvSpPr>
        <p:spPr>
          <a:xfrm>
            <a:off x="464882" y="0"/>
            <a:ext cx="8313142" cy="3854030"/>
          </a:xfrm>
          <a:custGeom>
            <a:avLst/>
            <a:gdLst>
              <a:gd name="connsiteX0" fmla="*/ 0 w 11084189"/>
              <a:gd name="connsiteY0" fmla="*/ 0 h 3854030"/>
              <a:gd name="connsiteX1" fmla="*/ 11084189 w 11084189"/>
              <a:gd name="connsiteY1" fmla="*/ 0 h 3854030"/>
              <a:gd name="connsiteX2" fmla="*/ 11061525 w 11084189"/>
              <a:gd name="connsiteY2" fmla="*/ 105743 h 3854030"/>
              <a:gd name="connsiteX3" fmla="*/ 5542094 w 11084189"/>
              <a:gd name="connsiteY3" fmla="*/ 3854030 h 3854030"/>
              <a:gd name="connsiteX4" fmla="*/ 22663 w 11084189"/>
              <a:gd name="connsiteY4" fmla="*/ 105743 h 38540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84189" h="3854030">
                <a:moveTo>
                  <a:pt x="0" y="0"/>
                </a:moveTo>
                <a:lnTo>
                  <a:pt x="11084189" y="0"/>
                </a:lnTo>
                <a:lnTo>
                  <a:pt x="11061525" y="105743"/>
                </a:lnTo>
                <a:cubicBezTo>
                  <a:pt x="10536186" y="2244886"/>
                  <a:pt x="8264668" y="3854030"/>
                  <a:pt x="5542094" y="3854030"/>
                </a:cubicBezTo>
                <a:cubicBezTo>
                  <a:pt x="2819520" y="3854030"/>
                  <a:pt x="548002" y="2244886"/>
                  <a:pt x="22663" y="105743"/>
                </a:cubicBezTo>
                <a:close/>
              </a:path>
            </a:pathLst>
          </a:custGeom>
        </p:spPr>
        <p:txBody>
          <a:bodyPr wrap="square" anchor="ctr">
            <a:noAutofit/>
          </a:bodyPr>
          <a:lstStyle>
            <a:lvl1pPr marL="0" indent="0" algn="ctr">
              <a:buNone/>
              <a:defRPr sz="2000"/>
            </a:lvl1pPr>
          </a:lstStyle>
          <a:p>
            <a:r>
              <a:rPr lang="en-US" dirty="0"/>
              <a:t>Insert photo here</a:t>
            </a:r>
          </a:p>
        </p:txBody>
      </p:sp>
      <p:grpSp>
        <p:nvGrpSpPr>
          <p:cNvPr id="14" name="Top Left">
            <a:extLst>
              <a:ext uri="{FF2B5EF4-FFF2-40B4-BE49-F238E27FC236}">
                <a16:creationId xmlns:a16="http://schemas.microsoft.com/office/drawing/2014/main" id="{33360105-7353-4ECE-84E2-90AB638A30BC}"/>
              </a:ext>
              <a:ext uri="{C183D7F6-B498-43B3-948B-1728B52AA6E4}">
                <adec:decorative xmlns:adec="http://schemas.microsoft.com/office/drawing/2017/decorative" val="1"/>
              </a:ext>
            </a:extLst>
          </p:cNvPr>
          <p:cNvGrpSpPr/>
          <p:nvPr/>
        </p:nvGrpSpPr>
        <p:grpSpPr>
          <a:xfrm>
            <a:off x="8137" y="15178"/>
            <a:ext cx="1649213" cy="3331254"/>
            <a:chOff x="10849" y="15178"/>
            <a:chExt cx="2198951" cy="3331254"/>
          </a:xfrm>
        </p:grpSpPr>
        <p:sp>
          <p:nvSpPr>
            <p:cNvPr id="15" name="Freeform: Shape 14">
              <a:extLst>
                <a:ext uri="{FF2B5EF4-FFF2-40B4-BE49-F238E27FC236}">
                  <a16:creationId xmlns:a16="http://schemas.microsoft.com/office/drawing/2014/main" id="{9D5AB2A0-6800-4AD4-A205-3E8C1112BC30}"/>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12B26919-92C3-4374-AE4E-4317D65064C0}"/>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E46716C0-CAC5-41FA-B385-EBA8AFFDF128}"/>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BE7C1332-4CF7-41C1-ACC4-6C23744D478F}"/>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2C35C136-D3C6-42F1-840C-EE7B2BA3776E}"/>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BF98CB80-2DAC-44B7-B719-6DF8BC2DBB91}"/>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F0613FF3-B071-4C0E-B6E7-6815CCCC403A}"/>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grpSp>
        <p:nvGrpSpPr>
          <p:cNvPr id="22" name="Cross">
            <a:extLst>
              <a:ext uri="{FF2B5EF4-FFF2-40B4-BE49-F238E27FC236}">
                <a16:creationId xmlns:a16="http://schemas.microsoft.com/office/drawing/2014/main" id="{54409833-5EAC-4A40-B5BB-DE8282DD8E14}"/>
              </a:ext>
              <a:ext uri="{C183D7F6-B498-43B3-948B-1728B52AA6E4}">
                <adec:decorative xmlns:adec="http://schemas.microsoft.com/office/drawing/2017/decorative" val="1"/>
              </a:ext>
            </a:extLst>
          </p:cNvPr>
          <p:cNvGrpSpPr/>
          <p:nvPr/>
        </p:nvGrpSpPr>
        <p:grpSpPr>
          <a:xfrm>
            <a:off x="186357" y="143843"/>
            <a:ext cx="89154" cy="118872"/>
            <a:chOff x="1175347" y="3733800"/>
            <a:chExt cx="118872" cy="118872"/>
          </a:xfrm>
        </p:grpSpPr>
        <p:cxnSp>
          <p:nvCxnSpPr>
            <p:cNvPr id="23" name="Straight Connector 22">
              <a:extLst>
                <a:ext uri="{FF2B5EF4-FFF2-40B4-BE49-F238E27FC236}">
                  <a16:creationId xmlns:a16="http://schemas.microsoft.com/office/drawing/2014/main" id="{7B9F7703-741D-4FB8-8620-F3BBFF5A0157}"/>
                </a:ext>
              </a:extLst>
            </p:cNvPr>
            <p:cNvCxnSpPr>
              <a:cxnSpLocks/>
            </p:cNvCxnSpPr>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4" name="Straight Connector 23">
              <a:extLst>
                <a:ext uri="{FF2B5EF4-FFF2-40B4-BE49-F238E27FC236}">
                  <a16:creationId xmlns:a16="http://schemas.microsoft.com/office/drawing/2014/main" id="{EC34E00B-1518-4EAC-A170-4D2B5C23FB64}"/>
                </a:ext>
              </a:extLst>
            </p:cNvPr>
            <p:cNvCxnSpPr>
              <a:cxnSpLocks/>
            </p:cNvCxnSpPr>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25" name="Cross">
            <a:extLst>
              <a:ext uri="{FF2B5EF4-FFF2-40B4-BE49-F238E27FC236}">
                <a16:creationId xmlns:a16="http://schemas.microsoft.com/office/drawing/2014/main" id="{CFFED490-4247-4E3E-8A2E-5AF8A14E680E}"/>
              </a:ext>
              <a:ext uri="{C183D7F6-B498-43B3-948B-1728B52AA6E4}">
                <adec:decorative xmlns:adec="http://schemas.microsoft.com/office/drawing/2017/decorative" val="1"/>
              </a:ext>
            </a:extLst>
          </p:cNvPr>
          <p:cNvGrpSpPr/>
          <p:nvPr/>
        </p:nvGrpSpPr>
        <p:grpSpPr>
          <a:xfrm>
            <a:off x="300657" y="296243"/>
            <a:ext cx="89154" cy="118872"/>
            <a:chOff x="1175347" y="3733800"/>
            <a:chExt cx="118872" cy="118872"/>
          </a:xfrm>
        </p:grpSpPr>
        <p:cxnSp>
          <p:nvCxnSpPr>
            <p:cNvPr id="26" name="Straight Connector 25">
              <a:extLst>
                <a:ext uri="{FF2B5EF4-FFF2-40B4-BE49-F238E27FC236}">
                  <a16:creationId xmlns:a16="http://schemas.microsoft.com/office/drawing/2014/main" id="{FA378251-A149-4A27-9D43-C6E87A300F23}"/>
                </a:ext>
              </a:extLst>
            </p:cNvPr>
            <p:cNvCxnSpPr>
              <a:cxnSpLocks/>
            </p:cNvCxnSpPr>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7" name="Straight Connector 26">
              <a:extLst>
                <a:ext uri="{FF2B5EF4-FFF2-40B4-BE49-F238E27FC236}">
                  <a16:creationId xmlns:a16="http://schemas.microsoft.com/office/drawing/2014/main" id="{37ADD3F7-FA3D-4A72-B8B3-3FCBBFCB0ACF}"/>
                </a:ext>
              </a:extLst>
            </p:cNvPr>
            <p:cNvCxnSpPr>
              <a:cxnSpLocks/>
            </p:cNvCxnSpPr>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420459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2"/>
        </a:solidFill>
        <a:effectLst/>
      </p:bgPr>
    </p:bg>
    <p:spTree>
      <p:nvGrpSpPr>
        <p:cNvPr id="1" name=""/>
        <p:cNvGrpSpPr/>
        <p:nvPr/>
      </p:nvGrpSpPr>
      <p:grpSpPr>
        <a:xfrm>
          <a:off x="0" y="0"/>
          <a:ext cx="0" cy="0"/>
          <a:chOff x="0" y="0"/>
          <a:chExt cx="0" cy="0"/>
        </a:xfrm>
      </p:grpSpPr>
      <p:grpSp>
        <p:nvGrpSpPr>
          <p:cNvPr id="25" name="Top left">
            <a:extLst>
              <a:ext uri="{FF2B5EF4-FFF2-40B4-BE49-F238E27FC236}">
                <a16:creationId xmlns:a16="http://schemas.microsoft.com/office/drawing/2014/main" id="{58A4F778-D8DF-42FD-B154-2F4B2C2028A1}"/>
              </a:ext>
              <a:ext uri="{C183D7F6-B498-43B3-948B-1728B52AA6E4}">
                <adec:decorative xmlns:adec="http://schemas.microsoft.com/office/drawing/2017/decorative" val="1"/>
              </a:ext>
            </a:extLst>
          </p:cNvPr>
          <p:cNvGrpSpPr/>
          <p:nvPr/>
        </p:nvGrpSpPr>
        <p:grpSpPr>
          <a:xfrm>
            <a:off x="8137" y="-3086"/>
            <a:ext cx="1649213" cy="3349518"/>
            <a:chOff x="10849" y="-3086"/>
            <a:chExt cx="2198951" cy="3349518"/>
          </a:xfrm>
        </p:grpSpPr>
        <p:sp>
          <p:nvSpPr>
            <p:cNvPr id="26" name="Freeform: Shape 25">
              <a:extLst>
                <a:ext uri="{FF2B5EF4-FFF2-40B4-BE49-F238E27FC236}">
                  <a16:creationId xmlns:a16="http://schemas.microsoft.com/office/drawing/2014/main" id="{80793C3B-AAD0-4446-A423-B0EB8EE2AA62}"/>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7" name="Freeform: Shape 26">
              <a:extLst>
                <a:ext uri="{FF2B5EF4-FFF2-40B4-BE49-F238E27FC236}">
                  <a16:creationId xmlns:a16="http://schemas.microsoft.com/office/drawing/2014/main" id="{57344207-297F-4959-8A55-69CE467B3CBD}"/>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0479A031-8D8F-4167-9AC1-FF9067577187}"/>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2530E3E1-76BD-4378-9E7C-7302E4B84D71}"/>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D8C42F67-50FC-4C12-B07D-7FD30B62543B}"/>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C3AD1C10-DF74-4C65-AF7B-89386448D4EA}"/>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E2D9D2C3-0C72-4401-8548-E2CACA3C95C5}"/>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83142937-438B-42B5-8B58-B26BD92F1544}"/>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35" name="Freeform: Shape 34">
            <a:extLst>
              <a:ext uri="{FF2B5EF4-FFF2-40B4-BE49-F238E27FC236}">
                <a16:creationId xmlns:a16="http://schemas.microsoft.com/office/drawing/2014/main" id="{AE9F08BF-E500-4B58-9AA3-B4517E83CEF3}"/>
              </a:ext>
              <a:ext uri="{C183D7F6-B498-43B3-948B-1728B52AA6E4}">
                <adec:decorative xmlns:adec="http://schemas.microsoft.com/office/drawing/2017/decorative" val="1"/>
              </a:ext>
            </a:extLst>
          </p:cNvPr>
          <p:cNvSpPr/>
          <p:nvPr/>
        </p:nvSpPr>
        <p:spPr>
          <a:xfrm rot="10800000">
            <a:off x="519634" y="-3086"/>
            <a:ext cx="994583"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0" name="Bottom Right">
            <a:extLst>
              <a:ext uri="{FF2B5EF4-FFF2-40B4-BE49-F238E27FC236}">
                <a16:creationId xmlns:a16="http://schemas.microsoft.com/office/drawing/2014/main" id="{6DE93ED8-FDE6-418E-A743-2B368C71F311}"/>
              </a:ext>
              <a:ext uri="{C183D7F6-B498-43B3-948B-1728B52AA6E4}">
                <adec:decorative xmlns:adec="http://schemas.microsoft.com/office/drawing/2017/decorative" val="1"/>
              </a:ext>
            </a:extLst>
          </p:cNvPr>
          <p:cNvGrpSpPr/>
          <p:nvPr/>
        </p:nvGrpSpPr>
        <p:grpSpPr>
          <a:xfrm>
            <a:off x="5985300" y="3276602"/>
            <a:ext cx="3158700" cy="3581399"/>
            <a:chOff x="7980400" y="3276601"/>
            <a:chExt cx="4211600" cy="3581399"/>
          </a:xfrm>
        </p:grpSpPr>
        <p:grpSp>
          <p:nvGrpSpPr>
            <p:cNvPr id="41" name="Graphic 157">
              <a:extLst>
                <a:ext uri="{FF2B5EF4-FFF2-40B4-BE49-F238E27FC236}">
                  <a16:creationId xmlns:a16="http://schemas.microsoft.com/office/drawing/2014/main" id="{25190812-FA8A-4CB5-85A8-5DDFF8C94BDF}"/>
                </a:ext>
                <a:ext uri="{C183D7F6-B498-43B3-948B-1728B52AA6E4}">
                  <adec:decorative xmlns:adec="http://schemas.microsoft.com/office/drawing/2017/decorative" val="1"/>
                </a:ext>
              </a:extLst>
            </p:cNvPr>
            <p:cNvGrpSpPr/>
            <p:nvPr/>
          </p:nvGrpSpPr>
          <p:grpSpPr>
            <a:xfrm>
              <a:off x="8662740" y="3276601"/>
              <a:ext cx="3529260" cy="3581399"/>
              <a:chOff x="4114800" y="1423987"/>
              <a:chExt cx="3961542" cy="4007547"/>
            </a:xfrm>
            <a:noFill/>
          </p:grpSpPr>
          <p:sp>
            <p:nvSpPr>
              <p:cNvPr id="48" name="Freeform: Shape 47">
                <a:extLst>
                  <a:ext uri="{FF2B5EF4-FFF2-40B4-BE49-F238E27FC236}">
                    <a16:creationId xmlns:a16="http://schemas.microsoft.com/office/drawing/2014/main" id="{71F1284C-D9B2-48EC-BDCE-6CF4C076ECB9}"/>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DFDF02DB-02A4-4942-BD34-3F4903DA12A6}"/>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739432B6-8074-4F72-BB48-F48015CAE048}"/>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A017DF18-3257-471E-AFD3-39EB68FE2DF2}"/>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A7360442-04D2-49F1-BBE1-ED7C5CA0FF1A}"/>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8937ECC2-1561-4705-919F-243AFFCE8437}"/>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7AF7D52A-2FC7-4627-955A-6CB0E5E7ABFD}"/>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47" name="Freeform: Shape 46">
              <a:extLst>
                <a:ext uri="{FF2B5EF4-FFF2-40B4-BE49-F238E27FC236}">
                  <a16:creationId xmlns:a16="http://schemas.microsoft.com/office/drawing/2014/main" id="{B3C81E55-0711-4E01-975D-4649E53C8661}"/>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3" name="Title 1">
            <a:extLst>
              <a:ext uri="{FF2B5EF4-FFF2-40B4-BE49-F238E27FC236}">
                <a16:creationId xmlns:a16="http://schemas.microsoft.com/office/drawing/2014/main" id="{8782B20B-E447-47CC-93DB-B076EACC775D}"/>
              </a:ext>
            </a:extLst>
          </p:cNvPr>
          <p:cNvSpPr>
            <a:spLocks noGrp="1"/>
          </p:cNvSpPr>
          <p:nvPr>
            <p:ph type="title"/>
          </p:nvPr>
        </p:nvSpPr>
        <p:spPr>
          <a:xfrm>
            <a:off x="898636" y="559814"/>
            <a:ext cx="4204019" cy="1664573"/>
          </a:xfrm>
          <a:prstGeom prst="rect">
            <a:avLst/>
          </a:prstGeom>
        </p:spPr>
        <p:txBody>
          <a:bodyPr/>
          <a:lstStyle/>
          <a:p>
            <a:pPr>
              <a:lnSpc>
                <a:spcPct val="100000"/>
              </a:lnSpc>
            </a:pPr>
            <a:r>
              <a:rPr lang="en-US"/>
              <a:t>Click to edit Master title style</a:t>
            </a:r>
            <a:endParaRPr lang="en-US" dirty="0"/>
          </a:p>
        </p:txBody>
      </p:sp>
      <p:sp>
        <p:nvSpPr>
          <p:cNvPr id="65" name="Text Placeholder 37">
            <a:extLst>
              <a:ext uri="{FF2B5EF4-FFF2-40B4-BE49-F238E27FC236}">
                <a16:creationId xmlns:a16="http://schemas.microsoft.com/office/drawing/2014/main" id="{D5185B59-89FE-4275-B159-E5FEA474B469}"/>
              </a:ext>
            </a:extLst>
          </p:cNvPr>
          <p:cNvSpPr>
            <a:spLocks noGrp="1"/>
          </p:cNvSpPr>
          <p:nvPr>
            <p:ph type="body" sz="quarter" idx="16" hasCustomPrompt="1"/>
          </p:nvPr>
        </p:nvSpPr>
        <p:spPr>
          <a:xfrm>
            <a:off x="896589" y="2384475"/>
            <a:ext cx="4206066" cy="3785763"/>
          </a:xfrm>
          <a:prstGeom prst="rect">
            <a:avLst/>
          </a:prstGeom>
        </p:spPr>
        <p:txBody>
          <a:bodyPr/>
          <a:lstStyle>
            <a:lvl1pPr marL="457200" indent="-457200">
              <a:lnSpc>
                <a:spcPct val="100000"/>
              </a:lnSpc>
              <a:buFont typeface="Avenir Next LT Pro" panose="020B0504020202020204" pitchFamily="34" charset="0"/>
              <a:buChar char="+"/>
              <a:defRPr/>
            </a:lvl1pPr>
          </a:lstStyle>
          <a:p>
            <a:pPr lvl="0"/>
            <a:r>
              <a:rPr lang="en-US" dirty="0"/>
              <a:t>Click to add text</a:t>
            </a:r>
          </a:p>
        </p:txBody>
      </p:sp>
      <p:sp>
        <p:nvSpPr>
          <p:cNvPr id="61" name="Picture Placeholder 2">
            <a:extLst>
              <a:ext uri="{FF2B5EF4-FFF2-40B4-BE49-F238E27FC236}">
                <a16:creationId xmlns:a16="http://schemas.microsoft.com/office/drawing/2014/main" id="{9079FD8C-6441-4214-93DC-E9E3BB415897}"/>
              </a:ext>
            </a:extLst>
          </p:cNvPr>
          <p:cNvSpPr>
            <a:spLocks noGrp="1"/>
          </p:cNvSpPr>
          <p:nvPr>
            <p:ph type="pic" sz="quarter" idx="13" hasCustomPrompt="1"/>
          </p:nvPr>
        </p:nvSpPr>
        <p:spPr>
          <a:xfrm>
            <a:off x="5379244" y="558801"/>
            <a:ext cx="3613547" cy="2779713"/>
          </a:xfrm>
          <a:prstGeom prst="rect">
            <a:avLst/>
          </a:prstGeom>
        </p:spPr>
        <p:txBody>
          <a:bodyPr/>
          <a:lstStyle>
            <a:lvl1pPr marL="0" indent="0" algn="ctr">
              <a:buNone/>
              <a:defRPr sz="2000"/>
            </a:lvl1pPr>
          </a:lstStyle>
          <a:p>
            <a:r>
              <a:rPr lang="en-US" dirty="0"/>
              <a:t>Insert photo here</a:t>
            </a:r>
          </a:p>
        </p:txBody>
      </p:sp>
      <p:sp>
        <p:nvSpPr>
          <p:cNvPr id="62" name="Picture Placeholder 59">
            <a:extLst>
              <a:ext uri="{FF2B5EF4-FFF2-40B4-BE49-F238E27FC236}">
                <a16:creationId xmlns:a16="http://schemas.microsoft.com/office/drawing/2014/main" id="{8BDEDA7F-304A-4A6E-8DB7-B842B551B24F}"/>
              </a:ext>
            </a:extLst>
          </p:cNvPr>
          <p:cNvSpPr>
            <a:spLocks noGrp="1"/>
          </p:cNvSpPr>
          <p:nvPr>
            <p:ph type="pic" sz="quarter" idx="15" hasCustomPrompt="1"/>
          </p:nvPr>
        </p:nvSpPr>
        <p:spPr>
          <a:xfrm>
            <a:off x="5376863" y="3503613"/>
            <a:ext cx="3613547" cy="2666624"/>
          </a:xfrm>
          <a:prstGeom prst="rect">
            <a:avLst/>
          </a:prstGeom>
        </p:spPr>
        <p:txBody>
          <a:bodyPr/>
          <a:lstStyle>
            <a:lvl1pPr marL="0" indent="0" algn="ctr">
              <a:buNone/>
              <a:defRPr sz="2000"/>
            </a:lvl1pPr>
          </a:lstStyle>
          <a:p>
            <a:r>
              <a:rPr lang="en-US" dirty="0"/>
              <a:t>Insert photo here</a:t>
            </a:r>
          </a:p>
        </p:txBody>
      </p:sp>
      <p:sp>
        <p:nvSpPr>
          <p:cNvPr id="57" name="Date Placeholder 8">
            <a:extLst>
              <a:ext uri="{FF2B5EF4-FFF2-40B4-BE49-F238E27FC236}">
                <a16:creationId xmlns:a16="http://schemas.microsoft.com/office/drawing/2014/main" id="{786FFFB1-44AF-407C-A246-5AC9C17D34E2}"/>
              </a:ext>
            </a:extLst>
          </p:cNvPr>
          <p:cNvSpPr>
            <a:spLocks noGrp="1"/>
          </p:cNvSpPr>
          <p:nvPr>
            <p:ph type="dt" sz="half" idx="10"/>
          </p:nvPr>
        </p:nvSpPr>
        <p:spPr>
          <a:xfrm>
            <a:off x="628650" y="6356351"/>
            <a:ext cx="2057400" cy="365125"/>
          </a:xfrm>
          <a:prstGeom prst="rect">
            <a:avLst/>
          </a:prstGeom>
        </p:spPr>
        <p:txBody>
          <a:bodyPr/>
          <a:lstStyle>
            <a:lvl1pPr>
              <a:defRPr sz="900" spc="200" baseline="0">
                <a:solidFill>
                  <a:schemeClr val="accent1"/>
                </a:solidFill>
                <a:effectLst/>
              </a:defRPr>
            </a:lvl1pPr>
          </a:lstStyle>
          <a:p>
            <a:fld id="{1D8BD707-D9CF-40AE-B4C6-C98DA3205C09}" type="datetimeFigureOut">
              <a:rPr lang="en-US" smtClean="0"/>
              <a:pPr/>
              <a:t>10/28/2023</a:t>
            </a:fld>
            <a:endParaRPr lang="en-US"/>
          </a:p>
        </p:txBody>
      </p:sp>
      <p:sp>
        <p:nvSpPr>
          <p:cNvPr id="58" name="Footer Placeholder 9">
            <a:extLst>
              <a:ext uri="{FF2B5EF4-FFF2-40B4-BE49-F238E27FC236}">
                <a16:creationId xmlns:a16="http://schemas.microsoft.com/office/drawing/2014/main" id="{556011BF-48D6-437C-A8D4-087E1EB7BBEE}"/>
              </a:ext>
            </a:extLst>
          </p:cNvPr>
          <p:cNvSpPr>
            <a:spLocks noGrp="1"/>
          </p:cNvSpPr>
          <p:nvPr>
            <p:ph type="ftr" sz="quarter" idx="11"/>
          </p:nvPr>
        </p:nvSpPr>
        <p:spPr>
          <a:xfrm>
            <a:off x="3028950" y="6356351"/>
            <a:ext cx="3086100" cy="365125"/>
          </a:xfrm>
          <a:prstGeom prst="rect">
            <a:avLst/>
          </a:prstGeom>
        </p:spPr>
        <p:txBody>
          <a:bodyPr/>
          <a:lstStyle>
            <a:lvl1pPr algn="ctr">
              <a:defRPr sz="900" spc="200" baseline="0">
                <a:solidFill>
                  <a:schemeClr val="accent1"/>
                </a:solidFill>
                <a:effectLst/>
              </a:defRPr>
            </a:lvl1pPr>
          </a:lstStyle>
          <a:p>
            <a:endParaRPr lang="en-US"/>
          </a:p>
        </p:txBody>
      </p:sp>
      <p:sp>
        <p:nvSpPr>
          <p:cNvPr id="59" name="Slide Number Placeholder 10">
            <a:extLst>
              <a:ext uri="{FF2B5EF4-FFF2-40B4-BE49-F238E27FC236}">
                <a16:creationId xmlns:a16="http://schemas.microsoft.com/office/drawing/2014/main" id="{975D7D2C-6BE7-4A0B-B546-9C9CE46F8AC4}"/>
              </a:ext>
            </a:extLst>
          </p:cNvPr>
          <p:cNvSpPr>
            <a:spLocks noGrp="1"/>
          </p:cNvSpPr>
          <p:nvPr>
            <p:ph type="sldNum" sz="quarter" idx="12"/>
          </p:nvPr>
        </p:nvSpPr>
        <p:spPr>
          <a:xfrm>
            <a:off x="7429500" y="6356351"/>
            <a:ext cx="1085850" cy="365125"/>
          </a:xfrm>
          <a:prstGeom prst="rect">
            <a:avLst/>
          </a:prstGeom>
        </p:spPr>
        <p:txBody>
          <a:bodyPr/>
          <a:lstStyle>
            <a:lvl1pPr algn="r">
              <a:defRPr sz="900" spc="200" baseline="0">
                <a:solidFill>
                  <a:schemeClr val="accent1"/>
                </a:solidFill>
                <a:effectLs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249648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ntroduction">
    <p:bg>
      <p:bgPr>
        <a:solidFill>
          <a:schemeClr val="bg2"/>
        </a:solidFill>
        <a:effectLst/>
      </p:bgPr>
    </p:bg>
    <p:spTree>
      <p:nvGrpSpPr>
        <p:cNvPr id="1" name=""/>
        <p:cNvGrpSpPr/>
        <p:nvPr/>
      </p:nvGrpSpPr>
      <p:grpSpPr>
        <a:xfrm>
          <a:off x="0" y="0"/>
          <a:ext cx="0" cy="0"/>
          <a:chOff x="0" y="0"/>
          <a:chExt cx="0" cy="0"/>
        </a:xfrm>
      </p:grpSpPr>
      <p:grpSp>
        <p:nvGrpSpPr>
          <p:cNvPr id="17" name="Bottom Right">
            <a:extLst>
              <a:ext uri="{FF2B5EF4-FFF2-40B4-BE49-F238E27FC236}">
                <a16:creationId xmlns:a16="http://schemas.microsoft.com/office/drawing/2014/main" id="{E111E959-AE2E-40A4-98AD-7D52A1959D08}"/>
              </a:ext>
              <a:ext uri="{C183D7F6-B498-43B3-948B-1728B52AA6E4}">
                <adec:decorative xmlns:adec="http://schemas.microsoft.com/office/drawing/2017/decorative" val="1"/>
              </a:ext>
            </a:extLst>
          </p:cNvPr>
          <p:cNvGrpSpPr/>
          <p:nvPr/>
        </p:nvGrpSpPr>
        <p:grpSpPr>
          <a:xfrm>
            <a:off x="5985300" y="3276602"/>
            <a:ext cx="3158700" cy="3581399"/>
            <a:chOff x="7980400" y="3276601"/>
            <a:chExt cx="4211600" cy="3581399"/>
          </a:xfrm>
        </p:grpSpPr>
        <p:grpSp>
          <p:nvGrpSpPr>
            <p:cNvPr id="18" name="Graphic 157">
              <a:extLst>
                <a:ext uri="{FF2B5EF4-FFF2-40B4-BE49-F238E27FC236}">
                  <a16:creationId xmlns:a16="http://schemas.microsoft.com/office/drawing/2014/main" id="{0908BA80-B05F-4958-9382-A0D94102441D}"/>
                </a:ext>
                <a:ext uri="{C183D7F6-B498-43B3-948B-1728B52AA6E4}">
                  <adec:decorative xmlns:adec="http://schemas.microsoft.com/office/drawing/2017/decorative" val="1"/>
                </a:ext>
              </a:extLst>
            </p:cNvPr>
            <p:cNvGrpSpPr/>
            <p:nvPr/>
          </p:nvGrpSpPr>
          <p:grpSpPr>
            <a:xfrm>
              <a:off x="8662740" y="3276601"/>
              <a:ext cx="3529260" cy="3581399"/>
              <a:chOff x="4114800" y="1423987"/>
              <a:chExt cx="3961542" cy="4007547"/>
            </a:xfrm>
            <a:noFill/>
          </p:grpSpPr>
          <p:sp>
            <p:nvSpPr>
              <p:cNvPr id="20" name="Freeform: Shape 19">
                <a:extLst>
                  <a:ext uri="{FF2B5EF4-FFF2-40B4-BE49-F238E27FC236}">
                    <a16:creationId xmlns:a16="http://schemas.microsoft.com/office/drawing/2014/main" id="{75B7426F-B5A6-48C2-AA98-B1B4903DB48A}"/>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46088CEA-297B-452F-B8C9-4FE4B30AD863}"/>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00A58A3D-F03E-45B2-B6F2-3B23998696AD}"/>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74551D63-42D8-4E16-B803-BCDF887E3BA8}"/>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D32D482B-70A4-4367-9129-156A4E10BA2D}"/>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403B5FA3-C7DC-40A8-903C-5CEB2D9F39F9}"/>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C18C48C9-D302-4DF3-9905-1C77DADBB06D}"/>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9" name="Freeform: Shape 18">
              <a:extLst>
                <a:ext uri="{FF2B5EF4-FFF2-40B4-BE49-F238E27FC236}">
                  <a16:creationId xmlns:a16="http://schemas.microsoft.com/office/drawing/2014/main" id="{31D0B3BD-DDF6-4C74-88B5-F16A89D4159D}"/>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64" name="Top Left">
            <a:extLst>
              <a:ext uri="{FF2B5EF4-FFF2-40B4-BE49-F238E27FC236}">
                <a16:creationId xmlns:a16="http://schemas.microsoft.com/office/drawing/2014/main" id="{8087FF2B-AA37-46BB-98C5-51A0DBC1CD28}"/>
              </a:ext>
              <a:ext uri="{C183D7F6-B498-43B3-948B-1728B52AA6E4}">
                <adec:decorative xmlns:adec="http://schemas.microsoft.com/office/drawing/2017/decorative" val="1"/>
              </a:ext>
            </a:extLst>
          </p:cNvPr>
          <p:cNvGrpSpPr/>
          <p:nvPr/>
        </p:nvGrpSpPr>
        <p:grpSpPr>
          <a:xfrm>
            <a:off x="8137" y="-3086"/>
            <a:ext cx="1649213" cy="3349518"/>
            <a:chOff x="10849" y="-3086"/>
            <a:chExt cx="2198951" cy="3349518"/>
          </a:xfrm>
        </p:grpSpPr>
        <p:sp>
          <p:nvSpPr>
            <p:cNvPr id="65" name="Freeform: Shape 64">
              <a:extLst>
                <a:ext uri="{FF2B5EF4-FFF2-40B4-BE49-F238E27FC236}">
                  <a16:creationId xmlns:a16="http://schemas.microsoft.com/office/drawing/2014/main" id="{C6EA10B1-B913-4692-AC3E-121374FD78FE}"/>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6" name="Freeform: Shape 65">
              <a:extLst>
                <a:ext uri="{FF2B5EF4-FFF2-40B4-BE49-F238E27FC236}">
                  <a16:creationId xmlns:a16="http://schemas.microsoft.com/office/drawing/2014/main" id="{72B1778E-37F1-4D06-A0C1-E121F48AB542}"/>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67" name="Freeform: Shape 66">
              <a:extLst>
                <a:ext uri="{FF2B5EF4-FFF2-40B4-BE49-F238E27FC236}">
                  <a16:creationId xmlns:a16="http://schemas.microsoft.com/office/drawing/2014/main" id="{65F5AAFE-F598-42CC-8D85-36011CE9D145}"/>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68" name="Freeform: Shape 67">
              <a:extLst>
                <a:ext uri="{FF2B5EF4-FFF2-40B4-BE49-F238E27FC236}">
                  <a16:creationId xmlns:a16="http://schemas.microsoft.com/office/drawing/2014/main" id="{6D3678A3-EBA1-461E-B7FE-B58776C95CD3}"/>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69" name="Freeform: Shape 68">
              <a:extLst>
                <a:ext uri="{FF2B5EF4-FFF2-40B4-BE49-F238E27FC236}">
                  <a16:creationId xmlns:a16="http://schemas.microsoft.com/office/drawing/2014/main" id="{B8543F0A-65E2-4F14-975F-3AA8B5B17417}"/>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70" name="Freeform: Shape 69">
              <a:extLst>
                <a:ext uri="{FF2B5EF4-FFF2-40B4-BE49-F238E27FC236}">
                  <a16:creationId xmlns:a16="http://schemas.microsoft.com/office/drawing/2014/main" id="{A6925965-04E0-4184-8AE3-0FFE4EF318F3}"/>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71" name="Freeform: Shape 70">
              <a:extLst>
                <a:ext uri="{FF2B5EF4-FFF2-40B4-BE49-F238E27FC236}">
                  <a16:creationId xmlns:a16="http://schemas.microsoft.com/office/drawing/2014/main" id="{C725961F-048D-4994-8055-83DE34C83663}"/>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72" name="Freeform: Shape 71">
              <a:extLst>
                <a:ext uri="{FF2B5EF4-FFF2-40B4-BE49-F238E27FC236}">
                  <a16:creationId xmlns:a16="http://schemas.microsoft.com/office/drawing/2014/main" id="{00656CFD-98C0-4307-A549-3341C5CFFB78}"/>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3" name="Title 2">
            <a:extLst>
              <a:ext uri="{FF2B5EF4-FFF2-40B4-BE49-F238E27FC236}">
                <a16:creationId xmlns:a16="http://schemas.microsoft.com/office/drawing/2014/main" id="{0E66F049-1B70-4977-BDD1-C26AD9880F65}"/>
              </a:ext>
            </a:extLst>
          </p:cNvPr>
          <p:cNvSpPr>
            <a:spLocks noGrp="1"/>
          </p:cNvSpPr>
          <p:nvPr>
            <p:ph type="title" hasCustomPrompt="1"/>
          </p:nvPr>
        </p:nvSpPr>
        <p:spPr>
          <a:xfrm>
            <a:off x="806648" y="158840"/>
            <a:ext cx="3592524" cy="2779466"/>
          </a:xfrm>
          <a:prstGeom prst="rect">
            <a:avLst/>
          </a:prstGeom>
        </p:spPr>
        <p:txBody>
          <a:bodyPr anchor="ctr"/>
          <a:lstStyle>
            <a:lvl1pPr>
              <a:lnSpc>
                <a:spcPct val="120000"/>
              </a:lnSpc>
              <a:defRPr/>
            </a:lvl1pPr>
          </a:lstStyle>
          <a:p>
            <a:r>
              <a:rPr lang="en-US" dirty="0"/>
              <a:t>Click to add title</a:t>
            </a:r>
          </a:p>
        </p:txBody>
      </p:sp>
      <p:sp>
        <p:nvSpPr>
          <p:cNvPr id="99" name="Text Placeholder 97">
            <a:extLst>
              <a:ext uri="{FF2B5EF4-FFF2-40B4-BE49-F238E27FC236}">
                <a16:creationId xmlns:a16="http://schemas.microsoft.com/office/drawing/2014/main" id="{7018E2A7-B977-427A-AFCB-3A4836EB4DE1}"/>
              </a:ext>
            </a:extLst>
          </p:cNvPr>
          <p:cNvSpPr>
            <a:spLocks noGrp="1"/>
          </p:cNvSpPr>
          <p:nvPr>
            <p:ph type="body" sz="quarter" idx="15" hasCustomPrompt="1"/>
          </p:nvPr>
        </p:nvSpPr>
        <p:spPr>
          <a:xfrm>
            <a:off x="4548710" y="168275"/>
            <a:ext cx="3592524" cy="2632256"/>
          </a:xfrm>
          <a:prstGeom prst="rect">
            <a:avLst/>
          </a:prstGeom>
        </p:spPr>
        <p:txBody>
          <a:bodyPr anchor="ctr"/>
          <a:lstStyle>
            <a:lvl1pPr marL="0" indent="0">
              <a:lnSpc>
                <a:spcPct val="100000"/>
              </a:lnSpc>
              <a:buNone/>
              <a:defRPr sz="1800"/>
            </a:lvl1pPr>
          </a:lstStyle>
          <a:p>
            <a:pPr lvl="0"/>
            <a:r>
              <a:rPr lang="en-US" dirty="0"/>
              <a:t>Click to add text</a:t>
            </a:r>
          </a:p>
        </p:txBody>
      </p:sp>
      <p:sp>
        <p:nvSpPr>
          <p:cNvPr id="90" name="Picture Placeholder 86">
            <a:extLst>
              <a:ext uri="{FF2B5EF4-FFF2-40B4-BE49-F238E27FC236}">
                <a16:creationId xmlns:a16="http://schemas.microsoft.com/office/drawing/2014/main" id="{ED450ADD-E6EC-4121-B563-F50E064A4971}"/>
              </a:ext>
            </a:extLst>
          </p:cNvPr>
          <p:cNvSpPr>
            <a:spLocks noGrp="1"/>
          </p:cNvSpPr>
          <p:nvPr>
            <p:ph type="pic" sz="quarter" idx="10" hasCustomPrompt="1"/>
          </p:nvPr>
        </p:nvSpPr>
        <p:spPr>
          <a:xfrm>
            <a:off x="149056" y="2938306"/>
            <a:ext cx="8859013" cy="3915950"/>
          </a:xfrm>
          <a:prstGeom prst="rect">
            <a:avLst/>
          </a:prstGeom>
        </p:spPr>
        <p:txBody>
          <a:bodyPr/>
          <a:lstStyle>
            <a:lvl1pPr marL="0" indent="0" algn="ctr">
              <a:buNone/>
              <a:defRPr sz="2000"/>
            </a:lvl1pPr>
          </a:lstStyle>
          <a:p>
            <a:r>
              <a:rPr lang="en-US" dirty="0"/>
              <a:t>Insert photo here</a:t>
            </a:r>
          </a:p>
        </p:txBody>
      </p:sp>
      <p:sp>
        <p:nvSpPr>
          <p:cNvPr id="91" name="Date Placeholder 8">
            <a:extLst>
              <a:ext uri="{FF2B5EF4-FFF2-40B4-BE49-F238E27FC236}">
                <a16:creationId xmlns:a16="http://schemas.microsoft.com/office/drawing/2014/main" id="{9DDE65E2-ADF9-4ECD-93DA-3242E5FF3409}"/>
              </a:ext>
            </a:extLst>
          </p:cNvPr>
          <p:cNvSpPr>
            <a:spLocks noGrp="1"/>
          </p:cNvSpPr>
          <p:nvPr>
            <p:ph type="dt" sz="half" idx="11"/>
          </p:nvPr>
        </p:nvSpPr>
        <p:spPr>
          <a:xfrm>
            <a:off x="628650" y="6356351"/>
            <a:ext cx="2057400" cy="365125"/>
          </a:xfrm>
          <a:prstGeom prst="rect">
            <a:avLst/>
          </a:prstGeom>
        </p:spPr>
        <p:txBody>
          <a:bodyPr/>
          <a:lstStyle>
            <a:lvl1pPr>
              <a:defRPr sz="900" spc="200" baseline="0">
                <a:solidFill>
                  <a:schemeClr val="bg1"/>
                </a:solidFill>
                <a:effectLst>
                  <a:outerShdw blurRad="38100" dist="38100" dir="2700000" algn="tl">
                    <a:srgbClr val="000000">
                      <a:alpha val="43137"/>
                    </a:srgbClr>
                  </a:outerShdw>
                </a:effectLst>
              </a:defRPr>
            </a:lvl1pPr>
          </a:lstStyle>
          <a:p>
            <a:fld id="{1D8BD707-D9CF-40AE-B4C6-C98DA3205C09}" type="datetimeFigureOut">
              <a:rPr lang="en-US" smtClean="0"/>
              <a:pPr/>
              <a:t>10/28/2023</a:t>
            </a:fld>
            <a:endParaRPr lang="en-US"/>
          </a:p>
        </p:txBody>
      </p:sp>
      <p:sp>
        <p:nvSpPr>
          <p:cNvPr id="92" name="Footer Placeholder 9">
            <a:extLst>
              <a:ext uri="{FF2B5EF4-FFF2-40B4-BE49-F238E27FC236}">
                <a16:creationId xmlns:a16="http://schemas.microsoft.com/office/drawing/2014/main" id="{5B7FAD18-E3EE-4498-AEAC-7217CE6DA768}"/>
              </a:ext>
            </a:extLst>
          </p:cNvPr>
          <p:cNvSpPr>
            <a:spLocks noGrp="1"/>
          </p:cNvSpPr>
          <p:nvPr>
            <p:ph type="ftr" sz="quarter" idx="12"/>
          </p:nvPr>
        </p:nvSpPr>
        <p:spPr>
          <a:xfrm>
            <a:off x="3028950" y="6356351"/>
            <a:ext cx="3086100" cy="365125"/>
          </a:xfrm>
          <a:prstGeom prst="rect">
            <a:avLst/>
          </a:prstGeom>
        </p:spPr>
        <p:txBody>
          <a:bodyPr/>
          <a:lstStyle>
            <a:lvl1pPr algn="ctr">
              <a:defRPr sz="900" spc="200" baseline="0">
                <a:solidFill>
                  <a:schemeClr val="bg1"/>
                </a:solidFill>
                <a:effectLst>
                  <a:outerShdw blurRad="38100" dist="38100" dir="2700000" algn="tl">
                    <a:srgbClr val="000000">
                      <a:alpha val="43137"/>
                    </a:srgbClr>
                  </a:outerShdw>
                </a:effectLst>
              </a:defRPr>
            </a:lvl1pPr>
          </a:lstStyle>
          <a:p>
            <a:endParaRPr lang="en-US"/>
          </a:p>
        </p:txBody>
      </p:sp>
      <p:sp>
        <p:nvSpPr>
          <p:cNvPr id="93" name="Slide Number Placeholder 10">
            <a:extLst>
              <a:ext uri="{FF2B5EF4-FFF2-40B4-BE49-F238E27FC236}">
                <a16:creationId xmlns:a16="http://schemas.microsoft.com/office/drawing/2014/main" id="{5894C940-55FC-4B08-99A8-DD2254FABCAD}"/>
              </a:ext>
            </a:extLst>
          </p:cNvPr>
          <p:cNvSpPr>
            <a:spLocks noGrp="1"/>
          </p:cNvSpPr>
          <p:nvPr>
            <p:ph type="sldNum" sz="quarter" idx="13"/>
          </p:nvPr>
        </p:nvSpPr>
        <p:spPr>
          <a:xfrm>
            <a:off x="7429500" y="6356351"/>
            <a:ext cx="1085850" cy="365125"/>
          </a:xfrm>
          <a:prstGeom prst="rect">
            <a:avLst/>
          </a:prstGeom>
        </p:spPr>
        <p:txBody>
          <a:bodyPr/>
          <a:lstStyle>
            <a:lvl1pPr algn="r">
              <a:defRPr sz="900" spc="200" baseline="0">
                <a:solidFill>
                  <a:schemeClr val="bg1"/>
                </a:solidFill>
                <a:effectLst>
                  <a:outerShdw blurRad="38100" dist="38100" dir="2700000" algn="tl">
                    <a:srgbClr val="000000">
                      <a:alpha val="43137"/>
                    </a:srgbClr>
                  </a:outerShdw>
                </a:effectLs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984194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Break">
    <p:bg>
      <p:bgPr>
        <a:solidFill>
          <a:schemeClr val="bg2"/>
        </a:solidFill>
        <a:effectLst/>
      </p:bgPr>
    </p:bg>
    <p:spTree>
      <p:nvGrpSpPr>
        <p:cNvPr id="1" name=""/>
        <p:cNvGrpSpPr/>
        <p:nvPr/>
      </p:nvGrpSpPr>
      <p:grpSpPr>
        <a:xfrm>
          <a:off x="0" y="0"/>
          <a:ext cx="0" cy="0"/>
          <a:chOff x="0" y="0"/>
          <a:chExt cx="0" cy="0"/>
        </a:xfrm>
      </p:grpSpPr>
      <p:grpSp>
        <p:nvGrpSpPr>
          <p:cNvPr id="22" name="Bottom Right">
            <a:extLst>
              <a:ext uri="{FF2B5EF4-FFF2-40B4-BE49-F238E27FC236}">
                <a16:creationId xmlns:a16="http://schemas.microsoft.com/office/drawing/2014/main" id="{B023FEDE-FD35-413E-A6E6-2F36BD0D10BA}"/>
              </a:ext>
              <a:ext uri="{C183D7F6-B498-43B3-948B-1728B52AA6E4}">
                <adec:decorative xmlns:adec="http://schemas.microsoft.com/office/drawing/2017/decorative" val="1"/>
              </a:ext>
            </a:extLst>
          </p:cNvPr>
          <p:cNvGrpSpPr/>
          <p:nvPr/>
        </p:nvGrpSpPr>
        <p:grpSpPr>
          <a:xfrm>
            <a:off x="5981232" y="3278145"/>
            <a:ext cx="3158700" cy="3581399"/>
            <a:chOff x="7980400" y="3276601"/>
            <a:chExt cx="4211600" cy="3581399"/>
          </a:xfrm>
        </p:grpSpPr>
        <p:grpSp>
          <p:nvGrpSpPr>
            <p:cNvPr id="23" name="Graphic 157">
              <a:extLst>
                <a:ext uri="{FF2B5EF4-FFF2-40B4-BE49-F238E27FC236}">
                  <a16:creationId xmlns:a16="http://schemas.microsoft.com/office/drawing/2014/main" id="{F296456E-2618-4FC5-BBF1-98139316B9A8}"/>
                </a:ext>
                <a:ext uri="{C183D7F6-B498-43B3-948B-1728B52AA6E4}">
                  <adec:decorative xmlns:adec="http://schemas.microsoft.com/office/drawing/2017/decorative" val="1"/>
                </a:ext>
              </a:extLst>
            </p:cNvPr>
            <p:cNvGrpSpPr/>
            <p:nvPr/>
          </p:nvGrpSpPr>
          <p:grpSpPr>
            <a:xfrm>
              <a:off x="8662740" y="3276601"/>
              <a:ext cx="3529260" cy="3581397"/>
              <a:chOff x="4114800" y="1423987"/>
              <a:chExt cx="3961542" cy="4007547"/>
            </a:xfrm>
            <a:noFill/>
          </p:grpSpPr>
          <p:sp>
            <p:nvSpPr>
              <p:cNvPr id="25" name="Freeform: Shape 24">
                <a:extLst>
                  <a:ext uri="{FF2B5EF4-FFF2-40B4-BE49-F238E27FC236}">
                    <a16:creationId xmlns:a16="http://schemas.microsoft.com/office/drawing/2014/main" id="{7BF8EDC0-C078-4225-BC74-92C170331E38}"/>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6" name="Freeform: Shape 25">
                <a:extLst>
                  <a:ext uri="{FF2B5EF4-FFF2-40B4-BE49-F238E27FC236}">
                    <a16:creationId xmlns:a16="http://schemas.microsoft.com/office/drawing/2014/main" id="{CD11E24B-6171-4BA5-9124-771EEDEA4B01}"/>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7" name="Freeform: Shape 26">
                <a:extLst>
                  <a:ext uri="{FF2B5EF4-FFF2-40B4-BE49-F238E27FC236}">
                    <a16:creationId xmlns:a16="http://schemas.microsoft.com/office/drawing/2014/main" id="{C6B79974-93CA-440A-90D6-341091F806E7}"/>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1" name="Freeform: Shape 30">
                <a:extLst>
                  <a:ext uri="{FF2B5EF4-FFF2-40B4-BE49-F238E27FC236}">
                    <a16:creationId xmlns:a16="http://schemas.microsoft.com/office/drawing/2014/main" id="{DC593E8A-F480-4181-9BFA-78603CBA776D}"/>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2" name="Freeform: Shape 31">
                <a:extLst>
                  <a:ext uri="{FF2B5EF4-FFF2-40B4-BE49-F238E27FC236}">
                    <a16:creationId xmlns:a16="http://schemas.microsoft.com/office/drawing/2014/main" id="{73032549-12BB-4057-B2CF-E2C2F6B5ABE5}"/>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3" name="Freeform: Shape 32">
                <a:extLst>
                  <a:ext uri="{FF2B5EF4-FFF2-40B4-BE49-F238E27FC236}">
                    <a16:creationId xmlns:a16="http://schemas.microsoft.com/office/drawing/2014/main" id="{73798276-B98D-42F7-AF59-B30CDDB4C987}"/>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7" name="Freeform: Shape 36">
                <a:extLst>
                  <a:ext uri="{FF2B5EF4-FFF2-40B4-BE49-F238E27FC236}">
                    <a16:creationId xmlns:a16="http://schemas.microsoft.com/office/drawing/2014/main" id="{E548A05F-8BF4-489F-9169-CDD749ADB38E}"/>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4" name="Freeform: Shape 23">
              <a:extLst>
                <a:ext uri="{FF2B5EF4-FFF2-40B4-BE49-F238E27FC236}">
                  <a16:creationId xmlns:a16="http://schemas.microsoft.com/office/drawing/2014/main" id="{0987E2E0-CC03-4A51-9ADC-3A8F0F814601}"/>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nvGrpSpPr>
          <p:cNvPr id="4" name="Top left">
            <a:extLst>
              <a:ext uri="{FF2B5EF4-FFF2-40B4-BE49-F238E27FC236}">
                <a16:creationId xmlns:a16="http://schemas.microsoft.com/office/drawing/2014/main" id="{F971CDD8-150B-43CA-B0B4-453E99E546ED}"/>
              </a:ext>
              <a:ext uri="{C183D7F6-B498-43B3-948B-1728B52AA6E4}">
                <adec:decorative xmlns:adec="http://schemas.microsoft.com/office/drawing/2017/decorative" val="1"/>
              </a:ext>
            </a:extLst>
          </p:cNvPr>
          <p:cNvGrpSpPr/>
          <p:nvPr/>
        </p:nvGrpSpPr>
        <p:grpSpPr>
          <a:xfrm>
            <a:off x="4069" y="-1543"/>
            <a:ext cx="1649213" cy="3349518"/>
            <a:chOff x="10849" y="-3086"/>
            <a:chExt cx="2198951" cy="3349518"/>
          </a:xfrm>
        </p:grpSpPr>
        <p:sp>
          <p:nvSpPr>
            <p:cNvPr id="5" name="Freeform: Shape 4">
              <a:extLst>
                <a:ext uri="{FF2B5EF4-FFF2-40B4-BE49-F238E27FC236}">
                  <a16:creationId xmlns:a16="http://schemas.microsoft.com/office/drawing/2014/main" id="{83FB31C0-83A2-4CA9-9E10-759376BB8FA0}"/>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 name="Freeform: Shape 5">
              <a:extLst>
                <a:ext uri="{FF2B5EF4-FFF2-40B4-BE49-F238E27FC236}">
                  <a16:creationId xmlns:a16="http://schemas.microsoft.com/office/drawing/2014/main" id="{F7AD3F4D-9E8E-4CDB-8839-1190B87F504B}"/>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Freeform: Shape 6">
              <a:extLst>
                <a:ext uri="{FF2B5EF4-FFF2-40B4-BE49-F238E27FC236}">
                  <a16:creationId xmlns:a16="http://schemas.microsoft.com/office/drawing/2014/main" id="{1C05B4CB-A75C-4E77-9C9C-E85054415485}"/>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 name="Freeform: Shape 7">
              <a:extLst>
                <a:ext uri="{FF2B5EF4-FFF2-40B4-BE49-F238E27FC236}">
                  <a16:creationId xmlns:a16="http://schemas.microsoft.com/office/drawing/2014/main" id="{E6F2C58A-0001-4403-961A-8D72894A87EB}"/>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 name="Freeform: Shape 8">
              <a:extLst>
                <a:ext uri="{FF2B5EF4-FFF2-40B4-BE49-F238E27FC236}">
                  <a16:creationId xmlns:a16="http://schemas.microsoft.com/office/drawing/2014/main" id="{A9666267-BD43-43DF-B0BB-96735BF82B20}"/>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 name="Freeform: Shape 9">
              <a:extLst>
                <a:ext uri="{FF2B5EF4-FFF2-40B4-BE49-F238E27FC236}">
                  <a16:creationId xmlns:a16="http://schemas.microsoft.com/office/drawing/2014/main" id="{B7B6C40E-1E26-456A-98BF-FD02DE25BBBF}"/>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 name="Freeform: Shape 10">
              <a:extLst>
                <a:ext uri="{FF2B5EF4-FFF2-40B4-BE49-F238E27FC236}">
                  <a16:creationId xmlns:a16="http://schemas.microsoft.com/office/drawing/2014/main" id="{9E9DD0F3-80C9-4BAD-BE68-DF9B78B367FC}"/>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Freeform: Shape 11">
              <a:extLst>
                <a:ext uri="{FF2B5EF4-FFF2-40B4-BE49-F238E27FC236}">
                  <a16:creationId xmlns:a16="http://schemas.microsoft.com/office/drawing/2014/main" id="{1D374254-F113-4FB1-A938-2CBE5B375587}"/>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itle 1">
            <a:extLst>
              <a:ext uri="{FF2B5EF4-FFF2-40B4-BE49-F238E27FC236}">
                <a16:creationId xmlns:a16="http://schemas.microsoft.com/office/drawing/2014/main" id="{2C91688C-CA2F-423F-87BC-5CF5F4A66AD4}"/>
              </a:ext>
            </a:extLst>
          </p:cNvPr>
          <p:cNvSpPr>
            <a:spLocks noGrp="1"/>
          </p:cNvSpPr>
          <p:nvPr>
            <p:ph type="ctrTitle"/>
          </p:nvPr>
        </p:nvSpPr>
        <p:spPr>
          <a:xfrm>
            <a:off x="754240" y="744910"/>
            <a:ext cx="4186171" cy="3155419"/>
          </a:xfrm>
          <a:prstGeom prst="rect">
            <a:avLst/>
          </a:prstGeom>
        </p:spPr>
        <p:txBody>
          <a:bodyPr anchor="b">
            <a:normAutofit/>
          </a:bodyPr>
          <a:lstStyle/>
          <a:p>
            <a:pPr algn="l"/>
            <a:r>
              <a:rPr lang="en-US" sz="5400"/>
              <a:t>Click to edit Master title style</a:t>
            </a:r>
            <a:endParaRPr lang="en-US" sz="5400" dirty="0">
              <a:cs typeface="Posterama" panose="020B0504020200020000" pitchFamily="34" charset="0"/>
            </a:endParaRPr>
          </a:p>
        </p:txBody>
      </p:sp>
      <p:grpSp>
        <p:nvGrpSpPr>
          <p:cNvPr id="28" name="Cross">
            <a:extLst>
              <a:ext uri="{FF2B5EF4-FFF2-40B4-BE49-F238E27FC236}">
                <a16:creationId xmlns:a16="http://schemas.microsoft.com/office/drawing/2014/main" id="{DE90EA9D-D33A-4461-8A51-988087AEC6AA}"/>
              </a:ext>
              <a:ext uri="{C183D7F6-B498-43B3-948B-1728B52AA6E4}">
                <adec:decorative xmlns:adec="http://schemas.microsoft.com/office/drawing/2017/decorative" val="1"/>
              </a:ext>
            </a:extLst>
          </p:cNvPr>
          <p:cNvGrpSpPr/>
          <p:nvPr/>
        </p:nvGrpSpPr>
        <p:grpSpPr>
          <a:xfrm>
            <a:off x="5961010" y="3330979"/>
            <a:ext cx="89154" cy="118872"/>
            <a:chOff x="1175347" y="3733800"/>
            <a:chExt cx="118872" cy="118872"/>
          </a:xfrm>
        </p:grpSpPr>
        <p:cxnSp>
          <p:nvCxnSpPr>
            <p:cNvPr id="29" name="Straight Connector 28">
              <a:extLst>
                <a:ext uri="{FF2B5EF4-FFF2-40B4-BE49-F238E27FC236}">
                  <a16:creationId xmlns:a16="http://schemas.microsoft.com/office/drawing/2014/main" id="{F7119486-F5DF-4CAA-A71E-2861F2CBECF7}"/>
                </a:ext>
              </a:extLst>
            </p:cNvPr>
            <p:cNvCxnSpPr>
              <a:cxnSpLocks/>
            </p:cNvCxnSpPr>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30" name="Straight Connector 29">
              <a:extLst>
                <a:ext uri="{FF2B5EF4-FFF2-40B4-BE49-F238E27FC236}">
                  <a16:creationId xmlns:a16="http://schemas.microsoft.com/office/drawing/2014/main" id="{2C858657-F484-4466-8AFB-7FAD2E65B72F}"/>
                </a:ext>
              </a:extLst>
            </p:cNvPr>
            <p:cNvCxnSpPr>
              <a:cxnSpLocks/>
            </p:cNvCxnSpPr>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
        <p:nvSpPr>
          <p:cNvPr id="39" name="Text Placeholder 37">
            <a:extLst>
              <a:ext uri="{FF2B5EF4-FFF2-40B4-BE49-F238E27FC236}">
                <a16:creationId xmlns:a16="http://schemas.microsoft.com/office/drawing/2014/main" id="{98D12C8B-CC26-42CF-A68C-CF06CCA79DB0}"/>
              </a:ext>
            </a:extLst>
          </p:cNvPr>
          <p:cNvSpPr>
            <a:spLocks noGrp="1"/>
          </p:cNvSpPr>
          <p:nvPr>
            <p:ph type="body" sz="quarter" idx="13" hasCustomPrompt="1"/>
          </p:nvPr>
        </p:nvSpPr>
        <p:spPr>
          <a:xfrm>
            <a:off x="759618" y="4075114"/>
            <a:ext cx="4186238" cy="2054225"/>
          </a:xfrm>
          <a:prstGeom prst="rect">
            <a:avLst/>
          </a:prstGeom>
        </p:spPr>
        <p:txBody>
          <a:bodyPr/>
          <a:lstStyle>
            <a:lvl1pPr marL="0" indent="0">
              <a:buNone/>
              <a:defRPr/>
            </a:lvl1pPr>
          </a:lstStyle>
          <a:p>
            <a:pPr lvl="0"/>
            <a:r>
              <a:rPr lang="en-US" dirty="0"/>
              <a:t>Click to add subtitle</a:t>
            </a:r>
          </a:p>
        </p:txBody>
      </p:sp>
      <p:sp>
        <p:nvSpPr>
          <p:cNvPr id="42" name="Picture Placeholder 41">
            <a:extLst>
              <a:ext uri="{FF2B5EF4-FFF2-40B4-BE49-F238E27FC236}">
                <a16:creationId xmlns:a16="http://schemas.microsoft.com/office/drawing/2014/main" id="{E3C5E9AD-97DA-438E-9830-992F9CA586B4}"/>
              </a:ext>
            </a:extLst>
          </p:cNvPr>
          <p:cNvSpPr>
            <a:spLocks noGrp="1"/>
          </p:cNvSpPr>
          <p:nvPr>
            <p:ph type="pic" sz="quarter" idx="14" hasCustomPrompt="1"/>
          </p:nvPr>
        </p:nvSpPr>
        <p:spPr>
          <a:xfrm>
            <a:off x="4974014" y="920427"/>
            <a:ext cx="1859039" cy="4957437"/>
          </a:xfrm>
          <a:custGeom>
            <a:avLst/>
            <a:gdLst>
              <a:gd name="connsiteX0" fmla="*/ 2478719 w 2478719"/>
              <a:gd name="connsiteY0" fmla="*/ 0 h 4957437"/>
              <a:gd name="connsiteX1" fmla="*/ 2478719 w 2478719"/>
              <a:gd name="connsiteY1" fmla="*/ 4957437 h 4957437"/>
              <a:gd name="connsiteX2" fmla="*/ 0 w 2478719"/>
              <a:gd name="connsiteY2" fmla="*/ 2478719 h 4957437"/>
              <a:gd name="connsiteX3" fmla="*/ 2478719 w 2478719"/>
              <a:gd name="connsiteY3" fmla="*/ 0 h 4957437"/>
            </a:gdLst>
            <a:ahLst/>
            <a:cxnLst>
              <a:cxn ang="0">
                <a:pos x="connsiteX0" y="connsiteY0"/>
              </a:cxn>
              <a:cxn ang="0">
                <a:pos x="connsiteX1" y="connsiteY1"/>
              </a:cxn>
              <a:cxn ang="0">
                <a:pos x="connsiteX2" y="connsiteY2"/>
              </a:cxn>
              <a:cxn ang="0">
                <a:pos x="connsiteX3" y="connsiteY3"/>
              </a:cxn>
            </a:cxnLst>
            <a:rect l="l" t="t" r="r" b="b"/>
            <a:pathLst>
              <a:path w="2478719" h="4957437">
                <a:moveTo>
                  <a:pt x="2478719" y="0"/>
                </a:moveTo>
                <a:lnTo>
                  <a:pt x="2478719" y="4957437"/>
                </a:lnTo>
                <a:cubicBezTo>
                  <a:pt x="1109777" y="4957437"/>
                  <a:pt x="0" y="3847661"/>
                  <a:pt x="0" y="2478719"/>
                </a:cubicBezTo>
                <a:cubicBezTo>
                  <a:pt x="0" y="1109777"/>
                  <a:pt x="1109777" y="0"/>
                  <a:pt x="2478719" y="0"/>
                </a:cubicBezTo>
                <a:close/>
              </a:path>
            </a:pathLst>
          </a:custGeom>
        </p:spPr>
        <p:txBody>
          <a:bodyPr wrap="square" anchor="ctr">
            <a:noAutofit/>
          </a:bodyPr>
          <a:lstStyle>
            <a:lvl1pPr marL="0" indent="0" algn="ctr">
              <a:buNone/>
              <a:defRPr sz="2000"/>
            </a:lvl1pPr>
          </a:lstStyle>
          <a:p>
            <a:r>
              <a:rPr lang="en-US" dirty="0"/>
              <a:t>Click to add photo</a:t>
            </a:r>
          </a:p>
        </p:txBody>
      </p:sp>
      <p:sp>
        <p:nvSpPr>
          <p:cNvPr id="45" name="Picture Placeholder 44">
            <a:extLst>
              <a:ext uri="{FF2B5EF4-FFF2-40B4-BE49-F238E27FC236}">
                <a16:creationId xmlns:a16="http://schemas.microsoft.com/office/drawing/2014/main" id="{29CDCB5D-3CB9-4A05-9109-F46C1FEB08B2}"/>
              </a:ext>
            </a:extLst>
          </p:cNvPr>
          <p:cNvSpPr>
            <a:spLocks noGrp="1"/>
          </p:cNvSpPr>
          <p:nvPr>
            <p:ph type="pic" sz="quarter" idx="15" hasCustomPrompt="1"/>
          </p:nvPr>
        </p:nvSpPr>
        <p:spPr>
          <a:xfrm>
            <a:off x="6933702" y="920816"/>
            <a:ext cx="1807624" cy="2410165"/>
          </a:xfrm>
          <a:custGeom>
            <a:avLst/>
            <a:gdLst>
              <a:gd name="connsiteX0" fmla="*/ 0 w 2410165"/>
              <a:gd name="connsiteY0" fmla="*/ 0 h 2410165"/>
              <a:gd name="connsiteX1" fmla="*/ 2410165 w 2410165"/>
              <a:gd name="connsiteY1" fmla="*/ 2410165 h 2410165"/>
              <a:gd name="connsiteX2" fmla="*/ 0 w 2410165"/>
              <a:gd name="connsiteY2" fmla="*/ 2410165 h 2410165"/>
            </a:gdLst>
            <a:ahLst/>
            <a:cxnLst>
              <a:cxn ang="0">
                <a:pos x="connsiteX0" y="connsiteY0"/>
              </a:cxn>
              <a:cxn ang="0">
                <a:pos x="connsiteX1" y="connsiteY1"/>
              </a:cxn>
              <a:cxn ang="0">
                <a:pos x="connsiteX2" y="connsiteY2"/>
              </a:cxn>
            </a:cxnLst>
            <a:rect l="l" t="t" r="r" b="b"/>
            <a:pathLst>
              <a:path w="2410165" h="2410165">
                <a:moveTo>
                  <a:pt x="0" y="0"/>
                </a:moveTo>
                <a:cubicBezTo>
                  <a:pt x="1331082" y="0"/>
                  <a:pt x="2410165" y="1079083"/>
                  <a:pt x="2410165" y="2410165"/>
                </a:cubicBezTo>
                <a:lnTo>
                  <a:pt x="0" y="2410165"/>
                </a:lnTo>
                <a:close/>
              </a:path>
            </a:pathLst>
          </a:custGeom>
        </p:spPr>
        <p:txBody>
          <a:bodyPr wrap="square" anchor="b">
            <a:noAutofit/>
          </a:bodyPr>
          <a:lstStyle>
            <a:lvl1pPr marL="0" indent="0" algn="ctr">
              <a:buNone/>
              <a:defRPr sz="2000"/>
            </a:lvl1pPr>
          </a:lstStyle>
          <a:p>
            <a:r>
              <a:rPr lang="en-US" dirty="0"/>
              <a:t>Click to</a:t>
            </a:r>
          </a:p>
          <a:p>
            <a:r>
              <a:rPr lang="en-US" dirty="0"/>
              <a:t>add photo</a:t>
            </a:r>
          </a:p>
        </p:txBody>
      </p:sp>
      <p:sp>
        <p:nvSpPr>
          <p:cNvPr id="48" name="Picture Placeholder 47">
            <a:extLst>
              <a:ext uri="{FF2B5EF4-FFF2-40B4-BE49-F238E27FC236}">
                <a16:creationId xmlns:a16="http://schemas.microsoft.com/office/drawing/2014/main" id="{C1949CC4-76B8-4D86-AF8E-6201557DC29D}"/>
              </a:ext>
            </a:extLst>
          </p:cNvPr>
          <p:cNvSpPr>
            <a:spLocks noGrp="1"/>
          </p:cNvSpPr>
          <p:nvPr>
            <p:ph type="pic" sz="quarter" idx="16" hasCustomPrompt="1"/>
          </p:nvPr>
        </p:nvSpPr>
        <p:spPr>
          <a:xfrm>
            <a:off x="6933701" y="3471380"/>
            <a:ext cx="1807624" cy="2406483"/>
          </a:xfrm>
          <a:custGeom>
            <a:avLst/>
            <a:gdLst>
              <a:gd name="connsiteX0" fmla="*/ 0 w 2410165"/>
              <a:gd name="connsiteY0" fmla="*/ 0 h 2406483"/>
              <a:gd name="connsiteX1" fmla="*/ 2410165 w 2410165"/>
              <a:gd name="connsiteY1" fmla="*/ 0 h 2406483"/>
              <a:gd name="connsiteX2" fmla="*/ 0 w 2410165"/>
              <a:gd name="connsiteY2" fmla="*/ 2406483 h 2406483"/>
            </a:gdLst>
            <a:ahLst/>
            <a:cxnLst>
              <a:cxn ang="0">
                <a:pos x="connsiteX0" y="connsiteY0"/>
              </a:cxn>
              <a:cxn ang="0">
                <a:pos x="connsiteX1" y="connsiteY1"/>
              </a:cxn>
              <a:cxn ang="0">
                <a:pos x="connsiteX2" y="connsiteY2"/>
              </a:cxn>
            </a:cxnLst>
            <a:rect l="l" t="t" r="r" b="b"/>
            <a:pathLst>
              <a:path w="2410165" h="2406483">
                <a:moveTo>
                  <a:pt x="0" y="0"/>
                </a:moveTo>
                <a:lnTo>
                  <a:pt x="2410165" y="0"/>
                </a:lnTo>
                <a:cubicBezTo>
                  <a:pt x="2410165" y="1329048"/>
                  <a:pt x="1331082" y="2406483"/>
                  <a:pt x="0" y="2406483"/>
                </a:cubicBezTo>
                <a:close/>
              </a:path>
            </a:pathLst>
          </a:custGeom>
        </p:spPr>
        <p:txBody>
          <a:bodyPr wrap="square" anchor="t">
            <a:noAutofit/>
          </a:bodyPr>
          <a:lstStyle>
            <a:lvl1pPr marL="0" indent="0" algn="ctr">
              <a:buNone/>
              <a:defRPr sz="2000"/>
            </a:lvl1pPr>
          </a:lstStyle>
          <a:p>
            <a:r>
              <a:rPr lang="en-US" dirty="0"/>
              <a:t>Click to</a:t>
            </a:r>
          </a:p>
          <a:p>
            <a:r>
              <a:rPr lang="en-US" dirty="0"/>
              <a:t>add photo</a:t>
            </a:r>
          </a:p>
        </p:txBody>
      </p:sp>
    </p:spTree>
    <p:extLst>
      <p:ext uri="{BB962C8B-B14F-4D97-AF65-F5344CB8AC3E}">
        <p14:creationId xmlns:p14="http://schemas.microsoft.com/office/powerpoint/2010/main" val="3755752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1225C57A-6BA3-4E88-81DB-F98A7E8F9CCB}"/>
              </a:ext>
              <a:ext uri="{C183D7F6-B498-43B3-948B-1728B52AA6E4}">
                <adec:decorative xmlns:adec="http://schemas.microsoft.com/office/drawing/2017/decorative" val="1"/>
              </a:ext>
            </a:extLst>
          </p:cNvPr>
          <p:cNvSpPr/>
          <p:nvPr/>
        </p:nvSpPr>
        <p:spPr>
          <a:xfrm>
            <a:off x="0" y="0"/>
            <a:ext cx="9141714"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 name="Rectangle 2">
            <a:extLst>
              <a:ext uri="{FF2B5EF4-FFF2-40B4-BE49-F238E27FC236}">
                <a16:creationId xmlns:a16="http://schemas.microsoft.com/office/drawing/2014/main" id="{84F9A67F-2D88-49BB-87D0-5430BD24E520}"/>
              </a:ext>
              <a:ext uri="{C183D7F6-B498-43B3-948B-1728B52AA6E4}">
                <adec:decorative xmlns:adec="http://schemas.microsoft.com/office/drawing/2017/decorative" val="1"/>
              </a:ext>
            </a:extLst>
          </p:cNvPr>
          <p:cNvSpPr/>
          <p:nvPr/>
        </p:nvSpPr>
        <p:spPr>
          <a:xfrm>
            <a:off x="0" y="0"/>
            <a:ext cx="914171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 name="Top left">
            <a:extLst>
              <a:ext uri="{FF2B5EF4-FFF2-40B4-BE49-F238E27FC236}">
                <a16:creationId xmlns:a16="http://schemas.microsoft.com/office/drawing/2014/main" id="{F5534F84-ABA8-471C-A8B7-F32A0AD1EB7B}"/>
              </a:ext>
              <a:ext uri="{C183D7F6-B498-43B3-948B-1728B52AA6E4}">
                <adec:decorative xmlns:adec="http://schemas.microsoft.com/office/drawing/2017/decorative" val="1"/>
              </a:ext>
            </a:extLst>
          </p:cNvPr>
          <p:cNvGrpSpPr/>
          <p:nvPr/>
        </p:nvGrpSpPr>
        <p:grpSpPr>
          <a:xfrm>
            <a:off x="4069" y="-1543"/>
            <a:ext cx="1649213" cy="3349518"/>
            <a:chOff x="10849" y="-3086"/>
            <a:chExt cx="2198951" cy="3349518"/>
          </a:xfrm>
        </p:grpSpPr>
        <p:sp>
          <p:nvSpPr>
            <p:cNvPr id="5" name="Freeform: Shape 4">
              <a:extLst>
                <a:ext uri="{FF2B5EF4-FFF2-40B4-BE49-F238E27FC236}">
                  <a16:creationId xmlns:a16="http://schemas.microsoft.com/office/drawing/2014/main" id="{C120E573-F17E-4067-ACC7-2CFE0E36AF9A}"/>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 name="Freeform: Shape 5">
              <a:extLst>
                <a:ext uri="{FF2B5EF4-FFF2-40B4-BE49-F238E27FC236}">
                  <a16:creationId xmlns:a16="http://schemas.microsoft.com/office/drawing/2014/main" id="{0A9A04E4-A99F-444D-8C94-C8345135FEB6}"/>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Freeform: Shape 6">
              <a:extLst>
                <a:ext uri="{FF2B5EF4-FFF2-40B4-BE49-F238E27FC236}">
                  <a16:creationId xmlns:a16="http://schemas.microsoft.com/office/drawing/2014/main" id="{A25C62E1-A6EA-45F5-98E7-AFC16D32A1EE}"/>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 name="Freeform: Shape 7">
              <a:extLst>
                <a:ext uri="{FF2B5EF4-FFF2-40B4-BE49-F238E27FC236}">
                  <a16:creationId xmlns:a16="http://schemas.microsoft.com/office/drawing/2014/main" id="{E49BBA52-97E5-462E-89FE-054F9420E234}"/>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 name="Freeform: Shape 8">
              <a:extLst>
                <a:ext uri="{FF2B5EF4-FFF2-40B4-BE49-F238E27FC236}">
                  <a16:creationId xmlns:a16="http://schemas.microsoft.com/office/drawing/2014/main" id="{39548F12-A85E-4D96-A275-D42CC29DE220}"/>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 name="Freeform: Shape 9">
              <a:extLst>
                <a:ext uri="{FF2B5EF4-FFF2-40B4-BE49-F238E27FC236}">
                  <a16:creationId xmlns:a16="http://schemas.microsoft.com/office/drawing/2014/main" id="{91A48A8C-0AD8-4EE1-ABFC-3BC7281B3417}"/>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 name="Freeform: Shape 10">
              <a:extLst>
                <a:ext uri="{FF2B5EF4-FFF2-40B4-BE49-F238E27FC236}">
                  <a16:creationId xmlns:a16="http://schemas.microsoft.com/office/drawing/2014/main" id="{4D288D21-2CC5-4CD1-A620-1F777FCFB123}"/>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Freeform: Shape 11">
              <a:extLst>
                <a:ext uri="{FF2B5EF4-FFF2-40B4-BE49-F238E27FC236}">
                  <a16:creationId xmlns:a16="http://schemas.microsoft.com/office/drawing/2014/main" id="{95A40365-E048-4BD5-B813-8F22247869EE}"/>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itle 1">
            <a:extLst>
              <a:ext uri="{FF2B5EF4-FFF2-40B4-BE49-F238E27FC236}">
                <a16:creationId xmlns:a16="http://schemas.microsoft.com/office/drawing/2014/main" id="{8F5D6640-231E-4BB4-AE0F-70176A3BE0F0}"/>
              </a:ext>
            </a:extLst>
          </p:cNvPr>
          <p:cNvSpPr>
            <a:spLocks noGrp="1"/>
          </p:cNvSpPr>
          <p:nvPr>
            <p:ph type="title"/>
          </p:nvPr>
        </p:nvSpPr>
        <p:spPr>
          <a:xfrm>
            <a:off x="898636" y="557192"/>
            <a:ext cx="7491125" cy="1325397"/>
          </a:xfrm>
          <a:prstGeom prst="rect">
            <a:avLst/>
          </a:prstGeom>
        </p:spPr>
        <p:txBody>
          <a:bodyPr/>
          <a:lstStyle>
            <a:lvl1pPr algn="ctr">
              <a:defRPr/>
            </a:lvl1pPr>
          </a:lstStyle>
          <a:p>
            <a:pPr>
              <a:lnSpc>
                <a:spcPct val="100000"/>
              </a:lnSpc>
            </a:pPr>
            <a:r>
              <a:rPr lang="en-US"/>
              <a:t>Click to edit Master title style</a:t>
            </a:r>
            <a:endParaRPr lang="en-US" dirty="0"/>
          </a:p>
        </p:txBody>
      </p:sp>
      <p:grpSp>
        <p:nvGrpSpPr>
          <p:cNvPr id="14" name="Bottom Right">
            <a:extLst>
              <a:ext uri="{FF2B5EF4-FFF2-40B4-BE49-F238E27FC236}">
                <a16:creationId xmlns:a16="http://schemas.microsoft.com/office/drawing/2014/main" id="{2B5DBC70-6B80-4634-BE74-063E4A2568BC}"/>
              </a:ext>
              <a:ext uri="{C183D7F6-B498-43B3-948B-1728B52AA6E4}">
                <adec:decorative xmlns:adec="http://schemas.microsoft.com/office/drawing/2017/decorative" val="1"/>
              </a:ext>
            </a:extLst>
          </p:cNvPr>
          <p:cNvGrpSpPr/>
          <p:nvPr/>
        </p:nvGrpSpPr>
        <p:grpSpPr>
          <a:xfrm>
            <a:off x="5981232" y="3278145"/>
            <a:ext cx="3158700" cy="3581399"/>
            <a:chOff x="7980400" y="3276601"/>
            <a:chExt cx="4211600" cy="3581399"/>
          </a:xfrm>
        </p:grpSpPr>
        <p:grpSp>
          <p:nvGrpSpPr>
            <p:cNvPr id="15" name="Graphic 157">
              <a:extLst>
                <a:ext uri="{FF2B5EF4-FFF2-40B4-BE49-F238E27FC236}">
                  <a16:creationId xmlns:a16="http://schemas.microsoft.com/office/drawing/2014/main" id="{4F2F0A0F-98AB-4BFF-A7D6-2AD57BBE6E0A}"/>
                </a:ext>
                <a:ext uri="{C183D7F6-B498-43B3-948B-1728B52AA6E4}">
                  <adec:decorative xmlns:adec="http://schemas.microsoft.com/office/drawing/2017/decorative" val="1"/>
                </a:ext>
              </a:extLst>
            </p:cNvPr>
            <p:cNvGrpSpPr/>
            <p:nvPr/>
          </p:nvGrpSpPr>
          <p:grpSpPr>
            <a:xfrm>
              <a:off x="8662740" y="3276601"/>
              <a:ext cx="3529260" cy="3581397"/>
              <a:chOff x="4114800" y="1423987"/>
              <a:chExt cx="3961542" cy="4007547"/>
            </a:xfrm>
            <a:noFill/>
          </p:grpSpPr>
          <p:sp>
            <p:nvSpPr>
              <p:cNvPr id="17" name="Freeform: Shape 16">
                <a:extLst>
                  <a:ext uri="{FF2B5EF4-FFF2-40B4-BE49-F238E27FC236}">
                    <a16:creationId xmlns:a16="http://schemas.microsoft.com/office/drawing/2014/main" id="{DD4C8780-103D-4273-8C53-67974B2A94DC}"/>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4AD6E1B3-1715-4109-8CB1-9105B0BFA994}"/>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38820D0E-8FC9-4216-A6BF-2299C5AF7C14}"/>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AF0D6914-EF36-446C-9B37-B29925ED144F}"/>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FFAE074B-38DD-4BDA-A83B-AC2A1E8D1664}"/>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 name="Freeform: Shape 21">
                <a:extLst>
                  <a:ext uri="{FF2B5EF4-FFF2-40B4-BE49-F238E27FC236}">
                    <a16:creationId xmlns:a16="http://schemas.microsoft.com/office/drawing/2014/main" id="{C8DE4EEA-58F1-46B6-B27D-4542CA39C042}"/>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3" name="Freeform: Shape 22">
                <a:extLst>
                  <a:ext uri="{FF2B5EF4-FFF2-40B4-BE49-F238E27FC236}">
                    <a16:creationId xmlns:a16="http://schemas.microsoft.com/office/drawing/2014/main" id="{F436828B-D2E1-4D62-AAF4-796CB97FF892}"/>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6" name="Freeform: Shape 15">
              <a:extLst>
                <a:ext uri="{FF2B5EF4-FFF2-40B4-BE49-F238E27FC236}">
                  <a16:creationId xmlns:a16="http://schemas.microsoft.com/office/drawing/2014/main" id="{885C3206-220B-4FE2-A199-6D4F2D7CE323}"/>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28" name="Date Placeholder 8">
            <a:extLst>
              <a:ext uri="{FF2B5EF4-FFF2-40B4-BE49-F238E27FC236}">
                <a16:creationId xmlns:a16="http://schemas.microsoft.com/office/drawing/2014/main" id="{B26AF064-D340-46EA-9C15-A6CB4E376465}"/>
              </a:ext>
            </a:extLst>
          </p:cNvPr>
          <p:cNvSpPr>
            <a:spLocks noGrp="1"/>
          </p:cNvSpPr>
          <p:nvPr>
            <p:ph type="dt" sz="half" idx="10"/>
          </p:nvPr>
        </p:nvSpPr>
        <p:spPr>
          <a:xfrm>
            <a:off x="628650" y="6356351"/>
            <a:ext cx="2057400" cy="365125"/>
          </a:xfrm>
          <a:prstGeom prst="rect">
            <a:avLst/>
          </a:prstGeom>
        </p:spPr>
        <p:txBody>
          <a:bodyPr/>
          <a:lstStyle>
            <a:lvl1pPr>
              <a:defRPr sz="900" spc="200" baseline="0">
                <a:solidFill>
                  <a:schemeClr val="accent1"/>
                </a:solidFill>
                <a:effectLst/>
              </a:defRPr>
            </a:lvl1pPr>
          </a:lstStyle>
          <a:p>
            <a:fld id="{1D8BD707-D9CF-40AE-B4C6-C98DA3205C09}" type="datetimeFigureOut">
              <a:rPr lang="en-US" smtClean="0"/>
              <a:pPr/>
              <a:t>10/28/2023</a:t>
            </a:fld>
            <a:endParaRPr lang="en-US"/>
          </a:p>
        </p:txBody>
      </p:sp>
      <p:sp>
        <p:nvSpPr>
          <p:cNvPr id="29" name="Footer Placeholder 9">
            <a:extLst>
              <a:ext uri="{FF2B5EF4-FFF2-40B4-BE49-F238E27FC236}">
                <a16:creationId xmlns:a16="http://schemas.microsoft.com/office/drawing/2014/main" id="{03F75FA5-935D-4AF9-B1EF-2F4DAAE58FBE}"/>
              </a:ext>
            </a:extLst>
          </p:cNvPr>
          <p:cNvSpPr>
            <a:spLocks noGrp="1"/>
          </p:cNvSpPr>
          <p:nvPr>
            <p:ph type="ftr" sz="quarter" idx="11"/>
          </p:nvPr>
        </p:nvSpPr>
        <p:spPr>
          <a:xfrm>
            <a:off x="3028950" y="6356351"/>
            <a:ext cx="3086100" cy="365125"/>
          </a:xfrm>
          <a:prstGeom prst="rect">
            <a:avLst/>
          </a:prstGeom>
        </p:spPr>
        <p:txBody>
          <a:bodyPr/>
          <a:lstStyle>
            <a:lvl1pPr algn="ctr">
              <a:defRPr sz="900" spc="200" baseline="0">
                <a:solidFill>
                  <a:schemeClr val="accent1"/>
                </a:solidFill>
                <a:effectLst/>
              </a:defRPr>
            </a:lvl1pPr>
          </a:lstStyle>
          <a:p>
            <a:endParaRPr lang="en-US"/>
          </a:p>
        </p:txBody>
      </p:sp>
      <p:sp>
        <p:nvSpPr>
          <p:cNvPr id="30" name="Slide Number Placeholder 10">
            <a:extLst>
              <a:ext uri="{FF2B5EF4-FFF2-40B4-BE49-F238E27FC236}">
                <a16:creationId xmlns:a16="http://schemas.microsoft.com/office/drawing/2014/main" id="{71F9F335-851C-42ED-B5C1-9FABCA15FF02}"/>
              </a:ext>
            </a:extLst>
          </p:cNvPr>
          <p:cNvSpPr>
            <a:spLocks noGrp="1"/>
          </p:cNvSpPr>
          <p:nvPr>
            <p:ph type="sldNum" sz="quarter" idx="12"/>
          </p:nvPr>
        </p:nvSpPr>
        <p:spPr>
          <a:xfrm>
            <a:off x="7429500" y="6356351"/>
            <a:ext cx="1085850" cy="365125"/>
          </a:xfrm>
          <a:prstGeom prst="rect">
            <a:avLst/>
          </a:prstGeom>
        </p:spPr>
        <p:txBody>
          <a:bodyPr/>
          <a:lstStyle>
            <a:lvl1pPr algn="r">
              <a:defRPr sz="900" spc="200" baseline="0">
                <a:solidFill>
                  <a:schemeClr val="accent1"/>
                </a:solidFill>
                <a:effectLst/>
              </a:defRPr>
            </a:lvl1pPr>
          </a:lstStyle>
          <a:p>
            <a:fld id="{B6F15528-21DE-4FAA-801E-634DDDAF4B2B}" type="slidenum">
              <a:rPr lang="en-US" smtClean="0"/>
              <a:pPr/>
              <a:t>‹#›</a:t>
            </a:fld>
            <a:endParaRPr lang="en-US"/>
          </a:p>
        </p:txBody>
      </p:sp>
      <p:sp>
        <p:nvSpPr>
          <p:cNvPr id="25" name="Content Placeholder 24">
            <a:extLst>
              <a:ext uri="{FF2B5EF4-FFF2-40B4-BE49-F238E27FC236}">
                <a16:creationId xmlns:a16="http://schemas.microsoft.com/office/drawing/2014/main" id="{4330C721-3559-4CDE-B4AF-4F7C98229EB2}"/>
              </a:ext>
            </a:extLst>
          </p:cNvPr>
          <p:cNvSpPr>
            <a:spLocks noGrp="1"/>
          </p:cNvSpPr>
          <p:nvPr>
            <p:ph sz="quarter" idx="13"/>
          </p:nvPr>
        </p:nvSpPr>
        <p:spPr>
          <a:xfrm>
            <a:off x="1075135" y="2343151"/>
            <a:ext cx="6993731" cy="3552825"/>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76649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able">
    <p:bg>
      <p:bgPr>
        <a:solidFill>
          <a:schemeClr val="bg2"/>
        </a:solidFill>
        <a:effectLst/>
      </p:bgPr>
    </p:bg>
    <p:spTree>
      <p:nvGrpSpPr>
        <p:cNvPr id="1" name=""/>
        <p:cNvGrpSpPr/>
        <p:nvPr/>
      </p:nvGrpSpPr>
      <p:grpSpPr>
        <a:xfrm>
          <a:off x="0" y="0"/>
          <a:ext cx="0" cy="0"/>
          <a:chOff x="0" y="0"/>
          <a:chExt cx="0" cy="0"/>
        </a:xfrm>
      </p:grpSpPr>
      <p:grpSp>
        <p:nvGrpSpPr>
          <p:cNvPr id="4" name="Top left">
            <a:extLst>
              <a:ext uri="{FF2B5EF4-FFF2-40B4-BE49-F238E27FC236}">
                <a16:creationId xmlns:a16="http://schemas.microsoft.com/office/drawing/2014/main" id="{6B68C4F3-DA58-488E-A1B9-C574806E06B1}"/>
              </a:ext>
              <a:ext uri="{C183D7F6-B498-43B3-948B-1728B52AA6E4}">
                <adec:decorative xmlns:adec="http://schemas.microsoft.com/office/drawing/2017/decorative" val="1"/>
              </a:ext>
            </a:extLst>
          </p:cNvPr>
          <p:cNvGrpSpPr/>
          <p:nvPr/>
        </p:nvGrpSpPr>
        <p:grpSpPr>
          <a:xfrm>
            <a:off x="4069" y="-1543"/>
            <a:ext cx="1649213" cy="3349518"/>
            <a:chOff x="10849" y="-3086"/>
            <a:chExt cx="2198951" cy="3349518"/>
          </a:xfrm>
        </p:grpSpPr>
        <p:sp>
          <p:nvSpPr>
            <p:cNvPr id="5" name="Freeform: Shape 4">
              <a:extLst>
                <a:ext uri="{FF2B5EF4-FFF2-40B4-BE49-F238E27FC236}">
                  <a16:creationId xmlns:a16="http://schemas.microsoft.com/office/drawing/2014/main" id="{7C14282E-9BBD-4DB8-9BEF-3B2029C43A8A}"/>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 name="Freeform: Shape 5">
              <a:extLst>
                <a:ext uri="{FF2B5EF4-FFF2-40B4-BE49-F238E27FC236}">
                  <a16:creationId xmlns:a16="http://schemas.microsoft.com/office/drawing/2014/main" id="{54227016-75FE-458D-8526-2BC0F6325277}"/>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Freeform: Shape 6">
              <a:extLst>
                <a:ext uri="{FF2B5EF4-FFF2-40B4-BE49-F238E27FC236}">
                  <a16:creationId xmlns:a16="http://schemas.microsoft.com/office/drawing/2014/main" id="{F8D36287-4581-4AB3-AD73-BB1788B529CE}"/>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 name="Freeform: Shape 7">
              <a:extLst>
                <a:ext uri="{FF2B5EF4-FFF2-40B4-BE49-F238E27FC236}">
                  <a16:creationId xmlns:a16="http://schemas.microsoft.com/office/drawing/2014/main" id="{DA687500-D055-420B-BA89-C2497BEC9CEE}"/>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 name="Freeform: Shape 8">
              <a:extLst>
                <a:ext uri="{FF2B5EF4-FFF2-40B4-BE49-F238E27FC236}">
                  <a16:creationId xmlns:a16="http://schemas.microsoft.com/office/drawing/2014/main" id="{561ED86A-A615-457B-B605-DDEFA04887AA}"/>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 name="Freeform: Shape 9">
              <a:extLst>
                <a:ext uri="{FF2B5EF4-FFF2-40B4-BE49-F238E27FC236}">
                  <a16:creationId xmlns:a16="http://schemas.microsoft.com/office/drawing/2014/main" id="{F9B08EFF-6109-4E38-8AE0-C0DC57673936}"/>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 name="Freeform: Shape 10">
              <a:extLst>
                <a:ext uri="{FF2B5EF4-FFF2-40B4-BE49-F238E27FC236}">
                  <a16:creationId xmlns:a16="http://schemas.microsoft.com/office/drawing/2014/main" id="{662AAAC3-A562-4FFF-9C3D-2A15BB0C8217}"/>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Freeform: Shape 11">
              <a:extLst>
                <a:ext uri="{FF2B5EF4-FFF2-40B4-BE49-F238E27FC236}">
                  <a16:creationId xmlns:a16="http://schemas.microsoft.com/office/drawing/2014/main" id="{64532044-D738-480C-BFDC-BA047A4549FB}"/>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itle 1">
            <a:extLst>
              <a:ext uri="{FF2B5EF4-FFF2-40B4-BE49-F238E27FC236}">
                <a16:creationId xmlns:a16="http://schemas.microsoft.com/office/drawing/2014/main" id="{0E6D5A92-6D6E-4B53-BA01-E1231CF64FC0}"/>
              </a:ext>
            </a:extLst>
          </p:cNvPr>
          <p:cNvSpPr>
            <a:spLocks noGrp="1"/>
          </p:cNvSpPr>
          <p:nvPr>
            <p:ph type="title"/>
          </p:nvPr>
        </p:nvSpPr>
        <p:spPr>
          <a:xfrm>
            <a:off x="898636" y="557192"/>
            <a:ext cx="7491125" cy="1325397"/>
          </a:xfrm>
          <a:prstGeom prst="rect">
            <a:avLst/>
          </a:prstGeom>
        </p:spPr>
        <p:txBody>
          <a:bodyPr/>
          <a:lstStyle>
            <a:lvl1pPr algn="ctr">
              <a:defRPr/>
            </a:lvl1pPr>
          </a:lstStyle>
          <a:p>
            <a:pPr>
              <a:lnSpc>
                <a:spcPct val="100000"/>
              </a:lnSpc>
            </a:pPr>
            <a:r>
              <a:rPr lang="en-US"/>
              <a:t>Click to edit Master title style</a:t>
            </a:r>
            <a:endParaRPr lang="en-US" dirty="0"/>
          </a:p>
        </p:txBody>
      </p:sp>
      <p:grpSp>
        <p:nvGrpSpPr>
          <p:cNvPr id="14" name="Bottom Right">
            <a:extLst>
              <a:ext uri="{FF2B5EF4-FFF2-40B4-BE49-F238E27FC236}">
                <a16:creationId xmlns:a16="http://schemas.microsoft.com/office/drawing/2014/main" id="{933458C1-788D-4D50-BC21-6447B0730D02}"/>
              </a:ext>
              <a:ext uri="{C183D7F6-B498-43B3-948B-1728B52AA6E4}">
                <adec:decorative xmlns:adec="http://schemas.microsoft.com/office/drawing/2017/decorative" val="1"/>
              </a:ext>
            </a:extLst>
          </p:cNvPr>
          <p:cNvGrpSpPr/>
          <p:nvPr/>
        </p:nvGrpSpPr>
        <p:grpSpPr>
          <a:xfrm>
            <a:off x="5981232" y="3278145"/>
            <a:ext cx="3158700" cy="3581399"/>
            <a:chOff x="7980400" y="3276601"/>
            <a:chExt cx="4211600" cy="3581399"/>
          </a:xfrm>
        </p:grpSpPr>
        <p:grpSp>
          <p:nvGrpSpPr>
            <p:cNvPr id="15" name="Graphic 157">
              <a:extLst>
                <a:ext uri="{FF2B5EF4-FFF2-40B4-BE49-F238E27FC236}">
                  <a16:creationId xmlns:a16="http://schemas.microsoft.com/office/drawing/2014/main" id="{0D41BA5F-BA2A-4386-A7B4-FB811DF5168B}"/>
                </a:ext>
                <a:ext uri="{C183D7F6-B498-43B3-948B-1728B52AA6E4}">
                  <adec:decorative xmlns:adec="http://schemas.microsoft.com/office/drawing/2017/decorative" val="1"/>
                </a:ext>
              </a:extLst>
            </p:cNvPr>
            <p:cNvGrpSpPr/>
            <p:nvPr/>
          </p:nvGrpSpPr>
          <p:grpSpPr>
            <a:xfrm>
              <a:off x="8662740" y="3276601"/>
              <a:ext cx="3529260" cy="3581397"/>
              <a:chOff x="4114800" y="1423987"/>
              <a:chExt cx="3961542" cy="4007547"/>
            </a:xfrm>
            <a:noFill/>
          </p:grpSpPr>
          <p:sp>
            <p:nvSpPr>
              <p:cNvPr id="17" name="Freeform: Shape 16">
                <a:extLst>
                  <a:ext uri="{FF2B5EF4-FFF2-40B4-BE49-F238E27FC236}">
                    <a16:creationId xmlns:a16="http://schemas.microsoft.com/office/drawing/2014/main" id="{EFDE3885-EA9A-4FF9-84BD-B43D6D1ED4DD}"/>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5ECB0097-BB98-4FEC-A705-D82D6A97CA25}"/>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20E6CFFF-B349-4360-92E1-0451760008D5}"/>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6A22594E-9B08-4B25-8789-304CA2FC58A4}"/>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AE707CB4-8E5B-40D8-A59A-38A6B3619F24}"/>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 name="Freeform: Shape 21">
                <a:extLst>
                  <a:ext uri="{FF2B5EF4-FFF2-40B4-BE49-F238E27FC236}">
                    <a16:creationId xmlns:a16="http://schemas.microsoft.com/office/drawing/2014/main" id="{51A45863-5560-4ACD-ACE3-94776845B138}"/>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3" name="Freeform: Shape 22">
                <a:extLst>
                  <a:ext uri="{FF2B5EF4-FFF2-40B4-BE49-F238E27FC236}">
                    <a16:creationId xmlns:a16="http://schemas.microsoft.com/office/drawing/2014/main" id="{FD8510C7-0AAE-424E-8D10-9E3FC0DB98F1}"/>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6" name="Freeform: Shape 15">
              <a:extLst>
                <a:ext uri="{FF2B5EF4-FFF2-40B4-BE49-F238E27FC236}">
                  <a16:creationId xmlns:a16="http://schemas.microsoft.com/office/drawing/2014/main" id="{9BA78C71-D0E4-4A5E-B6DB-3065CB6ACEC6}"/>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24" name="Date Placeholder 8">
            <a:extLst>
              <a:ext uri="{FF2B5EF4-FFF2-40B4-BE49-F238E27FC236}">
                <a16:creationId xmlns:a16="http://schemas.microsoft.com/office/drawing/2014/main" id="{4EC9294D-6492-44C5-AE14-74B5D86BAEE7}"/>
              </a:ext>
            </a:extLst>
          </p:cNvPr>
          <p:cNvSpPr>
            <a:spLocks noGrp="1"/>
          </p:cNvSpPr>
          <p:nvPr>
            <p:ph type="dt" sz="half" idx="10"/>
          </p:nvPr>
        </p:nvSpPr>
        <p:spPr>
          <a:xfrm>
            <a:off x="628650" y="6356351"/>
            <a:ext cx="2057400" cy="365125"/>
          </a:xfrm>
          <a:prstGeom prst="rect">
            <a:avLst/>
          </a:prstGeom>
        </p:spPr>
        <p:txBody>
          <a:bodyPr/>
          <a:lstStyle>
            <a:lvl1pPr>
              <a:defRPr sz="900" spc="200" baseline="0">
                <a:solidFill>
                  <a:schemeClr val="accent1"/>
                </a:solidFill>
                <a:effectLst/>
              </a:defRPr>
            </a:lvl1pPr>
          </a:lstStyle>
          <a:p>
            <a:fld id="{1D8BD707-D9CF-40AE-B4C6-C98DA3205C09}" type="datetimeFigureOut">
              <a:rPr lang="en-US" smtClean="0"/>
              <a:pPr/>
              <a:t>10/28/2023</a:t>
            </a:fld>
            <a:endParaRPr lang="en-US"/>
          </a:p>
        </p:txBody>
      </p:sp>
      <p:sp>
        <p:nvSpPr>
          <p:cNvPr id="25" name="Footer Placeholder 9">
            <a:extLst>
              <a:ext uri="{FF2B5EF4-FFF2-40B4-BE49-F238E27FC236}">
                <a16:creationId xmlns:a16="http://schemas.microsoft.com/office/drawing/2014/main" id="{0E08DE30-AEBD-48F0-A130-0753399D6513}"/>
              </a:ext>
            </a:extLst>
          </p:cNvPr>
          <p:cNvSpPr>
            <a:spLocks noGrp="1"/>
          </p:cNvSpPr>
          <p:nvPr>
            <p:ph type="ftr" sz="quarter" idx="11"/>
          </p:nvPr>
        </p:nvSpPr>
        <p:spPr>
          <a:xfrm>
            <a:off x="3028950" y="6356351"/>
            <a:ext cx="3086100" cy="365125"/>
          </a:xfrm>
          <a:prstGeom prst="rect">
            <a:avLst/>
          </a:prstGeom>
        </p:spPr>
        <p:txBody>
          <a:bodyPr/>
          <a:lstStyle>
            <a:lvl1pPr algn="ctr">
              <a:defRPr sz="900" spc="200" baseline="0">
                <a:solidFill>
                  <a:schemeClr val="accent1"/>
                </a:solidFill>
                <a:effectLst/>
              </a:defRPr>
            </a:lvl1pPr>
          </a:lstStyle>
          <a:p>
            <a:endParaRPr lang="en-US"/>
          </a:p>
        </p:txBody>
      </p:sp>
      <p:sp>
        <p:nvSpPr>
          <p:cNvPr id="26" name="Slide Number Placeholder 10">
            <a:extLst>
              <a:ext uri="{FF2B5EF4-FFF2-40B4-BE49-F238E27FC236}">
                <a16:creationId xmlns:a16="http://schemas.microsoft.com/office/drawing/2014/main" id="{71415C84-324E-4C0D-B691-C384E436D649}"/>
              </a:ext>
            </a:extLst>
          </p:cNvPr>
          <p:cNvSpPr>
            <a:spLocks noGrp="1"/>
          </p:cNvSpPr>
          <p:nvPr>
            <p:ph type="sldNum" sz="quarter" idx="12"/>
          </p:nvPr>
        </p:nvSpPr>
        <p:spPr>
          <a:xfrm>
            <a:off x="7429500" y="6356351"/>
            <a:ext cx="1085850" cy="365125"/>
          </a:xfrm>
          <a:prstGeom prst="rect">
            <a:avLst/>
          </a:prstGeom>
        </p:spPr>
        <p:txBody>
          <a:bodyPr/>
          <a:lstStyle>
            <a:lvl1pPr algn="r">
              <a:defRPr sz="900" spc="200" baseline="0">
                <a:solidFill>
                  <a:schemeClr val="accent1"/>
                </a:solidFill>
                <a:effectLst/>
              </a:defRPr>
            </a:lvl1pPr>
          </a:lstStyle>
          <a:p>
            <a:fld id="{B6F15528-21DE-4FAA-801E-634DDDAF4B2B}" type="slidenum">
              <a:rPr lang="en-US" smtClean="0"/>
              <a:pPr/>
              <a:t>‹#›</a:t>
            </a:fld>
            <a:endParaRPr lang="en-US"/>
          </a:p>
        </p:txBody>
      </p:sp>
      <p:sp>
        <p:nvSpPr>
          <p:cNvPr id="3" name="Content Placeholder 2">
            <a:extLst>
              <a:ext uri="{FF2B5EF4-FFF2-40B4-BE49-F238E27FC236}">
                <a16:creationId xmlns:a16="http://schemas.microsoft.com/office/drawing/2014/main" id="{7A6A6618-F041-427E-AE99-91D2386AE897}"/>
              </a:ext>
            </a:extLst>
          </p:cNvPr>
          <p:cNvSpPr>
            <a:spLocks noGrp="1"/>
          </p:cNvSpPr>
          <p:nvPr>
            <p:ph sz="quarter" idx="13"/>
          </p:nvPr>
        </p:nvSpPr>
        <p:spPr>
          <a:xfrm>
            <a:off x="1395413" y="2055814"/>
            <a:ext cx="6497241" cy="3309937"/>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4184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p:bg>
      <p:bgPr>
        <a:solidFill>
          <a:schemeClr val="bg2"/>
        </a:solidFill>
        <a:effectLst/>
      </p:bgPr>
    </p:bg>
    <p:spTree>
      <p:nvGrpSpPr>
        <p:cNvPr id="1" name=""/>
        <p:cNvGrpSpPr/>
        <p:nvPr/>
      </p:nvGrpSpPr>
      <p:grpSpPr>
        <a:xfrm>
          <a:off x="0" y="0"/>
          <a:ext cx="0" cy="0"/>
          <a:chOff x="0" y="0"/>
          <a:chExt cx="0" cy="0"/>
        </a:xfrm>
      </p:grpSpPr>
      <p:grpSp>
        <p:nvGrpSpPr>
          <p:cNvPr id="8" name="Top left">
            <a:extLst>
              <a:ext uri="{FF2B5EF4-FFF2-40B4-BE49-F238E27FC236}">
                <a16:creationId xmlns:a16="http://schemas.microsoft.com/office/drawing/2014/main" id="{E7C1007A-38A4-44A0-BF98-887471DFFB32}"/>
              </a:ext>
              <a:ext uri="{C183D7F6-B498-43B3-948B-1728B52AA6E4}">
                <adec:decorative xmlns:adec="http://schemas.microsoft.com/office/drawing/2017/decorative" val="1"/>
              </a:ext>
            </a:extLst>
          </p:cNvPr>
          <p:cNvGrpSpPr/>
          <p:nvPr/>
        </p:nvGrpSpPr>
        <p:grpSpPr>
          <a:xfrm>
            <a:off x="4069" y="-1543"/>
            <a:ext cx="1649213" cy="3349518"/>
            <a:chOff x="10849" y="-3086"/>
            <a:chExt cx="2198951" cy="3349518"/>
          </a:xfrm>
        </p:grpSpPr>
        <p:sp>
          <p:nvSpPr>
            <p:cNvPr id="9" name="Freeform: Shape 8">
              <a:extLst>
                <a:ext uri="{FF2B5EF4-FFF2-40B4-BE49-F238E27FC236}">
                  <a16:creationId xmlns:a16="http://schemas.microsoft.com/office/drawing/2014/main" id="{FFC8DFC3-A77D-4047-89B1-5A9587DD92E2}"/>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 name="Freeform: Shape 9">
              <a:extLst>
                <a:ext uri="{FF2B5EF4-FFF2-40B4-BE49-F238E27FC236}">
                  <a16:creationId xmlns:a16="http://schemas.microsoft.com/office/drawing/2014/main" id="{5367B319-DB4D-49DE-8B1B-D2F94F892C83}"/>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 name="Freeform: Shape 10">
              <a:extLst>
                <a:ext uri="{FF2B5EF4-FFF2-40B4-BE49-F238E27FC236}">
                  <a16:creationId xmlns:a16="http://schemas.microsoft.com/office/drawing/2014/main" id="{9FB6224A-9986-4980-9954-62E88B4E23A7}"/>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Freeform: Shape 11">
              <a:extLst>
                <a:ext uri="{FF2B5EF4-FFF2-40B4-BE49-F238E27FC236}">
                  <a16:creationId xmlns:a16="http://schemas.microsoft.com/office/drawing/2014/main" id="{84F0DA6F-4771-4DAA-B032-F2F1CD6D7FFF}"/>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 name="Freeform: Shape 12">
              <a:extLst>
                <a:ext uri="{FF2B5EF4-FFF2-40B4-BE49-F238E27FC236}">
                  <a16:creationId xmlns:a16="http://schemas.microsoft.com/office/drawing/2014/main" id="{6E826A14-FAD5-41CA-8B7E-B4938DC64FB2}"/>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 name="Freeform: Shape 13">
              <a:extLst>
                <a:ext uri="{FF2B5EF4-FFF2-40B4-BE49-F238E27FC236}">
                  <a16:creationId xmlns:a16="http://schemas.microsoft.com/office/drawing/2014/main" id="{EAD248F0-8D25-4CDF-814F-87863C8D4959}"/>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 name="Freeform: Shape 14">
              <a:extLst>
                <a:ext uri="{FF2B5EF4-FFF2-40B4-BE49-F238E27FC236}">
                  <a16:creationId xmlns:a16="http://schemas.microsoft.com/office/drawing/2014/main" id="{AAE247D0-EA10-4307-A6D9-DC65CD336229}"/>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 name="Freeform: Shape 15">
              <a:extLst>
                <a:ext uri="{FF2B5EF4-FFF2-40B4-BE49-F238E27FC236}">
                  <a16:creationId xmlns:a16="http://schemas.microsoft.com/office/drawing/2014/main" id="{816F0BC8-01B3-4EA5-8D3C-D08A7083C407}"/>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grpSp>
        <p:nvGrpSpPr>
          <p:cNvPr id="17" name="Bottom Right">
            <a:extLst>
              <a:ext uri="{FF2B5EF4-FFF2-40B4-BE49-F238E27FC236}">
                <a16:creationId xmlns:a16="http://schemas.microsoft.com/office/drawing/2014/main" id="{3C4C6F91-040E-49E0-B048-C983B556B4CD}"/>
              </a:ext>
              <a:ext uri="{C183D7F6-B498-43B3-948B-1728B52AA6E4}">
                <adec:decorative xmlns:adec="http://schemas.microsoft.com/office/drawing/2017/decorative" val="1"/>
              </a:ext>
            </a:extLst>
          </p:cNvPr>
          <p:cNvGrpSpPr/>
          <p:nvPr/>
        </p:nvGrpSpPr>
        <p:grpSpPr>
          <a:xfrm>
            <a:off x="5981232" y="3278145"/>
            <a:ext cx="3158700" cy="3581399"/>
            <a:chOff x="7980400" y="3276601"/>
            <a:chExt cx="4211600" cy="3581399"/>
          </a:xfrm>
        </p:grpSpPr>
        <p:grpSp>
          <p:nvGrpSpPr>
            <p:cNvPr id="18" name="Graphic 157">
              <a:extLst>
                <a:ext uri="{FF2B5EF4-FFF2-40B4-BE49-F238E27FC236}">
                  <a16:creationId xmlns:a16="http://schemas.microsoft.com/office/drawing/2014/main" id="{5F735938-366A-4689-940D-6AC867D18968}"/>
                </a:ext>
                <a:ext uri="{C183D7F6-B498-43B3-948B-1728B52AA6E4}">
                  <adec:decorative xmlns:adec="http://schemas.microsoft.com/office/drawing/2017/decorative" val="1"/>
                </a:ext>
              </a:extLst>
            </p:cNvPr>
            <p:cNvGrpSpPr/>
            <p:nvPr/>
          </p:nvGrpSpPr>
          <p:grpSpPr>
            <a:xfrm>
              <a:off x="8662740" y="3276601"/>
              <a:ext cx="3529260" cy="3581397"/>
              <a:chOff x="4114800" y="1423987"/>
              <a:chExt cx="3961542" cy="4007547"/>
            </a:xfrm>
            <a:noFill/>
          </p:grpSpPr>
          <p:sp>
            <p:nvSpPr>
              <p:cNvPr id="20" name="Freeform: Shape 19">
                <a:extLst>
                  <a:ext uri="{FF2B5EF4-FFF2-40B4-BE49-F238E27FC236}">
                    <a16:creationId xmlns:a16="http://schemas.microsoft.com/office/drawing/2014/main" id="{082D0C32-CA40-4D76-A0AE-355F4EDE9E47}"/>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D4AA2F5B-1059-4660-A88B-0138D3DEA112}"/>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 name="Freeform: Shape 21">
                <a:extLst>
                  <a:ext uri="{FF2B5EF4-FFF2-40B4-BE49-F238E27FC236}">
                    <a16:creationId xmlns:a16="http://schemas.microsoft.com/office/drawing/2014/main" id="{8DBAAE2E-B09E-47A6-88B0-3B386570963B}"/>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3" name="Freeform: Shape 22">
                <a:extLst>
                  <a:ext uri="{FF2B5EF4-FFF2-40B4-BE49-F238E27FC236}">
                    <a16:creationId xmlns:a16="http://schemas.microsoft.com/office/drawing/2014/main" id="{80123DD0-D648-4002-B4DD-748944CF16C9}"/>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4" name="Freeform: Shape 23">
                <a:extLst>
                  <a:ext uri="{FF2B5EF4-FFF2-40B4-BE49-F238E27FC236}">
                    <a16:creationId xmlns:a16="http://schemas.microsoft.com/office/drawing/2014/main" id="{B0FFF952-E585-449F-8014-AF83F5F6BF02}"/>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5" name="Freeform: Shape 24">
                <a:extLst>
                  <a:ext uri="{FF2B5EF4-FFF2-40B4-BE49-F238E27FC236}">
                    <a16:creationId xmlns:a16="http://schemas.microsoft.com/office/drawing/2014/main" id="{60910C5D-897F-48B1-BECF-735BDC46365B}"/>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6" name="Freeform: Shape 25">
                <a:extLst>
                  <a:ext uri="{FF2B5EF4-FFF2-40B4-BE49-F238E27FC236}">
                    <a16:creationId xmlns:a16="http://schemas.microsoft.com/office/drawing/2014/main" id="{98633913-4C49-4FE2-A15B-78DE0FD26852}"/>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9" name="Freeform: Shape 18">
              <a:extLst>
                <a:ext uri="{FF2B5EF4-FFF2-40B4-BE49-F238E27FC236}">
                  <a16:creationId xmlns:a16="http://schemas.microsoft.com/office/drawing/2014/main" id="{A9958AAF-ED1A-47A9-A07D-09465AFCF95E}"/>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46" name="Picture Placeholder 44">
            <a:extLst>
              <a:ext uri="{FF2B5EF4-FFF2-40B4-BE49-F238E27FC236}">
                <a16:creationId xmlns:a16="http://schemas.microsoft.com/office/drawing/2014/main" id="{FA2F33D7-521D-4F09-A571-EC79B9DD0EEC}"/>
              </a:ext>
            </a:extLst>
          </p:cNvPr>
          <p:cNvSpPr>
            <a:spLocks noGrp="1"/>
          </p:cNvSpPr>
          <p:nvPr>
            <p:ph type="pic" sz="quarter" idx="13" hasCustomPrompt="1"/>
          </p:nvPr>
        </p:nvSpPr>
        <p:spPr>
          <a:xfrm>
            <a:off x="-2222" y="588462"/>
            <a:ext cx="9146222" cy="5724601"/>
          </a:xfrm>
          <a:prstGeom prst="rect">
            <a:avLst/>
          </a:prstGeom>
        </p:spPr>
        <p:txBody>
          <a:bodyPr anchor="ctr"/>
          <a:lstStyle>
            <a:lvl1pPr marL="0" indent="0" algn="ctr">
              <a:buNone/>
              <a:defRPr sz="2000"/>
            </a:lvl1pPr>
          </a:lstStyle>
          <a:p>
            <a:r>
              <a:rPr lang="en-US" dirty="0"/>
              <a:t>Insert photo here</a:t>
            </a:r>
          </a:p>
        </p:txBody>
      </p:sp>
      <p:sp>
        <p:nvSpPr>
          <p:cNvPr id="2" name="Title 1">
            <a:extLst>
              <a:ext uri="{FF2B5EF4-FFF2-40B4-BE49-F238E27FC236}">
                <a16:creationId xmlns:a16="http://schemas.microsoft.com/office/drawing/2014/main" id="{0B44AEF9-63A1-44CB-BD42-5FDC2C575D5E}"/>
              </a:ext>
            </a:extLst>
          </p:cNvPr>
          <p:cNvSpPr>
            <a:spLocks noGrp="1"/>
          </p:cNvSpPr>
          <p:nvPr>
            <p:ph type="title" hasCustomPrompt="1"/>
          </p:nvPr>
        </p:nvSpPr>
        <p:spPr>
          <a:xfrm>
            <a:off x="5575698" y="1506071"/>
            <a:ext cx="3342083" cy="3135405"/>
          </a:xfrm>
          <a:prstGeom prst="rect">
            <a:avLst/>
          </a:prstGeom>
        </p:spPr>
        <p:txBody>
          <a:bodyPr/>
          <a:lstStyle>
            <a:lvl1pPr>
              <a:lnSpc>
                <a:spcPct val="110000"/>
              </a:lnSpc>
              <a:spcBef>
                <a:spcPts val="1000"/>
              </a:spcBef>
              <a:defRPr sz="4000">
                <a:solidFill>
                  <a:schemeClr val="bg1"/>
                </a:solidFill>
                <a:effectLst>
                  <a:outerShdw blurRad="38100" dist="38100" dir="2700000" algn="tl">
                    <a:srgbClr val="000000">
                      <a:alpha val="43137"/>
                    </a:srgbClr>
                  </a:outerShdw>
                </a:effectLst>
              </a:defRPr>
            </a:lvl1pPr>
          </a:lstStyle>
          <a:p>
            <a:r>
              <a:rPr lang="en-US" dirty="0"/>
              <a:t>Click to add text</a:t>
            </a:r>
          </a:p>
        </p:txBody>
      </p:sp>
      <p:sp>
        <p:nvSpPr>
          <p:cNvPr id="52" name="Text Placeholder 50">
            <a:extLst>
              <a:ext uri="{FF2B5EF4-FFF2-40B4-BE49-F238E27FC236}">
                <a16:creationId xmlns:a16="http://schemas.microsoft.com/office/drawing/2014/main" id="{5C6D6C0E-14CB-497A-A6C2-E067A88FA53A}"/>
              </a:ext>
            </a:extLst>
          </p:cNvPr>
          <p:cNvSpPr>
            <a:spLocks noGrp="1"/>
          </p:cNvSpPr>
          <p:nvPr>
            <p:ph type="body" sz="quarter" idx="15" hasCustomPrompt="1"/>
          </p:nvPr>
        </p:nvSpPr>
        <p:spPr>
          <a:xfrm>
            <a:off x="5575697" y="4778001"/>
            <a:ext cx="3323034" cy="971924"/>
          </a:xfrm>
          <a:prstGeom prst="rect">
            <a:avLst/>
          </a:prstGeom>
        </p:spPr>
        <p:txBody>
          <a:bodyPr/>
          <a:lstStyle>
            <a:lvl1pPr marL="0" indent="0">
              <a:buNone/>
              <a:defRPr sz="2800">
                <a:solidFill>
                  <a:schemeClr val="bg1"/>
                </a:solidFill>
                <a:effectLst>
                  <a:outerShdw blurRad="38100" dist="38100" dir="2700000" algn="tl">
                    <a:srgbClr val="000000">
                      <a:alpha val="43137"/>
                    </a:srgbClr>
                  </a:outerShdw>
                </a:effectLst>
                <a:latin typeface="+mj-lt"/>
              </a:defRPr>
            </a:lvl1pPr>
          </a:lstStyle>
          <a:p>
            <a:pPr lvl="0"/>
            <a:r>
              <a:rPr lang="en-US" dirty="0"/>
              <a:t>Click to subtitle</a:t>
            </a:r>
          </a:p>
        </p:txBody>
      </p:sp>
      <p:sp>
        <p:nvSpPr>
          <p:cNvPr id="47" name="Date Placeholder 8">
            <a:extLst>
              <a:ext uri="{FF2B5EF4-FFF2-40B4-BE49-F238E27FC236}">
                <a16:creationId xmlns:a16="http://schemas.microsoft.com/office/drawing/2014/main" id="{57880508-D524-4D72-B2D9-3EABCCBA5C93}"/>
              </a:ext>
            </a:extLst>
          </p:cNvPr>
          <p:cNvSpPr>
            <a:spLocks noGrp="1"/>
          </p:cNvSpPr>
          <p:nvPr>
            <p:ph type="dt" sz="half" idx="10"/>
          </p:nvPr>
        </p:nvSpPr>
        <p:spPr>
          <a:xfrm>
            <a:off x="628650" y="6356351"/>
            <a:ext cx="2057400" cy="365125"/>
          </a:xfrm>
          <a:prstGeom prst="rect">
            <a:avLst/>
          </a:prstGeom>
        </p:spPr>
        <p:txBody>
          <a:bodyPr/>
          <a:lstStyle>
            <a:lvl1pPr>
              <a:defRPr sz="900" spc="200" baseline="0">
                <a:solidFill>
                  <a:schemeClr val="accent1"/>
                </a:solidFill>
                <a:effectLst/>
              </a:defRPr>
            </a:lvl1pPr>
          </a:lstStyle>
          <a:p>
            <a:fld id="{1D8BD707-D9CF-40AE-B4C6-C98DA3205C09}" type="datetimeFigureOut">
              <a:rPr lang="en-US" smtClean="0"/>
              <a:pPr/>
              <a:t>10/28/2023</a:t>
            </a:fld>
            <a:endParaRPr lang="en-US"/>
          </a:p>
        </p:txBody>
      </p:sp>
      <p:sp>
        <p:nvSpPr>
          <p:cNvPr id="48" name="Footer Placeholder 9">
            <a:extLst>
              <a:ext uri="{FF2B5EF4-FFF2-40B4-BE49-F238E27FC236}">
                <a16:creationId xmlns:a16="http://schemas.microsoft.com/office/drawing/2014/main" id="{FC67283E-EA51-43E9-A8CE-4D01EABCAB00}"/>
              </a:ext>
            </a:extLst>
          </p:cNvPr>
          <p:cNvSpPr>
            <a:spLocks noGrp="1"/>
          </p:cNvSpPr>
          <p:nvPr>
            <p:ph type="ftr" sz="quarter" idx="11"/>
          </p:nvPr>
        </p:nvSpPr>
        <p:spPr>
          <a:xfrm>
            <a:off x="3028950" y="6356351"/>
            <a:ext cx="3086100" cy="365125"/>
          </a:xfrm>
          <a:prstGeom prst="rect">
            <a:avLst/>
          </a:prstGeom>
        </p:spPr>
        <p:txBody>
          <a:bodyPr/>
          <a:lstStyle>
            <a:lvl1pPr algn="ctr">
              <a:defRPr sz="900" spc="200" baseline="0">
                <a:solidFill>
                  <a:schemeClr val="accent1"/>
                </a:solidFill>
                <a:effectLst/>
              </a:defRPr>
            </a:lvl1pPr>
          </a:lstStyle>
          <a:p>
            <a:endParaRPr lang="en-US"/>
          </a:p>
        </p:txBody>
      </p:sp>
      <p:sp>
        <p:nvSpPr>
          <p:cNvPr id="49" name="Slide Number Placeholder 10">
            <a:extLst>
              <a:ext uri="{FF2B5EF4-FFF2-40B4-BE49-F238E27FC236}">
                <a16:creationId xmlns:a16="http://schemas.microsoft.com/office/drawing/2014/main" id="{5008A3F2-2B1F-4E12-8D14-128006A2F571}"/>
              </a:ext>
            </a:extLst>
          </p:cNvPr>
          <p:cNvSpPr>
            <a:spLocks noGrp="1"/>
          </p:cNvSpPr>
          <p:nvPr>
            <p:ph type="sldNum" sz="quarter" idx="12"/>
          </p:nvPr>
        </p:nvSpPr>
        <p:spPr>
          <a:xfrm>
            <a:off x="7429500" y="6356351"/>
            <a:ext cx="1085850" cy="365125"/>
          </a:xfrm>
          <a:prstGeom prst="rect">
            <a:avLst/>
          </a:prstGeom>
        </p:spPr>
        <p:txBody>
          <a:bodyPr/>
          <a:lstStyle>
            <a:lvl1pPr algn="r">
              <a:defRPr sz="900" spc="200" baseline="0">
                <a:solidFill>
                  <a:schemeClr val="accent1"/>
                </a:solidFill>
                <a:effectLs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210174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am">
    <p:bg>
      <p:bgPr>
        <a:solidFill>
          <a:schemeClr val="bg2"/>
        </a:solidFill>
        <a:effectLst/>
      </p:bgPr>
    </p:bg>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3B353E9E-6F4F-441B-886F-D53691BE1378}"/>
              </a:ext>
            </a:extLst>
          </p:cNvPr>
          <p:cNvSpPr>
            <a:spLocks noGrp="1"/>
          </p:cNvSpPr>
          <p:nvPr>
            <p:ph type="pic" sz="quarter" idx="13"/>
          </p:nvPr>
        </p:nvSpPr>
        <p:spPr>
          <a:xfrm>
            <a:off x="785813" y="1376794"/>
            <a:ext cx="1556766" cy="2073275"/>
          </a:xfrm>
          <a:prstGeom prst="round2DiagRect">
            <a:avLst/>
          </a:prstGeom>
        </p:spPr>
        <p:txBody>
          <a:bodyPr/>
          <a:lstStyle>
            <a:lvl1pPr>
              <a:defRPr sz="1600"/>
            </a:lvl1pPr>
          </a:lstStyle>
          <a:p>
            <a:r>
              <a:rPr lang="en-US"/>
              <a:t>Click icon to add picture</a:t>
            </a:r>
            <a:endParaRPr lang="en-US" dirty="0"/>
          </a:p>
        </p:txBody>
      </p:sp>
      <p:sp>
        <p:nvSpPr>
          <p:cNvPr id="37" name="Picture Placeholder 23">
            <a:extLst>
              <a:ext uri="{FF2B5EF4-FFF2-40B4-BE49-F238E27FC236}">
                <a16:creationId xmlns:a16="http://schemas.microsoft.com/office/drawing/2014/main" id="{B5B9D2EE-DC4C-4740-AF09-5C66500163EA}"/>
              </a:ext>
            </a:extLst>
          </p:cNvPr>
          <p:cNvSpPr>
            <a:spLocks noGrp="1"/>
          </p:cNvSpPr>
          <p:nvPr>
            <p:ph type="pic" sz="quarter" idx="14"/>
          </p:nvPr>
        </p:nvSpPr>
        <p:spPr>
          <a:xfrm>
            <a:off x="2791220" y="1376794"/>
            <a:ext cx="1556766" cy="2073275"/>
          </a:xfrm>
          <a:prstGeom prst="round2DiagRect">
            <a:avLst/>
          </a:prstGeom>
        </p:spPr>
        <p:txBody>
          <a:bodyPr/>
          <a:lstStyle>
            <a:lvl1pPr>
              <a:defRPr sz="1600"/>
            </a:lvl1pPr>
          </a:lstStyle>
          <a:p>
            <a:r>
              <a:rPr lang="en-US"/>
              <a:t>Click icon to add picture</a:t>
            </a:r>
            <a:endParaRPr lang="en-US" dirty="0"/>
          </a:p>
        </p:txBody>
      </p:sp>
      <p:sp>
        <p:nvSpPr>
          <p:cNvPr id="38" name="Picture Placeholder 23">
            <a:extLst>
              <a:ext uri="{FF2B5EF4-FFF2-40B4-BE49-F238E27FC236}">
                <a16:creationId xmlns:a16="http://schemas.microsoft.com/office/drawing/2014/main" id="{B81132E6-0A29-47B6-9E41-947D61422D45}"/>
              </a:ext>
            </a:extLst>
          </p:cNvPr>
          <p:cNvSpPr>
            <a:spLocks noGrp="1"/>
          </p:cNvSpPr>
          <p:nvPr>
            <p:ph type="pic" sz="quarter" idx="15"/>
          </p:nvPr>
        </p:nvSpPr>
        <p:spPr>
          <a:xfrm>
            <a:off x="4795695" y="1376794"/>
            <a:ext cx="1556766" cy="2073275"/>
          </a:xfrm>
          <a:prstGeom prst="round2DiagRect">
            <a:avLst/>
          </a:prstGeom>
        </p:spPr>
        <p:txBody>
          <a:bodyPr/>
          <a:lstStyle>
            <a:lvl1pPr>
              <a:defRPr sz="1600"/>
            </a:lvl1pPr>
          </a:lstStyle>
          <a:p>
            <a:r>
              <a:rPr lang="en-US"/>
              <a:t>Click icon to add picture</a:t>
            </a:r>
            <a:endParaRPr lang="en-US" dirty="0"/>
          </a:p>
        </p:txBody>
      </p:sp>
      <p:sp>
        <p:nvSpPr>
          <p:cNvPr id="39" name="Picture Placeholder 23">
            <a:extLst>
              <a:ext uri="{FF2B5EF4-FFF2-40B4-BE49-F238E27FC236}">
                <a16:creationId xmlns:a16="http://schemas.microsoft.com/office/drawing/2014/main" id="{4C0E80EA-58EE-412B-A4AE-3EFE6BB25CF4}"/>
              </a:ext>
            </a:extLst>
          </p:cNvPr>
          <p:cNvSpPr>
            <a:spLocks noGrp="1"/>
          </p:cNvSpPr>
          <p:nvPr>
            <p:ph type="pic" sz="quarter" idx="16"/>
          </p:nvPr>
        </p:nvSpPr>
        <p:spPr>
          <a:xfrm>
            <a:off x="6792935" y="1376794"/>
            <a:ext cx="1556766" cy="2073275"/>
          </a:xfrm>
          <a:prstGeom prst="round2DiagRect">
            <a:avLst/>
          </a:prstGeom>
        </p:spPr>
        <p:txBody>
          <a:bodyPr/>
          <a:lstStyle>
            <a:lvl1pPr>
              <a:defRPr sz="1600"/>
            </a:lvl1pPr>
          </a:lstStyle>
          <a:p>
            <a:r>
              <a:rPr lang="en-US"/>
              <a:t>Click icon to add picture</a:t>
            </a:r>
            <a:endParaRPr lang="en-US" dirty="0"/>
          </a:p>
        </p:txBody>
      </p:sp>
      <p:grpSp>
        <p:nvGrpSpPr>
          <p:cNvPr id="4" name="Top left">
            <a:extLst>
              <a:ext uri="{FF2B5EF4-FFF2-40B4-BE49-F238E27FC236}">
                <a16:creationId xmlns:a16="http://schemas.microsoft.com/office/drawing/2014/main" id="{698EF02E-6CA2-4CA6-9212-FFB45FA9AE45}"/>
              </a:ext>
              <a:ext uri="{C183D7F6-B498-43B3-948B-1728B52AA6E4}">
                <adec:decorative xmlns:adec="http://schemas.microsoft.com/office/drawing/2017/decorative" val="1"/>
              </a:ext>
            </a:extLst>
          </p:cNvPr>
          <p:cNvGrpSpPr/>
          <p:nvPr/>
        </p:nvGrpSpPr>
        <p:grpSpPr>
          <a:xfrm>
            <a:off x="4069" y="-1543"/>
            <a:ext cx="1649213" cy="3349518"/>
            <a:chOff x="10849" y="-3086"/>
            <a:chExt cx="2198951" cy="3349518"/>
          </a:xfrm>
        </p:grpSpPr>
        <p:sp>
          <p:nvSpPr>
            <p:cNvPr id="5" name="Freeform: Shape 4">
              <a:extLst>
                <a:ext uri="{FF2B5EF4-FFF2-40B4-BE49-F238E27FC236}">
                  <a16:creationId xmlns:a16="http://schemas.microsoft.com/office/drawing/2014/main" id="{AD5EB16E-0C22-49FD-A9C9-C4F0599D6A44}"/>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 name="Freeform: Shape 5">
              <a:extLst>
                <a:ext uri="{FF2B5EF4-FFF2-40B4-BE49-F238E27FC236}">
                  <a16:creationId xmlns:a16="http://schemas.microsoft.com/office/drawing/2014/main" id="{36172559-F798-4A8A-9698-620049B5E1E3}"/>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Freeform: Shape 6">
              <a:extLst>
                <a:ext uri="{FF2B5EF4-FFF2-40B4-BE49-F238E27FC236}">
                  <a16:creationId xmlns:a16="http://schemas.microsoft.com/office/drawing/2014/main" id="{1EF78E13-7F65-4E92-9600-C7EB240AAFB8}"/>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 name="Freeform: Shape 7">
              <a:extLst>
                <a:ext uri="{FF2B5EF4-FFF2-40B4-BE49-F238E27FC236}">
                  <a16:creationId xmlns:a16="http://schemas.microsoft.com/office/drawing/2014/main" id="{19D42D9C-D474-4039-AED0-7E1055E2B8DD}"/>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 name="Freeform: Shape 8">
              <a:extLst>
                <a:ext uri="{FF2B5EF4-FFF2-40B4-BE49-F238E27FC236}">
                  <a16:creationId xmlns:a16="http://schemas.microsoft.com/office/drawing/2014/main" id="{1B9CCFDE-F5F0-4883-8851-0FDCF34A1E92}"/>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 name="Freeform: Shape 9">
              <a:extLst>
                <a:ext uri="{FF2B5EF4-FFF2-40B4-BE49-F238E27FC236}">
                  <a16:creationId xmlns:a16="http://schemas.microsoft.com/office/drawing/2014/main" id="{A4195171-BFB5-4F1E-A417-55F80F5148AE}"/>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 name="Freeform: Shape 10">
              <a:extLst>
                <a:ext uri="{FF2B5EF4-FFF2-40B4-BE49-F238E27FC236}">
                  <a16:creationId xmlns:a16="http://schemas.microsoft.com/office/drawing/2014/main" id="{4B8D4B3A-91E6-4C2F-9123-094E5718BFCE}"/>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Freeform: Shape 11">
              <a:extLst>
                <a:ext uri="{FF2B5EF4-FFF2-40B4-BE49-F238E27FC236}">
                  <a16:creationId xmlns:a16="http://schemas.microsoft.com/office/drawing/2014/main" id="{6325D776-3B6A-4BAA-B4F0-0944C0EABAEF}"/>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grpSp>
        <p:nvGrpSpPr>
          <p:cNvPr id="13" name="Bottom Right">
            <a:extLst>
              <a:ext uri="{FF2B5EF4-FFF2-40B4-BE49-F238E27FC236}">
                <a16:creationId xmlns:a16="http://schemas.microsoft.com/office/drawing/2014/main" id="{D45C93FD-55BA-4F2D-90F8-6DD517383A8C}"/>
              </a:ext>
              <a:ext uri="{C183D7F6-B498-43B3-948B-1728B52AA6E4}">
                <adec:decorative xmlns:adec="http://schemas.microsoft.com/office/drawing/2017/decorative" val="1"/>
              </a:ext>
            </a:extLst>
          </p:cNvPr>
          <p:cNvGrpSpPr/>
          <p:nvPr/>
        </p:nvGrpSpPr>
        <p:grpSpPr>
          <a:xfrm>
            <a:off x="5981232" y="3278145"/>
            <a:ext cx="3158700" cy="3581399"/>
            <a:chOff x="7980400" y="3276601"/>
            <a:chExt cx="4211600" cy="3581399"/>
          </a:xfrm>
        </p:grpSpPr>
        <p:grpSp>
          <p:nvGrpSpPr>
            <p:cNvPr id="14" name="Graphic 157">
              <a:extLst>
                <a:ext uri="{FF2B5EF4-FFF2-40B4-BE49-F238E27FC236}">
                  <a16:creationId xmlns:a16="http://schemas.microsoft.com/office/drawing/2014/main" id="{18B36122-15B8-4C6F-906C-77A513D374A4}"/>
                </a:ext>
                <a:ext uri="{C183D7F6-B498-43B3-948B-1728B52AA6E4}">
                  <adec:decorative xmlns:adec="http://schemas.microsoft.com/office/drawing/2017/decorative" val="1"/>
                </a:ext>
              </a:extLst>
            </p:cNvPr>
            <p:cNvGrpSpPr/>
            <p:nvPr/>
          </p:nvGrpSpPr>
          <p:grpSpPr>
            <a:xfrm>
              <a:off x="8662740" y="3276601"/>
              <a:ext cx="3529260" cy="3581397"/>
              <a:chOff x="4114800" y="1423987"/>
              <a:chExt cx="3961542" cy="4007547"/>
            </a:xfrm>
            <a:noFill/>
          </p:grpSpPr>
          <p:sp>
            <p:nvSpPr>
              <p:cNvPr id="16" name="Freeform: Shape 15">
                <a:extLst>
                  <a:ext uri="{FF2B5EF4-FFF2-40B4-BE49-F238E27FC236}">
                    <a16:creationId xmlns:a16="http://schemas.microsoft.com/office/drawing/2014/main" id="{B50C0A59-1449-4599-8828-44025BFECBEE}"/>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 name="Freeform: Shape 16">
                <a:extLst>
                  <a:ext uri="{FF2B5EF4-FFF2-40B4-BE49-F238E27FC236}">
                    <a16:creationId xmlns:a16="http://schemas.microsoft.com/office/drawing/2014/main" id="{D9C52D9E-28AD-486F-B7C4-F04A7C4801E2}"/>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9909F516-4614-4EFB-BCB1-15AA5C678F14}"/>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C3F02F4A-40B8-4D3C-B6B1-90E7B65255E8}"/>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6BDCF159-602C-402C-A70E-34753F59D0F4}"/>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4EB71FB2-F1B2-4117-BA16-95D8C9AC3E5E}"/>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 name="Freeform: Shape 21">
                <a:extLst>
                  <a:ext uri="{FF2B5EF4-FFF2-40B4-BE49-F238E27FC236}">
                    <a16:creationId xmlns:a16="http://schemas.microsoft.com/office/drawing/2014/main" id="{42E9C5BE-5CF5-4EB1-8D41-FA7AA2DAE423}"/>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5" name="Freeform: Shape 14">
              <a:extLst>
                <a:ext uri="{FF2B5EF4-FFF2-40B4-BE49-F238E27FC236}">
                  <a16:creationId xmlns:a16="http://schemas.microsoft.com/office/drawing/2014/main" id="{09625B7A-8E4D-40D0-A98E-7A64991B9EAA}"/>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23" name="Title 1">
            <a:extLst>
              <a:ext uri="{FF2B5EF4-FFF2-40B4-BE49-F238E27FC236}">
                <a16:creationId xmlns:a16="http://schemas.microsoft.com/office/drawing/2014/main" id="{339C0337-ABAF-49EC-BD34-55A05ADF1175}"/>
              </a:ext>
            </a:extLst>
          </p:cNvPr>
          <p:cNvSpPr>
            <a:spLocks noGrp="1"/>
          </p:cNvSpPr>
          <p:nvPr>
            <p:ph type="title"/>
          </p:nvPr>
        </p:nvSpPr>
        <p:spPr>
          <a:xfrm>
            <a:off x="898636" y="4625686"/>
            <a:ext cx="7491125" cy="1495403"/>
          </a:xfrm>
          <a:prstGeom prst="rect">
            <a:avLst/>
          </a:prstGeom>
        </p:spPr>
        <p:txBody>
          <a:bodyPr anchor="ctr"/>
          <a:lstStyle/>
          <a:p>
            <a:pPr>
              <a:lnSpc>
                <a:spcPct val="100000"/>
              </a:lnSpc>
            </a:pPr>
            <a:r>
              <a:rPr lang="en-US"/>
              <a:t>Click to edit Master title style</a:t>
            </a:r>
            <a:endParaRPr lang="en-US" dirty="0"/>
          </a:p>
        </p:txBody>
      </p:sp>
      <p:sp>
        <p:nvSpPr>
          <p:cNvPr id="28" name="Date Placeholder 8">
            <a:extLst>
              <a:ext uri="{FF2B5EF4-FFF2-40B4-BE49-F238E27FC236}">
                <a16:creationId xmlns:a16="http://schemas.microsoft.com/office/drawing/2014/main" id="{595B4059-AC5C-40F9-903D-D05AF8A73715}"/>
              </a:ext>
            </a:extLst>
          </p:cNvPr>
          <p:cNvSpPr>
            <a:spLocks noGrp="1"/>
          </p:cNvSpPr>
          <p:nvPr>
            <p:ph type="dt" sz="half" idx="10"/>
          </p:nvPr>
        </p:nvSpPr>
        <p:spPr>
          <a:xfrm>
            <a:off x="628650" y="6356351"/>
            <a:ext cx="2057400" cy="365125"/>
          </a:xfrm>
          <a:prstGeom prst="rect">
            <a:avLst/>
          </a:prstGeom>
        </p:spPr>
        <p:txBody>
          <a:bodyPr/>
          <a:lstStyle>
            <a:lvl1pPr>
              <a:defRPr sz="900" spc="200" baseline="0">
                <a:solidFill>
                  <a:schemeClr val="accent1"/>
                </a:solidFill>
                <a:effectLst/>
              </a:defRPr>
            </a:lvl1pPr>
          </a:lstStyle>
          <a:p>
            <a:fld id="{1D8BD707-D9CF-40AE-B4C6-C98DA3205C09}" type="datetimeFigureOut">
              <a:rPr lang="en-US" smtClean="0"/>
              <a:pPr/>
              <a:t>10/28/2023</a:t>
            </a:fld>
            <a:endParaRPr lang="en-US"/>
          </a:p>
        </p:txBody>
      </p:sp>
      <p:sp>
        <p:nvSpPr>
          <p:cNvPr id="29" name="Footer Placeholder 9">
            <a:extLst>
              <a:ext uri="{FF2B5EF4-FFF2-40B4-BE49-F238E27FC236}">
                <a16:creationId xmlns:a16="http://schemas.microsoft.com/office/drawing/2014/main" id="{9E19627B-F45E-41E4-8387-B5D665DB6220}"/>
              </a:ext>
            </a:extLst>
          </p:cNvPr>
          <p:cNvSpPr>
            <a:spLocks noGrp="1"/>
          </p:cNvSpPr>
          <p:nvPr>
            <p:ph type="ftr" sz="quarter" idx="11"/>
          </p:nvPr>
        </p:nvSpPr>
        <p:spPr>
          <a:xfrm>
            <a:off x="3028950" y="6356351"/>
            <a:ext cx="3086100" cy="365125"/>
          </a:xfrm>
          <a:prstGeom prst="rect">
            <a:avLst/>
          </a:prstGeom>
        </p:spPr>
        <p:txBody>
          <a:bodyPr/>
          <a:lstStyle>
            <a:lvl1pPr algn="ctr">
              <a:defRPr sz="900" spc="200" baseline="0">
                <a:solidFill>
                  <a:schemeClr val="accent1"/>
                </a:solidFill>
                <a:effectLst/>
              </a:defRPr>
            </a:lvl1pPr>
          </a:lstStyle>
          <a:p>
            <a:endParaRPr lang="en-US"/>
          </a:p>
        </p:txBody>
      </p:sp>
      <p:sp>
        <p:nvSpPr>
          <p:cNvPr id="30" name="Slide Number Placeholder 10">
            <a:extLst>
              <a:ext uri="{FF2B5EF4-FFF2-40B4-BE49-F238E27FC236}">
                <a16:creationId xmlns:a16="http://schemas.microsoft.com/office/drawing/2014/main" id="{7AA8C8B6-7507-4A7B-A983-5D1FC6DB4AA7}"/>
              </a:ext>
            </a:extLst>
          </p:cNvPr>
          <p:cNvSpPr>
            <a:spLocks noGrp="1"/>
          </p:cNvSpPr>
          <p:nvPr>
            <p:ph type="sldNum" sz="quarter" idx="12"/>
          </p:nvPr>
        </p:nvSpPr>
        <p:spPr>
          <a:xfrm>
            <a:off x="7429500" y="6356351"/>
            <a:ext cx="1085850" cy="365125"/>
          </a:xfrm>
          <a:prstGeom prst="rect">
            <a:avLst/>
          </a:prstGeom>
        </p:spPr>
        <p:txBody>
          <a:bodyPr/>
          <a:lstStyle>
            <a:lvl1pPr algn="r">
              <a:defRPr sz="900" spc="200" baseline="0">
                <a:solidFill>
                  <a:schemeClr val="accent1"/>
                </a:solidFill>
                <a:effectLst/>
              </a:defRPr>
            </a:lvl1pPr>
          </a:lstStyle>
          <a:p>
            <a:fld id="{B6F15528-21DE-4FAA-801E-634DDDAF4B2B}" type="slidenum">
              <a:rPr lang="en-US" smtClean="0"/>
              <a:pPr/>
              <a:t>‹#›</a:t>
            </a:fld>
            <a:endParaRPr lang="en-US"/>
          </a:p>
        </p:txBody>
      </p:sp>
      <p:sp>
        <p:nvSpPr>
          <p:cNvPr id="40" name="Text Placeholder 39">
            <a:extLst>
              <a:ext uri="{FF2B5EF4-FFF2-40B4-BE49-F238E27FC236}">
                <a16:creationId xmlns:a16="http://schemas.microsoft.com/office/drawing/2014/main" id="{EF679943-2591-4C3C-A9D6-F8AD1E41DE02}"/>
              </a:ext>
            </a:extLst>
          </p:cNvPr>
          <p:cNvSpPr>
            <a:spLocks noGrp="1"/>
          </p:cNvSpPr>
          <p:nvPr>
            <p:ph type="body" sz="quarter" idx="17" hasCustomPrompt="1"/>
          </p:nvPr>
        </p:nvSpPr>
        <p:spPr>
          <a:xfrm>
            <a:off x="785494" y="3669894"/>
            <a:ext cx="1556766" cy="274320"/>
          </a:xfrm>
          <a:prstGeom prst="rect">
            <a:avLst/>
          </a:prstGeom>
        </p:spPr>
        <p:txBody>
          <a:bodyPr anchor="ctr"/>
          <a:lstStyle>
            <a:lvl1pPr marL="0" indent="0" algn="ctr">
              <a:buFont typeface="Arial" panose="020B0604020202020204" pitchFamily="34" charset="0"/>
              <a:buNone/>
              <a:defRPr lang="en-US" sz="2000" b="0" kern="1200" spc="20" dirty="0">
                <a:solidFill>
                  <a:schemeClr val="accent1"/>
                </a:solidFill>
                <a:latin typeface="+mj-lt"/>
                <a:ea typeface="+mn-ea"/>
                <a:cs typeface="+mn-cs"/>
              </a:defRPr>
            </a:lvl1pPr>
          </a:lstStyle>
          <a:p>
            <a:pPr lvl="0"/>
            <a:r>
              <a:rPr lang="en-US" dirty="0"/>
              <a:t>Name</a:t>
            </a:r>
          </a:p>
        </p:txBody>
      </p:sp>
      <p:sp>
        <p:nvSpPr>
          <p:cNvPr id="41" name="Text Placeholder 39">
            <a:extLst>
              <a:ext uri="{FF2B5EF4-FFF2-40B4-BE49-F238E27FC236}">
                <a16:creationId xmlns:a16="http://schemas.microsoft.com/office/drawing/2014/main" id="{5EFF3AD0-ADD5-4CCC-A7B8-6E6DF274CC28}"/>
              </a:ext>
            </a:extLst>
          </p:cNvPr>
          <p:cNvSpPr>
            <a:spLocks noGrp="1"/>
          </p:cNvSpPr>
          <p:nvPr>
            <p:ph type="body" sz="quarter" idx="18" hasCustomPrompt="1"/>
          </p:nvPr>
        </p:nvSpPr>
        <p:spPr>
          <a:xfrm>
            <a:off x="785494" y="3952612"/>
            <a:ext cx="1556766" cy="274320"/>
          </a:xfrm>
          <a:prstGeom prst="rect">
            <a:avLst/>
          </a:prstGeom>
        </p:spPr>
        <p:txBody>
          <a:bodyPr anchor="ctr"/>
          <a:lstStyle>
            <a:lvl1pPr marL="0" indent="0" algn="ctr">
              <a:buFont typeface="Arial" panose="020B0604020202020204" pitchFamily="34" charset="0"/>
              <a:buNone/>
              <a:defRPr lang="en-US" sz="1600" b="0" kern="1200" spc="20" dirty="0">
                <a:solidFill>
                  <a:schemeClr val="tx1"/>
                </a:solidFill>
                <a:latin typeface="+mn-lt"/>
                <a:ea typeface="+mn-ea"/>
                <a:cs typeface="+mn-cs"/>
              </a:defRPr>
            </a:lvl1pPr>
          </a:lstStyle>
          <a:p>
            <a:pPr lvl="0"/>
            <a:r>
              <a:rPr lang="en-US" dirty="0"/>
              <a:t>Title</a:t>
            </a:r>
          </a:p>
        </p:txBody>
      </p:sp>
      <p:sp>
        <p:nvSpPr>
          <p:cNvPr id="45" name="Text Placeholder 39">
            <a:extLst>
              <a:ext uri="{FF2B5EF4-FFF2-40B4-BE49-F238E27FC236}">
                <a16:creationId xmlns:a16="http://schemas.microsoft.com/office/drawing/2014/main" id="{F84D2534-80B7-4C76-8CC7-C155F4923008}"/>
              </a:ext>
            </a:extLst>
          </p:cNvPr>
          <p:cNvSpPr>
            <a:spLocks noGrp="1"/>
          </p:cNvSpPr>
          <p:nvPr>
            <p:ph type="body" sz="quarter" idx="19" hasCustomPrompt="1"/>
          </p:nvPr>
        </p:nvSpPr>
        <p:spPr>
          <a:xfrm>
            <a:off x="2791220" y="3663772"/>
            <a:ext cx="1556766" cy="274320"/>
          </a:xfrm>
          <a:prstGeom prst="rect">
            <a:avLst/>
          </a:prstGeom>
        </p:spPr>
        <p:txBody>
          <a:bodyPr anchor="ctr"/>
          <a:lstStyle>
            <a:lvl1pPr marL="0" indent="0" algn="ctr">
              <a:buFont typeface="Arial" panose="020B0604020202020204" pitchFamily="34" charset="0"/>
              <a:buNone/>
              <a:defRPr lang="en-US" sz="2000" b="0" kern="1200" spc="20" dirty="0">
                <a:solidFill>
                  <a:schemeClr val="accent1"/>
                </a:solidFill>
                <a:latin typeface="+mj-lt"/>
                <a:ea typeface="+mn-ea"/>
                <a:cs typeface="+mn-cs"/>
              </a:defRPr>
            </a:lvl1pPr>
          </a:lstStyle>
          <a:p>
            <a:pPr lvl="0"/>
            <a:r>
              <a:rPr lang="en-US" dirty="0"/>
              <a:t>Name</a:t>
            </a:r>
          </a:p>
        </p:txBody>
      </p:sp>
      <p:sp>
        <p:nvSpPr>
          <p:cNvPr id="46" name="Text Placeholder 39">
            <a:extLst>
              <a:ext uri="{FF2B5EF4-FFF2-40B4-BE49-F238E27FC236}">
                <a16:creationId xmlns:a16="http://schemas.microsoft.com/office/drawing/2014/main" id="{074FF2A5-4FD0-475E-B34F-956208C2C7DA}"/>
              </a:ext>
            </a:extLst>
          </p:cNvPr>
          <p:cNvSpPr>
            <a:spLocks noGrp="1"/>
          </p:cNvSpPr>
          <p:nvPr>
            <p:ph type="body" sz="quarter" idx="20" hasCustomPrompt="1"/>
          </p:nvPr>
        </p:nvSpPr>
        <p:spPr>
          <a:xfrm>
            <a:off x="2791220" y="3946490"/>
            <a:ext cx="1556766" cy="274320"/>
          </a:xfrm>
          <a:prstGeom prst="rect">
            <a:avLst/>
          </a:prstGeom>
        </p:spPr>
        <p:txBody>
          <a:bodyPr anchor="ctr"/>
          <a:lstStyle>
            <a:lvl1pPr marL="0" indent="0" algn="ctr">
              <a:buFont typeface="Arial" panose="020B0604020202020204" pitchFamily="34" charset="0"/>
              <a:buNone/>
              <a:defRPr lang="en-US" sz="1600" b="0" kern="1200" spc="20" dirty="0">
                <a:solidFill>
                  <a:schemeClr val="tx1"/>
                </a:solidFill>
                <a:latin typeface="+mn-lt"/>
                <a:ea typeface="+mn-ea"/>
                <a:cs typeface="+mn-cs"/>
              </a:defRPr>
            </a:lvl1pPr>
          </a:lstStyle>
          <a:p>
            <a:pPr lvl="0"/>
            <a:r>
              <a:rPr lang="en-US" dirty="0"/>
              <a:t>Title</a:t>
            </a:r>
          </a:p>
        </p:txBody>
      </p:sp>
      <p:sp>
        <p:nvSpPr>
          <p:cNvPr id="47" name="Text Placeholder 39">
            <a:extLst>
              <a:ext uri="{FF2B5EF4-FFF2-40B4-BE49-F238E27FC236}">
                <a16:creationId xmlns:a16="http://schemas.microsoft.com/office/drawing/2014/main" id="{D39B066F-DC64-4779-B6D2-EB90B137438F}"/>
              </a:ext>
            </a:extLst>
          </p:cNvPr>
          <p:cNvSpPr>
            <a:spLocks noGrp="1"/>
          </p:cNvSpPr>
          <p:nvPr>
            <p:ph type="body" sz="quarter" idx="21" hasCustomPrompt="1"/>
          </p:nvPr>
        </p:nvSpPr>
        <p:spPr>
          <a:xfrm>
            <a:off x="4795695" y="3673396"/>
            <a:ext cx="1556766" cy="274320"/>
          </a:xfrm>
          <a:prstGeom prst="rect">
            <a:avLst/>
          </a:prstGeom>
        </p:spPr>
        <p:txBody>
          <a:bodyPr anchor="ctr"/>
          <a:lstStyle>
            <a:lvl1pPr marL="0" indent="0" algn="ctr">
              <a:buFont typeface="Arial" panose="020B0604020202020204" pitchFamily="34" charset="0"/>
              <a:buNone/>
              <a:defRPr lang="en-US" sz="2000" b="0" kern="1200" spc="20" dirty="0">
                <a:solidFill>
                  <a:schemeClr val="accent1"/>
                </a:solidFill>
                <a:latin typeface="+mj-lt"/>
                <a:ea typeface="+mn-ea"/>
                <a:cs typeface="+mn-cs"/>
              </a:defRPr>
            </a:lvl1pPr>
          </a:lstStyle>
          <a:p>
            <a:pPr lvl="0"/>
            <a:r>
              <a:rPr lang="en-US" dirty="0"/>
              <a:t>Name</a:t>
            </a:r>
          </a:p>
        </p:txBody>
      </p:sp>
      <p:sp>
        <p:nvSpPr>
          <p:cNvPr id="48" name="Text Placeholder 39">
            <a:extLst>
              <a:ext uri="{FF2B5EF4-FFF2-40B4-BE49-F238E27FC236}">
                <a16:creationId xmlns:a16="http://schemas.microsoft.com/office/drawing/2014/main" id="{A7A64C29-8FC5-4291-9F73-B5D6A4E223FA}"/>
              </a:ext>
            </a:extLst>
          </p:cNvPr>
          <p:cNvSpPr>
            <a:spLocks noGrp="1"/>
          </p:cNvSpPr>
          <p:nvPr>
            <p:ph type="body" sz="quarter" idx="22" hasCustomPrompt="1"/>
          </p:nvPr>
        </p:nvSpPr>
        <p:spPr>
          <a:xfrm>
            <a:off x="4795695" y="3956114"/>
            <a:ext cx="1556766" cy="274320"/>
          </a:xfrm>
          <a:prstGeom prst="rect">
            <a:avLst/>
          </a:prstGeom>
        </p:spPr>
        <p:txBody>
          <a:bodyPr anchor="ctr"/>
          <a:lstStyle>
            <a:lvl1pPr marL="0" indent="0" algn="ctr">
              <a:buFont typeface="Arial" panose="020B0604020202020204" pitchFamily="34" charset="0"/>
              <a:buNone/>
              <a:defRPr lang="en-US" sz="1600" b="0" kern="1200" spc="20" dirty="0">
                <a:solidFill>
                  <a:schemeClr val="tx1"/>
                </a:solidFill>
                <a:latin typeface="+mn-lt"/>
                <a:ea typeface="+mn-ea"/>
                <a:cs typeface="+mn-cs"/>
              </a:defRPr>
            </a:lvl1pPr>
          </a:lstStyle>
          <a:p>
            <a:pPr lvl="0"/>
            <a:r>
              <a:rPr lang="en-US" dirty="0"/>
              <a:t>Title</a:t>
            </a:r>
          </a:p>
        </p:txBody>
      </p:sp>
      <p:sp>
        <p:nvSpPr>
          <p:cNvPr id="49" name="Text Placeholder 39">
            <a:extLst>
              <a:ext uri="{FF2B5EF4-FFF2-40B4-BE49-F238E27FC236}">
                <a16:creationId xmlns:a16="http://schemas.microsoft.com/office/drawing/2014/main" id="{4013DD3C-DA77-4D01-9929-C5A92618B365}"/>
              </a:ext>
            </a:extLst>
          </p:cNvPr>
          <p:cNvSpPr>
            <a:spLocks noGrp="1"/>
          </p:cNvSpPr>
          <p:nvPr>
            <p:ph type="body" sz="quarter" idx="23" hasCustomPrompt="1"/>
          </p:nvPr>
        </p:nvSpPr>
        <p:spPr>
          <a:xfrm>
            <a:off x="6792935" y="3673396"/>
            <a:ext cx="1556766" cy="274320"/>
          </a:xfrm>
          <a:prstGeom prst="rect">
            <a:avLst/>
          </a:prstGeom>
        </p:spPr>
        <p:txBody>
          <a:bodyPr anchor="ctr"/>
          <a:lstStyle>
            <a:lvl1pPr marL="0" indent="0" algn="ctr">
              <a:buFont typeface="Arial" panose="020B0604020202020204" pitchFamily="34" charset="0"/>
              <a:buNone/>
              <a:defRPr lang="en-US" sz="2000" b="0" kern="1200" spc="20" dirty="0">
                <a:solidFill>
                  <a:schemeClr val="accent1"/>
                </a:solidFill>
                <a:latin typeface="+mj-lt"/>
                <a:ea typeface="+mn-ea"/>
                <a:cs typeface="+mn-cs"/>
              </a:defRPr>
            </a:lvl1pPr>
          </a:lstStyle>
          <a:p>
            <a:pPr lvl="0"/>
            <a:r>
              <a:rPr lang="en-US" dirty="0"/>
              <a:t>Name</a:t>
            </a:r>
          </a:p>
        </p:txBody>
      </p:sp>
      <p:sp>
        <p:nvSpPr>
          <p:cNvPr id="50" name="Text Placeholder 39">
            <a:extLst>
              <a:ext uri="{FF2B5EF4-FFF2-40B4-BE49-F238E27FC236}">
                <a16:creationId xmlns:a16="http://schemas.microsoft.com/office/drawing/2014/main" id="{7B511BF1-3697-426A-B69F-372C0D423DA3}"/>
              </a:ext>
            </a:extLst>
          </p:cNvPr>
          <p:cNvSpPr>
            <a:spLocks noGrp="1"/>
          </p:cNvSpPr>
          <p:nvPr>
            <p:ph type="body" sz="quarter" idx="24" hasCustomPrompt="1"/>
          </p:nvPr>
        </p:nvSpPr>
        <p:spPr>
          <a:xfrm>
            <a:off x="6792935" y="3956114"/>
            <a:ext cx="1556766" cy="274320"/>
          </a:xfrm>
          <a:prstGeom prst="rect">
            <a:avLst/>
          </a:prstGeom>
        </p:spPr>
        <p:txBody>
          <a:bodyPr anchor="ctr"/>
          <a:lstStyle>
            <a:lvl1pPr marL="0" indent="0" algn="ctr">
              <a:buFont typeface="Arial" panose="020B0604020202020204" pitchFamily="34" charset="0"/>
              <a:buNone/>
              <a:defRPr lang="en-US" sz="1600" b="0" kern="1200" spc="20" dirty="0">
                <a:solidFill>
                  <a:schemeClr val="tx1"/>
                </a:solidFill>
                <a:latin typeface="+mn-lt"/>
                <a:ea typeface="+mn-ea"/>
                <a:cs typeface="+mn-cs"/>
              </a:defRPr>
            </a:lvl1pPr>
          </a:lstStyle>
          <a:p>
            <a:pPr lvl="0"/>
            <a:r>
              <a:rPr lang="en-US" dirty="0"/>
              <a:t>Title</a:t>
            </a:r>
          </a:p>
        </p:txBody>
      </p:sp>
    </p:spTree>
    <p:extLst>
      <p:ext uri="{BB962C8B-B14F-4D97-AF65-F5344CB8AC3E}">
        <p14:creationId xmlns:p14="http://schemas.microsoft.com/office/powerpoint/2010/main" val="1730485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meline">
    <p:bg>
      <p:bgPr>
        <a:solidFill>
          <a:schemeClr val="bg2"/>
        </a:solidFill>
        <a:effectLst/>
      </p:bgPr>
    </p:bg>
    <p:spTree>
      <p:nvGrpSpPr>
        <p:cNvPr id="1" name=""/>
        <p:cNvGrpSpPr/>
        <p:nvPr/>
      </p:nvGrpSpPr>
      <p:grpSpPr>
        <a:xfrm>
          <a:off x="0" y="0"/>
          <a:ext cx="0" cy="0"/>
          <a:chOff x="0" y="0"/>
          <a:chExt cx="0" cy="0"/>
        </a:xfrm>
      </p:grpSpPr>
      <p:grpSp>
        <p:nvGrpSpPr>
          <p:cNvPr id="4" name="Top left">
            <a:extLst>
              <a:ext uri="{FF2B5EF4-FFF2-40B4-BE49-F238E27FC236}">
                <a16:creationId xmlns:a16="http://schemas.microsoft.com/office/drawing/2014/main" id="{2FFEA91A-0EFC-48F7-B7D5-80A0E1B7623B}"/>
              </a:ext>
              <a:ext uri="{C183D7F6-B498-43B3-948B-1728B52AA6E4}">
                <adec:decorative xmlns:adec="http://schemas.microsoft.com/office/drawing/2017/decorative" val="1"/>
              </a:ext>
            </a:extLst>
          </p:cNvPr>
          <p:cNvGrpSpPr/>
          <p:nvPr/>
        </p:nvGrpSpPr>
        <p:grpSpPr>
          <a:xfrm>
            <a:off x="4069" y="-1543"/>
            <a:ext cx="1649213" cy="3349518"/>
            <a:chOff x="10849" y="-3086"/>
            <a:chExt cx="2198951" cy="3349518"/>
          </a:xfrm>
        </p:grpSpPr>
        <p:sp>
          <p:nvSpPr>
            <p:cNvPr id="5" name="Freeform: Shape 4">
              <a:extLst>
                <a:ext uri="{FF2B5EF4-FFF2-40B4-BE49-F238E27FC236}">
                  <a16:creationId xmlns:a16="http://schemas.microsoft.com/office/drawing/2014/main" id="{516EB67A-55A4-4D1D-925D-7970028D95E6}"/>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 name="Freeform: Shape 5">
              <a:extLst>
                <a:ext uri="{FF2B5EF4-FFF2-40B4-BE49-F238E27FC236}">
                  <a16:creationId xmlns:a16="http://schemas.microsoft.com/office/drawing/2014/main" id="{E5E55AEF-DB73-4710-9416-FEB3FD97C15C}"/>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Freeform: Shape 6">
              <a:extLst>
                <a:ext uri="{FF2B5EF4-FFF2-40B4-BE49-F238E27FC236}">
                  <a16:creationId xmlns:a16="http://schemas.microsoft.com/office/drawing/2014/main" id="{FD2908CE-9399-4B3D-AA3B-9C535EF8B4AD}"/>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 name="Freeform: Shape 7">
              <a:extLst>
                <a:ext uri="{FF2B5EF4-FFF2-40B4-BE49-F238E27FC236}">
                  <a16:creationId xmlns:a16="http://schemas.microsoft.com/office/drawing/2014/main" id="{8639D73A-BE27-4C16-844B-7258A8A11179}"/>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 name="Freeform: Shape 8">
              <a:extLst>
                <a:ext uri="{FF2B5EF4-FFF2-40B4-BE49-F238E27FC236}">
                  <a16:creationId xmlns:a16="http://schemas.microsoft.com/office/drawing/2014/main" id="{1A76B215-E0A3-46C3-9D5F-9365987E538A}"/>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 name="Freeform: Shape 9">
              <a:extLst>
                <a:ext uri="{FF2B5EF4-FFF2-40B4-BE49-F238E27FC236}">
                  <a16:creationId xmlns:a16="http://schemas.microsoft.com/office/drawing/2014/main" id="{C6EC2A41-C8B0-4DAF-963A-25A1129447CA}"/>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 name="Freeform: Shape 10">
              <a:extLst>
                <a:ext uri="{FF2B5EF4-FFF2-40B4-BE49-F238E27FC236}">
                  <a16:creationId xmlns:a16="http://schemas.microsoft.com/office/drawing/2014/main" id="{BA7290A1-550E-4C14-9692-08A32E701314}"/>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Freeform: Shape 11">
              <a:extLst>
                <a:ext uri="{FF2B5EF4-FFF2-40B4-BE49-F238E27FC236}">
                  <a16:creationId xmlns:a16="http://schemas.microsoft.com/office/drawing/2014/main" id="{2C1450BD-4122-4D86-ABD1-F26F1194C6E6}"/>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grpSp>
        <p:nvGrpSpPr>
          <p:cNvPr id="13" name="Bottom Right">
            <a:extLst>
              <a:ext uri="{FF2B5EF4-FFF2-40B4-BE49-F238E27FC236}">
                <a16:creationId xmlns:a16="http://schemas.microsoft.com/office/drawing/2014/main" id="{BE4E36A0-93C4-40C8-8EEF-C463BBC763FF}"/>
              </a:ext>
              <a:ext uri="{C183D7F6-B498-43B3-948B-1728B52AA6E4}">
                <adec:decorative xmlns:adec="http://schemas.microsoft.com/office/drawing/2017/decorative" val="1"/>
              </a:ext>
            </a:extLst>
          </p:cNvPr>
          <p:cNvGrpSpPr/>
          <p:nvPr/>
        </p:nvGrpSpPr>
        <p:grpSpPr>
          <a:xfrm>
            <a:off x="5981232" y="3278145"/>
            <a:ext cx="3158700" cy="3581399"/>
            <a:chOff x="7980400" y="3276601"/>
            <a:chExt cx="4211600" cy="3581399"/>
          </a:xfrm>
        </p:grpSpPr>
        <p:grpSp>
          <p:nvGrpSpPr>
            <p:cNvPr id="14" name="Graphic 157">
              <a:extLst>
                <a:ext uri="{FF2B5EF4-FFF2-40B4-BE49-F238E27FC236}">
                  <a16:creationId xmlns:a16="http://schemas.microsoft.com/office/drawing/2014/main" id="{1CCF8ACD-1787-41D1-B29E-E10FAE033089}"/>
                </a:ext>
                <a:ext uri="{C183D7F6-B498-43B3-948B-1728B52AA6E4}">
                  <adec:decorative xmlns:adec="http://schemas.microsoft.com/office/drawing/2017/decorative" val="1"/>
                </a:ext>
              </a:extLst>
            </p:cNvPr>
            <p:cNvGrpSpPr/>
            <p:nvPr/>
          </p:nvGrpSpPr>
          <p:grpSpPr>
            <a:xfrm>
              <a:off x="8662740" y="3276601"/>
              <a:ext cx="3529260" cy="3581397"/>
              <a:chOff x="4114800" y="1423987"/>
              <a:chExt cx="3961542" cy="4007547"/>
            </a:xfrm>
            <a:noFill/>
          </p:grpSpPr>
          <p:sp>
            <p:nvSpPr>
              <p:cNvPr id="16" name="Freeform: Shape 15">
                <a:extLst>
                  <a:ext uri="{FF2B5EF4-FFF2-40B4-BE49-F238E27FC236}">
                    <a16:creationId xmlns:a16="http://schemas.microsoft.com/office/drawing/2014/main" id="{C622B3C7-2A88-4657-8DEC-962E52F43F11}"/>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 name="Freeform: Shape 16">
                <a:extLst>
                  <a:ext uri="{FF2B5EF4-FFF2-40B4-BE49-F238E27FC236}">
                    <a16:creationId xmlns:a16="http://schemas.microsoft.com/office/drawing/2014/main" id="{5C36A0C0-7D0D-4D1D-9316-224CF1A823A4}"/>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D8D15477-C8B6-4ADB-BD54-698A9B5915EB}"/>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20A4C13F-5758-4BE4-9925-C6E35301C4B7}"/>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C9A29BFA-3801-4847-A1E1-87A32423B402}"/>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20C42F85-0FBE-48C0-A629-8BC17C93C2FB}"/>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 name="Freeform: Shape 21">
                <a:extLst>
                  <a:ext uri="{FF2B5EF4-FFF2-40B4-BE49-F238E27FC236}">
                    <a16:creationId xmlns:a16="http://schemas.microsoft.com/office/drawing/2014/main" id="{2E443C38-4EE5-4E5F-ADF6-66502151DB3F}"/>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5" name="Freeform: Shape 14">
              <a:extLst>
                <a:ext uri="{FF2B5EF4-FFF2-40B4-BE49-F238E27FC236}">
                  <a16:creationId xmlns:a16="http://schemas.microsoft.com/office/drawing/2014/main" id="{F754DE6C-441A-4CEF-B2BF-E2755FD916C1}"/>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23" name="Title 1">
            <a:extLst>
              <a:ext uri="{FF2B5EF4-FFF2-40B4-BE49-F238E27FC236}">
                <a16:creationId xmlns:a16="http://schemas.microsoft.com/office/drawing/2014/main" id="{4E5B71B3-BF16-460A-B638-D1A604335869}"/>
              </a:ext>
            </a:extLst>
          </p:cNvPr>
          <p:cNvSpPr>
            <a:spLocks noGrp="1"/>
          </p:cNvSpPr>
          <p:nvPr>
            <p:ph type="title"/>
          </p:nvPr>
        </p:nvSpPr>
        <p:spPr>
          <a:xfrm>
            <a:off x="898636" y="4625686"/>
            <a:ext cx="7491125" cy="1495403"/>
          </a:xfrm>
          <a:prstGeom prst="rect">
            <a:avLst/>
          </a:prstGeom>
        </p:spPr>
        <p:txBody>
          <a:bodyPr anchor="ctr"/>
          <a:lstStyle/>
          <a:p>
            <a:pPr>
              <a:lnSpc>
                <a:spcPct val="100000"/>
              </a:lnSpc>
            </a:pPr>
            <a:r>
              <a:rPr lang="en-US"/>
              <a:t>Click to edit Master title style</a:t>
            </a:r>
            <a:endParaRPr lang="en-US" dirty="0"/>
          </a:p>
        </p:txBody>
      </p:sp>
      <p:sp>
        <p:nvSpPr>
          <p:cNvPr id="24" name="Date Placeholder 8">
            <a:extLst>
              <a:ext uri="{FF2B5EF4-FFF2-40B4-BE49-F238E27FC236}">
                <a16:creationId xmlns:a16="http://schemas.microsoft.com/office/drawing/2014/main" id="{9571135A-2E5D-477D-B14A-2B9AA4555399}"/>
              </a:ext>
            </a:extLst>
          </p:cNvPr>
          <p:cNvSpPr>
            <a:spLocks noGrp="1"/>
          </p:cNvSpPr>
          <p:nvPr>
            <p:ph type="dt" sz="half" idx="10"/>
          </p:nvPr>
        </p:nvSpPr>
        <p:spPr>
          <a:xfrm>
            <a:off x="628650" y="6356351"/>
            <a:ext cx="2057400" cy="365125"/>
          </a:xfrm>
          <a:prstGeom prst="rect">
            <a:avLst/>
          </a:prstGeom>
        </p:spPr>
        <p:txBody>
          <a:bodyPr/>
          <a:lstStyle>
            <a:lvl1pPr>
              <a:defRPr sz="900" spc="200" baseline="0">
                <a:solidFill>
                  <a:schemeClr val="accent1"/>
                </a:solidFill>
                <a:effectLst/>
              </a:defRPr>
            </a:lvl1pPr>
          </a:lstStyle>
          <a:p>
            <a:fld id="{1D8BD707-D9CF-40AE-B4C6-C98DA3205C09}" type="datetimeFigureOut">
              <a:rPr lang="en-US" smtClean="0"/>
              <a:pPr/>
              <a:t>10/28/2023</a:t>
            </a:fld>
            <a:endParaRPr lang="en-US"/>
          </a:p>
        </p:txBody>
      </p:sp>
      <p:sp>
        <p:nvSpPr>
          <p:cNvPr id="25" name="Footer Placeholder 9">
            <a:extLst>
              <a:ext uri="{FF2B5EF4-FFF2-40B4-BE49-F238E27FC236}">
                <a16:creationId xmlns:a16="http://schemas.microsoft.com/office/drawing/2014/main" id="{13453AD8-C108-4346-9519-C496F8B0E217}"/>
              </a:ext>
            </a:extLst>
          </p:cNvPr>
          <p:cNvSpPr>
            <a:spLocks noGrp="1"/>
          </p:cNvSpPr>
          <p:nvPr>
            <p:ph type="ftr" sz="quarter" idx="11"/>
          </p:nvPr>
        </p:nvSpPr>
        <p:spPr>
          <a:xfrm>
            <a:off x="3028950" y="6356351"/>
            <a:ext cx="3086100" cy="365125"/>
          </a:xfrm>
          <a:prstGeom prst="rect">
            <a:avLst/>
          </a:prstGeom>
        </p:spPr>
        <p:txBody>
          <a:bodyPr/>
          <a:lstStyle>
            <a:lvl1pPr algn="ctr">
              <a:defRPr sz="900" spc="200" baseline="0">
                <a:solidFill>
                  <a:schemeClr val="accent1"/>
                </a:solidFill>
                <a:effectLst/>
              </a:defRPr>
            </a:lvl1pPr>
          </a:lstStyle>
          <a:p>
            <a:endParaRPr lang="en-US"/>
          </a:p>
        </p:txBody>
      </p:sp>
      <p:sp>
        <p:nvSpPr>
          <p:cNvPr id="26" name="Slide Number Placeholder 10">
            <a:extLst>
              <a:ext uri="{FF2B5EF4-FFF2-40B4-BE49-F238E27FC236}">
                <a16:creationId xmlns:a16="http://schemas.microsoft.com/office/drawing/2014/main" id="{EBB5DBC4-2BAD-41DC-AFCC-11E01A842887}"/>
              </a:ext>
            </a:extLst>
          </p:cNvPr>
          <p:cNvSpPr>
            <a:spLocks noGrp="1"/>
          </p:cNvSpPr>
          <p:nvPr>
            <p:ph type="sldNum" sz="quarter" idx="12"/>
          </p:nvPr>
        </p:nvSpPr>
        <p:spPr>
          <a:xfrm>
            <a:off x="7429500" y="6356351"/>
            <a:ext cx="1085850" cy="365125"/>
          </a:xfrm>
          <a:prstGeom prst="rect">
            <a:avLst/>
          </a:prstGeom>
        </p:spPr>
        <p:txBody>
          <a:bodyPr/>
          <a:lstStyle>
            <a:lvl1pPr algn="r">
              <a:defRPr sz="900" spc="200" baseline="0">
                <a:solidFill>
                  <a:schemeClr val="accent1"/>
                </a:solidFill>
                <a:effectLst/>
              </a:defRPr>
            </a:lvl1pPr>
          </a:lstStyle>
          <a:p>
            <a:fld id="{B6F15528-21DE-4FAA-801E-634DDDAF4B2B}" type="slidenum">
              <a:rPr lang="en-US" smtClean="0"/>
              <a:pPr/>
              <a:t>‹#›</a:t>
            </a:fld>
            <a:endParaRPr lang="en-US"/>
          </a:p>
        </p:txBody>
      </p:sp>
      <p:sp>
        <p:nvSpPr>
          <p:cNvPr id="3" name="Content Placeholder 2">
            <a:extLst>
              <a:ext uri="{FF2B5EF4-FFF2-40B4-BE49-F238E27FC236}">
                <a16:creationId xmlns:a16="http://schemas.microsoft.com/office/drawing/2014/main" id="{0277A857-1402-4ABB-A7CC-9467704990C1}"/>
              </a:ext>
            </a:extLst>
          </p:cNvPr>
          <p:cNvSpPr>
            <a:spLocks noGrp="1"/>
          </p:cNvSpPr>
          <p:nvPr>
            <p:ph sz="quarter" idx="13"/>
          </p:nvPr>
        </p:nvSpPr>
        <p:spPr>
          <a:xfrm>
            <a:off x="481013" y="501650"/>
            <a:ext cx="8181975" cy="4349750"/>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60244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7152076"/>
      </p:ext>
    </p:extLst>
  </p:cSld>
  <p:clrMap bg1="lt1" tx1="dk1" bg2="lt2" tx2="dk2" accent1="accent1" accent2="accent2" accent3="accent3" accent4="accent4" accent5="accent5" accent6="accent6" hlink="hlink" folHlink="folHlink"/>
  <p:sldLayoutIdLst>
    <p:sldLayoutId id="2147483967" r:id="rId1"/>
    <p:sldLayoutId id="2147483968" r:id="rId2"/>
    <p:sldLayoutId id="2147483969" r:id="rId3"/>
    <p:sldLayoutId id="2147483970" r:id="rId4"/>
    <p:sldLayoutId id="2147483971" r:id="rId5"/>
    <p:sldLayoutId id="2147483972" r:id="rId6"/>
    <p:sldLayoutId id="2147483973" r:id="rId7"/>
    <p:sldLayoutId id="2147483974" r:id="rId8"/>
    <p:sldLayoutId id="2147483975" r:id="rId9"/>
    <p:sldLayoutId id="2147483976" r:id="rId10"/>
    <p:sldLayoutId id="2147483977" r:id="rId11"/>
    <p:sldLayoutId id="2147483979" r:id="rId12"/>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hyperlink" Target="https://drive.google.com/file/d/1P9uvuC7c_vQ77sdBHBBLlrM5aNZ20Xij/view?usp=sharing" TargetMode="Externa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3" Type="http://schemas.openxmlformats.org/officeDocument/2006/relationships/image" Target="../media/image12.png"/><Relationship Id="rId18" Type="http://schemas.openxmlformats.org/officeDocument/2006/relationships/customXml" Target="../ink/ink11.xml"/><Relationship Id="rId26" Type="http://schemas.openxmlformats.org/officeDocument/2006/relationships/customXml" Target="../ink/ink17.xml"/><Relationship Id="rId21" Type="http://schemas.openxmlformats.org/officeDocument/2006/relationships/customXml" Target="../ink/ink13.xml"/><Relationship Id="rId34" Type="http://schemas.openxmlformats.org/officeDocument/2006/relationships/image" Target="../media/image17.png"/><Relationship Id="rId7" Type="http://schemas.openxmlformats.org/officeDocument/2006/relationships/customXml" Target="../ink/ink4.xml"/><Relationship Id="rId12" Type="http://schemas.openxmlformats.org/officeDocument/2006/relationships/customXml" Target="../ink/ink7.xml"/><Relationship Id="rId17" Type="http://schemas.openxmlformats.org/officeDocument/2006/relationships/customXml" Target="../ink/ink10.xml"/><Relationship Id="rId25" Type="http://schemas.openxmlformats.org/officeDocument/2006/relationships/image" Target="../media/image15.png"/><Relationship Id="rId33" Type="http://schemas.openxmlformats.org/officeDocument/2006/relationships/customXml" Target="../ink/ink23.xml"/><Relationship Id="rId2" Type="http://schemas.openxmlformats.org/officeDocument/2006/relationships/customXml" Target="../ink/ink1.xml"/><Relationship Id="rId16" Type="http://schemas.openxmlformats.org/officeDocument/2006/relationships/image" Target="../media/image13.png"/><Relationship Id="rId20" Type="http://schemas.openxmlformats.org/officeDocument/2006/relationships/image" Target="../media/image14.png"/><Relationship Id="rId29" Type="http://schemas.openxmlformats.org/officeDocument/2006/relationships/customXml" Target="../ink/ink19.xml"/><Relationship Id="rId1" Type="http://schemas.openxmlformats.org/officeDocument/2006/relationships/slideLayout" Target="../slideLayouts/slideLayout5.xml"/><Relationship Id="rId6" Type="http://schemas.openxmlformats.org/officeDocument/2006/relationships/image" Target="../media/image9.png"/><Relationship Id="rId11" Type="http://schemas.openxmlformats.org/officeDocument/2006/relationships/image" Target="../media/image11.png"/><Relationship Id="rId24" Type="http://schemas.openxmlformats.org/officeDocument/2006/relationships/customXml" Target="../ink/ink16.xml"/><Relationship Id="rId32" Type="http://schemas.openxmlformats.org/officeDocument/2006/relationships/customXml" Target="../ink/ink22.xml"/><Relationship Id="rId37" Type="http://schemas.openxmlformats.org/officeDocument/2006/relationships/image" Target="../media/image19.png"/><Relationship Id="rId5" Type="http://schemas.openxmlformats.org/officeDocument/2006/relationships/customXml" Target="../ink/ink3.xml"/><Relationship Id="rId15" Type="http://schemas.openxmlformats.org/officeDocument/2006/relationships/customXml" Target="../ink/ink9.xml"/><Relationship Id="rId23" Type="http://schemas.openxmlformats.org/officeDocument/2006/relationships/customXml" Target="../ink/ink15.xml"/><Relationship Id="rId28" Type="http://schemas.openxmlformats.org/officeDocument/2006/relationships/customXml" Target="../ink/ink18.xml"/><Relationship Id="rId36" Type="http://schemas.openxmlformats.org/officeDocument/2006/relationships/image" Target="../media/image18.png"/><Relationship Id="rId10" Type="http://schemas.openxmlformats.org/officeDocument/2006/relationships/customXml" Target="../ink/ink6.xml"/><Relationship Id="rId19" Type="http://schemas.openxmlformats.org/officeDocument/2006/relationships/customXml" Target="../ink/ink12.xml"/><Relationship Id="rId31" Type="http://schemas.openxmlformats.org/officeDocument/2006/relationships/customXml" Target="../ink/ink21.xml"/><Relationship Id="rId4" Type="http://schemas.openxmlformats.org/officeDocument/2006/relationships/customXml" Target="../ink/ink2.xml"/><Relationship Id="rId9" Type="http://schemas.openxmlformats.org/officeDocument/2006/relationships/image" Target="../media/image10.png"/><Relationship Id="rId14" Type="http://schemas.openxmlformats.org/officeDocument/2006/relationships/customXml" Target="../ink/ink8.xml"/><Relationship Id="rId22" Type="http://schemas.openxmlformats.org/officeDocument/2006/relationships/customXml" Target="../ink/ink14.xml"/><Relationship Id="rId27" Type="http://schemas.openxmlformats.org/officeDocument/2006/relationships/image" Target="../media/image16.png"/><Relationship Id="rId30" Type="http://schemas.openxmlformats.org/officeDocument/2006/relationships/customXml" Target="../ink/ink20.xml"/><Relationship Id="rId35" Type="http://schemas.openxmlformats.org/officeDocument/2006/relationships/customXml" Target="../ink/ink24.xml"/><Relationship Id="rId8" Type="http://schemas.openxmlformats.org/officeDocument/2006/relationships/customXml" Target="../ink/ink5.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latin typeface="Arial" pitchFamily="34" charset="0"/>
                <a:cs typeface="Arial" pitchFamily="34" charset="0"/>
              </a:rPr>
              <a:t>Create a Google My Business Profile</a:t>
            </a:r>
            <a:endParaRPr lang="en-IN" dirty="0">
              <a:latin typeface="Arial" pitchFamily="34" charset="0"/>
              <a:cs typeface="Arial" pitchFamily="34" charset="0"/>
            </a:endParaRPr>
          </a:p>
        </p:txBody>
      </p:sp>
      <p:sp>
        <p:nvSpPr>
          <p:cNvPr id="4" name="Subtitle 3"/>
          <p:cNvSpPr>
            <a:spLocks noGrp="1"/>
          </p:cNvSpPr>
          <p:nvPr>
            <p:ph type="subTitle" idx="1"/>
          </p:nvPr>
        </p:nvSpPr>
        <p:spPr>
          <a:xfrm>
            <a:off x="6048522" y="1447800"/>
            <a:ext cx="3131820" cy="762000"/>
          </a:xfrm>
        </p:spPr>
        <p:txBody>
          <a:bodyPr/>
          <a:lstStyle/>
          <a:p>
            <a:r>
              <a:rPr lang="en-US" dirty="0">
                <a:solidFill>
                  <a:schemeClr val="accent3">
                    <a:lumMod val="75000"/>
                  </a:schemeClr>
                </a:solidFill>
                <a:latin typeface="Arial" pitchFamily="34" charset="0"/>
                <a:cs typeface="Arial" pitchFamily="34" charset="0"/>
              </a:rPr>
              <a:t>Business Profile For               </a:t>
            </a:r>
            <a:r>
              <a:rPr lang="en-US" dirty="0" err="1">
                <a:solidFill>
                  <a:schemeClr val="accent3">
                    <a:lumMod val="75000"/>
                  </a:schemeClr>
                </a:solidFill>
                <a:latin typeface="Arial" pitchFamily="34" charset="0"/>
                <a:cs typeface="Arial" pitchFamily="34" charset="0"/>
              </a:rPr>
              <a:t>clothings</a:t>
            </a:r>
            <a:endParaRPr lang="en-IN" dirty="0">
              <a:solidFill>
                <a:schemeClr val="accent3">
                  <a:lumMod val="75000"/>
                </a:schemeClr>
              </a:solidFill>
              <a:latin typeface="Arial" pitchFamily="34" charset="0"/>
              <a:cs typeface="Arial" pitchFamily="34" charset="0"/>
            </a:endParaRPr>
          </a:p>
        </p:txBody>
      </p:sp>
      <p:pic>
        <p:nvPicPr>
          <p:cNvPr id="13" name="Picture Placeholder 1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25349" b="25349"/>
          <a:stretch>
            <a:fillRect/>
          </a:stretch>
        </p:blipFill>
        <p:spPr/>
      </p:pic>
    </p:spTree>
    <p:extLst>
      <p:ext uri="{BB962C8B-B14F-4D97-AF65-F5344CB8AC3E}">
        <p14:creationId xmlns:p14="http://schemas.microsoft.com/office/powerpoint/2010/main" val="3759008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b="1" dirty="0">
                <a:latin typeface="Arial" pitchFamily="34" charset="0"/>
                <a:cs typeface="Arial" pitchFamily="34" charset="0"/>
              </a:rPr>
              <a:t>STEP 4:</a:t>
            </a:r>
            <a:br>
              <a:rPr lang="en-US" sz="3000" b="1" dirty="0">
                <a:latin typeface="Arial" pitchFamily="34" charset="0"/>
                <a:cs typeface="Arial" pitchFamily="34" charset="0"/>
              </a:rPr>
            </a:br>
            <a:br>
              <a:rPr lang="en-US" sz="3000" b="1" dirty="0">
                <a:latin typeface="Arial" pitchFamily="34" charset="0"/>
                <a:cs typeface="Arial" pitchFamily="34" charset="0"/>
              </a:rPr>
            </a:br>
            <a:r>
              <a:rPr lang="en-US" sz="2000" b="1" dirty="0">
                <a:solidFill>
                  <a:schemeClr val="tx1"/>
                </a:solidFill>
                <a:latin typeface="Arial" pitchFamily="34" charset="0"/>
                <a:cs typeface="Arial" pitchFamily="34" charset="0"/>
              </a:rPr>
              <a:t>Enter a Business </a:t>
            </a:r>
            <a:r>
              <a:rPr lang="en-US" sz="2000" b="1" dirty="0">
                <a:solidFill>
                  <a:schemeClr val="accent3">
                    <a:lumMod val="75000"/>
                  </a:schemeClr>
                </a:solidFill>
                <a:latin typeface="Arial" pitchFamily="34" charset="0"/>
                <a:cs typeface="Arial" pitchFamily="34" charset="0"/>
              </a:rPr>
              <a:t>Category: </a:t>
            </a:r>
            <a:r>
              <a:rPr lang="en-US" sz="2000" dirty="0">
                <a:solidFill>
                  <a:schemeClr val="accent3">
                    <a:lumMod val="75000"/>
                  </a:schemeClr>
                </a:solidFill>
                <a:latin typeface="Arial" pitchFamily="34" charset="0"/>
                <a:cs typeface="Arial" pitchFamily="34" charset="0"/>
              </a:rPr>
              <a:t>Choose a category that best describes your business. This helps Google understand what your business is about.</a:t>
            </a:r>
            <a:endParaRPr lang="en-IN" sz="2000" dirty="0">
              <a:solidFill>
                <a:schemeClr val="accent3">
                  <a:lumMod val="75000"/>
                </a:schemeClr>
              </a:solidFill>
              <a:latin typeface="Arial" pitchFamily="34" charset="0"/>
              <a:cs typeface="Arial" pitchFamily="34" charset="0"/>
            </a:endParaRPr>
          </a:p>
        </p:txBody>
      </p:sp>
      <p:pic>
        <p:nvPicPr>
          <p:cNvPr id="6" name="Content Placeholder 5">
            <a:extLst>
              <a:ext uri="{FF2B5EF4-FFF2-40B4-BE49-F238E27FC236}">
                <a16:creationId xmlns:a16="http://schemas.microsoft.com/office/drawing/2014/main" id="{309A4C2A-A352-217F-C3AE-3A514A8853EF}"/>
              </a:ext>
            </a:extLst>
          </p:cNvPr>
          <p:cNvPicPr>
            <a:picLocks noGrp="1" noChangeAspect="1"/>
          </p:cNvPicPr>
          <p:nvPr>
            <p:ph sz="quarter" idx="13"/>
          </p:nvPr>
        </p:nvPicPr>
        <p:blipFill>
          <a:blip r:embed="rId2"/>
          <a:stretch>
            <a:fillRect/>
          </a:stretch>
        </p:blipFill>
        <p:spPr>
          <a:xfrm>
            <a:off x="3810000" y="2566360"/>
            <a:ext cx="1429482" cy="3097212"/>
          </a:xfrm>
        </p:spPr>
      </p:pic>
    </p:spTree>
    <p:extLst>
      <p:ext uri="{BB962C8B-B14F-4D97-AF65-F5344CB8AC3E}">
        <p14:creationId xmlns:p14="http://schemas.microsoft.com/office/powerpoint/2010/main" val="3443115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b="1" dirty="0">
                <a:solidFill>
                  <a:schemeClr val="accent3">
                    <a:lumMod val="75000"/>
                  </a:schemeClr>
                </a:solidFill>
                <a:latin typeface="Arial" pitchFamily="34" charset="0"/>
                <a:cs typeface="Arial" pitchFamily="34" charset="0"/>
              </a:rPr>
              <a:t>STEP 5:</a:t>
            </a:r>
            <a:br>
              <a:rPr lang="en-US" sz="3000" b="1" dirty="0">
                <a:solidFill>
                  <a:schemeClr val="accent3">
                    <a:lumMod val="75000"/>
                  </a:schemeClr>
                </a:solidFill>
                <a:latin typeface="Arial" pitchFamily="34" charset="0"/>
                <a:cs typeface="Arial" pitchFamily="34" charset="0"/>
              </a:rPr>
            </a:br>
            <a:br>
              <a:rPr lang="en-US" sz="2000" b="1" dirty="0">
                <a:solidFill>
                  <a:schemeClr val="accent3">
                    <a:lumMod val="75000"/>
                  </a:schemeClr>
                </a:solidFill>
                <a:latin typeface="Arial" pitchFamily="34" charset="0"/>
                <a:cs typeface="Arial" pitchFamily="34" charset="0"/>
              </a:rPr>
            </a:br>
            <a:r>
              <a:rPr lang="en-US" sz="2000" b="1" dirty="0">
                <a:solidFill>
                  <a:schemeClr val="tx1"/>
                </a:solidFill>
                <a:latin typeface="Arial" pitchFamily="34" charset="0"/>
                <a:cs typeface="Arial" pitchFamily="34" charset="0"/>
              </a:rPr>
              <a:t>Enter Your Business Location:</a:t>
            </a:r>
            <a:r>
              <a:rPr lang="en-US" sz="2000" dirty="0">
                <a:solidFill>
                  <a:schemeClr val="tx1"/>
                </a:solidFill>
                <a:latin typeface="Arial" pitchFamily="34" charset="0"/>
                <a:cs typeface="Arial" pitchFamily="34" charset="0"/>
              </a:rPr>
              <a:t> </a:t>
            </a:r>
            <a:r>
              <a:rPr lang="en-US" sz="2000" dirty="0">
                <a:solidFill>
                  <a:schemeClr val="accent3">
                    <a:lumMod val="75000"/>
                  </a:schemeClr>
                </a:solidFill>
                <a:latin typeface="Arial" pitchFamily="34" charset="0"/>
                <a:cs typeface="Arial" pitchFamily="34" charset="0"/>
              </a:rPr>
              <a:t>If your business has a physical location that customers visit, enter the address. If your business is online or doesn't have a physical storefront, you can select "I deliver goods and services to my customers" and then choose to hide your address if necessary</a:t>
            </a:r>
            <a:r>
              <a:rPr lang="en-US" sz="2000" dirty="0">
                <a:solidFill>
                  <a:schemeClr val="accent4">
                    <a:lumMod val="75000"/>
                  </a:schemeClr>
                </a:solidFill>
                <a:latin typeface="Arial" pitchFamily="34" charset="0"/>
                <a:cs typeface="Arial" pitchFamily="34" charset="0"/>
              </a:rPr>
              <a:t>.</a:t>
            </a:r>
            <a:endParaRPr lang="en-IN" sz="2000" b="1" dirty="0">
              <a:solidFill>
                <a:schemeClr val="accent4">
                  <a:lumMod val="75000"/>
                </a:schemeClr>
              </a:solidFill>
              <a:latin typeface="Arial" pitchFamily="34" charset="0"/>
              <a:cs typeface="Arial" pitchFamily="34" charset="0"/>
            </a:endParaRPr>
          </a:p>
        </p:txBody>
      </p:sp>
      <p:pic>
        <p:nvPicPr>
          <p:cNvPr id="8" name="Content Placeholder 7">
            <a:extLst>
              <a:ext uri="{FF2B5EF4-FFF2-40B4-BE49-F238E27FC236}">
                <a16:creationId xmlns:a16="http://schemas.microsoft.com/office/drawing/2014/main" id="{F1FD6610-94CC-E32F-C57C-98739A0982D7}"/>
              </a:ext>
            </a:extLst>
          </p:cNvPr>
          <p:cNvPicPr>
            <a:picLocks noGrp="1" noChangeAspect="1"/>
          </p:cNvPicPr>
          <p:nvPr>
            <p:ph sz="quarter" idx="13"/>
          </p:nvPr>
        </p:nvPicPr>
        <p:blipFill>
          <a:blip r:embed="rId2"/>
          <a:stretch>
            <a:fillRect/>
          </a:stretch>
        </p:blipFill>
        <p:spPr>
          <a:xfrm>
            <a:off x="3932360" y="2895600"/>
            <a:ext cx="1279280" cy="2771775"/>
          </a:xfrm>
        </p:spPr>
      </p:pic>
    </p:spTree>
    <p:extLst>
      <p:ext uri="{BB962C8B-B14F-4D97-AF65-F5344CB8AC3E}">
        <p14:creationId xmlns:p14="http://schemas.microsoft.com/office/powerpoint/2010/main" val="280815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b="1" dirty="0">
                <a:latin typeface="Arial" pitchFamily="34" charset="0"/>
                <a:cs typeface="Arial" pitchFamily="34" charset="0"/>
              </a:rPr>
              <a:t>STEP 6:</a:t>
            </a:r>
            <a:br>
              <a:rPr lang="en-US" sz="3000" b="1" dirty="0">
                <a:latin typeface="Arial" pitchFamily="34" charset="0"/>
                <a:cs typeface="Arial" pitchFamily="34" charset="0"/>
              </a:rPr>
            </a:br>
            <a:br>
              <a:rPr lang="en-US" sz="3000" b="1" dirty="0">
                <a:latin typeface="Arial" pitchFamily="34" charset="0"/>
                <a:cs typeface="Arial" pitchFamily="34" charset="0"/>
              </a:rPr>
            </a:br>
            <a:r>
              <a:rPr lang="en-US" sz="2000" b="1" dirty="0">
                <a:solidFill>
                  <a:schemeClr val="tx1"/>
                </a:solidFill>
                <a:latin typeface="Arial" pitchFamily="34" charset="0"/>
                <a:cs typeface="Arial" pitchFamily="34" charset="0"/>
              </a:rPr>
              <a:t>Add Contact Information:</a:t>
            </a:r>
            <a:r>
              <a:rPr lang="en-US" sz="2000" dirty="0">
                <a:solidFill>
                  <a:schemeClr val="accent3">
                    <a:lumMod val="75000"/>
                  </a:schemeClr>
                </a:solidFill>
                <a:latin typeface="Arial" pitchFamily="34" charset="0"/>
                <a:cs typeface="Arial" pitchFamily="34" charset="0"/>
              </a:rPr>
              <a:t> Enter your business phone number and website (if applicable). These details help customers contact you and find more information.</a:t>
            </a:r>
            <a:endParaRPr lang="en-IN" sz="2000" b="1" dirty="0">
              <a:solidFill>
                <a:schemeClr val="accent3">
                  <a:lumMod val="75000"/>
                </a:schemeClr>
              </a:solidFill>
              <a:latin typeface="Arial" pitchFamily="34" charset="0"/>
              <a:cs typeface="Arial" pitchFamily="34" charset="0"/>
            </a:endParaRPr>
          </a:p>
        </p:txBody>
      </p:sp>
      <p:sp>
        <p:nvSpPr>
          <p:cNvPr id="6" name="Content Placeholder 5">
            <a:extLst>
              <a:ext uri="{FF2B5EF4-FFF2-40B4-BE49-F238E27FC236}">
                <a16:creationId xmlns:a16="http://schemas.microsoft.com/office/drawing/2014/main" id="{7ABB777A-D92F-6CDE-CCC9-D03F52A1E29C}"/>
              </a:ext>
            </a:extLst>
          </p:cNvPr>
          <p:cNvSpPr>
            <a:spLocks noGrp="1"/>
          </p:cNvSpPr>
          <p:nvPr>
            <p:ph sz="quarter" idx="13"/>
          </p:nvPr>
        </p:nvSpPr>
        <p:spPr/>
        <p:txBody>
          <a:bodyPr/>
          <a:lstStyle/>
          <a:p>
            <a:r>
              <a:rPr lang="en-IN" dirty="0"/>
              <a:t>.</a:t>
            </a:r>
          </a:p>
        </p:txBody>
      </p:sp>
      <p:pic>
        <p:nvPicPr>
          <p:cNvPr id="8" name="Picture 7">
            <a:extLst>
              <a:ext uri="{FF2B5EF4-FFF2-40B4-BE49-F238E27FC236}">
                <a16:creationId xmlns:a16="http://schemas.microsoft.com/office/drawing/2014/main" id="{DFC0CEC7-4CF4-6EE9-ED26-6F254A75AC92}"/>
              </a:ext>
            </a:extLst>
          </p:cNvPr>
          <p:cNvPicPr>
            <a:picLocks noChangeAspect="1"/>
          </p:cNvPicPr>
          <p:nvPr/>
        </p:nvPicPr>
        <p:blipFill>
          <a:blip r:embed="rId2"/>
          <a:stretch>
            <a:fillRect/>
          </a:stretch>
        </p:blipFill>
        <p:spPr>
          <a:xfrm>
            <a:off x="4267200" y="2667000"/>
            <a:ext cx="1295399" cy="2931561"/>
          </a:xfrm>
          <a:prstGeom prst="rect">
            <a:avLst/>
          </a:prstGeom>
        </p:spPr>
      </p:pic>
    </p:spTree>
    <p:extLst>
      <p:ext uri="{BB962C8B-B14F-4D97-AF65-F5344CB8AC3E}">
        <p14:creationId xmlns:p14="http://schemas.microsoft.com/office/powerpoint/2010/main" val="1929642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b="1" dirty="0">
                <a:solidFill>
                  <a:schemeClr val="tx1"/>
                </a:solidFill>
                <a:latin typeface="Arial" pitchFamily="34" charset="0"/>
                <a:cs typeface="Arial" pitchFamily="34" charset="0"/>
              </a:rPr>
              <a:t>STEP 7:</a:t>
            </a:r>
            <a:br>
              <a:rPr lang="en-US" dirty="0"/>
            </a:br>
            <a:r>
              <a:rPr lang="en-US" dirty="0"/>
              <a:t> </a:t>
            </a:r>
            <a:r>
              <a:rPr lang="en-US" sz="2000" b="1" dirty="0">
                <a:solidFill>
                  <a:schemeClr val="tx1"/>
                </a:solidFill>
                <a:latin typeface="Arial" pitchFamily="34" charset="0"/>
                <a:cs typeface="Arial" pitchFamily="34" charset="0"/>
              </a:rPr>
              <a:t>Adding Business Hours : </a:t>
            </a:r>
            <a:r>
              <a:rPr lang="en-US" sz="2000" dirty="0">
                <a:solidFill>
                  <a:schemeClr val="accent3">
                    <a:lumMod val="75000"/>
                  </a:schemeClr>
                </a:solidFill>
                <a:latin typeface="Arial" pitchFamily="34" charset="0"/>
                <a:cs typeface="Arial" pitchFamily="34" charset="0"/>
              </a:rPr>
              <a:t>It's important to keep your GMB profile updated with any changes to your business, such as new hours, special promotions, or different products or services.</a:t>
            </a:r>
            <a:endParaRPr lang="en-IN" sz="2000" b="1" dirty="0">
              <a:solidFill>
                <a:schemeClr val="accent3">
                  <a:lumMod val="75000"/>
                </a:schemeClr>
              </a:solidFill>
              <a:latin typeface="Arial" pitchFamily="34" charset="0"/>
              <a:cs typeface="Arial" pitchFamily="34" charset="0"/>
            </a:endParaRPr>
          </a:p>
        </p:txBody>
      </p:sp>
      <p:pic>
        <p:nvPicPr>
          <p:cNvPr id="10" name="Content Placeholder 9">
            <a:extLst>
              <a:ext uri="{FF2B5EF4-FFF2-40B4-BE49-F238E27FC236}">
                <a16:creationId xmlns:a16="http://schemas.microsoft.com/office/drawing/2014/main" id="{3113F423-AD20-41A4-B280-5967AC5F63D5}"/>
              </a:ext>
            </a:extLst>
          </p:cNvPr>
          <p:cNvPicPr>
            <a:picLocks noGrp="1" noChangeAspect="1"/>
          </p:cNvPicPr>
          <p:nvPr>
            <p:ph sz="quarter" idx="13"/>
          </p:nvPr>
        </p:nvPicPr>
        <p:blipFill>
          <a:blip r:embed="rId2"/>
          <a:stretch>
            <a:fillRect/>
          </a:stretch>
        </p:blipFill>
        <p:spPr>
          <a:xfrm>
            <a:off x="3962400" y="2667000"/>
            <a:ext cx="1639765" cy="3552825"/>
          </a:xfrm>
        </p:spPr>
      </p:pic>
    </p:spTree>
    <p:extLst>
      <p:ext uri="{BB962C8B-B14F-4D97-AF65-F5344CB8AC3E}">
        <p14:creationId xmlns:p14="http://schemas.microsoft.com/office/powerpoint/2010/main" val="790896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b="1" dirty="0">
                <a:solidFill>
                  <a:schemeClr val="tx1"/>
                </a:solidFill>
              </a:rPr>
              <a:t>STEP </a:t>
            </a:r>
            <a:r>
              <a:rPr lang="en-US" sz="3000" b="1" dirty="0">
                <a:solidFill>
                  <a:schemeClr val="tx1"/>
                </a:solidFill>
                <a:latin typeface="Arial" pitchFamily="34" charset="0"/>
                <a:cs typeface="Arial" pitchFamily="34" charset="0"/>
              </a:rPr>
              <a:t>8:</a:t>
            </a:r>
            <a:br>
              <a:rPr lang="en-US" sz="3000" b="1" dirty="0">
                <a:solidFill>
                  <a:schemeClr val="tx1"/>
                </a:solidFill>
                <a:latin typeface="Arial" pitchFamily="34" charset="0"/>
                <a:cs typeface="Arial" pitchFamily="34" charset="0"/>
              </a:rPr>
            </a:br>
            <a:r>
              <a:rPr lang="en-US" sz="3000" b="1" dirty="0">
                <a:solidFill>
                  <a:schemeClr val="tx1"/>
                </a:solidFill>
                <a:latin typeface="Arial" pitchFamily="34" charset="0"/>
                <a:cs typeface="Arial" pitchFamily="34" charset="0"/>
              </a:rPr>
              <a:t>Where do you serve your customers?</a:t>
            </a:r>
            <a:br>
              <a:rPr lang="en-US" sz="3000" b="1" dirty="0">
                <a:solidFill>
                  <a:schemeClr val="tx1"/>
                </a:solidFill>
                <a:latin typeface="Arial" pitchFamily="34" charset="0"/>
                <a:cs typeface="Arial" pitchFamily="34" charset="0"/>
              </a:rPr>
            </a:br>
            <a:br>
              <a:rPr lang="en-US" sz="2000" dirty="0">
                <a:solidFill>
                  <a:schemeClr val="accent3">
                    <a:lumMod val="75000"/>
                  </a:schemeClr>
                </a:solidFill>
                <a:latin typeface="Arial" pitchFamily="34" charset="0"/>
                <a:cs typeface="Arial" pitchFamily="34" charset="0"/>
              </a:rPr>
            </a:br>
            <a:endParaRPr lang="en-IN" sz="2000" b="1" dirty="0">
              <a:solidFill>
                <a:schemeClr val="accent3">
                  <a:lumMod val="75000"/>
                </a:schemeClr>
              </a:solidFill>
              <a:latin typeface="Arial" pitchFamily="34" charset="0"/>
              <a:cs typeface="Arial" pitchFamily="34" charset="0"/>
            </a:endParaRPr>
          </a:p>
        </p:txBody>
      </p:sp>
      <p:pic>
        <p:nvPicPr>
          <p:cNvPr id="8" name="Content Placeholder 7">
            <a:extLst>
              <a:ext uri="{FF2B5EF4-FFF2-40B4-BE49-F238E27FC236}">
                <a16:creationId xmlns:a16="http://schemas.microsoft.com/office/drawing/2014/main" id="{EE68D2F5-C42C-FD17-1ED8-BEB9254A413A}"/>
              </a:ext>
            </a:extLst>
          </p:cNvPr>
          <p:cNvPicPr>
            <a:picLocks noGrp="1" noChangeAspect="1"/>
          </p:cNvPicPr>
          <p:nvPr>
            <p:ph sz="quarter" idx="13"/>
          </p:nvPr>
        </p:nvPicPr>
        <p:blipFill>
          <a:blip r:embed="rId2"/>
          <a:stretch>
            <a:fillRect/>
          </a:stretch>
        </p:blipFill>
        <p:spPr>
          <a:xfrm>
            <a:off x="3752117" y="1981200"/>
            <a:ext cx="1639765" cy="3552825"/>
          </a:xfrm>
        </p:spPr>
      </p:pic>
    </p:spTree>
    <p:extLst>
      <p:ext uri="{BB962C8B-B14F-4D97-AF65-F5344CB8AC3E}">
        <p14:creationId xmlns:p14="http://schemas.microsoft.com/office/powerpoint/2010/main" val="1461340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b="1" dirty="0">
                <a:latin typeface="Arial" pitchFamily="34" charset="0"/>
                <a:cs typeface="Arial" pitchFamily="34" charset="0"/>
              </a:rPr>
              <a:t>STEP 9:</a:t>
            </a:r>
            <a:br>
              <a:rPr lang="en-US" sz="3000" b="1" dirty="0">
                <a:latin typeface="Arial" pitchFamily="34" charset="0"/>
                <a:cs typeface="Arial" pitchFamily="34" charset="0"/>
              </a:rPr>
            </a:br>
            <a:br>
              <a:rPr lang="en-US" dirty="0"/>
            </a:br>
            <a:r>
              <a:rPr lang="en-US" sz="2000" b="1" dirty="0">
                <a:solidFill>
                  <a:schemeClr val="tx1"/>
                </a:solidFill>
                <a:latin typeface="Arial" pitchFamily="34" charset="0"/>
                <a:cs typeface="Arial" pitchFamily="34" charset="0"/>
              </a:rPr>
              <a:t>After Enter Business Description The Business Profile Get Verified</a:t>
            </a:r>
            <a:endParaRPr lang="en-IN" sz="2000" b="1" dirty="0">
              <a:solidFill>
                <a:schemeClr val="tx1"/>
              </a:solidFill>
              <a:latin typeface="Arial" pitchFamily="34" charset="0"/>
              <a:cs typeface="Arial" pitchFamily="34" charset="0"/>
            </a:endParaRPr>
          </a:p>
        </p:txBody>
      </p:sp>
      <p:pic>
        <p:nvPicPr>
          <p:cNvPr id="4" name="Content Placeholder 3"/>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533401" y="2895600"/>
            <a:ext cx="3809999" cy="3000375"/>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0" y="2895599"/>
            <a:ext cx="4114800" cy="297001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23072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b="1" dirty="0">
                <a:solidFill>
                  <a:schemeClr val="tx1"/>
                </a:solidFill>
                <a:latin typeface="Arial" pitchFamily="34" charset="0"/>
                <a:cs typeface="Arial" pitchFamily="34" charset="0"/>
              </a:rPr>
              <a:t>STEP 10: </a:t>
            </a:r>
            <a:br>
              <a:rPr lang="en-US" sz="3000" b="1" dirty="0">
                <a:solidFill>
                  <a:schemeClr val="tx1"/>
                </a:solidFill>
                <a:latin typeface="Arial" pitchFamily="34" charset="0"/>
                <a:cs typeface="Arial" pitchFamily="34" charset="0"/>
              </a:rPr>
            </a:br>
            <a:br>
              <a:rPr lang="en-US" dirty="0"/>
            </a:br>
            <a:r>
              <a:rPr lang="en-US" sz="2000" b="1" dirty="0">
                <a:solidFill>
                  <a:schemeClr val="tx1"/>
                </a:solidFill>
                <a:latin typeface="Arial" pitchFamily="34" charset="0"/>
                <a:cs typeface="Arial" pitchFamily="34" charset="0"/>
              </a:rPr>
              <a:t>It is the Final Step Your Google Business Profile Created </a:t>
            </a:r>
            <a:r>
              <a:rPr lang="en-US" sz="2000" b="1" dirty="0" err="1">
                <a:solidFill>
                  <a:schemeClr val="tx1"/>
                </a:solidFill>
                <a:latin typeface="Arial" pitchFamily="34" charset="0"/>
                <a:cs typeface="Arial" pitchFamily="34" charset="0"/>
              </a:rPr>
              <a:t>Succesfully</a:t>
            </a:r>
            <a:endParaRPr lang="en-IN" sz="2000" b="1" dirty="0">
              <a:solidFill>
                <a:schemeClr val="tx1"/>
              </a:solidFill>
              <a:latin typeface="Arial" pitchFamily="34" charset="0"/>
              <a:cs typeface="Arial" pitchFamily="34" charset="0"/>
            </a:endParaRPr>
          </a:p>
        </p:txBody>
      </p:sp>
      <p:pic>
        <p:nvPicPr>
          <p:cNvPr id="7" name="Content Placeholder 6">
            <a:extLst>
              <a:ext uri="{FF2B5EF4-FFF2-40B4-BE49-F238E27FC236}">
                <a16:creationId xmlns:a16="http://schemas.microsoft.com/office/drawing/2014/main" id="{8E2D3B34-DC42-8F48-6F8D-2D48FF4C214D}"/>
              </a:ext>
            </a:extLst>
          </p:cNvPr>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228600" y="2514600"/>
            <a:ext cx="4189724" cy="3552825"/>
          </a:xfrm>
        </p:spPr>
      </p:pic>
      <p:pic>
        <p:nvPicPr>
          <p:cNvPr id="9" name="Picture 8">
            <a:extLst>
              <a:ext uri="{FF2B5EF4-FFF2-40B4-BE49-F238E27FC236}">
                <a16:creationId xmlns:a16="http://schemas.microsoft.com/office/drawing/2014/main" id="{FA86C843-6EDB-C845-7CF3-ADE309718E6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22850" b="10660"/>
          <a:stretch/>
        </p:blipFill>
        <p:spPr>
          <a:xfrm>
            <a:off x="4495800" y="2971800"/>
            <a:ext cx="4497076" cy="2209800"/>
          </a:xfrm>
          <a:prstGeom prst="rect">
            <a:avLst/>
          </a:prstGeom>
        </p:spPr>
      </p:pic>
    </p:spTree>
    <p:extLst>
      <p:ext uri="{BB962C8B-B14F-4D97-AF65-F5344CB8AC3E}">
        <p14:creationId xmlns:p14="http://schemas.microsoft.com/office/powerpoint/2010/main" val="771228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99293"/>
            <a:ext cx="8382000" cy="4025307"/>
          </a:xfrm>
        </p:spPr>
        <p:txBody>
          <a:bodyPr>
            <a:normAutofit/>
          </a:bodyPr>
          <a:lstStyle/>
          <a:p>
            <a:br>
              <a:rPr lang="en-US" sz="2400" b="1" dirty="0">
                <a:solidFill>
                  <a:schemeClr val="tx1"/>
                </a:solidFill>
                <a:latin typeface="Arial" pitchFamily="34" charset="0"/>
                <a:cs typeface="Arial" pitchFamily="34" charset="0"/>
              </a:rPr>
            </a:br>
            <a:br>
              <a:rPr lang="en-US" sz="2000" b="1" dirty="0">
                <a:solidFill>
                  <a:schemeClr val="accent5">
                    <a:lumMod val="50000"/>
                  </a:schemeClr>
                </a:solidFill>
                <a:latin typeface="Arial" pitchFamily="34" charset="0"/>
                <a:cs typeface="Arial" pitchFamily="34" charset="0"/>
              </a:rPr>
            </a:br>
            <a:r>
              <a:rPr lang="en-US" sz="2400" b="1" dirty="0">
                <a:solidFill>
                  <a:schemeClr val="tx1"/>
                </a:solidFill>
                <a:latin typeface="Arial" pitchFamily="34" charset="0"/>
                <a:cs typeface="Arial" pitchFamily="34" charset="0"/>
              </a:rPr>
              <a:t>Demo Video Link:</a:t>
            </a:r>
            <a:br>
              <a:rPr lang="en-US" sz="2400" b="1" dirty="0">
                <a:solidFill>
                  <a:schemeClr val="tx1"/>
                </a:solidFill>
                <a:latin typeface="Arial" pitchFamily="34" charset="0"/>
                <a:cs typeface="Arial" pitchFamily="34" charset="0"/>
              </a:rPr>
            </a:br>
            <a:r>
              <a:rPr lang="en-US" sz="2400" b="1" dirty="0">
                <a:solidFill>
                  <a:schemeClr val="tx1"/>
                </a:solidFill>
                <a:latin typeface="Arial" pitchFamily="34" charset="0"/>
                <a:cs typeface="Arial" pitchFamily="34" charset="0"/>
              </a:rPr>
              <a:t>  </a:t>
            </a:r>
            <a:r>
              <a:rPr lang="en-US" sz="1800" u="sng" dirty="0">
                <a:solidFill>
                  <a:srgbClr val="0000FF"/>
                </a:solidFill>
                <a:effectLst/>
                <a:latin typeface="Times New Roman" panose="02020603050405020304" pitchFamily="18" charset="0"/>
                <a:ea typeface="Times New Roman" panose="02020603050405020304" pitchFamily="18" charset="0"/>
                <a:hlinkClick r:id="rId2"/>
              </a:rPr>
              <a:t>https://drive.google.com/file/d/1P9uvuC7c_vQ77sdBHBBLlrM5aNZ20Xij/view?usp=sharing</a:t>
            </a:r>
            <a:r>
              <a:rPr lang="en-US" sz="1800" dirty="0">
                <a:effectLst/>
                <a:latin typeface="Times New Roman" panose="02020603050405020304" pitchFamily="18" charset="0"/>
                <a:ea typeface="Times New Roman" panose="02020603050405020304" pitchFamily="18" charset="0"/>
              </a:rPr>
              <a:t> </a:t>
            </a:r>
            <a:br>
              <a:rPr lang="en-US" sz="2400" b="1" dirty="0">
                <a:solidFill>
                  <a:schemeClr val="tx1"/>
                </a:solidFill>
                <a:latin typeface="Arial" pitchFamily="34" charset="0"/>
                <a:cs typeface="Arial" pitchFamily="34" charset="0"/>
              </a:rPr>
            </a:br>
            <a:endParaRPr lang="en-IN" sz="2400" b="1" dirty="0">
              <a:solidFill>
                <a:schemeClr val="tx1"/>
              </a:solidFill>
              <a:latin typeface="Arial" pitchFamily="34" charset="0"/>
              <a:cs typeface="Arial" pitchFamily="34" charset="0"/>
            </a:endParaRPr>
          </a:p>
        </p:txBody>
      </p:sp>
      <p:pic>
        <p:nvPicPr>
          <p:cNvPr id="5" name="Picture Placeholder 4"/>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t="9425" b="9425"/>
          <a:stretch>
            <a:fillRect/>
          </a:stretch>
        </p:blipFill>
        <p:spPr>
          <a:xfrm>
            <a:off x="4187952" y="3048"/>
            <a:ext cx="4953000" cy="2296245"/>
          </a:xfrm>
        </p:spPr>
      </p:pic>
    </p:spTree>
    <p:extLst>
      <p:ext uri="{BB962C8B-B14F-4D97-AF65-F5344CB8AC3E}">
        <p14:creationId xmlns:p14="http://schemas.microsoft.com/office/powerpoint/2010/main" val="480422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Arial" pitchFamily="34" charset="0"/>
                <a:cs typeface="Arial" pitchFamily="34" charset="0"/>
              </a:rPr>
              <a:t>About Google My business Profile</a:t>
            </a:r>
            <a:endParaRPr lang="en-IN" sz="3200" dirty="0">
              <a:latin typeface="Arial" pitchFamily="34" charset="0"/>
              <a:cs typeface="Arial" pitchFamily="34" charset="0"/>
            </a:endParaRPr>
          </a:p>
        </p:txBody>
      </p:sp>
      <p:sp>
        <p:nvSpPr>
          <p:cNvPr id="3" name="Content Placeholder 2"/>
          <p:cNvSpPr>
            <a:spLocks noGrp="1"/>
          </p:cNvSpPr>
          <p:nvPr>
            <p:ph sz="quarter" idx="13"/>
          </p:nvPr>
        </p:nvSpPr>
        <p:spPr>
          <a:xfrm>
            <a:off x="304800" y="1752600"/>
            <a:ext cx="4343400" cy="2819400"/>
          </a:xfrm>
        </p:spPr>
        <p:txBody>
          <a:bodyPr/>
          <a:lstStyle/>
          <a:p>
            <a:endParaRPr lang="en-US" sz="1400" dirty="0">
              <a:latin typeface="Arial" pitchFamily="34" charset="0"/>
              <a:cs typeface="Arial" pitchFamily="34" charset="0"/>
            </a:endParaRPr>
          </a:p>
          <a:p>
            <a:r>
              <a:rPr lang="en-US" sz="2000" dirty="0">
                <a:solidFill>
                  <a:schemeClr val="accent3">
                    <a:lumMod val="75000"/>
                  </a:schemeClr>
                </a:solidFill>
                <a:latin typeface="Arial" pitchFamily="34" charset="0"/>
                <a:cs typeface="Arial" pitchFamily="34" charset="0"/>
              </a:rPr>
              <a:t>Google My Business (GMB) is a free and user-friendly tool provided by Google to help businesses and organizations manage their online presence on Google's search engine and Google Maps. It's a critical component of local search engine optimization (SEO) and is particularly useful for brick-and-mortar businesses, service providers, and other entities with a physical location.</a:t>
            </a:r>
            <a:endParaRPr lang="en-IN" sz="2000" dirty="0">
              <a:solidFill>
                <a:schemeClr val="accent3">
                  <a:lumMod val="75000"/>
                </a:schemeClr>
              </a:solidFill>
              <a:latin typeface="Arial" pitchFamily="34" charset="0"/>
              <a:cs typeface="Arial"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600" y="1524000"/>
            <a:ext cx="4038599" cy="4191000"/>
          </a:xfrm>
          <a:prstGeom prst="rect">
            <a:avLst/>
          </a:prstGeom>
        </p:spPr>
      </p:pic>
    </p:spTree>
    <p:extLst>
      <p:ext uri="{BB962C8B-B14F-4D97-AF65-F5344CB8AC3E}">
        <p14:creationId xmlns:p14="http://schemas.microsoft.com/office/powerpoint/2010/main" val="796081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Arial" pitchFamily="34" charset="0"/>
                <a:cs typeface="Arial" pitchFamily="34" charset="0"/>
              </a:rPr>
              <a:t>Here are some key aspects and features of a Google My Business profile:</a:t>
            </a:r>
            <a:endParaRPr lang="en-IN" sz="3200" b="1" dirty="0">
              <a:latin typeface="Arial" pitchFamily="34" charset="0"/>
              <a:cs typeface="Arial" pitchFamily="34" charset="0"/>
            </a:endParaRPr>
          </a:p>
        </p:txBody>
      </p:sp>
      <p:sp>
        <p:nvSpPr>
          <p:cNvPr id="3" name="Content Placeholder 2"/>
          <p:cNvSpPr>
            <a:spLocks noGrp="1"/>
          </p:cNvSpPr>
          <p:nvPr>
            <p:ph sz="quarter" idx="13"/>
          </p:nvPr>
        </p:nvSpPr>
        <p:spPr/>
        <p:txBody>
          <a:bodyPr/>
          <a:lstStyle/>
          <a:p>
            <a:r>
              <a:rPr lang="en-US" sz="1400" b="1" dirty="0">
                <a:solidFill>
                  <a:schemeClr val="tx1"/>
                </a:solidFill>
                <a:latin typeface="Arial" pitchFamily="34" charset="0"/>
                <a:cs typeface="Arial" pitchFamily="34" charset="0"/>
              </a:rPr>
              <a:t>Business Information</a:t>
            </a:r>
            <a:r>
              <a:rPr lang="en-US" sz="1400" dirty="0">
                <a:latin typeface="Arial" pitchFamily="34" charset="0"/>
                <a:cs typeface="Arial" pitchFamily="34" charset="0"/>
              </a:rPr>
              <a:t>: You can </a:t>
            </a:r>
            <a:r>
              <a:rPr lang="en-US" sz="1400" dirty="0">
                <a:solidFill>
                  <a:schemeClr val="accent3">
                    <a:lumMod val="75000"/>
                  </a:schemeClr>
                </a:solidFill>
                <a:latin typeface="Arial" pitchFamily="34" charset="0"/>
                <a:cs typeface="Arial" pitchFamily="34" charset="0"/>
              </a:rPr>
              <a:t>provide detailed information about your business, including its name, address, phone number, website, business category, and hours of operation. This data helps potential customers find and contact your business.</a:t>
            </a:r>
          </a:p>
          <a:p>
            <a:r>
              <a:rPr lang="en-US" sz="1400" b="1" dirty="0">
                <a:solidFill>
                  <a:schemeClr val="tx1"/>
                </a:solidFill>
                <a:latin typeface="Arial" pitchFamily="34" charset="0"/>
                <a:cs typeface="Arial" pitchFamily="34" charset="0"/>
              </a:rPr>
              <a:t>Location on Google Maps</a:t>
            </a:r>
            <a:r>
              <a:rPr lang="en-US" sz="1400" dirty="0">
                <a:solidFill>
                  <a:schemeClr val="accent3">
                    <a:lumMod val="75000"/>
                  </a:schemeClr>
                </a:solidFill>
                <a:latin typeface="Arial" pitchFamily="34" charset="0"/>
                <a:cs typeface="Arial" pitchFamily="34" charset="0"/>
              </a:rPr>
              <a:t>: Your business's location is displayed on Google Maps, making it easy for customers to find your physical address. It's </a:t>
            </a:r>
            <a:r>
              <a:rPr lang="en-US" sz="1400" dirty="0">
                <a:latin typeface="Arial" pitchFamily="34" charset="0"/>
                <a:cs typeface="Arial" pitchFamily="34" charset="0"/>
              </a:rPr>
              <a:t>especially valuable for local businesses.</a:t>
            </a:r>
          </a:p>
          <a:p>
            <a:r>
              <a:rPr lang="en-US" sz="1400" b="1" dirty="0">
                <a:solidFill>
                  <a:schemeClr val="tx1"/>
                </a:solidFill>
                <a:latin typeface="Arial" pitchFamily="34" charset="0"/>
                <a:cs typeface="Arial" pitchFamily="34" charset="0"/>
              </a:rPr>
              <a:t>Photos and Videos</a:t>
            </a:r>
            <a:r>
              <a:rPr lang="en-US" sz="1400" dirty="0">
                <a:latin typeface="Arial" pitchFamily="34" charset="0"/>
                <a:cs typeface="Arial" pitchFamily="34" charset="0"/>
              </a:rPr>
              <a:t>: You can upload images and videos to showcase your products, services, interior, exterior, and team. High-quality visuals can help attract potential customers.</a:t>
            </a:r>
          </a:p>
          <a:p>
            <a:r>
              <a:rPr lang="en-US" sz="1400" b="1" dirty="0">
                <a:solidFill>
                  <a:schemeClr val="tx1"/>
                </a:solidFill>
                <a:latin typeface="Arial" pitchFamily="34" charset="0"/>
                <a:cs typeface="Arial" pitchFamily="34" charset="0"/>
              </a:rPr>
              <a:t>Customer Reviews</a:t>
            </a:r>
            <a:r>
              <a:rPr lang="en-US" sz="1400" dirty="0">
                <a:latin typeface="Arial" pitchFamily="34" charset="0"/>
                <a:cs typeface="Arial" pitchFamily="34" charset="0"/>
              </a:rPr>
              <a:t>: Customers can leave reviews and ratings for your business. Managing and responding to these reviews is important for building and maintaining your online reputation.</a:t>
            </a:r>
          </a:p>
          <a:p>
            <a:r>
              <a:rPr lang="en-US" sz="1400" b="1" dirty="0">
                <a:solidFill>
                  <a:schemeClr val="tx1"/>
                </a:solidFill>
                <a:latin typeface="Arial" pitchFamily="34" charset="0"/>
                <a:cs typeface="Arial" pitchFamily="34" charset="0"/>
              </a:rPr>
              <a:t>Posts and Updates</a:t>
            </a:r>
            <a:r>
              <a:rPr lang="en-US" sz="1400" dirty="0">
                <a:latin typeface="Arial" pitchFamily="34" charset="0"/>
                <a:cs typeface="Arial" pitchFamily="34" charset="0"/>
              </a:rPr>
              <a:t>: You can create and publish posts to share updates, offers, events, or news about your business. These posts can appear in Google search results.</a:t>
            </a:r>
          </a:p>
          <a:p>
            <a:endParaRPr lang="en-IN" dirty="0">
              <a:latin typeface="Arial" pitchFamily="34" charset="0"/>
              <a:cs typeface="Arial" pitchFamily="34" charset="0"/>
            </a:endParaRPr>
          </a:p>
        </p:txBody>
      </p:sp>
    </p:spTree>
    <p:extLst>
      <p:ext uri="{BB962C8B-B14F-4D97-AF65-F5344CB8AC3E}">
        <p14:creationId xmlns:p14="http://schemas.microsoft.com/office/powerpoint/2010/main" val="3938444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0" y="-762000"/>
            <a:ext cx="7162800" cy="5562600"/>
          </a:xfrm>
        </p:spPr>
        <p:txBody>
          <a:bodyPr/>
          <a:lstStyle/>
          <a:p>
            <a:br>
              <a:rPr lang="en-US" sz="1400" b="1" dirty="0">
                <a:solidFill>
                  <a:schemeClr val="tx1"/>
                </a:solidFill>
                <a:effectLst/>
                <a:latin typeface="Arial" pitchFamily="34" charset="0"/>
                <a:cs typeface="Arial" pitchFamily="34" charset="0"/>
              </a:rPr>
            </a:br>
            <a:br>
              <a:rPr lang="en-US" sz="1400" b="1" dirty="0">
                <a:solidFill>
                  <a:schemeClr val="tx1"/>
                </a:solidFill>
                <a:effectLst/>
                <a:latin typeface="Arial" pitchFamily="34" charset="0"/>
                <a:cs typeface="Arial" pitchFamily="34" charset="0"/>
              </a:rPr>
            </a:br>
            <a:br>
              <a:rPr lang="en-US" sz="1400" b="1" dirty="0">
                <a:solidFill>
                  <a:schemeClr val="tx1"/>
                </a:solidFill>
                <a:effectLst/>
                <a:latin typeface="Arial" pitchFamily="34" charset="0"/>
                <a:cs typeface="Arial" pitchFamily="34" charset="0"/>
              </a:rPr>
            </a:br>
            <a:br>
              <a:rPr lang="en-US" sz="1400" b="1" dirty="0">
                <a:solidFill>
                  <a:schemeClr val="tx1"/>
                </a:solidFill>
                <a:effectLst/>
                <a:latin typeface="Arial" pitchFamily="34" charset="0"/>
                <a:cs typeface="Arial" pitchFamily="34" charset="0"/>
              </a:rPr>
            </a:br>
            <a:br>
              <a:rPr lang="en-US" sz="1400" b="1" dirty="0">
                <a:solidFill>
                  <a:schemeClr val="tx1"/>
                </a:solidFill>
                <a:effectLst/>
                <a:latin typeface="Arial" pitchFamily="34" charset="0"/>
                <a:cs typeface="Arial" pitchFamily="34" charset="0"/>
              </a:rPr>
            </a:br>
            <a:r>
              <a:rPr lang="en-US" sz="1400" b="1" dirty="0">
                <a:solidFill>
                  <a:schemeClr val="tx1"/>
                </a:solidFill>
                <a:effectLst/>
                <a:latin typeface="Arial" pitchFamily="34" charset="0"/>
                <a:cs typeface="Arial" pitchFamily="34" charset="0"/>
              </a:rPr>
              <a:t>Analytics:</a:t>
            </a:r>
            <a:r>
              <a:rPr lang="en-US" sz="1400" dirty="0">
                <a:solidFill>
                  <a:schemeClr val="tx1"/>
                </a:solidFill>
                <a:effectLst/>
                <a:latin typeface="Arial" pitchFamily="34" charset="0"/>
                <a:cs typeface="Arial" pitchFamily="34" charset="0"/>
              </a:rPr>
              <a:t> </a:t>
            </a:r>
            <a:r>
              <a:rPr lang="en-US" sz="1400" dirty="0">
                <a:solidFill>
                  <a:schemeClr val="accent3">
                    <a:lumMod val="75000"/>
                  </a:schemeClr>
                </a:solidFill>
                <a:effectLst/>
                <a:latin typeface="Arial" pitchFamily="34" charset="0"/>
                <a:cs typeface="Arial" pitchFamily="34" charset="0"/>
              </a:rPr>
              <a:t>GMB provides insights into how users interact with your profile. You can see data on how often your profile appears in search results, how many users click on your website link, and more. </a:t>
            </a:r>
            <a:br>
              <a:rPr lang="en-US" sz="1400" dirty="0">
                <a:solidFill>
                  <a:schemeClr val="accent3">
                    <a:lumMod val="75000"/>
                  </a:schemeClr>
                </a:solidFill>
                <a:effectLst/>
                <a:latin typeface="Arial" pitchFamily="34" charset="0"/>
                <a:cs typeface="Arial" pitchFamily="34" charset="0"/>
              </a:rPr>
            </a:br>
            <a:br>
              <a:rPr lang="en-US" sz="1400" dirty="0">
                <a:solidFill>
                  <a:schemeClr val="accent3">
                    <a:lumMod val="75000"/>
                  </a:schemeClr>
                </a:solidFill>
                <a:effectLst/>
                <a:latin typeface="Arial" pitchFamily="34" charset="0"/>
                <a:cs typeface="Arial" pitchFamily="34" charset="0"/>
              </a:rPr>
            </a:br>
            <a:r>
              <a:rPr lang="en-US" sz="1400" b="1" dirty="0">
                <a:solidFill>
                  <a:schemeClr val="tx1"/>
                </a:solidFill>
                <a:effectLst/>
                <a:latin typeface="Arial" pitchFamily="34" charset="0"/>
                <a:cs typeface="Arial" pitchFamily="34" charset="0"/>
              </a:rPr>
              <a:t>Booking and Appointments</a:t>
            </a:r>
            <a:r>
              <a:rPr lang="en-US" sz="1400" dirty="0">
                <a:solidFill>
                  <a:schemeClr val="accent3">
                    <a:lumMod val="75000"/>
                  </a:schemeClr>
                </a:solidFill>
                <a:effectLst/>
                <a:latin typeface="Arial" pitchFamily="34" charset="0"/>
                <a:cs typeface="Arial" pitchFamily="34" charset="0"/>
              </a:rPr>
              <a:t>: If your business offers appointments or reservations, you can integrate this feature into your GMB profile, making it easier for customers to schedule.</a:t>
            </a:r>
            <a:br>
              <a:rPr lang="en-US" sz="1400" dirty="0">
                <a:solidFill>
                  <a:schemeClr val="accent3">
                    <a:lumMod val="75000"/>
                  </a:schemeClr>
                </a:solidFill>
                <a:effectLst/>
                <a:latin typeface="Arial" pitchFamily="34" charset="0"/>
                <a:cs typeface="Arial" pitchFamily="34" charset="0"/>
              </a:rPr>
            </a:br>
            <a:br>
              <a:rPr lang="en-US" sz="1400" dirty="0">
                <a:solidFill>
                  <a:schemeClr val="accent3">
                    <a:lumMod val="75000"/>
                  </a:schemeClr>
                </a:solidFill>
                <a:effectLst/>
                <a:latin typeface="Arial" pitchFamily="34" charset="0"/>
                <a:cs typeface="Arial" pitchFamily="34" charset="0"/>
              </a:rPr>
            </a:br>
            <a:r>
              <a:rPr lang="en-US" sz="1400" b="1" dirty="0">
                <a:solidFill>
                  <a:schemeClr val="tx1"/>
                </a:solidFill>
                <a:effectLst/>
                <a:latin typeface="Arial" pitchFamily="34" charset="0"/>
                <a:cs typeface="Arial" pitchFamily="34" charset="0"/>
              </a:rPr>
              <a:t>Products and Services</a:t>
            </a:r>
            <a:r>
              <a:rPr lang="en-US" sz="1400" dirty="0">
                <a:solidFill>
                  <a:schemeClr val="accent3">
                    <a:lumMod val="75000"/>
                  </a:schemeClr>
                </a:solidFill>
                <a:effectLst/>
                <a:latin typeface="Arial" pitchFamily="34" charset="0"/>
                <a:cs typeface="Arial" pitchFamily="34" charset="0"/>
              </a:rPr>
              <a:t>: You can list your products and services with descriptions and pricing, making it convenient for customers to see what you offer.</a:t>
            </a:r>
            <a:br>
              <a:rPr lang="en-US" sz="1400" dirty="0">
                <a:solidFill>
                  <a:schemeClr val="accent3">
                    <a:lumMod val="75000"/>
                  </a:schemeClr>
                </a:solidFill>
                <a:effectLst/>
                <a:latin typeface="Arial" pitchFamily="34" charset="0"/>
                <a:cs typeface="Arial" pitchFamily="34" charset="0"/>
              </a:rPr>
            </a:br>
            <a:br>
              <a:rPr lang="en-US" sz="1400" dirty="0">
                <a:solidFill>
                  <a:schemeClr val="accent3">
                    <a:lumMod val="75000"/>
                  </a:schemeClr>
                </a:solidFill>
                <a:effectLst/>
                <a:latin typeface="Arial" pitchFamily="34" charset="0"/>
                <a:cs typeface="Arial" pitchFamily="34" charset="0"/>
              </a:rPr>
            </a:br>
            <a:r>
              <a:rPr lang="en-US" sz="1400" b="1" dirty="0">
                <a:solidFill>
                  <a:schemeClr val="tx1"/>
                </a:solidFill>
                <a:effectLst/>
                <a:latin typeface="Arial" pitchFamily="34" charset="0"/>
                <a:cs typeface="Arial" pitchFamily="34" charset="0"/>
              </a:rPr>
              <a:t>Website Builder:</a:t>
            </a:r>
            <a:r>
              <a:rPr lang="en-US" sz="1400" dirty="0">
                <a:solidFill>
                  <a:schemeClr val="accent3">
                    <a:lumMod val="75000"/>
                  </a:schemeClr>
                </a:solidFill>
                <a:effectLst/>
                <a:latin typeface="Arial" pitchFamily="34" charset="0"/>
                <a:cs typeface="Arial" pitchFamily="34" charset="0"/>
              </a:rPr>
              <a:t> Google My Business offers a simple website builder that allows you to create a basic website for your business, including a custom domain.</a:t>
            </a:r>
            <a:br>
              <a:rPr lang="en-US" sz="1400" dirty="0">
                <a:solidFill>
                  <a:schemeClr val="accent3">
                    <a:lumMod val="75000"/>
                  </a:schemeClr>
                </a:solidFill>
                <a:effectLst/>
                <a:latin typeface="Arial" pitchFamily="34" charset="0"/>
                <a:cs typeface="Arial" pitchFamily="34" charset="0"/>
              </a:rPr>
            </a:br>
            <a:br>
              <a:rPr lang="en-US" sz="1400" dirty="0">
                <a:solidFill>
                  <a:schemeClr val="accent3">
                    <a:lumMod val="75000"/>
                  </a:schemeClr>
                </a:solidFill>
                <a:effectLst/>
                <a:latin typeface="Arial" pitchFamily="34" charset="0"/>
                <a:cs typeface="Arial" pitchFamily="34" charset="0"/>
              </a:rPr>
            </a:br>
            <a:endParaRPr lang="en-IN" sz="1400" dirty="0">
              <a:solidFill>
                <a:schemeClr val="accent3">
                  <a:lumMod val="75000"/>
                </a:schemeClr>
              </a:solidFill>
              <a:latin typeface="Arial" pitchFamily="34" charset="0"/>
              <a:cs typeface="Arial"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3733800"/>
            <a:ext cx="6781800" cy="2362200"/>
          </a:xfrm>
          <a:prstGeom prst="rect">
            <a:avLst/>
          </a:prstGeom>
        </p:spPr>
      </p:pic>
    </p:spTree>
    <p:extLst>
      <p:ext uri="{BB962C8B-B14F-4D97-AF65-F5344CB8AC3E}">
        <p14:creationId xmlns:p14="http://schemas.microsoft.com/office/powerpoint/2010/main" val="2851804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3529" r="13529"/>
          <a:stretch>
            <a:fillRect/>
          </a:stretch>
        </p:blipFill>
        <p:spPr>
          <a:prstGeom prst="rect">
            <a:avLst/>
          </a:prstGeom>
          <a:ln>
            <a:noFill/>
          </a:ln>
          <a:effectLst>
            <a:outerShdw blurRad="292100" dist="139700" dir="2700000" algn="tl" rotWithShape="0">
              <a:srgbClr val="333333">
                <a:alpha val="65000"/>
              </a:srgbClr>
            </a:outerShdw>
          </a:effectLst>
        </p:spPr>
      </p:pic>
      <p:sp>
        <p:nvSpPr>
          <p:cNvPr id="4" name="Text Placeholder 3"/>
          <p:cNvSpPr>
            <a:spLocks noGrp="1"/>
          </p:cNvSpPr>
          <p:nvPr>
            <p:ph type="body" sz="quarter" idx="15"/>
          </p:nvPr>
        </p:nvSpPr>
        <p:spPr>
          <a:xfrm>
            <a:off x="4267200" y="4495800"/>
            <a:ext cx="4631531" cy="1752600"/>
          </a:xfrm>
        </p:spPr>
        <p:txBody>
          <a:bodyPr/>
          <a:lstStyle/>
          <a:p>
            <a:endParaRPr lang="en-US" sz="1400" dirty="0">
              <a:solidFill>
                <a:schemeClr val="tx1">
                  <a:lumMod val="85000"/>
                  <a:lumOff val="15000"/>
                </a:schemeClr>
              </a:solidFill>
              <a:effectLst/>
            </a:endParaRPr>
          </a:p>
          <a:p>
            <a:r>
              <a:rPr lang="en-US" sz="1400" dirty="0">
                <a:solidFill>
                  <a:schemeClr val="accent3">
                    <a:lumMod val="75000"/>
                  </a:schemeClr>
                </a:solidFill>
                <a:effectLst/>
              </a:rPr>
              <a:t>Google My Business (GMB) profiles are beneficial to both small and large businesses for several reasons, as they help enhance their online presence, engage with customers, and drive growth. Here's how GMB can be useful to businesses of all sizes:</a:t>
            </a:r>
            <a:endParaRPr lang="en-IN" sz="1400" dirty="0">
              <a:solidFill>
                <a:schemeClr val="accent3">
                  <a:lumMod val="75000"/>
                </a:schemeClr>
              </a:solidFill>
            </a:endParaRPr>
          </a:p>
        </p:txBody>
      </p:sp>
    </p:spTree>
    <p:extLst>
      <p:ext uri="{BB962C8B-B14F-4D97-AF65-F5344CB8AC3E}">
        <p14:creationId xmlns:p14="http://schemas.microsoft.com/office/powerpoint/2010/main" val="3336199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Arial" pitchFamily="34" charset="0"/>
                <a:cs typeface="Arial" pitchFamily="34" charset="0"/>
              </a:rPr>
              <a:t>Create My Business Profile For South Indian Restaurant </a:t>
            </a:r>
            <a:endParaRPr lang="en-IN" sz="3200" b="1" dirty="0">
              <a:latin typeface="Arial" pitchFamily="34" charset="0"/>
              <a:cs typeface="Arial" pitchFamily="34" charset="0"/>
            </a:endParaRPr>
          </a:p>
        </p:txBody>
      </p:sp>
      <p:sp>
        <p:nvSpPr>
          <p:cNvPr id="3" name="Content Placeholder 2"/>
          <p:cNvSpPr>
            <a:spLocks noGrp="1"/>
          </p:cNvSpPr>
          <p:nvPr>
            <p:ph sz="quarter" idx="13"/>
          </p:nvPr>
        </p:nvSpPr>
        <p:spPr>
          <a:xfrm>
            <a:off x="1371600" y="2057400"/>
            <a:ext cx="6825854" cy="3309937"/>
          </a:xfrm>
        </p:spPr>
        <p:txBody>
          <a:bodyPr/>
          <a:lstStyle/>
          <a:p>
            <a:r>
              <a:rPr lang="en-US" dirty="0">
                <a:solidFill>
                  <a:schemeClr val="tx1"/>
                </a:solidFill>
              </a:rPr>
              <a:t>Following are the steps to create My Business Profile:</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3505200"/>
            <a:ext cx="4419600" cy="25146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65959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90600"/>
            <a:ext cx="7086600" cy="1600200"/>
          </a:xfrm>
        </p:spPr>
        <p:txBody>
          <a:bodyPr/>
          <a:lstStyle/>
          <a:p>
            <a:r>
              <a:rPr lang="en-US" sz="3000" b="1" dirty="0">
                <a:solidFill>
                  <a:schemeClr val="tx1"/>
                </a:solidFill>
                <a:latin typeface="Arial" pitchFamily="34" charset="0"/>
                <a:cs typeface="Arial" pitchFamily="34" charset="0"/>
              </a:rPr>
              <a:t>STEP 1:</a:t>
            </a:r>
            <a:br>
              <a:rPr lang="en-US" sz="3200" dirty="0">
                <a:solidFill>
                  <a:schemeClr val="tx1"/>
                </a:solidFill>
                <a:latin typeface="Arial" pitchFamily="34" charset="0"/>
                <a:cs typeface="Arial" pitchFamily="34" charset="0"/>
              </a:rPr>
            </a:br>
            <a:r>
              <a:rPr lang="en-US" sz="3200" dirty="0">
                <a:solidFill>
                  <a:schemeClr val="tx1"/>
                </a:solidFill>
                <a:latin typeface="Arial" pitchFamily="34" charset="0"/>
                <a:cs typeface="Arial" pitchFamily="34" charset="0"/>
              </a:rPr>
              <a:t> </a:t>
            </a:r>
            <a:r>
              <a:rPr lang="en-US" sz="2000" b="1" dirty="0">
                <a:latin typeface="Arial" pitchFamily="34" charset="0"/>
                <a:cs typeface="Arial" pitchFamily="34" charset="0"/>
              </a:rPr>
              <a:t>Visit Google My Business:</a:t>
            </a:r>
            <a:r>
              <a:rPr lang="en-US" sz="2000" dirty="0">
                <a:latin typeface="Arial" pitchFamily="34" charset="0"/>
                <a:cs typeface="Arial" pitchFamily="34" charset="0"/>
              </a:rPr>
              <a:t> Go to the Google My Business website at </a:t>
            </a:r>
            <a:r>
              <a:rPr lang="en-US" sz="2000" dirty="0">
                <a:solidFill>
                  <a:schemeClr val="accent2">
                    <a:lumMod val="75000"/>
                  </a:schemeClr>
                </a:solidFill>
                <a:latin typeface="Arial" pitchFamily="34" charset="0"/>
                <a:cs typeface="Arial" pitchFamily="34" charset="0"/>
              </a:rPr>
              <a:t>https://www.google.com/business/</a:t>
            </a:r>
            <a:br>
              <a:rPr lang="en-US" sz="2000" dirty="0">
                <a:solidFill>
                  <a:schemeClr val="accent2">
                    <a:lumMod val="75000"/>
                  </a:schemeClr>
                </a:solidFill>
                <a:latin typeface="Arial" pitchFamily="34" charset="0"/>
                <a:cs typeface="Arial" pitchFamily="34" charset="0"/>
              </a:rPr>
            </a:br>
            <a:br>
              <a:rPr lang="en-US" sz="2000" dirty="0">
                <a:solidFill>
                  <a:schemeClr val="accent2">
                    <a:lumMod val="75000"/>
                  </a:schemeClr>
                </a:solidFill>
                <a:latin typeface="Arial" pitchFamily="34" charset="0"/>
                <a:cs typeface="Arial" pitchFamily="34" charset="0"/>
              </a:rPr>
            </a:br>
            <a:r>
              <a:rPr lang="en-US" sz="2000" dirty="0">
                <a:latin typeface="Arial" pitchFamily="34" charset="0"/>
                <a:cs typeface="Arial" pitchFamily="34" charset="0"/>
              </a:rPr>
              <a:t>                       </a:t>
            </a:r>
            <a:endParaRPr lang="en-IN" sz="2000" dirty="0">
              <a:solidFill>
                <a:schemeClr val="tx1"/>
              </a:solidFill>
              <a:latin typeface="Arial" pitchFamily="34" charset="0"/>
              <a:cs typeface="Arial" pitchFamily="34" charset="0"/>
            </a:endParaRPr>
          </a:p>
        </p:txBody>
      </p:sp>
      <p:pic>
        <p:nvPicPr>
          <p:cNvPr id="4" name="Content Placeholder 3"/>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1143000" y="2590800"/>
            <a:ext cx="6781800" cy="35814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26888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914400"/>
            <a:ext cx="7246761" cy="1676400"/>
          </a:xfrm>
        </p:spPr>
        <p:txBody>
          <a:bodyPr/>
          <a:lstStyle/>
          <a:p>
            <a:r>
              <a:rPr lang="en-US" sz="3000" b="1" dirty="0">
                <a:solidFill>
                  <a:schemeClr val="tx1"/>
                </a:solidFill>
                <a:latin typeface="Arial" pitchFamily="34" charset="0"/>
                <a:cs typeface="Arial" pitchFamily="34" charset="0"/>
              </a:rPr>
              <a:t>STEP 2:</a:t>
            </a:r>
            <a:br>
              <a:rPr lang="en-US" sz="3000" b="1" dirty="0">
                <a:solidFill>
                  <a:schemeClr val="tx1"/>
                </a:solidFill>
                <a:latin typeface="Arial" pitchFamily="34" charset="0"/>
                <a:cs typeface="Arial" pitchFamily="34" charset="0"/>
              </a:rPr>
            </a:br>
            <a:br>
              <a:rPr lang="en-US" sz="3000" dirty="0">
                <a:solidFill>
                  <a:schemeClr val="tx1"/>
                </a:solidFill>
                <a:latin typeface="Arial" pitchFamily="34" charset="0"/>
                <a:cs typeface="Arial" pitchFamily="34" charset="0"/>
              </a:rPr>
            </a:br>
            <a:r>
              <a:rPr lang="en-US" sz="2000" b="1" dirty="0">
                <a:solidFill>
                  <a:schemeClr val="tx1"/>
                </a:solidFill>
                <a:latin typeface="Arial" pitchFamily="34" charset="0"/>
                <a:cs typeface="Arial" pitchFamily="34" charset="0"/>
              </a:rPr>
              <a:t>Sign In or Create an Account:</a:t>
            </a:r>
            <a:r>
              <a:rPr lang="en-US" sz="2000" dirty="0">
                <a:solidFill>
                  <a:schemeClr val="tx1"/>
                </a:solidFill>
                <a:latin typeface="Arial" pitchFamily="34" charset="0"/>
                <a:cs typeface="Arial" pitchFamily="34" charset="0"/>
              </a:rPr>
              <a:t> </a:t>
            </a:r>
            <a:r>
              <a:rPr lang="en-US" sz="2000" dirty="0">
                <a:solidFill>
                  <a:schemeClr val="accent3">
                    <a:lumMod val="75000"/>
                  </a:schemeClr>
                </a:solidFill>
                <a:latin typeface="Arial" pitchFamily="34" charset="0"/>
                <a:cs typeface="Arial" pitchFamily="34" charset="0"/>
              </a:rPr>
              <a:t>If you already have a Google account, sign in. If not, you'll need to create one. Follow the prompts to either sign in or create a new Google account.</a:t>
            </a:r>
            <a:endParaRPr lang="en-IN" sz="2000" dirty="0">
              <a:solidFill>
                <a:schemeClr val="accent3">
                  <a:lumMod val="75000"/>
                </a:schemeClr>
              </a:solidFill>
              <a:latin typeface="Arial" pitchFamily="34" charset="0"/>
              <a:cs typeface="Arial" pitchFamily="34" charset="0"/>
            </a:endParaRPr>
          </a:p>
        </p:txBody>
      </p:sp>
      <p:pic>
        <p:nvPicPr>
          <p:cNvPr id="4" name="Content Placeholder 3"/>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1676401" y="3200400"/>
            <a:ext cx="5638800" cy="28194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58759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8636" y="762000"/>
            <a:ext cx="7491125" cy="1600200"/>
          </a:xfrm>
        </p:spPr>
        <p:txBody>
          <a:bodyPr/>
          <a:lstStyle/>
          <a:p>
            <a:r>
              <a:rPr lang="en-US" sz="3000" b="1" dirty="0">
                <a:latin typeface="Arial" pitchFamily="34" charset="0"/>
                <a:cs typeface="Arial" pitchFamily="34" charset="0"/>
              </a:rPr>
              <a:t>STEP 3:</a:t>
            </a:r>
            <a:br>
              <a:rPr lang="en-US" sz="3000" b="1" dirty="0">
                <a:latin typeface="Arial" pitchFamily="34" charset="0"/>
                <a:cs typeface="Arial" pitchFamily="34" charset="0"/>
              </a:rPr>
            </a:br>
            <a:br>
              <a:rPr lang="en-US" sz="3000" b="1" dirty="0">
                <a:latin typeface="Arial" pitchFamily="34" charset="0"/>
                <a:cs typeface="Arial" pitchFamily="34" charset="0"/>
              </a:rPr>
            </a:br>
            <a:r>
              <a:rPr lang="en-US" sz="2000" b="1" dirty="0">
                <a:latin typeface="Arial" pitchFamily="34" charset="0"/>
                <a:cs typeface="Arial" pitchFamily="34" charset="0"/>
              </a:rPr>
              <a:t>Enter Your Business Name</a:t>
            </a:r>
            <a:r>
              <a:rPr lang="en-US" sz="2000" b="1" dirty="0">
                <a:solidFill>
                  <a:schemeClr val="accent3">
                    <a:lumMod val="75000"/>
                  </a:schemeClr>
                </a:solidFill>
                <a:latin typeface="Arial" pitchFamily="34" charset="0"/>
                <a:cs typeface="Arial" pitchFamily="34" charset="0"/>
              </a:rPr>
              <a:t>:</a:t>
            </a:r>
            <a:r>
              <a:rPr lang="en-US" sz="2000" dirty="0">
                <a:solidFill>
                  <a:schemeClr val="accent3">
                    <a:lumMod val="75000"/>
                  </a:schemeClr>
                </a:solidFill>
                <a:latin typeface="Arial" pitchFamily="34" charset="0"/>
                <a:cs typeface="Arial" pitchFamily="34" charset="0"/>
              </a:rPr>
              <a:t> Enter the name of your business. Make sure it matches your official business name.</a:t>
            </a:r>
            <a:endParaRPr lang="en-IN" sz="2000" dirty="0">
              <a:solidFill>
                <a:schemeClr val="accent3">
                  <a:lumMod val="75000"/>
                </a:schemeClr>
              </a:solidFill>
              <a:latin typeface="Arial" pitchFamily="34" charset="0"/>
              <a:cs typeface="Arial" pitchFamily="34" charset="0"/>
            </a:endParaRPr>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E69BE01B-3684-DCB4-7875-967D48A68542}"/>
                  </a:ext>
                </a:extLst>
              </p14:cNvPr>
              <p14:cNvContentPartPr/>
              <p14:nvPr/>
            </p14:nvContentPartPr>
            <p14:xfrm>
              <a:off x="5272968" y="4608360"/>
              <a:ext cx="360" cy="360"/>
            </p14:xfrm>
          </p:contentPart>
        </mc:Choice>
        <mc:Fallback>
          <p:pic>
            <p:nvPicPr>
              <p:cNvPr id="5" name="Ink 4">
                <a:extLst>
                  <a:ext uri="{FF2B5EF4-FFF2-40B4-BE49-F238E27FC236}">
                    <a16:creationId xmlns:a16="http://schemas.microsoft.com/office/drawing/2014/main" id="{E69BE01B-3684-DCB4-7875-967D48A68542}"/>
                  </a:ext>
                </a:extLst>
              </p:cNvPr>
              <p:cNvPicPr/>
              <p:nvPr/>
            </p:nvPicPr>
            <p:blipFill>
              <a:blip r:embed="rId3"/>
              <a:stretch>
                <a:fillRect/>
              </a:stretch>
            </p:blipFill>
            <p:spPr>
              <a:xfrm>
                <a:off x="5254968" y="4572720"/>
                <a:ext cx="36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9664C69C-36CA-C217-EE5F-379810D8C3AE}"/>
                  </a:ext>
                </a:extLst>
              </p14:cNvPr>
              <p14:cNvContentPartPr/>
              <p14:nvPr/>
            </p14:nvContentPartPr>
            <p14:xfrm>
              <a:off x="5272968" y="4608360"/>
              <a:ext cx="360" cy="360"/>
            </p14:xfrm>
          </p:contentPart>
        </mc:Choice>
        <mc:Fallback>
          <p:pic>
            <p:nvPicPr>
              <p:cNvPr id="6" name="Ink 5">
                <a:extLst>
                  <a:ext uri="{FF2B5EF4-FFF2-40B4-BE49-F238E27FC236}">
                    <a16:creationId xmlns:a16="http://schemas.microsoft.com/office/drawing/2014/main" id="{9664C69C-36CA-C217-EE5F-379810D8C3AE}"/>
                  </a:ext>
                </a:extLst>
              </p:cNvPr>
              <p:cNvPicPr/>
              <p:nvPr/>
            </p:nvPicPr>
            <p:blipFill>
              <a:blip r:embed="rId3"/>
              <a:stretch>
                <a:fillRect/>
              </a:stretch>
            </p:blipFill>
            <p:spPr>
              <a:xfrm>
                <a:off x="5254968" y="4572720"/>
                <a:ext cx="36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7" name="Ink 6">
                <a:extLst>
                  <a:ext uri="{FF2B5EF4-FFF2-40B4-BE49-F238E27FC236}">
                    <a16:creationId xmlns:a16="http://schemas.microsoft.com/office/drawing/2014/main" id="{4FF71B3D-573A-8D21-08BB-BB6F43DB046B}"/>
                  </a:ext>
                </a:extLst>
              </p14:cNvPr>
              <p14:cNvContentPartPr/>
              <p14:nvPr/>
            </p14:nvContentPartPr>
            <p14:xfrm>
              <a:off x="5272968" y="4570560"/>
              <a:ext cx="502200" cy="38520"/>
            </p14:xfrm>
          </p:contentPart>
        </mc:Choice>
        <mc:Fallback>
          <p:pic>
            <p:nvPicPr>
              <p:cNvPr id="7" name="Ink 6">
                <a:extLst>
                  <a:ext uri="{FF2B5EF4-FFF2-40B4-BE49-F238E27FC236}">
                    <a16:creationId xmlns:a16="http://schemas.microsoft.com/office/drawing/2014/main" id="{4FF71B3D-573A-8D21-08BB-BB6F43DB046B}"/>
                  </a:ext>
                </a:extLst>
              </p:cNvPr>
              <p:cNvPicPr/>
              <p:nvPr/>
            </p:nvPicPr>
            <p:blipFill>
              <a:blip r:embed="rId6"/>
              <a:stretch>
                <a:fillRect/>
              </a:stretch>
            </p:blipFill>
            <p:spPr>
              <a:xfrm>
                <a:off x="5254968" y="4534560"/>
                <a:ext cx="537840" cy="1101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8" name="Ink 7">
                <a:extLst>
                  <a:ext uri="{FF2B5EF4-FFF2-40B4-BE49-F238E27FC236}">
                    <a16:creationId xmlns:a16="http://schemas.microsoft.com/office/drawing/2014/main" id="{1CCEA404-8795-3C62-EE19-F1297AE74345}"/>
                  </a:ext>
                </a:extLst>
              </p14:cNvPr>
              <p14:cNvContentPartPr/>
              <p14:nvPr/>
            </p14:nvContentPartPr>
            <p14:xfrm>
              <a:off x="5595888" y="4590000"/>
              <a:ext cx="360" cy="360"/>
            </p14:xfrm>
          </p:contentPart>
        </mc:Choice>
        <mc:Fallback>
          <p:pic>
            <p:nvPicPr>
              <p:cNvPr id="8" name="Ink 7">
                <a:extLst>
                  <a:ext uri="{FF2B5EF4-FFF2-40B4-BE49-F238E27FC236}">
                    <a16:creationId xmlns:a16="http://schemas.microsoft.com/office/drawing/2014/main" id="{1CCEA404-8795-3C62-EE19-F1297AE74345}"/>
                  </a:ext>
                </a:extLst>
              </p:cNvPr>
              <p:cNvPicPr/>
              <p:nvPr/>
            </p:nvPicPr>
            <p:blipFill>
              <a:blip r:embed="rId3"/>
              <a:stretch>
                <a:fillRect/>
              </a:stretch>
            </p:blipFill>
            <p:spPr>
              <a:xfrm>
                <a:off x="5578248" y="4554360"/>
                <a:ext cx="36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 name="Ink 8">
                <a:extLst>
                  <a:ext uri="{FF2B5EF4-FFF2-40B4-BE49-F238E27FC236}">
                    <a16:creationId xmlns:a16="http://schemas.microsoft.com/office/drawing/2014/main" id="{0E56F3CB-AE7D-8A35-B21E-FBB4D960D16D}"/>
                  </a:ext>
                </a:extLst>
              </p14:cNvPr>
              <p14:cNvContentPartPr/>
              <p14:nvPr/>
            </p14:nvContentPartPr>
            <p14:xfrm>
              <a:off x="3342648" y="4217040"/>
              <a:ext cx="2253960" cy="373320"/>
            </p14:xfrm>
          </p:contentPart>
        </mc:Choice>
        <mc:Fallback>
          <p:pic>
            <p:nvPicPr>
              <p:cNvPr id="9" name="Ink 8">
                <a:extLst>
                  <a:ext uri="{FF2B5EF4-FFF2-40B4-BE49-F238E27FC236}">
                    <a16:creationId xmlns:a16="http://schemas.microsoft.com/office/drawing/2014/main" id="{0E56F3CB-AE7D-8A35-B21E-FBB4D960D16D}"/>
                  </a:ext>
                </a:extLst>
              </p:cNvPr>
              <p:cNvPicPr/>
              <p:nvPr/>
            </p:nvPicPr>
            <p:blipFill>
              <a:blip r:embed="rId9"/>
              <a:stretch>
                <a:fillRect/>
              </a:stretch>
            </p:blipFill>
            <p:spPr>
              <a:xfrm>
                <a:off x="3324648" y="4181040"/>
                <a:ext cx="2289600" cy="4449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0" name="Ink 9">
                <a:extLst>
                  <a:ext uri="{FF2B5EF4-FFF2-40B4-BE49-F238E27FC236}">
                    <a16:creationId xmlns:a16="http://schemas.microsoft.com/office/drawing/2014/main" id="{5DEC4290-9B28-6DFB-D00D-7D702BE29B2C}"/>
                  </a:ext>
                </a:extLst>
              </p14:cNvPr>
              <p14:cNvContentPartPr/>
              <p14:nvPr/>
            </p14:nvContentPartPr>
            <p14:xfrm>
              <a:off x="5071728" y="4577760"/>
              <a:ext cx="360" cy="360"/>
            </p14:xfrm>
          </p:contentPart>
        </mc:Choice>
        <mc:Fallback>
          <p:pic>
            <p:nvPicPr>
              <p:cNvPr id="10" name="Ink 9">
                <a:extLst>
                  <a:ext uri="{FF2B5EF4-FFF2-40B4-BE49-F238E27FC236}">
                    <a16:creationId xmlns:a16="http://schemas.microsoft.com/office/drawing/2014/main" id="{5DEC4290-9B28-6DFB-D00D-7D702BE29B2C}"/>
                  </a:ext>
                </a:extLst>
              </p:cNvPr>
              <p:cNvPicPr/>
              <p:nvPr/>
            </p:nvPicPr>
            <p:blipFill>
              <a:blip r:embed="rId11"/>
              <a:stretch>
                <a:fillRect/>
              </a:stretch>
            </p:blipFill>
            <p:spPr>
              <a:xfrm>
                <a:off x="5035728" y="4506120"/>
                <a:ext cx="7200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1" name="Ink 10">
                <a:extLst>
                  <a:ext uri="{FF2B5EF4-FFF2-40B4-BE49-F238E27FC236}">
                    <a16:creationId xmlns:a16="http://schemas.microsoft.com/office/drawing/2014/main" id="{1441EEB8-B3A0-B66F-DAEC-17EFCD48CA48}"/>
                  </a:ext>
                </a:extLst>
              </p14:cNvPr>
              <p14:cNvContentPartPr/>
              <p14:nvPr/>
            </p14:nvContentPartPr>
            <p14:xfrm>
              <a:off x="4803888" y="4559400"/>
              <a:ext cx="365760" cy="24840"/>
            </p14:xfrm>
          </p:contentPart>
        </mc:Choice>
        <mc:Fallback>
          <p:pic>
            <p:nvPicPr>
              <p:cNvPr id="11" name="Ink 10">
                <a:extLst>
                  <a:ext uri="{FF2B5EF4-FFF2-40B4-BE49-F238E27FC236}">
                    <a16:creationId xmlns:a16="http://schemas.microsoft.com/office/drawing/2014/main" id="{1441EEB8-B3A0-B66F-DAEC-17EFCD48CA48}"/>
                  </a:ext>
                </a:extLst>
              </p:cNvPr>
              <p:cNvPicPr/>
              <p:nvPr/>
            </p:nvPicPr>
            <p:blipFill>
              <a:blip r:embed="rId13"/>
              <a:stretch>
                <a:fillRect/>
              </a:stretch>
            </p:blipFill>
            <p:spPr>
              <a:xfrm>
                <a:off x="4768248" y="4487400"/>
                <a:ext cx="43740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3" name="Ink 12">
                <a:extLst>
                  <a:ext uri="{FF2B5EF4-FFF2-40B4-BE49-F238E27FC236}">
                    <a16:creationId xmlns:a16="http://schemas.microsoft.com/office/drawing/2014/main" id="{2B6121C5-4245-ABA6-FFB5-05319F4E38EC}"/>
                  </a:ext>
                </a:extLst>
              </p14:cNvPr>
              <p14:cNvContentPartPr/>
              <p14:nvPr/>
            </p14:nvContentPartPr>
            <p14:xfrm>
              <a:off x="4797408" y="4559760"/>
              <a:ext cx="360" cy="360"/>
            </p14:xfrm>
          </p:contentPart>
        </mc:Choice>
        <mc:Fallback>
          <p:pic>
            <p:nvPicPr>
              <p:cNvPr id="13" name="Ink 12">
                <a:extLst>
                  <a:ext uri="{FF2B5EF4-FFF2-40B4-BE49-F238E27FC236}">
                    <a16:creationId xmlns:a16="http://schemas.microsoft.com/office/drawing/2014/main" id="{2B6121C5-4245-ABA6-FFB5-05319F4E38EC}"/>
                  </a:ext>
                </a:extLst>
              </p:cNvPr>
              <p:cNvPicPr/>
              <p:nvPr/>
            </p:nvPicPr>
            <p:blipFill>
              <a:blip r:embed="rId11"/>
              <a:stretch>
                <a:fillRect/>
              </a:stretch>
            </p:blipFill>
            <p:spPr>
              <a:xfrm>
                <a:off x="4761768" y="4488120"/>
                <a:ext cx="7200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4" name="Ink 13">
                <a:extLst>
                  <a:ext uri="{FF2B5EF4-FFF2-40B4-BE49-F238E27FC236}">
                    <a16:creationId xmlns:a16="http://schemas.microsoft.com/office/drawing/2014/main" id="{908DF4FA-72FD-EA87-EF2A-EC98E5CE5287}"/>
                  </a:ext>
                </a:extLst>
              </p14:cNvPr>
              <p14:cNvContentPartPr/>
              <p14:nvPr/>
            </p14:nvContentPartPr>
            <p14:xfrm>
              <a:off x="4797408" y="4559760"/>
              <a:ext cx="171360" cy="360"/>
            </p14:xfrm>
          </p:contentPart>
        </mc:Choice>
        <mc:Fallback>
          <p:pic>
            <p:nvPicPr>
              <p:cNvPr id="14" name="Ink 13">
                <a:extLst>
                  <a:ext uri="{FF2B5EF4-FFF2-40B4-BE49-F238E27FC236}">
                    <a16:creationId xmlns:a16="http://schemas.microsoft.com/office/drawing/2014/main" id="{908DF4FA-72FD-EA87-EF2A-EC98E5CE5287}"/>
                  </a:ext>
                </a:extLst>
              </p:cNvPr>
              <p:cNvPicPr/>
              <p:nvPr/>
            </p:nvPicPr>
            <p:blipFill>
              <a:blip r:embed="rId16"/>
              <a:stretch>
                <a:fillRect/>
              </a:stretch>
            </p:blipFill>
            <p:spPr>
              <a:xfrm>
                <a:off x="4761768" y="4488120"/>
                <a:ext cx="24300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5" name="Ink 14">
                <a:extLst>
                  <a:ext uri="{FF2B5EF4-FFF2-40B4-BE49-F238E27FC236}">
                    <a16:creationId xmlns:a16="http://schemas.microsoft.com/office/drawing/2014/main" id="{388A7060-023D-3D52-6869-BF0197E195E4}"/>
                  </a:ext>
                </a:extLst>
              </p14:cNvPr>
              <p14:cNvContentPartPr/>
              <p14:nvPr/>
            </p14:nvContentPartPr>
            <p14:xfrm>
              <a:off x="4974168" y="4559760"/>
              <a:ext cx="360" cy="360"/>
            </p14:xfrm>
          </p:contentPart>
        </mc:Choice>
        <mc:Fallback>
          <p:pic>
            <p:nvPicPr>
              <p:cNvPr id="15" name="Ink 14">
                <a:extLst>
                  <a:ext uri="{FF2B5EF4-FFF2-40B4-BE49-F238E27FC236}">
                    <a16:creationId xmlns:a16="http://schemas.microsoft.com/office/drawing/2014/main" id="{388A7060-023D-3D52-6869-BF0197E195E4}"/>
                  </a:ext>
                </a:extLst>
              </p:cNvPr>
              <p:cNvPicPr/>
              <p:nvPr/>
            </p:nvPicPr>
            <p:blipFill>
              <a:blip r:embed="rId11"/>
              <a:stretch>
                <a:fillRect/>
              </a:stretch>
            </p:blipFill>
            <p:spPr>
              <a:xfrm>
                <a:off x="4938528" y="4488120"/>
                <a:ext cx="7200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6" name="Ink 15">
                <a:extLst>
                  <a:ext uri="{FF2B5EF4-FFF2-40B4-BE49-F238E27FC236}">
                    <a16:creationId xmlns:a16="http://schemas.microsoft.com/office/drawing/2014/main" id="{6352B9AC-2C17-F9FB-C7C1-AF1AB92ADEC4}"/>
                  </a:ext>
                </a:extLst>
              </p14:cNvPr>
              <p14:cNvContentPartPr/>
              <p14:nvPr/>
            </p14:nvContentPartPr>
            <p14:xfrm>
              <a:off x="4974168" y="4559760"/>
              <a:ext cx="360" cy="360"/>
            </p14:xfrm>
          </p:contentPart>
        </mc:Choice>
        <mc:Fallback>
          <p:pic>
            <p:nvPicPr>
              <p:cNvPr id="16" name="Ink 15">
                <a:extLst>
                  <a:ext uri="{FF2B5EF4-FFF2-40B4-BE49-F238E27FC236}">
                    <a16:creationId xmlns:a16="http://schemas.microsoft.com/office/drawing/2014/main" id="{6352B9AC-2C17-F9FB-C7C1-AF1AB92ADEC4}"/>
                  </a:ext>
                </a:extLst>
              </p:cNvPr>
              <p:cNvPicPr/>
              <p:nvPr/>
            </p:nvPicPr>
            <p:blipFill>
              <a:blip r:embed="rId11"/>
              <a:stretch>
                <a:fillRect/>
              </a:stretch>
            </p:blipFill>
            <p:spPr>
              <a:xfrm>
                <a:off x="4938528" y="4488120"/>
                <a:ext cx="7200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7" name="Ink 16">
                <a:extLst>
                  <a:ext uri="{FF2B5EF4-FFF2-40B4-BE49-F238E27FC236}">
                    <a16:creationId xmlns:a16="http://schemas.microsoft.com/office/drawing/2014/main" id="{45BC691E-58B0-980D-66EA-14B4F71255D4}"/>
                  </a:ext>
                </a:extLst>
              </p14:cNvPr>
              <p14:cNvContentPartPr/>
              <p14:nvPr/>
            </p14:nvContentPartPr>
            <p14:xfrm>
              <a:off x="4424088" y="4380120"/>
              <a:ext cx="1271520" cy="242280"/>
            </p14:xfrm>
          </p:contentPart>
        </mc:Choice>
        <mc:Fallback>
          <p:pic>
            <p:nvPicPr>
              <p:cNvPr id="17" name="Ink 16">
                <a:extLst>
                  <a:ext uri="{FF2B5EF4-FFF2-40B4-BE49-F238E27FC236}">
                    <a16:creationId xmlns:a16="http://schemas.microsoft.com/office/drawing/2014/main" id="{45BC691E-58B0-980D-66EA-14B4F71255D4}"/>
                  </a:ext>
                </a:extLst>
              </p:cNvPr>
              <p:cNvPicPr/>
              <p:nvPr/>
            </p:nvPicPr>
            <p:blipFill>
              <a:blip r:embed="rId20"/>
              <a:stretch>
                <a:fillRect/>
              </a:stretch>
            </p:blipFill>
            <p:spPr>
              <a:xfrm>
                <a:off x="4388088" y="4308120"/>
                <a:ext cx="1343160" cy="38592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8" name="Ink 17">
                <a:extLst>
                  <a:ext uri="{FF2B5EF4-FFF2-40B4-BE49-F238E27FC236}">
                    <a16:creationId xmlns:a16="http://schemas.microsoft.com/office/drawing/2014/main" id="{8E03788A-61B7-9BFB-6F3B-3B5266D6B873}"/>
                  </a:ext>
                </a:extLst>
              </p14:cNvPr>
              <p14:cNvContentPartPr/>
              <p14:nvPr/>
            </p14:nvContentPartPr>
            <p14:xfrm>
              <a:off x="5059488" y="4572000"/>
              <a:ext cx="360" cy="360"/>
            </p14:xfrm>
          </p:contentPart>
        </mc:Choice>
        <mc:Fallback>
          <p:pic>
            <p:nvPicPr>
              <p:cNvPr id="18" name="Ink 17">
                <a:extLst>
                  <a:ext uri="{FF2B5EF4-FFF2-40B4-BE49-F238E27FC236}">
                    <a16:creationId xmlns:a16="http://schemas.microsoft.com/office/drawing/2014/main" id="{8E03788A-61B7-9BFB-6F3B-3B5266D6B873}"/>
                  </a:ext>
                </a:extLst>
              </p:cNvPr>
              <p:cNvPicPr/>
              <p:nvPr/>
            </p:nvPicPr>
            <p:blipFill>
              <a:blip r:embed="rId11"/>
              <a:stretch>
                <a:fillRect/>
              </a:stretch>
            </p:blipFill>
            <p:spPr>
              <a:xfrm>
                <a:off x="5023848" y="4500000"/>
                <a:ext cx="7200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9" name="Ink 18">
                <a:extLst>
                  <a:ext uri="{FF2B5EF4-FFF2-40B4-BE49-F238E27FC236}">
                    <a16:creationId xmlns:a16="http://schemas.microsoft.com/office/drawing/2014/main" id="{98DFEE1C-AFFF-19EF-B8B8-30D0AEBE2FFF}"/>
                  </a:ext>
                </a:extLst>
              </p14:cNvPr>
              <p14:cNvContentPartPr/>
              <p14:nvPr/>
            </p14:nvContentPartPr>
            <p14:xfrm>
              <a:off x="5486448" y="4541400"/>
              <a:ext cx="360" cy="360"/>
            </p14:xfrm>
          </p:contentPart>
        </mc:Choice>
        <mc:Fallback>
          <p:pic>
            <p:nvPicPr>
              <p:cNvPr id="19" name="Ink 18">
                <a:extLst>
                  <a:ext uri="{FF2B5EF4-FFF2-40B4-BE49-F238E27FC236}">
                    <a16:creationId xmlns:a16="http://schemas.microsoft.com/office/drawing/2014/main" id="{98DFEE1C-AFFF-19EF-B8B8-30D0AEBE2FFF}"/>
                  </a:ext>
                </a:extLst>
              </p:cNvPr>
              <p:cNvPicPr/>
              <p:nvPr/>
            </p:nvPicPr>
            <p:blipFill>
              <a:blip r:embed="rId11"/>
              <a:stretch>
                <a:fillRect/>
              </a:stretch>
            </p:blipFill>
            <p:spPr>
              <a:xfrm>
                <a:off x="5450448" y="4469400"/>
                <a:ext cx="7200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20" name="Ink 19">
                <a:extLst>
                  <a:ext uri="{FF2B5EF4-FFF2-40B4-BE49-F238E27FC236}">
                    <a16:creationId xmlns:a16="http://schemas.microsoft.com/office/drawing/2014/main" id="{174098BE-4414-26E7-B356-B924D63A6450}"/>
                  </a:ext>
                </a:extLst>
              </p14:cNvPr>
              <p14:cNvContentPartPr/>
              <p14:nvPr/>
            </p14:nvContentPartPr>
            <p14:xfrm>
              <a:off x="5486448" y="4541400"/>
              <a:ext cx="360" cy="360"/>
            </p14:xfrm>
          </p:contentPart>
        </mc:Choice>
        <mc:Fallback>
          <p:pic>
            <p:nvPicPr>
              <p:cNvPr id="20" name="Ink 19">
                <a:extLst>
                  <a:ext uri="{FF2B5EF4-FFF2-40B4-BE49-F238E27FC236}">
                    <a16:creationId xmlns:a16="http://schemas.microsoft.com/office/drawing/2014/main" id="{174098BE-4414-26E7-B356-B924D63A6450}"/>
                  </a:ext>
                </a:extLst>
              </p:cNvPr>
              <p:cNvPicPr/>
              <p:nvPr/>
            </p:nvPicPr>
            <p:blipFill>
              <a:blip r:embed="rId11"/>
              <a:stretch>
                <a:fillRect/>
              </a:stretch>
            </p:blipFill>
            <p:spPr>
              <a:xfrm>
                <a:off x="5450448" y="4469400"/>
                <a:ext cx="7200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1" name="Ink 20">
                <a:extLst>
                  <a:ext uri="{FF2B5EF4-FFF2-40B4-BE49-F238E27FC236}">
                    <a16:creationId xmlns:a16="http://schemas.microsoft.com/office/drawing/2014/main" id="{300D7D2B-4144-EE51-C63A-74F2BE8E18C5}"/>
                  </a:ext>
                </a:extLst>
              </p14:cNvPr>
              <p14:cNvContentPartPr/>
              <p14:nvPr/>
            </p14:nvContentPartPr>
            <p14:xfrm>
              <a:off x="2305128" y="2250360"/>
              <a:ext cx="3621240" cy="2469960"/>
            </p14:xfrm>
          </p:contentPart>
        </mc:Choice>
        <mc:Fallback>
          <p:pic>
            <p:nvPicPr>
              <p:cNvPr id="21" name="Ink 20">
                <a:extLst>
                  <a:ext uri="{FF2B5EF4-FFF2-40B4-BE49-F238E27FC236}">
                    <a16:creationId xmlns:a16="http://schemas.microsoft.com/office/drawing/2014/main" id="{300D7D2B-4144-EE51-C63A-74F2BE8E18C5}"/>
                  </a:ext>
                </a:extLst>
              </p:cNvPr>
              <p:cNvPicPr/>
              <p:nvPr/>
            </p:nvPicPr>
            <p:blipFill>
              <a:blip r:embed="rId25"/>
              <a:stretch>
                <a:fillRect/>
              </a:stretch>
            </p:blipFill>
            <p:spPr>
              <a:xfrm>
                <a:off x="2269488" y="2178360"/>
                <a:ext cx="3692880" cy="26136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2" name="Ink 21">
                <a:extLst>
                  <a:ext uri="{FF2B5EF4-FFF2-40B4-BE49-F238E27FC236}">
                    <a16:creationId xmlns:a16="http://schemas.microsoft.com/office/drawing/2014/main" id="{974788A8-002B-897B-871D-B2EE8E9FB68F}"/>
                  </a:ext>
                </a:extLst>
              </p14:cNvPr>
              <p14:cNvContentPartPr/>
              <p14:nvPr/>
            </p14:nvContentPartPr>
            <p14:xfrm>
              <a:off x="5425248" y="4565880"/>
              <a:ext cx="360" cy="360"/>
            </p14:xfrm>
          </p:contentPart>
        </mc:Choice>
        <mc:Fallback>
          <p:pic>
            <p:nvPicPr>
              <p:cNvPr id="22" name="Ink 21">
                <a:extLst>
                  <a:ext uri="{FF2B5EF4-FFF2-40B4-BE49-F238E27FC236}">
                    <a16:creationId xmlns:a16="http://schemas.microsoft.com/office/drawing/2014/main" id="{974788A8-002B-897B-871D-B2EE8E9FB68F}"/>
                  </a:ext>
                </a:extLst>
              </p:cNvPr>
              <p:cNvPicPr/>
              <p:nvPr/>
            </p:nvPicPr>
            <p:blipFill>
              <a:blip r:embed="rId27"/>
              <a:stretch>
                <a:fillRect/>
              </a:stretch>
            </p:blipFill>
            <p:spPr>
              <a:xfrm>
                <a:off x="5371608" y="4457880"/>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3" name="Ink 22">
                <a:extLst>
                  <a:ext uri="{FF2B5EF4-FFF2-40B4-BE49-F238E27FC236}">
                    <a16:creationId xmlns:a16="http://schemas.microsoft.com/office/drawing/2014/main" id="{2F2AD533-F849-9586-09CB-9F740DEED497}"/>
                  </a:ext>
                </a:extLst>
              </p14:cNvPr>
              <p14:cNvContentPartPr/>
              <p14:nvPr/>
            </p14:nvContentPartPr>
            <p14:xfrm>
              <a:off x="5425248" y="4565880"/>
              <a:ext cx="360" cy="360"/>
            </p14:xfrm>
          </p:contentPart>
        </mc:Choice>
        <mc:Fallback>
          <p:pic>
            <p:nvPicPr>
              <p:cNvPr id="23" name="Ink 22">
                <a:extLst>
                  <a:ext uri="{FF2B5EF4-FFF2-40B4-BE49-F238E27FC236}">
                    <a16:creationId xmlns:a16="http://schemas.microsoft.com/office/drawing/2014/main" id="{2F2AD533-F849-9586-09CB-9F740DEED497}"/>
                  </a:ext>
                </a:extLst>
              </p:cNvPr>
              <p:cNvPicPr/>
              <p:nvPr/>
            </p:nvPicPr>
            <p:blipFill>
              <a:blip r:embed="rId27"/>
              <a:stretch>
                <a:fillRect/>
              </a:stretch>
            </p:blipFill>
            <p:spPr>
              <a:xfrm>
                <a:off x="5371608" y="4457880"/>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4" name="Ink 23">
                <a:extLst>
                  <a:ext uri="{FF2B5EF4-FFF2-40B4-BE49-F238E27FC236}">
                    <a16:creationId xmlns:a16="http://schemas.microsoft.com/office/drawing/2014/main" id="{44761DF3-DB9B-F584-BF5F-68690739F032}"/>
                  </a:ext>
                </a:extLst>
              </p14:cNvPr>
              <p14:cNvContentPartPr/>
              <p14:nvPr/>
            </p14:nvContentPartPr>
            <p14:xfrm>
              <a:off x="5565648" y="4541400"/>
              <a:ext cx="360" cy="360"/>
            </p14:xfrm>
          </p:contentPart>
        </mc:Choice>
        <mc:Fallback>
          <p:pic>
            <p:nvPicPr>
              <p:cNvPr id="24" name="Ink 23">
                <a:extLst>
                  <a:ext uri="{FF2B5EF4-FFF2-40B4-BE49-F238E27FC236}">
                    <a16:creationId xmlns:a16="http://schemas.microsoft.com/office/drawing/2014/main" id="{44761DF3-DB9B-F584-BF5F-68690739F032}"/>
                  </a:ext>
                </a:extLst>
              </p:cNvPr>
              <p:cNvPicPr/>
              <p:nvPr/>
            </p:nvPicPr>
            <p:blipFill>
              <a:blip r:embed="rId27"/>
              <a:stretch>
                <a:fillRect/>
              </a:stretch>
            </p:blipFill>
            <p:spPr>
              <a:xfrm>
                <a:off x="5511648" y="4433400"/>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5" name="Ink 24">
                <a:extLst>
                  <a:ext uri="{FF2B5EF4-FFF2-40B4-BE49-F238E27FC236}">
                    <a16:creationId xmlns:a16="http://schemas.microsoft.com/office/drawing/2014/main" id="{717A882E-DE51-095B-262E-EFEFB1B2B613}"/>
                  </a:ext>
                </a:extLst>
              </p14:cNvPr>
              <p14:cNvContentPartPr/>
              <p14:nvPr/>
            </p14:nvContentPartPr>
            <p14:xfrm>
              <a:off x="5644848" y="4547520"/>
              <a:ext cx="360" cy="360"/>
            </p14:xfrm>
          </p:contentPart>
        </mc:Choice>
        <mc:Fallback>
          <p:pic>
            <p:nvPicPr>
              <p:cNvPr id="25" name="Ink 24">
                <a:extLst>
                  <a:ext uri="{FF2B5EF4-FFF2-40B4-BE49-F238E27FC236}">
                    <a16:creationId xmlns:a16="http://schemas.microsoft.com/office/drawing/2014/main" id="{717A882E-DE51-095B-262E-EFEFB1B2B613}"/>
                  </a:ext>
                </a:extLst>
              </p:cNvPr>
              <p:cNvPicPr/>
              <p:nvPr/>
            </p:nvPicPr>
            <p:blipFill>
              <a:blip r:embed="rId27"/>
              <a:stretch>
                <a:fillRect/>
              </a:stretch>
            </p:blipFill>
            <p:spPr>
              <a:xfrm>
                <a:off x="5590848" y="4439520"/>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26" name="Ink 25">
                <a:extLst>
                  <a:ext uri="{FF2B5EF4-FFF2-40B4-BE49-F238E27FC236}">
                    <a16:creationId xmlns:a16="http://schemas.microsoft.com/office/drawing/2014/main" id="{1572A8DC-92A6-162B-AFD3-081A05ACC6A0}"/>
                  </a:ext>
                </a:extLst>
              </p14:cNvPr>
              <p14:cNvContentPartPr/>
              <p14:nvPr/>
            </p14:nvContentPartPr>
            <p14:xfrm>
              <a:off x="5522808" y="4547520"/>
              <a:ext cx="360" cy="360"/>
            </p14:xfrm>
          </p:contentPart>
        </mc:Choice>
        <mc:Fallback>
          <p:pic>
            <p:nvPicPr>
              <p:cNvPr id="26" name="Ink 25">
                <a:extLst>
                  <a:ext uri="{FF2B5EF4-FFF2-40B4-BE49-F238E27FC236}">
                    <a16:creationId xmlns:a16="http://schemas.microsoft.com/office/drawing/2014/main" id="{1572A8DC-92A6-162B-AFD3-081A05ACC6A0}"/>
                  </a:ext>
                </a:extLst>
              </p:cNvPr>
              <p:cNvPicPr/>
              <p:nvPr/>
            </p:nvPicPr>
            <p:blipFill>
              <a:blip r:embed="rId27"/>
              <a:stretch>
                <a:fillRect/>
              </a:stretch>
            </p:blipFill>
            <p:spPr>
              <a:xfrm>
                <a:off x="5469168" y="4439520"/>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7" name="Ink 26">
                <a:extLst>
                  <a:ext uri="{FF2B5EF4-FFF2-40B4-BE49-F238E27FC236}">
                    <a16:creationId xmlns:a16="http://schemas.microsoft.com/office/drawing/2014/main" id="{44F104D4-2D03-7E8F-DD49-20CA88833EC8}"/>
                  </a:ext>
                </a:extLst>
              </p14:cNvPr>
              <p14:cNvContentPartPr/>
              <p14:nvPr/>
            </p14:nvContentPartPr>
            <p14:xfrm>
              <a:off x="5522808" y="4547520"/>
              <a:ext cx="360" cy="360"/>
            </p14:xfrm>
          </p:contentPart>
        </mc:Choice>
        <mc:Fallback>
          <p:pic>
            <p:nvPicPr>
              <p:cNvPr id="27" name="Ink 26">
                <a:extLst>
                  <a:ext uri="{FF2B5EF4-FFF2-40B4-BE49-F238E27FC236}">
                    <a16:creationId xmlns:a16="http://schemas.microsoft.com/office/drawing/2014/main" id="{44F104D4-2D03-7E8F-DD49-20CA88833EC8}"/>
                  </a:ext>
                </a:extLst>
              </p:cNvPr>
              <p:cNvPicPr/>
              <p:nvPr/>
            </p:nvPicPr>
            <p:blipFill>
              <a:blip r:embed="rId27"/>
              <a:stretch>
                <a:fillRect/>
              </a:stretch>
            </p:blipFill>
            <p:spPr>
              <a:xfrm>
                <a:off x="5469168" y="4439520"/>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8" name="Ink 27">
                <a:extLst>
                  <a:ext uri="{FF2B5EF4-FFF2-40B4-BE49-F238E27FC236}">
                    <a16:creationId xmlns:a16="http://schemas.microsoft.com/office/drawing/2014/main" id="{517C7C0F-EB8C-CBC6-BBE9-6537D46F870D}"/>
                  </a:ext>
                </a:extLst>
              </p14:cNvPr>
              <p14:cNvContentPartPr/>
              <p14:nvPr/>
            </p14:nvContentPartPr>
            <p14:xfrm>
              <a:off x="4810008" y="4553280"/>
              <a:ext cx="530280" cy="19080"/>
            </p14:xfrm>
          </p:contentPart>
        </mc:Choice>
        <mc:Fallback>
          <p:pic>
            <p:nvPicPr>
              <p:cNvPr id="28" name="Ink 27">
                <a:extLst>
                  <a:ext uri="{FF2B5EF4-FFF2-40B4-BE49-F238E27FC236}">
                    <a16:creationId xmlns:a16="http://schemas.microsoft.com/office/drawing/2014/main" id="{517C7C0F-EB8C-CBC6-BBE9-6537D46F870D}"/>
                  </a:ext>
                </a:extLst>
              </p:cNvPr>
              <p:cNvPicPr/>
              <p:nvPr/>
            </p:nvPicPr>
            <p:blipFill>
              <a:blip r:embed="rId34"/>
              <a:stretch>
                <a:fillRect/>
              </a:stretch>
            </p:blipFill>
            <p:spPr>
              <a:xfrm>
                <a:off x="4756008" y="4445640"/>
                <a:ext cx="637920" cy="23472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9" name="Ink 28">
                <a:extLst>
                  <a:ext uri="{FF2B5EF4-FFF2-40B4-BE49-F238E27FC236}">
                    <a16:creationId xmlns:a16="http://schemas.microsoft.com/office/drawing/2014/main" id="{56DB7292-01D5-5335-3986-79791953B1DE}"/>
                  </a:ext>
                </a:extLst>
              </p14:cNvPr>
              <p14:cNvContentPartPr/>
              <p14:nvPr/>
            </p14:nvContentPartPr>
            <p14:xfrm>
              <a:off x="4842408" y="4565880"/>
              <a:ext cx="448920" cy="360"/>
            </p14:xfrm>
          </p:contentPart>
        </mc:Choice>
        <mc:Fallback>
          <p:pic>
            <p:nvPicPr>
              <p:cNvPr id="29" name="Ink 28">
                <a:extLst>
                  <a:ext uri="{FF2B5EF4-FFF2-40B4-BE49-F238E27FC236}">
                    <a16:creationId xmlns:a16="http://schemas.microsoft.com/office/drawing/2014/main" id="{56DB7292-01D5-5335-3986-79791953B1DE}"/>
                  </a:ext>
                </a:extLst>
              </p:cNvPr>
              <p:cNvPicPr/>
              <p:nvPr/>
            </p:nvPicPr>
            <p:blipFill>
              <a:blip r:embed="rId36"/>
              <a:stretch>
                <a:fillRect/>
              </a:stretch>
            </p:blipFill>
            <p:spPr>
              <a:xfrm>
                <a:off x="4788408" y="4457880"/>
                <a:ext cx="556560" cy="216000"/>
              </a:xfrm>
              <a:prstGeom prst="rect">
                <a:avLst/>
              </a:prstGeom>
            </p:spPr>
          </p:pic>
        </mc:Fallback>
      </mc:AlternateContent>
      <p:pic>
        <p:nvPicPr>
          <p:cNvPr id="42" name="Content Placeholder 41">
            <a:extLst>
              <a:ext uri="{FF2B5EF4-FFF2-40B4-BE49-F238E27FC236}">
                <a16:creationId xmlns:a16="http://schemas.microsoft.com/office/drawing/2014/main" id="{78593A47-CB5C-0188-62CA-CA8B0AC6658C}"/>
              </a:ext>
            </a:extLst>
          </p:cNvPr>
          <p:cNvPicPr>
            <a:picLocks noGrp="1" noChangeAspect="1"/>
          </p:cNvPicPr>
          <p:nvPr>
            <p:ph sz="quarter" idx="13"/>
          </p:nvPr>
        </p:nvPicPr>
        <p:blipFill>
          <a:blip r:embed="rId37"/>
          <a:stretch>
            <a:fillRect/>
          </a:stretch>
        </p:blipFill>
        <p:spPr>
          <a:xfrm>
            <a:off x="3746252" y="2462959"/>
            <a:ext cx="1538851" cy="3334178"/>
          </a:xfrm>
        </p:spPr>
      </p:pic>
    </p:spTree>
    <p:extLst>
      <p:ext uri="{BB962C8B-B14F-4D97-AF65-F5344CB8AC3E}">
        <p14:creationId xmlns:p14="http://schemas.microsoft.com/office/powerpoint/2010/main" val="1354636358"/>
      </p:ext>
    </p:extLst>
  </p:cSld>
  <p:clrMapOvr>
    <a:masterClrMapping/>
  </p:clrMapOvr>
</p:sld>
</file>

<file path=ppt/theme/theme1.xml><?xml version="1.0" encoding="utf-8"?>
<a:theme xmlns:a="http://schemas.openxmlformats.org/drawingml/2006/main" name="ExploreVTI">
  <a:themeElements>
    <a:clrScheme name="Custom 33">
      <a:dk1>
        <a:sysClr val="windowText" lastClr="000000"/>
      </a:dk1>
      <a:lt1>
        <a:sysClr val="window" lastClr="FFFFFF"/>
      </a:lt1>
      <a:dk2>
        <a:srgbClr val="201449"/>
      </a:dk2>
      <a:lt2>
        <a:srgbClr val="F3F0E9"/>
      </a:lt2>
      <a:accent1>
        <a:srgbClr val="E45221"/>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Explore design</Template>
  <TotalTime>285</TotalTime>
  <Words>798</Words>
  <Application>Microsoft Office PowerPoint</Application>
  <PresentationFormat>On-screen Show (4:3)</PresentationFormat>
  <Paragraphs>29</Paragraphs>
  <Slides>17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Avenir Next LT Pro</vt:lpstr>
      <vt:lpstr>AvenirNext LT Pro Medium</vt:lpstr>
      <vt:lpstr>Calibri</vt:lpstr>
      <vt:lpstr>Posterama</vt:lpstr>
      <vt:lpstr>Times New Roman</vt:lpstr>
      <vt:lpstr>ExploreVTI</vt:lpstr>
      <vt:lpstr>Create a Google My Business Profile</vt:lpstr>
      <vt:lpstr>About Google My business Profile</vt:lpstr>
      <vt:lpstr>Here are some key aspects and features of a Google My Business profile:</vt:lpstr>
      <vt:lpstr>     Analytics: GMB provides insights into how users interact with your profile. You can see data on how often your profile appears in search results, how many users click on your website link, and more.   Booking and Appointments: If your business offers appointments or reservations, you can integrate this feature into your GMB profile, making it easier for customers to schedule.  Products and Services: You can list your products and services with descriptions and pricing, making it convenient for customers to see what you offer.  Website Builder: Google My Business offers a simple website builder that allows you to create a basic website for your business, including a custom domain.  </vt:lpstr>
      <vt:lpstr>PowerPoint Presentation</vt:lpstr>
      <vt:lpstr>Create My Business Profile For South Indian Restaurant </vt:lpstr>
      <vt:lpstr>STEP 1:  Visit Google My Business: Go to the Google My Business website at https://www.google.com/business/                         </vt:lpstr>
      <vt:lpstr>STEP 2:  Sign In or Create an Account: If you already have a Google account, sign in. If not, you'll need to create one. Follow the prompts to either sign in or create a new Google account.</vt:lpstr>
      <vt:lpstr>STEP 3:  Enter Your Business Name: Enter the name of your business. Make sure it matches your official business name.</vt:lpstr>
      <vt:lpstr>STEP 4:  Enter a Business Category: Choose a category that best describes your business. This helps Google understand what your business is about.</vt:lpstr>
      <vt:lpstr>STEP 5:  Enter Your Business Location: If your business has a physical location that customers visit, enter the address. If your business is online or doesn't have a physical storefront, you can select "I deliver goods and services to my customers" and then choose to hide your address if necessary.</vt:lpstr>
      <vt:lpstr>STEP 6:  Add Contact Information: Enter your business phone number and website (if applicable). These details help customers contact you and find more information.</vt:lpstr>
      <vt:lpstr>STEP 7:  Adding Business Hours : It's important to keep your GMB profile updated with any changes to your business, such as new hours, special promotions, or different products or services.</vt:lpstr>
      <vt:lpstr>STEP 8: Where do you serve your customers?  </vt:lpstr>
      <vt:lpstr>STEP 9:  After Enter Business Description The Business Profile Get Verified</vt:lpstr>
      <vt:lpstr>STEP 10:   It is the Final Step Your Google Business Profile Created Succesfully</vt:lpstr>
      <vt:lpstr>  Demo Video Link:   https://drive.google.com/file/d/1P9uvuC7c_vQ77sdBHBBLlrM5aNZ20Xij/view?usp=sharing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HARISH RAJAN</cp:lastModifiedBy>
  <cp:revision>21</cp:revision>
  <dcterms:created xsi:type="dcterms:W3CDTF">2006-08-16T00:00:00Z</dcterms:created>
  <dcterms:modified xsi:type="dcterms:W3CDTF">2023-10-28T10:33:59Z</dcterms:modified>
</cp:coreProperties>
</file>