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333" r:id="rId5"/>
    <p:sldId id="377" r:id="rId6"/>
    <p:sldId id="338" r:id="rId7"/>
    <p:sldId id="370" r:id="rId8"/>
    <p:sldId id="371" r:id="rId9"/>
    <p:sldId id="372" r:id="rId10"/>
    <p:sldId id="373" r:id="rId11"/>
    <p:sldId id="378" r:id="rId12"/>
    <p:sldId id="379" r:id="rId13"/>
    <p:sldId id="382" r:id="rId14"/>
    <p:sldId id="386" r:id="rId15"/>
    <p:sldId id="389" r:id="rId16"/>
    <p:sldId id="391" r:id="rId17"/>
    <p:sldId id="381" r:id="rId18"/>
    <p:sldId id="384"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491DD6-E192-43C2-9FE5-7945CBE16579}">
          <p14:sldIdLst>
            <p14:sldId id="333"/>
            <p14:sldId id="377"/>
            <p14:sldId id="338"/>
            <p14:sldId id="370"/>
            <p14:sldId id="371"/>
            <p14:sldId id="372"/>
            <p14:sldId id="373"/>
            <p14:sldId id="378"/>
            <p14:sldId id="379"/>
            <p14:sldId id="382"/>
            <p14:sldId id="386"/>
            <p14:sldId id="389"/>
            <p14:sldId id="391"/>
            <p14:sldId id="381"/>
            <p14:sldId id="3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20" d="100"/>
        <a:sy n="2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handoutMaster" Target="handoutMasters/handout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gs" Target="tags/tag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4/19/2025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4/19/2025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a:t>
            </a:fld>
            <a:endParaRPr lang="zh-CN" altLang="en-US"/>
          </a:p>
        </p:txBody>
      </p:sp>
    </p:spTree>
    <p:extLst>
      <p:ext uri="{BB962C8B-B14F-4D97-AF65-F5344CB8AC3E}">
        <p14:creationId xmlns:p14="http://schemas.microsoft.com/office/powerpoint/2010/main" val="2491899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12</a:t>
            </a:fld>
            <a:endParaRPr lang="zh-CN" altLang="en-US"/>
          </a:p>
        </p:txBody>
      </p:sp>
    </p:spTree>
    <p:extLst>
      <p:ext uri="{BB962C8B-B14F-4D97-AF65-F5344CB8AC3E}">
        <p14:creationId xmlns:p14="http://schemas.microsoft.com/office/powerpoint/2010/main" val="1787934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15</a:t>
            </a:fld>
            <a:endParaRPr lang="zh-CN" altLang="en-US"/>
          </a:p>
        </p:txBody>
      </p:sp>
    </p:spTree>
    <p:extLst>
      <p:ext uri="{BB962C8B-B14F-4D97-AF65-F5344CB8AC3E}">
        <p14:creationId xmlns:p14="http://schemas.microsoft.com/office/powerpoint/2010/main" val="420405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1208" y="548642"/>
            <a:ext cx="7478991" cy="3415999"/>
          </a:xfrm>
        </p:spPr>
        <p:txBody>
          <a:bodyPr lIns="0" tIns="0" rIns="0" bIns="0" anchor="t">
            <a:noAutofit/>
          </a:bodyPr>
          <a:lstStyle>
            <a:lvl1pPr algn="l">
              <a:lnSpc>
                <a:spcPct val="100000"/>
              </a:lnSpc>
              <a:defRPr sz="5400" b="0" baseline="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21208" y="4079853"/>
            <a:ext cx="7478990" cy="1431947"/>
          </a:xfrm>
        </p:spPr>
        <p:txBody>
          <a:bodyPr lIns="0" tIns="0" rIns="0" bIns="0" anchor="b">
            <a:noAutofit/>
          </a:bodyPr>
          <a:lstStyle>
            <a:lvl1pPr marL="0" indent="0" algn="l">
              <a:lnSpc>
                <a:spcPct val="100000"/>
              </a:lnSpc>
              <a:spcBef>
                <a:spcPts val="0"/>
              </a:spcBef>
              <a:buNone/>
              <a:defRPr sz="2400"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Content Placeholder 13">
            <a:extLst>
              <a:ext uri="{FF2B5EF4-FFF2-40B4-BE49-F238E27FC236}">
                <a16:creationId xmlns:a16="http://schemas.microsoft.com/office/drawing/2014/main" id="{124F891E-404B-F131-1FD2-DA5254520536}"/>
              </a:ext>
            </a:extLst>
          </p:cNvPr>
          <p:cNvSpPr>
            <a:spLocks noGrp="1"/>
          </p:cNvSpPr>
          <p:nvPr>
            <p:ph sz="quarter" idx="13" hasCustomPrompt="1"/>
          </p:nvPr>
        </p:nvSpPr>
        <p:spPr>
          <a:xfrm>
            <a:off x="521208" y="5730242"/>
            <a:ext cx="2336800" cy="355600"/>
          </a:xfrm>
        </p:spPr>
        <p:txBody>
          <a:bodyPr lIns="0" tIns="0" rIns="0" bIns="0" anchor="b">
            <a:noAutofit/>
          </a:bodyPr>
          <a:lstStyle>
            <a:lvl1pPr marL="0" indent="0">
              <a:spcBef>
                <a:spcPts val="0"/>
              </a:spcBef>
              <a:buNone/>
              <a:defRPr sz="1600" baseline="0"/>
            </a:lvl1pPr>
          </a:lstStyle>
          <a:p>
            <a:pPr lvl="0"/>
            <a:r>
              <a:rPr lang="en-US"/>
              <a:t>Presenter Name</a:t>
            </a:r>
          </a:p>
        </p:txBody>
      </p:sp>
      <p:sp>
        <p:nvSpPr>
          <p:cNvPr id="8" name="Freeform 10">
            <a:extLst>
              <a:ext uri="{FF2B5EF4-FFF2-40B4-BE49-F238E27FC236}">
                <a16:creationId xmlns:a16="http://schemas.microsoft.com/office/drawing/2014/main" id="{9B4524D4-F713-E563-D1A7-3E1DE52F19AE}"/>
              </a:ext>
              <a:ext uri="{C183D7F6-B498-43B3-948B-1728B52AA6E4}">
                <adec:decorative xmlns:adec="http://schemas.microsoft.com/office/drawing/2017/decorative" val="1"/>
              </a:ext>
            </a:extLst>
          </p:cNvPr>
          <p:cNvSpPr/>
          <p:nvPr userDrawn="1"/>
        </p:nvSpPr>
        <p:spPr>
          <a:xfrm>
            <a:off x="-575" y="6309358"/>
            <a:ext cx="2426216" cy="548642"/>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9" name="Freeform 10">
            <a:extLst>
              <a:ext uri="{FF2B5EF4-FFF2-40B4-BE49-F238E27FC236}">
                <a16:creationId xmlns:a16="http://schemas.microsoft.com/office/drawing/2014/main" id="{51C6B34C-C370-8252-62D0-6F16022CD408}"/>
              </a:ext>
              <a:ext uri="{C183D7F6-B498-43B3-948B-1728B52AA6E4}">
                <adec:decorative xmlns:adec="http://schemas.microsoft.com/office/drawing/2017/decorative" val="1"/>
              </a:ext>
            </a:extLst>
          </p:cNvPr>
          <p:cNvSpPr/>
          <p:nvPr userDrawn="1"/>
        </p:nvSpPr>
        <p:spPr>
          <a:xfrm rot="5400000">
            <a:off x="-713064" y="2730369"/>
            <a:ext cx="1947336" cy="521208"/>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7" name="Freeform 10">
            <a:extLst>
              <a:ext uri="{FF2B5EF4-FFF2-40B4-BE49-F238E27FC236}">
                <a16:creationId xmlns:a16="http://schemas.microsoft.com/office/drawing/2014/main" id="{DD46D46B-5E31-55A0-FC35-87A4FB3A17E5}"/>
              </a:ext>
              <a:ext uri="{C183D7F6-B498-43B3-948B-1728B52AA6E4}">
                <adec:decorative xmlns:adec="http://schemas.microsoft.com/office/drawing/2017/decorative" val="1"/>
              </a:ext>
            </a:extLst>
          </p:cNvPr>
          <p:cNvSpPr/>
          <p:nvPr userDrawn="1"/>
        </p:nvSpPr>
        <p:spPr>
          <a:xfrm rot="5400000">
            <a:off x="7062788" y="1728788"/>
            <a:ext cx="6858000" cy="3400424"/>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17" name="Date Placeholder 16">
            <a:extLst>
              <a:ext uri="{FF2B5EF4-FFF2-40B4-BE49-F238E27FC236}">
                <a16:creationId xmlns:a16="http://schemas.microsoft.com/office/drawing/2014/main" id="{98F28BAF-E9F6-4963-C7E4-899269566813}"/>
              </a:ext>
            </a:extLst>
          </p:cNvPr>
          <p:cNvSpPr>
            <a:spLocks noGrp="1"/>
          </p:cNvSpPr>
          <p:nvPr>
            <p:ph type="dt" sz="half" idx="14"/>
          </p:nvPr>
        </p:nvSpPr>
        <p:spPr/>
        <p:txBody>
          <a:bodyPr/>
          <a:lstStyle/>
          <a:p>
            <a:r>
              <a:rPr lang="en-US" altLang="zh-CN"/>
              <a:t>03/13/2025</a:t>
            </a:r>
          </a:p>
        </p:txBody>
      </p:sp>
      <p:sp>
        <p:nvSpPr>
          <p:cNvPr id="18" name="Footer Placeholder 17">
            <a:extLst>
              <a:ext uri="{FF2B5EF4-FFF2-40B4-BE49-F238E27FC236}">
                <a16:creationId xmlns:a16="http://schemas.microsoft.com/office/drawing/2014/main" id="{E22060AA-B148-12C6-E41B-250BD1D30C77}"/>
              </a:ext>
            </a:extLst>
          </p:cNvPr>
          <p:cNvSpPr>
            <a:spLocks noGrp="1"/>
          </p:cNvSpPr>
          <p:nvPr>
            <p:ph type="ftr" sz="quarter" idx="15"/>
          </p:nvPr>
        </p:nvSpPr>
        <p:spPr/>
        <p:txBody>
          <a:bodyPr/>
          <a:lstStyle/>
          <a:p>
            <a:r>
              <a:rPr lang="en-US" altLang="zh-CN"/>
              <a:t>Sample Footer Text</a:t>
            </a:r>
          </a:p>
        </p:txBody>
      </p:sp>
      <p:sp>
        <p:nvSpPr>
          <p:cNvPr id="19" name="Slide Number Placeholder 18">
            <a:extLst>
              <a:ext uri="{FF2B5EF4-FFF2-40B4-BE49-F238E27FC236}">
                <a16:creationId xmlns:a16="http://schemas.microsoft.com/office/drawing/2014/main" id="{C8551D27-1EFF-B9D0-5995-4DD0450BB7DC}"/>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61244423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7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44000" y="831919"/>
            <a:ext cx="10504000" cy="1554480"/>
          </a:xfrm>
        </p:spPr>
        <p:txBody>
          <a:bodyPr lIns="0" tIns="0" rIns="0" bIns="0" anchor="b">
            <a:noAutofit/>
          </a:bodyPr>
          <a:lstStyle>
            <a:lvl1pPr>
              <a:defRPr sz="3600" b="0" baseline="0"/>
            </a:lvl1pPr>
          </a:lstStyle>
          <a:p>
            <a:r>
              <a:rPr lang="en-US"/>
              <a:t>Click to edit Master title style</a:t>
            </a:r>
          </a:p>
        </p:txBody>
      </p:sp>
      <p:sp>
        <p:nvSpPr>
          <p:cNvPr id="40" name="Text Placeholder 39">
            <a:extLst>
              <a:ext uri="{FF2B5EF4-FFF2-40B4-BE49-F238E27FC236}">
                <a16:creationId xmlns:a16="http://schemas.microsoft.com/office/drawing/2014/main" id="{16A84503-533D-0FB4-1FFF-F99D94985FC8}"/>
              </a:ext>
            </a:extLst>
          </p:cNvPr>
          <p:cNvSpPr>
            <a:spLocks noGrp="1"/>
          </p:cNvSpPr>
          <p:nvPr>
            <p:ph type="body" sz="quarter" idx="27"/>
          </p:nvPr>
        </p:nvSpPr>
        <p:spPr>
          <a:xfrm>
            <a:off x="1281113" y="2814135"/>
            <a:ext cx="4143375" cy="541840"/>
          </a:xfrm>
        </p:spPr>
        <p:txBody>
          <a:bodyPr lIns="0" tIns="0" rIns="0" bIns="0" anchor="b">
            <a:noAutofit/>
          </a:bodyPr>
          <a:lstStyle>
            <a:lvl1pPr marL="0" indent="0">
              <a:lnSpc>
                <a:spcPct val="100000"/>
              </a:lnSpc>
              <a:spcBef>
                <a:spcPts val="0"/>
              </a:spcBef>
              <a:buNone/>
              <a:defRPr sz="1800" b="1" baseline="0"/>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2" name="Text Placeholder 39">
            <a:extLst>
              <a:ext uri="{FF2B5EF4-FFF2-40B4-BE49-F238E27FC236}">
                <a16:creationId xmlns:a16="http://schemas.microsoft.com/office/drawing/2014/main" id="{E7AEEA39-69B3-E8AB-1B52-DEAF566D4571}"/>
              </a:ext>
            </a:extLst>
          </p:cNvPr>
          <p:cNvSpPr>
            <a:spLocks noGrp="1"/>
          </p:cNvSpPr>
          <p:nvPr>
            <p:ph type="body" sz="quarter" idx="29"/>
          </p:nvPr>
        </p:nvSpPr>
        <p:spPr>
          <a:xfrm>
            <a:off x="1281113" y="3639663"/>
            <a:ext cx="4143375" cy="541840"/>
          </a:xfrm>
        </p:spPr>
        <p:txBody>
          <a:bodyPr lIns="0" tIns="0" rIns="0" bIns="0" anchor="b">
            <a:noAutofit/>
          </a:bodyPr>
          <a:lstStyle>
            <a:lvl1pPr marL="0" indent="0">
              <a:lnSpc>
                <a:spcPct val="100000"/>
              </a:lnSpc>
              <a:spcBef>
                <a:spcPts val="0"/>
              </a:spcBef>
              <a:buNone/>
              <a:defRPr sz="1800" b="1" baseline="0"/>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3" name="Text Placeholder 39">
            <a:extLst>
              <a:ext uri="{FF2B5EF4-FFF2-40B4-BE49-F238E27FC236}">
                <a16:creationId xmlns:a16="http://schemas.microsoft.com/office/drawing/2014/main" id="{5462FFAA-616F-1112-8D93-D1429CE2769E}"/>
              </a:ext>
            </a:extLst>
          </p:cNvPr>
          <p:cNvSpPr>
            <a:spLocks noGrp="1"/>
          </p:cNvSpPr>
          <p:nvPr>
            <p:ph type="body" sz="quarter" idx="30"/>
          </p:nvPr>
        </p:nvSpPr>
        <p:spPr>
          <a:xfrm>
            <a:off x="1281113" y="4435367"/>
            <a:ext cx="4143375" cy="541840"/>
          </a:xfrm>
        </p:spPr>
        <p:txBody>
          <a:bodyPr lIns="0" tIns="0" rIns="0" bIns="0" anchor="b">
            <a:noAutofit/>
          </a:bodyPr>
          <a:lstStyle>
            <a:lvl1pPr marL="0" indent="0">
              <a:lnSpc>
                <a:spcPct val="100000"/>
              </a:lnSpc>
              <a:spcBef>
                <a:spcPts val="0"/>
              </a:spcBef>
              <a:buNone/>
              <a:defRPr sz="1800" b="1" baseline="0"/>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4" name="Text Placeholder 39">
            <a:extLst>
              <a:ext uri="{FF2B5EF4-FFF2-40B4-BE49-F238E27FC236}">
                <a16:creationId xmlns:a16="http://schemas.microsoft.com/office/drawing/2014/main" id="{F971441E-A861-BBA6-17CE-7CECD0DDCA6F}"/>
              </a:ext>
            </a:extLst>
          </p:cNvPr>
          <p:cNvSpPr>
            <a:spLocks noGrp="1"/>
          </p:cNvSpPr>
          <p:nvPr>
            <p:ph type="body" sz="quarter" idx="31"/>
          </p:nvPr>
        </p:nvSpPr>
        <p:spPr>
          <a:xfrm>
            <a:off x="1281113" y="5256629"/>
            <a:ext cx="4143375" cy="541840"/>
          </a:xfrm>
        </p:spPr>
        <p:txBody>
          <a:bodyPr lIns="0" tIns="0" rIns="0" bIns="0" anchor="b">
            <a:noAutofit/>
          </a:bodyPr>
          <a:lstStyle>
            <a:lvl1pPr marL="0" indent="0">
              <a:lnSpc>
                <a:spcPct val="100000"/>
              </a:lnSpc>
              <a:spcBef>
                <a:spcPts val="0"/>
              </a:spcBef>
              <a:buNone/>
              <a:defRPr sz="1800" b="1" baseline="0"/>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1" name="Text Placeholder 39">
            <a:extLst>
              <a:ext uri="{FF2B5EF4-FFF2-40B4-BE49-F238E27FC236}">
                <a16:creationId xmlns:a16="http://schemas.microsoft.com/office/drawing/2014/main" id="{8B493041-6741-D46B-F909-CD7C00DEAE60}"/>
              </a:ext>
            </a:extLst>
          </p:cNvPr>
          <p:cNvSpPr>
            <a:spLocks noGrp="1"/>
          </p:cNvSpPr>
          <p:nvPr>
            <p:ph type="body" sz="quarter" idx="28"/>
          </p:nvPr>
        </p:nvSpPr>
        <p:spPr>
          <a:xfrm>
            <a:off x="6913666" y="2814135"/>
            <a:ext cx="4143375" cy="541840"/>
          </a:xfrm>
        </p:spPr>
        <p:txBody>
          <a:bodyPr lIns="0" tIns="0" rIns="0" bIns="0" anchor="b">
            <a:noAutofit/>
          </a:bodyPr>
          <a:lstStyle>
            <a:lvl1pPr marL="0" indent="0">
              <a:lnSpc>
                <a:spcPct val="100000"/>
              </a:lnSpc>
              <a:spcBef>
                <a:spcPts val="0"/>
              </a:spcBef>
              <a:buNone/>
              <a:defRPr sz="1800" b="1" baseline="0"/>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5" name="Text Placeholder 39">
            <a:extLst>
              <a:ext uri="{FF2B5EF4-FFF2-40B4-BE49-F238E27FC236}">
                <a16:creationId xmlns:a16="http://schemas.microsoft.com/office/drawing/2014/main" id="{0970355D-37C5-6F1A-64BF-E4B95748BBF5}"/>
              </a:ext>
            </a:extLst>
          </p:cNvPr>
          <p:cNvSpPr>
            <a:spLocks noGrp="1"/>
          </p:cNvSpPr>
          <p:nvPr>
            <p:ph type="body" sz="quarter" idx="32"/>
          </p:nvPr>
        </p:nvSpPr>
        <p:spPr>
          <a:xfrm>
            <a:off x="6913666" y="3639663"/>
            <a:ext cx="4143375" cy="541840"/>
          </a:xfrm>
        </p:spPr>
        <p:txBody>
          <a:bodyPr lIns="0" tIns="0" rIns="0" bIns="0" anchor="b">
            <a:noAutofit/>
          </a:bodyPr>
          <a:lstStyle>
            <a:lvl1pPr marL="0" indent="0">
              <a:lnSpc>
                <a:spcPct val="100000"/>
              </a:lnSpc>
              <a:spcBef>
                <a:spcPts val="0"/>
              </a:spcBef>
              <a:buNone/>
              <a:defRPr sz="1800" b="1" baseline="0"/>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6" name="Text Placeholder 39">
            <a:extLst>
              <a:ext uri="{FF2B5EF4-FFF2-40B4-BE49-F238E27FC236}">
                <a16:creationId xmlns:a16="http://schemas.microsoft.com/office/drawing/2014/main" id="{BEFE0484-B67E-9C46-955E-345C74277C5E}"/>
              </a:ext>
            </a:extLst>
          </p:cNvPr>
          <p:cNvSpPr>
            <a:spLocks noGrp="1"/>
          </p:cNvSpPr>
          <p:nvPr>
            <p:ph type="body" sz="quarter" idx="33"/>
          </p:nvPr>
        </p:nvSpPr>
        <p:spPr>
          <a:xfrm>
            <a:off x="6913666" y="4435367"/>
            <a:ext cx="4143375" cy="541840"/>
          </a:xfrm>
        </p:spPr>
        <p:txBody>
          <a:bodyPr lIns="0" tIns="0" rIns="0" bIns="0" anchor="b">
            <a:noAutofit/>
          </a:bodyPr>
          <a:lstStyle>
            <a:lvl1pPr marL="0" indent="0">
              <a:lnSpc>
                <a:spcPct val="100000"/>
              </a:lnSpc>
              <a:spcBef>
                <a:spcPts val="0"/>
              </a:spcBef>
              <a:buNone/>
              <a:defRPr sz="1800" b="1" baseline="0"/>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0" name="Freeform 17">
            <a:extLst>
              <a:ext uri="{FF2B5EF4-FFF2-40B4-BE49-F238E27FC236}">
                <a16:creationId xmlns:a16="http://schemas.microsoft.com/office/drawing/2014/main" id="{C2017B91-2EEB-9FBA-8E16-2096C92E2D0C}"/>
              </a:ext>
              <a:ext uri="{C183D7F6-B498-43B3-948B-1728B52AA6E4}">
                <adec:decorative xmlns:adec="http://schemas.microsoft.com/office/drawing/2017/decorative" val="1"/>
              </a:ext>
            </a:extLst>
          </p:cNvPr>
          <p:cNvSpPr/>
          <p:nvPr userDrawn="1"/>
        </p:nvSpPr>
        <p:spPr>
          <a:xfrm flipV="1">
            <a:off x="8623300" y="6526800"/>
            <a:ext cx="3568700"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6" name="Freeform 17">
            <a:extLst>
              <a:ext uri="{FF2B5EF4-FFF2-40B4-BE49-F238E27FC236}">
                <a16:creationId xmlns:a16="http://schemas.microsoft.com/office/drawing/2014/main" id="{4287DD1D-8A12-5CFA-F182-60F767DC3DCA}"/>
              </a:ext>
              <a:ext uri="{C183D7F6-B498-43B3-948B-1728B52AA6E4}">
                <adec:decorative xmlns:adec="http://schemas.microsoft.com/office/drawing/2017/decorative" val="1"/>
              </a:ext>
            </a:extLst>
          </p:cNvPr>
          <p:cNvSpPr/>
          <p:nvPr userDrawn="1"/>
        </p:nvSpPr>
        <p:spPr>
          <a:xfrm>
            <a:off x="1" y="0"/>
            <a:ext cx="12192000" cy="331199"/>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8" name="Freeform 17">
            <a:extLst>
              <a:ext uri="{FF2B5EF4-FFF2-40B4-BE49-F238E27FC236}">
                <a16:creationId xmlns:a16="http://schemas.microsoft.com/office/drawing/2014/main" id="{411429CA-5A33-DA3D-D3DB-C42D85B101E5}"/>
              </a:ext>
              <a:ext uri="{C183D7F6-B498-43B3-948B-1728B52AA6E4}">
                <adec:decorative xmlns:adec="http://schemas.microsoft.com/office/drawing/2017/decorative" val="1"/>
              </a:ext>
            </a:extLst>
          </p:cNvPr>
          <p:cNvSpPr/>
          <p:nvPr userDrawn="1"/>
        </p:nvSpPr>
        <p:spPr>
          <a:xfrm flipV="1">
            <a:off x="0" y="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9" name="Isosceles Triangle 3">
            <a:extLst>
              <a:ext uri="{FF2B5EF4-FFF2-40B4-BE49-F238E27FC236}">
                <a16:creationId xmlns:a16="http://schemas.microsoft.com/office/drawing/2014/main" id="{2ABE2A89-7B53-F3AA-992C-F5FDFD47CDA2}"/>
              </a:ext>
              <a:ext uri="{C183D7F6-B498-43B3-948B-1728B52AA6E4}">
                <adec:decorative xmlns:adec="http://schemas.microsoft.com/office/drawing/2017/decorative" val="1"/>
              </a:ext>
            </a:extLst>
          </p:cNvPr>
          <p:cNvSpPr/>
          <p:nvPr userDrawn="1"/>
        </p:nvSpPr>
        <p:spPr>
          <a:xfrm rot="5400000" flipH="1">
            <a:off x="823702" y="3084150"/>
            <a:ext cx="294319" cy="253723"/>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1" name="Isosceles Triangle 4">
            <a:extLst>
              <a:ext uri="{FF2B5EF4-FFF2-40B4-BE49-F238E27FC236}">
                <a16:creationId xmlns:a16="http://schemas.microsoft.com/office/drawing/2014/main" id="{DB265DE7-BDB8-455C-68D7-DD625535723F}"/>
              </a:ext>
              <a:ext uri="{C183D7F6-B498-43B3-948B-1728B52AA6E4}">
                <adec:decorative xmlns:adec="http://schemas.microsoft.com/office/drawing/2017/decorative" val="1"/>
              </a:ext>
            </a:extLst>
          </p:cNvPr>
          <p:cNvSpPr/>
          <p:nvPr userDrawn="1"/>
        </p:nvSpPr>
        <p:spPr>
          <a:xfrm rot="5400000" flipH="1">
            <a:off x="823702" y="3898663"/>
            <a:ext cx="294319" cy="253723"/>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2" name="Isosceles Triangle 5">
            <a:extLst>
              <a:ext uri="{FF2B5EF4-FFF2-40B4-BE49-F238E27FC236}">
                <a16:creationId xmlns:a16="http://schemas.microsoft.com/office/drawing/2014/main" id="{CD5BD527-816C-E329-0634-ECEF4B25EFBF}"/>
              </a:ext>
              <a:ext uri="{C183D7F6-B498-43B3-948B-1728B52AA6E4}">
                <adec:decorative xmlns:adec="http://schemas.microsoft.com/office/drawing/2017/decorative" val="1"/>
              </a:ext>
            </a:extLst>
          </p:cNvPr>
          <p:cNvSpPr/>
          <p:nvPr userDrawn="1"/>
        </p:nvSpPr>
        <p:spPr>
          <a:xfrm rot="5400000" flipH="1">
            <a:off x="823702" y="4713176"/>
            <a:ext cx="294319" cy="253723"/>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3" name="Isosceles Triangle 3">
            <a:extLst>
              <a:ext uri="{FF2B5EF4-FFF2-40B4-BE49-F238E27FC236}">
                <a16:creationId xmlns:a16="http://schemas.microsoft.com/office/drawing/2014/main" id="{3068113E-4A0A-6AB4-BD3C-E1CF8F28240F}"/>
              </a:ext>
              <a:ext uri="{C183D7F6-B498-43B3-948B-1728B52AA6E4}">
                <adec:decorative xmlns:adec="http://schemas.microsoft.com/office/drawing/2017/decorative" val="1"/>
              </a:ext>
            </a:extLst>
          </p:cNvPr>
          <p:cNvSpPr/>
          <p:nvPr userDrawn="1"/>
        </p:nvSpPr>
        <p:spPr>
          <a:xfrm rot="5400000" flipH="1">
            <a:off x="823702" y="5526970"/>
            <a:ext cx="294319" cy="253723"/>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4" name="Isosceles Triangle 6">
            <a:extLst>
              <a:ext uri="{FF2B5EF4-FFF2-40B4-BE49-F238E27FC236}">
                <a16:creationId xmlns:a16="http://schemas.microsoft.com/office/drawing/2014/main" id="{1CD9FE95-F8A6-B6DC-2180-731FDE4996E8}"/>
              </a:ext>
              <a:ext uri="{C183D7F6-B498-43B3-948B-1728B52AA6E4}">
                <adec:decorative xmlns:adec="http://schemas.microsoft.com/office/drawing/2017/decorative" val="1"/>
              </a:ext>
            </a:extLst>
          </p:cNvPr>
          <p:cNvSpPr/>
          <p:nvPr userDrawn="1"/>
        </p:nvSpPr>
        <p:spPr>
          <a:xfrm rot="5400000" flipH="1">
            <a:off x="6456152" y="3084150"/>
            <a:ext cx="294319" cy="253723"/>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endParaRPr lang="zh-CN" altLang="en-US"/>
          </a:p>
        </p:txBody>
      </p:sp>
      <p:sp>
        <p:nvSpPr>
          <p:cNvPr id="15" name="Isosceles Triangle 7">
            <a:extLst>
              <a:ext uri="{FF2B5EF4-FFF2-40B4-BE49-F238E27FC236}">
                <a16:creationId xmlns:a16="http://schemas.microsoft.com/office/drawing/2014/main" id="{F7B347C0-3F8F-587A-5A99-49B8508015EE}"/>
              </a:ext>
              <a:ext uri="{C183D7F6-B498-43B3-948B-1728B52AA6E4}">
                <adec:decorative xmlns:adec="http://schemas.microsoft.com/office/drawing/2017/decorative" val="1"/>
              </a:ext>
            </a:extLst>
          </p:cNvPr>
          <p:cNvSpPr/>
          <p:nvPr userDrawn="1"/>
        </p:nvSpPr>
        <p:spPr>
          <a:xfrm rot="5400000" flipH="1">
            <a:off x="6456152" y="3898663"/>
            <a:ext cx="294319" cy="253723"/>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endParaRPr lang="zh-CN" altLang="en-US"/>
          </a:p>
        </p:txBody>
      </p:sp>
      <p:sp>
        <p:nvSpPr>
          <p:cNvPr id="16" name="Isosceles Triangle 8">
            <a:extLst>
              <a:ext uri="{FF2B5EF4-FFF2-40B4-BE49-F238E27FC236}">
                <a16:creationId xmlns:a16="http://schemas.microsoft.com/office/drawing/2014/main" id="{A37BF549-9163-2374-1589-671786ABE6F2}"/>
              </a:ext>
              <a:ext uri="{C183D7F6-B498-43B3-948B-1728B52AA6E4}">
                <adec:decorative xmlns:adec="http://schemas.microsoft.com/office/drawing/2017/decorative" val="1"/>
              </a:ext>
            </a:extLst>
          </p:cNvPr>
          <p:cNvSpPr/>
          <p:nvPr userDrawn="1"/>
        </p:nvSpPr>
        <p:spPr>
          <a:xfrm rot="5400000" flipH="1">
            <a:off x="6456152" y="4713176"/>
            <a:ext cx="294319" cy="253723"/>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endParaRPr lang="zh-CN" altLang="en-US"/>
          </a:p>
        </p:txBody>
      </p:sp>
      <p:sp>
        <p:nvSpPr>
          <p:cNvPr id="3" name="Date Placeholder 2">
            <a:extLst>
              <a:ext uri="{FF2B5EF4-FFF2-40B4-BE49-F238E27FC236}">
                <a16:creationId xmlns:a16="http://schemas.microsoft.com/office/drawing/2014/main" id="{CEBF8C89-724F-1AA2-DD4D-120028E9FCF0}"/>
              </a:ext>
            </a:extLst>
          </p:cNvPr>
          <p:cNvSpPr>
            <a:spLocks noGrp="1"/>
          </p:cNvSpPr>
          <p:nvPr>
            <p:ph type="dt" sz="half" idx="34"/>
          </p:nvPr>
        </p:nvSpPr>
        <p:spPr/>
        <p:txBody>
          <a:bodyPr/>
          <a:lstStyle/>
          <a:p>
            <a:r>
              <a:rPr lang="en-US" altLang="zh-CN"/>
              <a:t>03/13/2025</a:t>
            </a:r>
          </a:p>
        </p:txBody>
      </p:sp>
      <p:sp>
        <p:nvSpPr>
          <p:cNvPr id="4" name="Footer Placeholder 3">
            <a:extLst>
              <a:ext uri="{FF2B5EF4-FFF2-40B4-BE49-F238E27FC236}">
                <a16:creationId xmlns:a16="http://schemas.microsoft.com/office/drawing/2014/main" id="{A9103CE0-A0DB-C346-564E-677B30F25925}"/>
              </a:ext>
            </a:extLst>
          </p:cNvPr>
          <p:cNvSpPr>
            <a:spLocks noGrp="1"/>
          </p:cNvSpPr>
          <p:nvPr>
            <p:ph type="ftr" sz="quarter" idx="35"/>
          </p:nvPr>
        </p:nvSpPr>
        <p:spPr/>
        <p:txBody>
          <a:bodyPr/>
          <a:lstStyle/>
          <a:p>
            <a:r>
              <a:rPr lang="en-US" altLang="zh-CN"/>
              <a:t>Sample Footer Text</a:t>
            </a:r>
          </a:p>
        </p:txBody>
      </p:sp>
      <p:sp>
        <p:nvSpPr>
          <p:cNvPr id="5" name="Slide Number Placeholder 4">
            <a:extLst>
              <a:ext uri="{FF2B5EF4-FFF2-40B4-BE49-F238E27FC236}">
                <a16:creationId xmlns:a16="http://schemas.microsoft.com/office/drawing/2014/main" id="{68394BF1-FB89-1D4C-1F84-13E57A1418A0}"/>
              </a:ext>
            </a:extLst>
          </p:cNvPr>
          <p:cNvSpPr>
            <a:spLocks noGrp="1"/>
          </p:cNvSpPr>
          <p:nvPr>
            <p:ph type="sldNum" sz="half" idx="3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57415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44000" y="831919"/>
            <a:ext cx="10504000" cy="1554480"/>
          </a:xfrm>
        </p:spPr>
        <p:txBody>
          <a:bodyPr lIns="0" tIns="0" rIns="0" bIns="0" anchor="b">
            <a:noAutofit/>
          </a:bodyPr>
          <a:lstStyle>
            <a:lvl1pPr>
              <a:defRPr sz="3600" b="0" baseline="0"/>
            </a:lvl1pPr>
          </a:lstStyle>
          <a:p>
            <a:r>
              <a:rPr lang="en-US"/>
              <a:t>Click to edit Master title style</a:t>
            </a:r>
          </a:p>
        </p:txBody>
      </p:sp>
      <p:sp>
        <p:nvSpPr>
          <p:cNvPr id="17" name="Content Placeholder 16">
            <a:extLst>
              <a:ext uri="{FF2B5EF4-FFF2-40B4-BE49-F238E27FC236}">
                <a16:creationId xmlns:a16="http://schemas.microsoft.com/office/drawing/2014/main" id="{6F9358B1-1779-1D7A-CAE5-80DDD0129030}"/>
              </a:ext>
            </a:extLst>
          </p:cNvPr>
          <p:cNvSpPr>
            <a:spLocks noGrp="1"/>
          </p:cNvSpPr>
          <p:nvPr>
            <p:ph sz="quarter" idx="37"/>
          </p:nvPr>
        </p:nvSpPr>
        <p:spPr>
          <a:xfrm>
            <a:off x="844000" y="2576946"/>
            <a:ext cx="10504000" cy="338050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reeform 17">
            <a:extLst>
              <a:ext uri="{FF2B5EF4-FFF2-40B4-BE49-F238E27FC236}">
                <a16:creationId xmlns:a16="http://schemas.microsoft.com/office/drawing/2014/main" id="{C2017B91-2EEB-9FBA-8E16-2096C92E2D0C}"/>
              </a:ext>
              <a:ext uri="{C183D7F6-B498-43B3-948B-1728B52AA6E4}">
                <adec:decorative xmlns:adec="http://schemas.microsoft.com/office/drawing/2017/decorative" val="1"/>
              </a:ext>
            </a:extLst>
          </p:cNvPr>
          <p:cNvSpPr/>
          <p:nvPr userDrawn="1"/>
        </p:nvSpPr>
        <p:spPr>
          <a:xfrm flipV="1">
            <a:off x="8623300" y="6526800"/>
            <a:ext cx="3568700"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6" name="Freeform 17">
            <a:extLst>
              <a:ext uri="{FF2B5EF4-FFF2-40B4-BE49-F238E27FC236}">
                <a16:creationId xmlns:a16="http://schemas.microsoft.com/office/drawing/2014/main" id="{4287DD1D-8A12-5CFA-F182-60F767DC3DCA}"/>
              </a:ext>
              <a:ext uri="{C183D7F6-B498-43B3-948B-1728B52AA6E4}">
                <adec:decorative xmlns:adec="http://schemas.microsoft.com/office/drawing/2017/decorative" val="1"/>
              </a:ext>
            </a:extLst>
          </p:cNvPr>
          <p:cNvSpPr/>
          <p:nvPr userDrawn="1"/>
        </p:nvSpPr>
        <p:spPr>
          <a:xfrm>
            <a:off x="1" y="0"/>
            <a:ext cx="12192000" cy="331199"/>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8" name="Freeform 17">
            <a:extLst>
              <a:ext uri="{FF2B5EF4-FFF2-40B4-BE49-F238E27FC236}">
                <a16:creationId xmlns:a16="http://schemas.microsoft.com/office/drawing/2014/main" id="{411429CA-5A33-DA3D-D3DB-C42D85B101E5}"/>
              </a:ext>
              <a:ext uri="{C183D7F6-B498-43B3-948B-1728B52AA6E4}">
                <adec:decorative xmlns:adec="http://schemas.microsoft.com/office/drawing/2017/decorative" val="1"/>
              </a:ext>
            </a:extLst>
          </p:cNvPr>
          <p:cNvSpPr/>
          <p:nvPr userDrawn="1"/>
        </p:nvSpPr>
        <p:spPr>
          <a:xfrm flipV="1">
            <a:off x="0" y="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3" name="Date Placeholder 2">
            <a:extLst>
              <a:ext uri="{FF2B5EF4-FFF2-40B4-BE49-F238E27FC236}">
                <a16:creationId xmlns:a16="http://schemas.microsoft.com/office/drawing/2014/main" id="{CEBF8C89-724F-1AA2-DD4D-120028E9FCF0}"/>
              </a:ext>
            </a:extLst>
          </p:cNvPr>
          <p:cNvSpPr>
            <a:spLocks noGrp="1"/>
          </p:cNvSpPr>
          <p:nvPr>
            <p:ph type="dt" sz="half" idx="34"/>
          </p:nvPr>
        </p:nvSpPr>
        <p:spPr/>
        <p:txBody>
          <a:bodyPr/>
          <a:lstStyle/>
          <a:p>
            <a:r>
              <a:rPr lang="en-US" altLang="zh-CN"/>
              <a:t>03/13/2025</a:t>
            </a:r>
          </a:p>
        </p:txBody>
      </p:sp>
      <p:sp>
        <p:nvSpPr>
          <p:cNvPr id="4" name="Footer Placeholder 3">
            <a:extLst>
              <a:ext uri="{FF2B5EF4-FFF2-40B4-BE49-F238E27FC236}">
                <a16:creationId xmlns:a16="http://schemas.microsoft.com/office/drawing/2014/main" id="{A9103CE0-A0DB-C346-564E-677B30F25925}"/>
              </a:ext>
            </a:extLst>
          </p:cNvPr>
          <p:cNvSpPr>
            <a:spLocks noGrp="1"/>
          </p:cNvSpPr>
          <p:nvPr>
            <p:ph type="ftr" sz="quarter" idx="35"/>
          </p:nvPr>
        </p:nvSpPr>
        <p:spPr/>
        <p:txBody>
          <a:bodyPr/>
          <a:lstStyle/>
          <a:p>
            <a:r>
              <a:rPr lang="en-US" altLang="zh-CN"/>
              <a:t>Sample Footer Text</a:t>
            </a:r>
          </a:p>
        </p:txBody>
      </p:sp>
      <p:sp>
        <p:nvSpPr>
          <p:cNvPr id="5" name="Slide Number Placeholder 4">
            <a:extLst>
              <a:ext uri="{FF2B5EF4-FFF2-40B4-BE49-F238E27FC236}">
                <a16:creationId xmlns:a16="http://schemas.microsoft.com/office/drawing/2014/main" id="{68394BF1-FB89-1D4C-1F84-13E57A1418A0}"/>
              </a:ext>
            </a:extLst>
          </p:cNvPr>
          <p:cNvSpPr>
            <a:spLocks noGrp="1"/>
          </p:cNvSpPr>
          <p:nvPr>
            <p:ph type="sldNum" sz="half" idx="3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022861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1927933"/>
            <a:ext cx="10504000" cy="1135871"/>
          </a:xfrm>
        </p:spPr>
        <p:txBody>
          <a:bodyPr lIns="0" tIns="0" rIns="0" bIns="0">
            <a:noAutofit/>
          </a:bodyPr>
          <a:lstStyle>
            <a:lvl1pPr algn="ctr">
              <a:defRPr sz="3600" b="0" baseline="0"/>
            </a:lvl1pPr>
          </a:lstStyle>
          <a:p>
            <a:r>
              <a:rPr lang="en-US"/>
              <a:t>Click to edit Master title style</a:t>
            </a:r>
          </a:p>
        </p:txBody>
      </p:sp>
      <p:sp>
        <p:nvSpPr>
          <p:cNvPr id="8" name="Content Placeholder 16">
            <a:extLst>
              <a:ext uri="{FF2B5EF4-FFF2-40B4-BE49-F238E27FC236}">
                <a16:creationId xmlns:a16="http://schemas.microsoft.com/office/drawing/2014/main" id="{D4F14BC3-176C-CDF0-C810-02FE93F4EAEA}"/>
              </a:ext>
            </a:extLst>
          </p:cNvPr>
          <p:cNvSpPr>
            <a:spLocks noGrp="1"/>
          </p:cNvSpPr>
          <p:nvPr>
            <p:ph sz="quarter" idx="37"/>
          </p:nvPr>
        </p:nvSpPr>
        <p:spPr>
          <a:xfrm>
            <a:off x="844000" y="3269675"/>
            <a:ext cx="10504000" cy="2225963"/>
          </a:xfrm>
        </p:spPr>
        <p:txBody>
          <a:bodyPr>
            <a:normAutofit/>
          </a:bodyPr>
          <a:lstStyle>
            <a:lvl1pPr marL="0" indent="0" algn="l">
              <a:buNone/>
              <a:defRPr sz="1400"/>
            </a:lvl1pPr>
            <a:lvl2pPr marL="457200" indent="0" algn="l">
              <a:buNone/>
              <a:defRPr sz="1200"/>
            </a:lvl2pPr>
            <a:lvl3pPr marL="914400" indent="0" algn="l">
              <a:buNone/>
              <a:defRPr sz="1100"/>
            </a:lvl3pPr>
            <a:lvl4pPr marL="1371600" indent="0" algn="l">
              <a:buNone/>
              <a:defRPr sz="1050"/>
            </a:lvl4pPr>
            <a:lvl5pPr marL="1828800" indent="0" algn="l">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reeform: Shape 6">
            <a:extLst>
              <a:ext uri="{FF2B5EF4-FFF2-40B4-BE49-F238E27FC236}">
                <a16:creationId xmlns:a16="http://schemas.microsoft.com/office/drawing/2014/main" id="{6DEE9CD0-B455-1E74-A596-42C0F0DC9D68}"/>
              </a:ext>
              <a:ext uri="{C183D7F6-B498-43B3-948B-1728B52AA6E4}">
                <adec:decorative xmlns:adec="http://schemas.microsoft.com/office/drawing/2017/decorative" val="1"/>
              </a:ext>
            </a:extLst>
          </p:cNvPr>
          <p:cNvSpPr/>
          <p:nvPr userDrawn="1"/>
        </p:nvSpPr>
        <p:spPr>
          <a:xfrm>
            <a:off x="2" y="6526800"/>
            <a:ext cx="12191999" cy="331200"/>
          </a:xfrm>
          <a:custGeom>
            <a:avLst/>
            <a:gdLst>
              <a:gd name="connsiteX0" fmla="*/ 0 w 12191999"/>
              <a:gd name="connsiteY0" fmla="*/ 0 h 331200"/>
              <a:gd name="connsiteX1" fmla="*/ 12191999 w 12191999"/>
              <a:gd name="connsiteY1" fmla="*/ 0 h 331200"/>
              <a:gd name="connsiteX2" fmla="*/ 12191999 w 12191999"/>
              <a:gd name="connsiteY2" fmla="*/ 331200 h 331200"/>
              <a:gd name="connsiteX3" fmla="*/ 0 w 12191999"/>
              <a:gd name="connsiteY3" fmla="*/ 331200 h 331200"/>
            </a:gdLst>
            <a:ahLst/>
            <a:cxnLst>
              <a:cxn ang="0">
                <a:pos x="connsiteX0" y="connsiteY0"/>
              </a:cxn>
              <a:cxn ang="0">
                <a:pos x="connsiteX1" y="connsiteY1"/>
              </a:cxn>
              <a:cxn ang="0">
                <a:pos x="connsiteX2" y="connsiteY2"/>
              </a:cxn>
              <a:cxn ang="0">
                <a:pos x="connsiteX3" y="connsiteY3"/>
              </a:cxn>
            </a:cxnLst>
            <a:rect l="l" t="t" r="r" b="b"/>
            <a:pathLst>
              <a:path w="12191999" h="331200">
                <a:moveTo>
                  <a:pt x="0" y="0"/>
                </a:moveTo>
                <a:lnTo>
                  <a:pt x="12191999" y="0"/>
                </a:lnTo>
                <a:lnTo>
                  <a:pt x="12191999" y="331200"/>
                </a:lnTo>
                <a:lnTo>
                  <a:pt x="0" y="331200"/>
                </a:lnTo>
                <a:close/>
              </a:path>
            </a:pathLst>
          </a:custGeom>
          <a:solidFill>
            <a:schemeClr val="accent1"/>
          </a:solidFill>
        </p:spPr>
        <p:txBody>
          <a:bodyPr wrap="square">
            <a:noAutofit/>
          </a:bodyPr>
          <a:lstStyle/>
          <a:p>
            <a:endParaRPr lang="zh-CN" altLang="en-US"/>
          </a:p>
        </p:txBody>
      </p:sp>
      <p:sp>
        <p:nvSpPr>
          <p:cNvPr id="10" name="Freeform 17">
            <a:extLst>
              <a:ext uri="{FF2B5EF4-FFF2-40B4-BE49-F238E27FC236}">
                <a16:creationId xmlns:a16="http://schemas.microsoft.com/office/drawing/2014/main" id="{997C5841-2433-4CFD-F83F-66F81267789C}"/>
              </a:ext>
              <a:ext uri="{C183D7F6-B498-43B3-948B-1728B52AA6E4}">
                <adec:decorative xmlns:adec="http://schemas.microsoft.com/office/drawing/2017/decorative" val="1"/>
              </a:ext>
            </a:extLst>
          </p:cNvPr>
          <p:cNvSpPr/>
          <p:nvPr userDrawn="1"/>
        </p:nvSpPr>
        <p:spPr>
          <a:xfrm flipV="1">
            <a:off x="0"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11" name="Freeform 17">
            <a:extLst>
              <a:ext uri="{FF2B5EF4-FFF2-40B4-BE49-F238E27FC236}">
                <a16:creationId xmlns:a16="http://schemas.microsoft.com/office/drawing/2014/main" id="{D005AF67-A3F8-DF0E-32A3-C7E02927F066}"/>
              </a:ext>
              <a:ext uri="{C183D7F6-B498-43B3-948B-1728B52AA6E4}">
                <adec:decorative xmlns:adec="http://schemas.microsoft.com/office/drawing/2017/decorative" val="1"/>
              </a:ext>
            </a:extLst>
          </p:cNvPr>
          <p:cNvSpPr/>
          <p:nvPr userDrawn="1"/>
        </p:nvSpPr>
        <p:spPr>
          <a:xfrm flipV="1">
            <a:off x="7768799" y="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4" name="Date Placeholder 3">
            <a:extLst>
              <a:ext uri="{FF2B5EF4-FFF2-40B4-BE49-F238E27FC236}">
                <a16:creationId xmlns:a16="http://schemas.microsoft.com/office/drawing/2014/main" id="{73677A5F-52D4-84EF-29A7-B01CA17B30EC}"/>
              </a:ext>
            </a:extLst>
          </p:cNvPr>
          <p:cNvSpPr>
            <a:spLocks noGrp="1"/>
          </p:cNvSpPr>
          <p:nvPr>
            <p:ph type="dt" sz="half" idx="10"/>
          </p:nvPr>
        </p:nvSpPr>
        <p:spPr/>
        <p:txBody>
          <a:bodyPr/>
          <a:lstStyle/>
          <a:p>
            <a:r>
              <a:rPr lang="en-US" altLang="zh-CN"/>
              <a:t>03/13/2025</a:t>
            </a:r>
          </a:p>
        </p:txBody>
      </p:sp>
      <p:sp>
        <p:nvSpPr>
          <p:cNvPr id="5" name="Footer Placeholder 4">
            <a:extLst>
              <a:ext uri="{FF2B5EF4-FFF2-40B4-BE49-F238E27FC236}">
                <a16:creationId xmlns:a16="http://schemas.microsoft.com/office/drawing/2014/main" id="{4E9FFE13-EE87-DB0E-8151-61B9909D1367}"/>
              </a:ext>
            </a:extLst>
          </p:cNvPr>
          <p:cNvSpPr>
            <a:spLocks noGrp="1"/>
          </p:cNvSpPr>
          <p:nvPr>
            <p:ph type="ftr" sz="quarter" idx="11"/>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2D4F95BB-898C-AAE1-9E7A-961BB037A01F}"/>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831164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item List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886783"/>
            <a:ext cx="10504000" cy="1132258"/>
          </a:xfrm>
        </p:spPr>
        <p:txBody>
          <a:bodyPr lIns="0" tIns="0" rIns="0" bIns="0" anchor="ctr">
            <a:noAutofit/>
          </a:bodyPr>
          <a:lstStyle>
            <a:lvl1pPr algn="ctr">
              <a:defRPr sz="3600" b="0" baseline="0"/>
            </a:lvl1pPr>
          </a:lstStyle>
          <a:p>
            <a:r>
              <a:rPr lang="en-US"/>
              <a:t>Click to edit Master title style</a:t>
            </a:r>
          </a:p>
        </p:txBody>
      </p:sp>
      <p:sp>
        <p:nvSpPr>
          <p:cNvPr id="44" name="Picture Placeholder 43">
            <a:extLst>
              <a:ext uri="{FF2B5EF4-FFF2-40B4-BE49-F238E27FC236}">
                <a16:creationId xmlns:a16="http://schemas.microsoft.com/office/drawing/2014/main" id="{AE29EB26-1D80-20C5-521F-E816F9C96790}"/>
              </a:ext>
            </a:extLst>
          </p:cNvPr>
          <p:cNvSpPr>
            <a:spLocks noGrp="1"/>
          </p:cNvSpPr>
          <p:nvPr>
            <p:ph type="pic" sz="quarter" idx="39"/>
          </p:nvPr>
        </p:nvSpPr>
        <p:spPr>
          <a:xfrm>
            <a:off x="620968" y="2134688"/>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29" name="Text Placeholder 39">
            <a:extLst>
              <a:ext uri="{FF2B5EF4-FFF2-40B4-BE49-F238E27FC236}">
                <a16:creationId xmlns:a16="http://schemas.microsoft.com/office/drawing/2014/main" id="{0E9DDE4F-FFF8-270B-2AF8-4EC025D6150B}"/>
              </a:ext>
            </a:extLst>
          </p:cNvPr>
          <p:cNvSpPr>
            <a:spLocks noGrp="1"/>
          </p:cNvSpPr>
          <p:nvPr>
            <p:ph type="body" sz="quarter" idx="27"/>
          </p:nvPr>
        </p:nvSpPr>
        <p:spPr>
          <a:xfrm>
            <a:off x="2290761" y="2128094"/>
            <a:ext cx="3663194" cy="607321"/>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0" name="Text Placeholder 39">
            <a:extLst>
              <a:ext uri="{FF2B5EF4-FFF2-40B4-BE49-F238E27FC236}">
                <a16:creationId xmlns:a16="http://schemas.microsoft.com/office/drawing/2014/main" id="{B7605656-D055-D758-29DD-8EEAE0DBF858}"/>
              </a:ext>
            </a:extLst>
          </p:cNvPr>
          <p:cNvSpPr>
            <a:spLocks noGrp="1"/>
          </p:cNvSpPr>
          <p:nvPr>
            <p:ph type="body" sz="quarter" idx="32"/>
          </p:nvPr>
        </p:nvSpPr>
        <p:spPr>
          <a:xfrm>
            <a:off x="2290762" y="2832099"/>
            <a:ext cx="3663194" cy="894123"/>
          </a:xfrm>
        </p:spPr>
        <p:txBody>
          <a:bodyPr lIns="0" tIns="0" rIns="0" bIns="0" anchor="t">
            <a:noAutofit/>
          </a:bodyPr>
          <a:lstStyle>
            <a:lvl1pPr marL="0" indent="0" algn="l">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6" name="Picture Placeholder 45">
            <a:extLst>
              <a:ext uri="{FF2B5EF4-FFF2-40B4-BE49-F238E27FC236}">
                <a16:creationId xmlns:a16="http://schemas.microsoft.com/office/drawing/2014/main" id="{16A975E9-F3A8-3D0E-CA59-63ACCEAEB30A}"/>
              </a:ext>
            </a:extLst>
          </p:cNvPr>
          <p:cNvSpPr>
            <a:spLocks noGrp="1"/>
          </p:cNvSpPr>
          <p:nvPr>
            <p:ph type="pic" sz="quarter" idx="41"/>
          </p:nvPr>
        </p:nvSpPr>
        <p:spPr>
          <a:xfrm>
            <a:off x="620968" y="3981726"/>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31" name="Text Placeholder 39">
            <a:extLst>
              <a:ext uri="{FF2B5EF4-FFF2-40B4-BE49-F238E27FC236}">
                <a16:creationId xmlns:a16="http://schemas.microsoft.com/office/drawing/2014/main" id="{53901006-BB12-378A-0E11-21C57A45C822}"/>
              </a:ext>
            </a:extLst>
          </p:cNvPr>
          <p:cNvSpPr>
            <a:spLocks noGrp="1"/>
          </p:cNvSpPr>
          <p:nvPr>
            <p:ph type="body" sz="quarter" idx="33"/>
          </p:nvPr>
        </p:nvSpPr>
        <p:spPr>
          <a:xfrm>
            <a:off x="2290761" y="3830353"/>
            <a:ext cx="3663194" cy="607321"/>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2" name="Text Placeholder 39">
            <a:extLst>
              <a:ext uri="{FF2B5EF4-FFF2-40B4-BE49-F238E27FC236}">
                <a16:creationId xmlns:a16="http://schemas.microsoft.com/office/drawing/2014/main" id="{59F329F9-BEC3-EA24-8A49-5C9160DC33D4}"/>
              </a:ext>
            </a:extLst>
          </p:cNvPr>
          <p:cNvSpPr>
            <a:spLocks noGrp="1"/>
          </p:cNvSpPr>
          <p:nvPr>
            <p:ph type="body" sz="quarter" idx="34"/>
          </p:nvPr>
        </p:nvSpPr>
        <p:spPr>
          <a:xfrm>
            <a:off x="2290762" y="4533817"/>
            <a:ext cx="3663194" cy="894123"/>
          </a:xfrm>
        </p:spPr>
        <p:txBody>
          <a:bodyPr lIns="0" tIns="0" rIns="0" bIns="0" anchor="t">
            <a:noAutofit/>
          </a:bodyPr>
          <a:lstStyle>
            <a:lvl1pPr marL="0" indent="0" algn="l">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5" name="Picture Placeholder 44">
            <a:extLst>
              <a:ext uri="{FF2B5EF4-FFF2-40B4-BE49-F238E27FC236}">
                <a16:creationId xmlns:a16="http://schemas.microsoft.com/office/drawing/2014/main" id="{5B925B15-F568-36DC-22ED-211CB7AD63D7}"/>
              </a:ext>
            </a:extLst>
          </p:cNvPr>
          <p:cNvSpPr>
            <a:spLocks noGrp="1"/>
          </p:cNvSpPr>
          <p:nvPr>
            <p:ph type="pic" sz="quarter" idx="40"/>
          </p:nvPr>
        </p:nvSpPr>
        <p:spPr>
          <a:xfrm>
            <a:off x="6195673" y="2134688"/>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33" name="Text Placeholder 39">
            <a:extLst>
              <a:ext uri="{FF2B5EF4-FFF2-40B4-BE49-F238E27FC236}">
                <a16:creationId xmlns:a16="http://schemas.microsoft.com/office/drawing/2014/main" id="{E6FF9244-D21F-466A-AE16-1348C9E56C2D}"/>
              </a:ext>
            </a:extLst>
          </p:cNvPr>
          <p:cNvSpPr>
            <a:spLocks noGrp="1"/>
          </p:cNvSpPr>
          <p:nvPr>
            <p:ph type="body" sz="quarter" idx="35"/>
          </p:nvPr>
        </p:nvSpPr>
        <p:spPr>
          <a:xfrm>
            <a:off x="7872639" y="2128094"/>
            <a:ext cx="3663194" cy="607321"/>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4" name="Text Placeholder 39">
            <a:extLst>
              <a:ext uri="{FF2B5EF4-FFF2-40B4-BE49-F238E27FC236}">
                <a16:creationId xmlns:a16="http://schemas.microsoft.com/office/drawing/2014/main" id="{51DFE450-9F68-CCC7-3C92-0EEC176481FA}"/>
              </a:ext>
            </a:extLst>
          </p:cNvPr>
          <p:cNvSpPr>
            <a:spLocks noGrp="1"/>
          </p:cNvSpPr>
          <p:nvPr>
            <p:ph type="body" sz="quarter" idx="36"/>
          </p:nvPr>
        </p:nvSpPr>
        <p:spPr>
          <a:xfrm>
            <a:off x="7872639" y="2832099"/>
            <a:ext cx="3663194" cy="894123"/>
          </a:xfrm>
        </p:spPr>
        <p:txBody>
          <a:bodyPr lIns="0" tIns="0" rIns="0" bIns="0" anchor="t">
            <a:noAutofit/>
          </a:bodyPr>
          <a:lstStyle>
            <a:lvl1pPr marL="0" indent="0" algn="l">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7" name="Picture Placeholder 46">
            <a:extLst>
              <a:ext uri="{FF2B5EF4-FFF2-40B4-BE49-F238E27FC236}">
                <a16:creationId xmlns:a16="http://schemas.microsoft.com/office/drawing/2014/main" id="{DCBEA689-8F12-3902-D23F-87070631610F}"/>
              </a:ext>
            </a:extLst>
          </p:cNvPr>
          <p:cNvSpPr>
            <a:spLocks noGrp="1"/>
          </p:cNvSpPr>
          <p:nvPr>
            <p:ph type="pic" sz="quarter" idx="42"/>
          </p:nvPr>
        </p:nvSpPr>
        <p:spPr>
          <a:xfrm>
            <a:off x="6195673" y="3981726"/>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35" name="Text Placeholder 39">
            <a:extLst>
              <a:ext uri="{FF2B5EF4-FFF2-40B4-BE49-F238E27FC236}">
                <a16:creationId xmlns:a16="http://schemas.microsoft.com/office/drawing/2014/main" id="{C730C6EB-298D-AB23-9E13-FD3F3E5BD194}"/>
              </a:ext>
            </a:extLst>
          </p:cNvPr>
          <p:cNvSpPr>
            <a:spLocks noGrp="1"/>
          </p:cNvSpPr>
          <p:nvPr>
            <p:ph type="body" sz="quarter" idx="37"/>
          </p:nvPr>
        </p:nvSpPr>
        <p:spPr>
          <a:xfrm>
            <a:off x="7872639" y="3830353"/>
            <a:ext cx="3663194" cy="607321"/>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6" name="Text Placeholder 39">
            <a:extLst>
              <a:ext uri="{FF2B5EF4-FFF2-40B4-BE49-F238E27FC236}">
                <a16:creationId xmlns:a16="http://schemas.microsoft.com/office/drawing/2014/main" id="{F0B296A3-8D64-798F-327D-A86480FF9B11}"/>
              </a:ext>
            </a:extLst>
          </p:cNvPr>
          <p:cNvSpPr>
            <a:spLocks noGrp="1"/>
          </p:cNvSpPr>
          <p:nvPr>
            <p:ph type="body" sz="quarter" idx="38"/>
          </p:nvPr>
        </p:nvSpPr>
        <p:spPr>
          <a:xfrm>
            <a:off x="7872639" y="4533817"/>
            <a:ext cx="3663194" cy="894123"/>
          </a:xfrm>
        </p:spPr>
        <p:txBody>
          <a:bodyPr lIns="0" tIns="0" rIns="0" bIns="0" anchor="t">
            <a:noAutofit/>
          </a:bodyPr>
          <a:lstStyle>
            <a:lvl1pPr marL="0" indent="0" algn="l">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1" name="Freeform 10">
            <a:extLst>
              <a:ext uri="{FF2B5EF4-FFF2-40B4-BE49-F238E27FC236}">
                <a16:creationId xmlns:a16="http://schemas.microsoft.com/office/drawing/2014/main" id="{8028A1A0-2083-B54D-21DA-8A3C0A17BD2C}"/>
              </a:ext>
              <a:ext uri="{C183D7F6-B498-43B3-948B-1728B52AA6E4}">
                <adec:decorative xmlns:adec="http://schemas.microsoft.com/office/drawing/2017/decorative" val="1"/>
              </a:ext>
            </a:extLst>
          </p:cNvPr>
          <p:cNvSpPr/>
          <p:nvPr userDrawn="1"/>
        </p:nvSpPr>
        <p:spPr>
          <a:xfrm>
            <a:off x="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Freeform 10">
            <a:extLst>
              <a:ext uri="{FF2B5EF4-FFF2-40B4-BE49-F238E27FC236}">
                <a16:creationId xmlns:a16="http://schemas.microsoft.com/office/drawing/2014/main" id="{BE6104D1-FC74-C850-B56F-797E7DAD6704}"/>
              </a:ext>
              <a:ext uri="{C183D7F6-B498-43B3-948B-1728B52AA6E4}">
                <adec:decorative xmlns:adec="http://schemas.microsoft.com/office/drawing/2017/decorative" val="1"/>
              </a:ext>
            </a:extLst>
          </p:cNvPr>
          <p:cNvSpPr/>
          <p:nvPr userDrawn="1"/>
        </p:nvSpPr>
        <p:spPr>
          <a:xfrm>
            <a:off x="1132800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7" name="Date Placeholder 6">
            <a:extLst>
              <a:ext uri="{FF2B5EF4-FFF2-40B4-BE49-F238E27FC236}">
                <a16:creationId xmlns:a16="http://schemas.microsoft.com/office/drawing/2014/main" id="{27E9208E-6287-EB50-1A42-5A2F6EAA68D5}"/>
              </a:ext>
            </a:extLst>
          </p:cNvPr>
          <p:cNvSpPr>
            <a:spLocks noGrp="1"/>
          </p:cNvSpPr>
          <p:nvPr>
            <p:ph type="dt" sz="half" idx="43"/>
          </p:nvPr>
        </p:nvSpPr>
        <p:spPr/>
        <p:txBody>
          <a:bodyPr/>
          <a:lstStyle/>
          <a:p>
            <a:r>
              <a:rPr lang="en-US" altLang="zh-CN"/>
              <a:t>03/13/2025</a:t>
            </a:r>
          </a:p>
        </p:txBody>
      </p:sp>
      <p:sp>
        <p:nvSpPr>
          <p:cNvPr id="8" name="Footer Placeholder 7">
            <a:extLst>
              <a:ext uri="{FF2B5EF4-FFF2-40B4-BE49-F238E27FC236}">
                <a16:creationId xmlns:a16="http://schemas.microsoft.com/office/drawing/2014/main" id="{4964913F-C760-8FE0-0D76-379AC2F0C8D4}"/>
              </a:ext>
            </a:extLst>
          </p:cNvPr>
          <p:cNvSpPr>
            <a:spLocks noGrp="1"/>
          </p:cNvSpPr>
          <p:nvPr>
            <p:ph type="ftr" sz="quarter" idx="44"/>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7418C8A2-ADD2-4C06-7ADC-C57099693486}"/>
              </a:ext>
            </a:extLst>
          </p:cNvPr>
          <p:cNvSpPr>
            <a:spLocks noGrp="1"/>
          </p:cNvSpPr>
          <p:nvPr>
            <p:ph type="sldNum" sz="half" idx="45"/>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74128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886783"/>
            <a:ext cx="10504000" cy="1132258"/>
          </a:xfrm>
        </p:spPr>
        <p:txBody>
          <a:bodyPr lIns="0" tIns="0" rIns="0" bIns="0" anchor="ctr">
            <a:noAutofit/>
          </a:bodyPr>
          <a:lstStyle>
            <a:lvl1pPr algn="ctr">
              <a:defRPr sz="3600" b="0" baseline="0"/>
            </a:lvl1pPr>
          </a:lstStyle>
          <a:p>
            <a:r>
              <a:rPr lang="en-US"/>
              <a:t>Click to edit Master title style</a:t>
            </a:r>
          </a:p>
        </p:txBody>
      </p:sp>
      <p:sp>
        <p:nvSpPr>
          <p:cNvPr id="3" name="Text Placeholder 39">
            <a:extLst>
              <a:ext uri="{FF2B5EF4-FFF2-40B4-BE49-F238E27FC236}">
                <a16:creationId xmlns:a16="http://schemas.microsoft.com/office/drawing/2014/main" id="{C0705400-8797-96C0-007D-F6D3A9A85C5D}"/>
              </a:ext>
            </a:extLst>
          </p:cNvPr>
          <p:cNvSpPr>
            <a:spLocks noGrp="1"/>
          </p:cNvSpPr>
          <p:nvPr>
            <p:ph type="body" sz="quarter" idx="39"/>
          </p:nvPr>
        </p:nvSpPr>
        <p:spPr>
          <a:xfrm>
            <a:off x="1738206" y="2065422"/>
            <a:ext cx="3914265" cy="515847"/>
          </a:xfrm>
        </p:spPr>
        <p:txBody>
          <a:bodyPr lIns="0" tIns="0" rIns="0" bIns="0" anchor="b">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4" name="Text Placeholder 39">
            <a:extLst>
              <a:ext uri="{FF2B5EF4-FFF2-40B4-BE49-F238E27FC236}">
                <a16:creationId xmlns:a16="http://schemas.microsoft.com/office/drawing/2014/main" id="{9531C913-70DD-3215-0F30-4EC72ADAFA18}"/>
              </a:ext>
            </a:extLst>
          </p:cNvPr>
          <p:cNvSpPr>
            <a:spLocks noGrp="1"/>
          </p:cNvSpPr>
          <p:nvPr>
            <p:ph type="body" sz="quarter" idx="32"/>
          </p:nvPr>
        </p:nvSpPr>
        <p:spPr>
          <a:xfrm>
            <a:off x="1738206" y="2705744"/>
            <a:ext cx="3914265" cy="1254664"/>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2" name="Text Placeholder 39">
            <a:extLst>
              <a:ext uri="{FF2B5EF4-FFF2-40B4-BE49-F238E27FC236}">
                <a16:creationId xmlns:a16="http://schemas.microsoft.com/office/drawing/2014/main" id="{09D48B16-D0CB-3DE5-2524-73B26CFE58FC}"/>
              </a:ext>
            </a:extLst>
          </p:cNvPr>
          <p:cNvSpPr>
            <a:spLocks noGrp="1"/>
          </p:cNvSpPr>
          <p:nvPr>
            <p:ph type="body" sz="quarter" idx="30"/>
          </p:nvPr>
        </p:nvSpPr>
        <p:spPr>
          <a:xfrm>
            <a:off x="1738206" y="4088710"/>
            <a:ext cx="3914265" cy="515847"/>
          </a:xfrm>
        </p:spPr>
        <p:txBody>
          <a:bodyPr lIns="0" tIns="0" rIns="0" bIns="0" anchor="b">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5" name="Text Placeholder 39">
            <a:extLst>
              <a:ext uri="{FF2B5EF4-FFF2-40B4-BE49-F238E27FC236}">
                <a16:creationId xmlns:a16="http://schemas.microsoft.com/office/drawing/2014/main" id="{FAE2A8CB-2F17-4170-22CC-EDE7625EBC46}"/>
              </a:ext>
            </a:extLst>
          </p:cNvPr>
          <p:cNvSpPr>
            <a:spLocks noGrp="1"/>
          </p:cNvSpPr>
          <p:nvPr>
            <p:ph type="body" sz="quarter" idx="33"/>
          </p:nvPr>
        </p:nvSpPr>
        <p:spPr>
          <a:xfrm>
            <a:off x="1738206" y="4725213"/>
            <a:ext cx="3914265" cy="1254664"/>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1" name="Text Placeholder 39">
            <a:extLst>
              <a:ext uri="{FF2B5EF4-FFF2-40B4-BE49-F238E27FC236}">
                <a16:creationId xmlns:a16="http://schemas.microsoft.com/office/drawing/2014/main" id="{6AC7076C-4899-3FD5-5BAF-D4FBDDBA1E57}"/>
              </a:ext>
            </a:extLst>
          </p:cNvPr>
          <p:cNvSpPr>
            <a:spLocks noGrp="1"/>
          </p:cNvSpPr>
          <p:nvPr>
            <p:ph type="body" sz="quarter" idx="29"/>
          </p:nvPr>
        </p:nvSpPr>
        <p:spPr>
          <a:xfrm>
            <a:off x="6511651" y="2065422"/>
            <a:ext cx="3914265" cy="515847"/>
          </a:xfrm>
        </p:spPr>
        <p:txBody>
          <a:bodyPr lIns="0" tIns="0" rIns="0" bIns="0" anchor="b">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6" name="Text Placeholder 39">
            <a:extLst>
              <a:ext uri="{FF2B5EF4-FFF2-40B4-BE49-F238E27FC236}">
                <a16:creationId xmlns:a16="http://schemas.microsoft.com/office/drawing/2014/main" id="{6E536C42-E1E8-7DD0-3D83-A2212A0E75EC}"/>
              </a:ext>
            </a:extLst>
          </p:cNvPr>
          <p:cNvSpPr>
            <a:spLocks noGrp="1"/>
          </p:cNvSpPr>
          <p:nvPr>
            <p:ph type="body" sz="quarter" idx="34"/>
          </p:nvPr>
        </p:nvSpPr>
        <p:spPr>
          <a:xfrm>
            <a:off x="6511651" y="2705744"/>
            <a:ext cx="3914265" cy="1254664"/>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3" name="Text Placeholder 39">
            <a:extLst>
              <a:ext uri="{FF2B5EF4-FFF2-40B4-BE49-F238E27FC236}">
                <a16:creationId xmlns:a16="http://schemas.microsoft.com/office/drawing/2014/main" id="{27CF429B-C32F-6A7F-DEB3-3C9A12CD2B11}"/>
              </a:ext>
            </a:extLst>
          </p:cNvPr>
          <p:cNvSpPr>
            <a:spLocks noGrp="1"/>
          </p:cNvSpPr>
          <p:nvPr>
            <p:ph type="body" sz="quarter" idx="31"/>
          </p:nvPr>
        </p:nvSpPr>
        <p:spPr>
          <a:xfrm>
            <a:off x="6511651" y="4088710"/>
            <a:ext cx="3914265" cy="515847"/>
          </a:xfrm>
        </p:spPr>
        <p:txBody>
          <a:bodyPr lIns="0" tIns="0" rIns="0" bIns="0" anchor="b">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7" name="Text Placeholder 39">
            <a:extLst>
              <a:ext uri="{FF2B5EF4-FFF2-40B4-BE49-F238E27FC236}">
                <a16:creationId xmlns:a16="http://schemas.microsoft.com/office/drawing/2014/main" id="{56480702-AFBE-139B-E02B-E50B5F6B75CD}"/>
              </a:ext>
            </a:extLst>
          </p:cNvPr>
          <p:cNvSpPr>
            <a:spLocks noGrp="1"/>
          </p:cNvSpPr>
          <p:nvPr>
            <p:ph type="body" sz="quarter" idx="35"/>
          </p:nvPr>
        </p:nvSpPr>
        <p:spPr>
          <a:xfrm>
            <a:off x="6511651" y="4725213"/>
            <a:ext cx="3914265" cy="1254664"/>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7" name="Freeform 10">
            <a:extLst>
              <a:ext uri="{FF2B5EF4-FFF2-40B4-BE49-F238E27FC236}">
                <a16:creationId xmlns:a16="http://schemas.microsoft.com/office/drawing/2014/main" id="{D4888504-5BF2-3499-7E28-49F0F0ECE7E1}"/>
              </a:ext>
              <a:ext uri="{C183D7F6-B498-43B3-948B-1728B52AA6E4}">
                <adec:decorative xmlns:adec="http://schemas.microsoft.com/office/drawing/2017/decorative" val="1"/>
              </a:ext>
            </a:extLst>
          </p:cNvPr>
          <p:cNvSpPr/>
          <p:nvPr userDrawn="1"/>
        </p:nvSpPr>
        <p:spPr>
          <a:xfrm>
            <a:off x="1132800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Freeform 10">
            <a:extLst>
              <a:ext uri="{FF2B5EF4-FFF2-40B4-BE49-F238E27FC236}">
                <a16:creationId xmlns:a16="http://schemas.microsoft.com/office/drawing/2014/main" id="{283C4DB0-1484-674B-C4BF-ED0DEABCD890}"/>
              </a:ext>
              <a:ext uri="{C183D7F6-B498-43B3-948B-1728B52AA6E4}">
                <adec:decorative xmlns:adec="http://schemas.microsoft.com/office/drawing/2017/decorative" val="1"/>
              </a:ext>
            </a:extLst>
          </p:cNvPr>
          <p:cNvSpPr/>
          <p:nvPr userDrawn="1"/>
        </p:nvSpPr>
        <p:spPr>
          <a:xfrm>
            <a:off x="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8" name="Date Placeholder 7">
            <a:extLst>
              <a:ext uri="{FF2B5EF4-FFF2-40B4-BE49-F238E27FC236}">
                <a16:creationId xmlns:a16="http://schemas.microsoft.com/office/drawing/2014/main" id="{64C1AF10-A183-01BB-6115-A12D3DDA7CB0}"/>
              </a:ext>
            </a:extLst>
          </p:cNvPr>
          <p:cNvSpPr>
            <a:spLocks noGrp="1"/>
          </p:cNvSpPr>
          <p:nvPr>
            <p:ph type="dt" sz="half" idx="36"/>
          </p:nvPr>
        </p:nvSpPr>
        <p:spPr/>
        <p:txBody>
          <a:bodyPr/>
          <a:lstStyle/>
          <a:p>
            <a:r>
              <a:rPr lang="en-US" altLang="zh-CN"/>
              <a:t>03/13/2025</a:t>
            </a:r>
          </a:p>
        </p:txBody>
      </p:sp>
      <p:sp>
        <p:nvSpPr>
          <p:cNvPr id="9" name="Footer Placeholder 8">
            <a:extLst>
              <a:ext uri="{FF2B5EF4-FFF2-40B4-BE49-F238E27FC236}">
                <a16:creationId xmlns:a16="http://schemas.microsoft.com/office/drawing/2014/main" id="{B55107F5-0C95-C95E-3DE4-4F082C58CB0A}"/>
              </a:ext>
            </a:extLst>
          </p:cNvPr>
          <p:cNvSpPr>
            <a:spLocks noGrp="1"/>
          </p:cNvSpPr>
          <p:nvPr>
            <p:ph type="ftr" sz="quarter" idx="37"/>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89E57D62-91BE-1391-42C8-DCAE0350D2ED}"/>
              </a:ext>
            </a:extLst>
          </p:cNvPr>
          <p:cNvSpPr>
            <a:spLocks noGrp="1"/>
          </p:cNvSpPr>
          <p:nvPr>
            <p:ph type="sldNum" sz="half" idx="38"/>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1672492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886783"/>
            <a:ext cx="10504000" cy="1132258"/>
          </a:xfrm>
        </p:spPr>
        <p:txBody>
          <a:bodyPr lIns="0" tIns="0" rIns="0" bIns="0" anchor="ctr">
            <a:noAutofit/>
          </a:bodyPr>
          <a:lstStyle>
            <a:lvl1pPr algn="ctr">
              <a:defRPr sz="3600" b="0" baseline="0"/>
            </a:lvl1pPr>
          </a:lstStyle>
          <a:p>
            <a:r>
              <a:rPr lang="en-US"/>
              <a:t>Click to edit Master title style</a:t>
            </a:r>
          </a:p>
        </p:txBody>
      </p:sp>
      <p:sp>
        <p:nvSpPr>
          <p:cNvPr id="19" name="Text Placeholder 39">
            <a:extLst>
              <a:ext uri="{FF2B5EF4-FFF2-40B4-BE49-F238E27FC236}">
                <a16:creationId xmlns:a16="http://schemas.microsoft.com/office/drawing/2014/main" id="{319B232D-8F6E-1282-F2BE-AC9C8976C9DF}"/>
              </a:ext>
            </a:extLst>
          </p:cNvPr>
          <p:cNvSpPr>
            <a:spLocks noGrp="1"/>
          </p:cNvSpPr>
          <p:nvPr>
            <p:ph type="body" sz="quarter" idx="27"/>
          </p:nvPr>
        </p:nvSpPr>
        <p:spPr>
          <a:xfrm>
            <a:off x="1738206" y="2065422"/>
            <a:ext cx="3914265" cy="515847"/>
          </a:xfrm>
        </p:spPr>
        <p:txBody>
          <a:bodyPr lIns="0" tIns="0" rIns="0" bIns="0" anchor="b">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0" name="Text Placeholder 39">
            <a:extLst>
              <a:ext uri="{FF2B5EF4-FFF2-40B4-BE49-F238E27FC236}">
                <a16:creationId xmlns:a16="http://schemas.microsoft.com/office/drawing/2014/main" id="{7DB1CE43-E037-6401-247E-159B332FDA71}"/>
              </a:ext>
            </a:extLst>
          </p:cNvPr>
          <p:cNvSpPr>
            <a:spLocks noGrp="1"/>
          </p:cNvSpPr>
          <p:nvPr>
            <p:ph type="body" sz="quarter" idx="32"/>
          </p:nvPr>
        </p:nvSpPr>
        <p:spPr>
          <a:xfrm>
            <a:off x="1738206" y="2705744"/>
            <a:ext cx="3914265" cy="1254664"/>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1" name="Text Placeholder 39">
            <a:extLst>
              <a:ext uri="{FF2B5EF4-FFF2-40B4-BE49-F238E27FC236}">
                <a16:creationId xmlns:a16="http://schemas.microsoft.com/office/drawing/2014/main" id="{A3416213-919E-24DE-C365-90D9085D51A9}"/>
              </a:ext>
            </a:extLst>
          </p:cNvPr>
          <p:cNvSpPr>
            <a:spLocks noGrp="1"/>
          </p:cNvSpPr>
          <p:nvPr>
            <p:ph type="body" sz="quarter" idx="30"/>
          </p:nvPr>
        </p:nvSpPr>
        <p:spPr>
          <a:xfrm>
            <a:off x="1738206" y="4088710"/>
            <a:ext cx="3914265" cy="515847"/>
          </a:xfrm>
        </p:spPr>
        <p:txBody>
          <a:bodyPr lIns="0" tIns="0" rIns="0" bIns="0" anchor="b">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2" name="Text Placeholder 39">
            <a:extLst>
              <a:ext uri="{FF2B5EF4-FFF2-40B4-BE49-F238E27FC236}">
                <a16:creationId xmlns:a16="http://schemas.microsoft.com/office/drawing/2014/main" id="{139F76CB-5B02-9D2E-B7BB-62399D7F80CE}"/>
              </a:ext>
            </a:extLst>
          </p:cNvPr>
          <p:cNvSpPr>
            <a:spLocks noGrp="1"/>
          </p:cNvSpPr>
          <p:nvPr>
            <p:ph type="body" sz="quarter" idx="33"/>
          </p:nvPr>
        </p:nvSpPr>
        <p:spPr>
          <a:xfrm>
            <a:off x="1738206" y="4725213"/>
            <a:ext cx="3914265" cy="1254664"/>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3" name="Text Placeholder 39">
            <a:extLst>
              <a:ext uri="{FF2B5EF4-FFF2-40B4-BE49-F238E27FC236}">
                <a16:creationId xmlns:a16="http://schemas.microsoft.com/office/drawing/2014/main" id="{BFC9DB09-A4A3-9B58-9355-880BA59E439B}"/>
              </a:ext>
            </a:extLst>
          </p:cNvPr>
          <p:cNvSpPr>
            <a:spLocks noGrp="1"/>
          </p:cNvSpPr>
          <p:nvPr>
            <p:ph type="body" sz="quarter" idx="29"/>
          </p:nvPr>
        </p:nvSpPr>
        <p:spPr>
          <a:xfrm>
            <a:off x="6511651" y="2065422"/>
            <a:ext cx="3914265" cy="515847"/>
          </a:xfrm>
        </p:spPr>
        <p:txBody>
          <a:bodyPr lIns="0" tIns="0" rIns="0" bIns="0" anchor="b">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4" name="Text Placeholder 39">
            <a:extLst>
              <a:ext uri="{FF2B5EF4-FFF2-40B4-BE49-F238E27FC236}">
                <a16:creationId xmlns:a16="http://schemas.microsoft.com/office/drawing/2014/main" id="{DBC76A77-0ECD-CA22-8A1B-0ECF91250229}"/>
              </a:ext>
            </a:extLst>
          </p:cNvPr>
          <p:cNvSpPr>
            <a:spLocks noGrp="1"/>
          </p:cNvSpPr>
          <p:nvPr>
            <p:ph type="body" sz="quarter" idx="34"/>
          </p:nvPr>
        </p:nvSpPr>
        <p:spPr>
          <a:xfrm>
            <a:off x="6511651" y="2705744"/>
            <a:ext cx="3914265" cy="1254664"/>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5" name="Text Placeholder 39">
            <a:extLst>
              <a:ext uri="{FF2B5EF4-FFF2-40B4-BE49-F238E27FC236}">
                <a16:creationId xmlns:a16="http://schemas.microsoft.com/office/drawing/2014/main" id="{F71E9DB5-D843-6B3D-3BAD-E7651125220D}"/>
              </a:ext>
            </a:extLst>
          </p:cNvPr>
          <p:cNvSpPr>
            <a:spLocks noGrp="1"/>
          </p:cNvSpPr>
          <p:nvPr>
            <p:ph type="body" sz="quarter" idx="31"/>
          </p:nvPr>
        </p:nvSpPr>
        <p:spPr>
          <a:xfrm>
            <a:off x="6511651" y="4088710"/>
            <a:ext cx="3914265" cy="515847"/>
          </a:xfrm>
        </p:spPr>
        <p:txBody>
          <a:bodyPr lIns="0" tIns="0" rIns="0" bIns="0" anchor="b">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6" name="Text Placeholder 39">
            <a:extLst>
              <a:ext uri="{FF2B5EF4-FFF2-40B4-BE49-F238E27FC236}">
                <a16:creationId xmlns:a16="http://schemas.microsoft.com/office/drawing/2014/main" id="{5C248BAC-71B5-BF85-E009-33F354AFB7D7}"/>
              </a:ext>
            </a:extLst>
          </p:cNvPr>
          <p:cNvSpPr>
            <a:spLocks noGrp="1"/>
          </p:cNvSpPr>
          <p:nvPr>
            <p:ph type="body" sz="quarter" idx="35"/>
          </p:nvPr>
        </p:nvSpPr>
        <p:spPr>
          <a:xfrm>
            <a:off x="6511651" y="4725213"/>
            <a:ext cx="3914265" cy="1254664"/>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 name="Freeform 10">
            <a:extLst>
              <a:ext uri="{FF2B5EF4-FFF2-40B4-BE49-F238E27FC236}">
                <a16:creationId xmlns:a16="http://schemas.microsoft.com/office/drawing/2014/main" id="{22796B0F-CCA7-8447-3212-CDB33348DB93}"/>
              </a:ext>
              <a:ext uri="{C183D7F6-B498-43B3-948B-1728B52AA6E4}">
                <adec:decorative xmlns:adec="http://schemas.microsoft.com/office/drawing/2017/decorative" val="1"/>
              </a:ext>
            </a:extLst>
          </p:cNvPr>
          <p:cNvSpPr/>
          <p:nvPr userDrawn="1"/>
        </p:nvSpPr>
        <p:spPr>
          <a:xfrm>
            <a:off x="0" y="6134100"/>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Freeform 10">
            <a:extLst>
              <a:ext uri="{FF2B5EF4-FFF2-40B4-BE49-F238E27FC236}">
                <a16:creationId xmlns:a16="http://schemas.microsoft.com/office/drawing/2014/main" id="{8CB90B01-ED01-B0C9-CDE6-0C720EA5CE66}"/>
              </a:ext>
              <a:ext uri="{C183D7F6-B498-43B3-948B-1728B52AA6E4}">
                <adec:decorative xmlns:adec="http://schemas.microsoft.com/office/drawing/2017/decorative" val="1"/>
              </a:ext>
            </a:extLst>
          </p:cNvPr>
          <p:cNvSpPr/>
          <p:nvPr userDrawn="1"/>
        </p:nvSpPr>
        <p:spPr>
          <a:xfrm>
            <a:off x="1132800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8" name="Date Placeholder 7">
            <a:extLst>
              <a:ext uri="{FF2B5EF4-FFF2-40B4-BE49-F238E27FC236}">
                <a16:creationId xmlns:a16="http://schemas.microsoft.com/office/drawing/2014/main" id="{3B7B6323-AA62-9AB3-4E58-A7F096374EFE}"/>
              </a:ext>
            </a:extLst>
          </p:cNvPr>
          <p:cNvSpPr>
            <a:spLocks noGrp="1"/>
          </p:cNvSpPr>
          <p:nvPr>
            <p:ph type="dt" sz="half" idx="36"/>
          </p:nvPr>
        </p:nvSpPr>
        <p:spPr/>
        <p:txBody>
          <a:bodyPr/>
          <a:lstStyle/>
          <a:p>
            <a:r>
              <a:rPr lang="en-US" altLang="zh-CN"/>
              <a:t>03/13/2025</a:t>
            </a:r>
          </a:p>
        </p:txBody>
      </p:sp>
      <p:sp>
        <p:nvSpPr>
          <p:cNvPr id="9" name="Footer Placeholder 8">
            <a:extLst>
              <a:ext uri="{FF2B5EF4-FFF2-40B4-BE49-F238E27FC236}">
                <a16:creationId xmlns:a16="http://schemas.microsoft.com/office/drawing/2014/main" id="{F3EC33A8-AAF2-4445-4A95-1EC9F0A7C26C}"/>
              </a:ext>
            </a:extLst>
          </p:cNvPr>
          <p:cNvSpPr>
            <a:spLocks noGrp="1"/>
          </p:cNvSpPr>
          <p:nvPr>
            <p:ph type="ftr" sz="quarter" idx="37"/>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160A5821-03CF-FAB3-E0F8-31E7C6A711DC}"/>
              </a:ext>
            </a:extLst>
          </p:cNvPr>
          <p:cNvSpPr>
            <a:spLocks noGrp="1"/>
          </p:cNvSpPr>
          <p:nvPr>
            <p:ph type="sldNum" sz="half" idx="38"/>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1571953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886783"/>
            <a:ext cx="10504000" cy="1132258"/>
          </a:xfrm>
        </p:spPr>
        <p:txBody>
          <a:bodyPr lIns="0" tIns="0" rIns="0" bIns="0" anchor="ctr">
            <a:noAutofit/>
          </a:bodyPr>
          <a:lstStyle>
            <a:lvl1pPr algn="l">
              <a:defRPr sz="3600" b="0" baseline="0"/>
            </a:lvl1pPr>
          </a:lstStyle>
          <a:p>
            <a:r>
              <a:rPr lang="en-US"/>
              <a:t>Click to edit Master title style</a:t>
            </a:r>
          </a:p>
        </p:txBody>
      </p:sp>
      <p:sp>
        <p:nvSpPr>
          <p:cNvPr id="35" name="Text Placeholder 39">
            <a:extLst>
              <a:ext uri="{FF2B5EF4-FFF2-40B4-BE49-F238E27FC236}">
                <a16:creationId xmlns:a16="http://schemas.microsoft.com/office/drawing/2014/main" id="{4D8384FB-9607-5904-4E6F-CCB737C494AA}"/>
              </a:ext>
            </a:extLst>
          </p:cNvPr>
          <p:cNvSpPr>
            <a:spLocks noGrp="1"/>
          </p:cNvSpPr>
          <p:nvPr>
            <p:ph type="body" sz="quarter" idx="27"/>
          </p:nvPr>
        </p:nvSpPr>
        <p:spPr>
          <a:xfrm>
            <a:off x="844001" y="2064569"/>
            <a:ext cx="3241114" cy="776526"/>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9" name="Text Placeholder 39">
            <a:extLst>
              <a:ext uri="{FF2B5EF4-FFF2-40B4-BE49-F238E27FC236}">
                <a16:creationId xmlns:a16="http://schemas.microsoft.com/office/drawing/2014/main" id="{2A7E139E-B9AB-0392-39EE-28A09E8444C2}"/>
              </a:ext>
            </a:extLst>
          </p:cNvPr>
          <p:cNvSpPr>
            <a:spLocks noGrp="1"/>
          </p:cNvSpPr>
          <p:nvPr>
            <p:ph type="body" sz="quarter" idx="32"/>
          </p:nvPr>
        </p:nvSpPr>
        <p:spPr>
          <a:xfrm>
            <a:off x="844001" y="2966508"/>
            <a:ext cx="3241113" cy="1110012"/>
          </a:xfrm>
        </p:spPr>
        <p:txBody>
          <a:bodyPr lIns="0" tIns="0" rIns="0" bIns="0" anchor="t">
            <a:noAutofit/>
          </a:bodyPr>
          <a:lstStyle>
            <a:lvl1pPr marL="0" indent="0" algn="l">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6" name="Text Placeholder 39">
            <a:extLst>
              <a:ext uri="{FF2B5EF4-FFF2-40B4-BE49-F238E27FC236}">
                <a16:creationId xmlns:a16="http://schemas.microsoft.com/office/drawing/2014/main" id="{B0BDC9B8-24A7-44AD-8495-182E8B1655B0}"/>
              </a:ext>
            </a:extLst>
          </p:cNvPr>
          <p:cNvSpPr>
            <a:spLocks noGrp="1"/>
          </p:cNvSpPr>
          <p:nvPr>
            <p:ph type="body" sz="quarter" idx="28"/>
          </p:nvPr>
        </p:nvSpPr>
        <p:spPr>
          <a:xfrm>
            <a:off x="844000" y="4159453"/>
            <a:ext cx="3241114" cy="776526"/>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1" name="Text Placeholder 39">
            <a:extLst>
              <a:ext uri="{FF2B5EF4-FFF2-40B4-BE49-F238E27FC236}">
                <a16:creationId xmlns:a16="http://schemas.microsoft.com/office/drawing/2014/main" id="{DC206A83-4739-D487-A6BA-35D4426E6E0D}"/>
              </a:ext>
            </a:extLst>
          </p:cNvPr>
          <p:cNvSpPr>
            <a:spLocks noGrp="1"/>
          </p:cNvSpPr>
          <p:nvPr>
            <p:ph type="body" sz="quarter" idx="34"/>
          </p:nvPr>
        </p:nvSpPr>
        <p:spPr>
          <a:xfrm>
            <a:off x="844001" y="5061042"/>
            <a:ext cx="3241113" cy="1110012"/>
          </a:xfrm>
        </p:spPr>
        <p:txBody>
          <a:bodyPr lIns="0" tIns="0" rIns="0" bIns="0" anchor="t">
            <a:noAutofit/>
          </a:bodyPr>
          <a:lstStyle>
            <a:lvl1pPr marL="0" indent="0" algn="l">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7" name="Text Placeholder 39">
            <a:extLst>
              <a:ext uri="{FF2B5EF4-FFF2-40B4-BE49-F238E27FC236}">
                <a16:creationId xmlns:a16="http://schemas.microsoft.com/office/drawing/2014/main" id="{66359170-FD79-CAFA-9916-E21A3A92BD5B}"/>
              </a:ext>
            </a:extLst>
          </p:cNvPr>
          <p:cNvSpPr>
            <a:spLocks noGrp="1"/>
          </p:cNvSpPr>
          <p:nvPr>
            <p:ph type="body" sz="quarter" idx="29"/>
          </p:nvPr>
        </p:nvSpPr>
        <p:spPr>
          <a:xfrm>
            <a:off x="4306882" y="2064569"/>
            <a:ext cx="3241114" cy="776526"/>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0" name="Text Placeholder 39">
            <a:extLst>
              <a:ext uri="{FF2B5EF4-FFF2-40B4-BE49-F238E27FC236}">
                <a16:creationId xmlns:a16="http://schemas.microsoft.com/office/drawing/2014/main" id="{5C1430FC-B6F3-9BC9-30B5-FAFD54616A17}"/>
              </a:ext>
            </a:extLst>
          </p:cNvPr>
          <p:cNvSpPr>
            <a:spLocks noGrp="1"/>
          </p:cNvSpPr>
          <p:nvPr>
            <p:ph type="body" sz="quarter" idx="33"/>
          </p:nvPr>
        </p:nvSpPr>
        <p:spPr>
          <a:xfrm>
            <a:off x="4306883" y="2966508"/>
            <a:ext cx="3241113" cy="1110012"/>
          </a:xfrm>
        </p:spPr>
        <p:txBody>
          <a:bodyPr lIns="0" tIns="0" rIns="0" bIns="0" anchor="t">
            <a:noAutofit/>
          </a:bodyPr>
          <a:lstStyle>
            <a:lvl1pPr marL="0" indent="0" algn="l">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8" name="Text Placeholder 39">
            <a:extLst>
              <a:ext uri="{FF2B5EF4-FFF2-40B4-BE49-F238E27FC236}">
                <a16:creationId xmlns:a16="http://schemas.microsoft.com/office/drawing/2014/main" id="{4F44D502-6308-A795-D6C1-3DB60669026D}"/>
              </a:ext>
            </a:extLst>
          </p:cNvPr>
          <p:cNvSpPr>
            <a:spLocks noGrp="1"/>
          </p:cNvSpPr>
          <p:nvPr>
            <p:ph type="body" sz="quarter" idx="30"/>
          </p:nvPr>
        </p:nvSpPr>
        <p:spPr>
          <a:xfrm>
            <a:off x="4306882" y="4159453"/>
            <a:ext cx="3241114" cy="776526"/>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2" name="Text Placeholder 39">
            <a:extLst>
              <a:ext uri="{FF2B5EF4-FFF2-40B4-BE49-F238E27FC236}">
                <a16:creationId xmlns:a16="http://schemas.microsoft.com/office/drawing/2014/main" id="{D1910BB6-7EA9-DDE1-58D5-0201986AB1F5}"/>
              </a:ext>
            </a:extLst>
          </p:cNvPr>
          <p:cNvSpPr>
            <a:spLocks noGrp="1"/>
          </p:cNvSpPr>
          <p:nvPr>
            <p:ph type="body" sz="quarter" idx="35"/>
          </p:nvPr>
        </p:nvSpPr>
        <p:spPr>
          <a:xfrm>
            <a:off x="4306883" y="5061042"/>
            <a:ext cx="3241113" cy="1110012"/>
          </a:xfrm>
        </p:spPr>
        <p:txBody>
          <a:bodyPr lIns="0" tIns="0" rIns="0" bIns="0" anchor="t">
            <a:noAutofit/>
          </a:bodyPr>
          <a:lstStyle>
            <a:lvl1pPr marL="0" indent="0" algn="l">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4" name="Picture Placeholder 33">
            <a:extLst>
              <a:ext uri="{FF2B5EF4-FFF2-40B4-BE49-F238E27FC236}">
                <a16:creationId xmlns:a16="http://schemas.microsoft.com/office/drawing/2014/main" id="{C4B8DBED-31AE-D37E-5455-E86F35901D57}"/>
              </a:ext>
            </a:extLst>
          </p:cNvPr>
          <p:cNvSpPr>
            <a:spLocks noGrp="1"/>
          </p:cNvSpPr>
          <p:nvPr>
            <p:ph type="pic" sz="quarter" idx="21"/>
          </p:nvPr>
        </p:nvSpPr>
        <p:spPr>
          <a:xfrm>
            <a:off x="8093484" y="2457906"/>
            <a:ext cx="3171870" cy="3713149"/>
          </a:xfrm>
          <a:custGeom>
            <a:avLst/>
            <a:gdLst>
              <a:gd name="connsiteX0" fmla="*/ 0 w 3171870"/>
              <a:gd name="connsiteY0" fmla="*/ 0 h 3713149"/>
              <a:gd name="connsiteX1" fmla="*/ 3171870 w 3171870"/>
              <a:gd name="connsiteY1" fmla="*/ 0 h 3713149"/>
              <a:gd name="connsiteX2" fmla="*/ 3171870 w 3171870"/>
              <a:gd name="connsiteY2" fmla="*/ 3713149 h 3713149"/>
              <a:gd name="connsiteX3" fmla="*/ 0 w 3171870"/>
              <a:gd name="connsiteY3" fmla="*/ 3713149 h 3713149"/>
            </a:gdLst>
            <a:ahLst/>
            <a:cxnLst>
              <a:cxn ang="0">
                <a:pos x="connsiteX0" y="connsiteY0"/>
              </a:cxn>
              <a:cxn ang="0">
                <a:pos x="connsiteX1" y="connsiteY1"/>
              </a:cxn>
              <a:cxn ang="0">
                <a:pos x="connsiteX2" y="connsiteY2"/>
              </a:cxn>
              <a:cxn ang="0">
                <a:pos x="connsiteX3" y="connsiteY3"/>
              </a:cxn>
            </a:cxnLst>
            <a:rect l="l" t="t" r="r" b="b"/>
            <a:pathLst>
              <a:path w="3171870" h="3713149">
                <a:moveTo>
                  <a:pt x="0" y="0"/>
                </a:moveTo>
                <a:lnTo>
                  <a:pt x="3171870" y="0"/>
                </a:lnTo>
                <a:lnTo>
                  <a:pt x="3171870" y="3713149"/>
                </a:lnTo>
                <a:lnTo>
                  <a:pt x="0" y="3713149"/>
                </a:lnTo>
                <a:close/>
              </a:path>
            </a:pathLst>
          </a:custGeom>
        </p:spPr>
        <p:txBody>
          <a:bodyPr wrap="square">
            <a:noAutofit/>
          </a:bodyPr>
          <a:lstStyle/>
          <a:p>
            <a:endParaRPr lang="en-US"/>
          </a:p>
        </p:txBody>
      </p:sp>
      <p:sp>
        <p:nvSpPr>
          <p:cNvPr id="12" name="Freeform 10">
            <a:extLst>
              <a:ext uri="{FF2B5EF4-FFF2-40B4-BE49-F238E27FC236}">
                <a16:creationId xmlns:a16="http://schemas.microsoft.com/office/drawing/2014/main" id="{D8EE05DE-F7F2-F99C-AAED-46EA83619DDA}"/>
              </a:ext>
              <a:ext uri="{C183D7F6-B498-43B3-948B-1728B52AA6E4}">
                <adec:decorative xmlns:adec="http://schemas.microsoft.com/office/drawing/2017/decorative" val="1"/>
              </a:ext>
            </a:extLst>
          </p:cNvPr>
          <p:cNvSpPr/>
          <p:nvPr userDrawn="1"/>
        </p:nvSpPr>
        <p:spPr>
          <a:xfrm>
            <a:off x="0" y="6173664"/>
            <a:ext cx="844000" cy="684336"/>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7" name="Freeform: Shape 6">
            <a:extLst>
              <a:ext uri="{FF2B5EF4-FFF2-40B4-BE49-F238E27FC236}">
                <a16:creationId xmlns:a16="http://schemas.microsoft.com/office/drawing/2014/main" id="{233F2A5A-610C-B2F7-6100-A84ADD610D51}"/>
              </a:ext>
              <a:ext uri="{C183D7F6-B498-43B3-948B-1728B52AA6E4}">
                <adec:decorative xmlns:adec="http://schemas.microsoft.com/office/drawing/2017/decorative" val="1"/>
              </a:ext>
            </a:extLst>
          </p:cNvPr>
          <p:cNvSpPr/>
          <p:nvPr userDrawn="1"/>
        </p:nvSpPr>
        <p:spPr>
          <a:xfrm>
            <a:off x="2" y="0"/>
            <a:ext cx="12191999" cy="331200"/>
          </a:xfrm>
          <a:custGeom>
            <a:avLst/>
            <a:gdLst>
              <a:gd name="connsiteX0" fmla="*/ 0 w 12191999"/>
              <a:gd name="connsiteY0" fmla="*/ 0 h 331200"/>
              <a:gd name="connsiteX1" fmla="*/ 12191999 w 12191999"/>
              <a:gd name="connsiteY1" fmla="*/ 0 h 331200"/>
              <a:gd name="connsiteX2" fmla="*/ 12191999 w 12191999"/>
              <a:gd name="connsiteY2" fmla="*/ 331200 h 331200"/>
              <a:gd name="connsiteX3" fmla="*/ 0 w 12191999"/>
              <a:gd name="connsiteY3" fmla="*/ 331200 h 331200"/>
            </a:gdLst>
            <a:ahLst/>
            <a:cxnLst>
              <a:cxn ang="0">
                <a:pos x="connsiteX0" y="connsiteY0"/>
              </a:cxn>
              <a:cxn ang="0">
                <a:pos x="connsiteX1" y="connsiteY1"/>
              </a:cxn>
              <a:cxn ang="0">
                <a:pos x="connsiteX2" y="connsiteY2"/>
              </a:cxn>
              <a:cxn ang="0">
                <a:pos x="connsiteX3" y="connsiteY3"/>
              </a:cxn>
            </a:cxnLst>
            <a:rect l="l" t="t" r="r" b="b"/>
            <a:pathLst>
              <a:path w="12191999" h="331200">
                <a:moveTo>
                  <a:pt x="0" y="0"/>
                </a:moveTo>
                <a:lnTo>
                  <a:pt x="12191999" y="0"/>
                </a:lnTo>
                <a:lnTo>
                  <a:pt x="12191999" y="331200"/>
                </a:lnTo>
                <a:lnTo>
                  <a:pt x="0" y="331200"/>
                </a:lnTo>
                <a:close/>
              </a:path>
            </a:pathLst>
          </a:custGeom>
          <a:solidFill>
            <a:schemeClr val="accent1"/>
          </a:solidFill>
        </p:spPr>
        <p:txBody>
          <a:bodyPr wrap="square">
            <a:noAutofit/>
          </a:bodyPr>
          <a:lstStyle/>
          <a:p>
            <a:endParaRPr lang="zh-CN" altLang="en-US"/>
          </a:p>
        </p:txBody>
      </p:sp>
      <p:sp>
        <p:nvSpPr>
          <p:cNvPr id="11" name="Freeform 17">
            <a:extLst>
              <a:ext uri="{FF2B5EF4-FFF2-40B4-BE49-F238E27FC236}">
                <a16:creationId xmlns:a16="http://schemas.microsoft.com/office/drawing/2014/main" id="{E5334CDE-7D24-0D75-BE29-F8A0AD5ABCEB}"/>
              </a:ext>
              <a:ext uri="{C183D7F6-B498-43B3-948B-1728B52AA6E4}">
                <adec:decorative xmlns:adec="http://schemas.microsoft.com/office/drawing/2017/decorative" val="1"/>
              </a:ext>
            </a:extLst>
          </p:cNvPr>
          <p:cNvSpPr/>
          <p:nvPr userDrawn="1"/>
        </p:nvSpPr>
        <p:spPr>
          <a:xfrm flipV="1">
            <a:off x="0" y="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6" name="Date Placeholder 5">
            <a:extLst>
              <a:ext uri="{FF2B5EF4-FFF2-40B4-BE49-F238E27FC236}">
                <a16:creationId xmlns:a16="http://schemas.microsoft.com/office/drawing/2014/main" id="{283E748E-2A62-5A6A-8869-6121839191C1}"/>
              </a:ext>
            </a:extLst>
          </p:cNvPr>
          <p:cNvSpPr>
            <a:spLocks noGrp="1"/>
          </p:cNvSpPr>
          <p:nvPr>
            <p:ph type="dt" sz="half" idx="36"/>
          </p:nvPr>
        </p:nvSpPr>
        <p:spPr/>
        <p:txBody>
          <a:bodyPr/>
          <a:lstStyle/>
          <a:p>
            <a:r>
              <a:rPr lang="en-US" altLang="zh-CN"/>
              <a:t>03/13/2025</a:t>
            </a:r>
          </a:p>
        </p:txBody>
      </p:sp>
      <p:sp>
        <p:nvSpPr>
          <p:cNvPr id="8" name="Footer Placeholder 7">
            <a:extLst>
              <a:ext uri="{FF2B5EF4-FFF2-40B4-BE49-F238E27FC236}">
                <a16:creationId xmlns:a16="http://schemas.microsoft.com/office/drawing/2014/main" id="{E10CBC7B-4E6B-1FC2-2AE1-99E5AB5F3009}"/>
              </a:ext>
            </a:extLst>
          </p:cNvPr>
          <p:cNvSpPr>
            <a:spLocks noGrp="1"/>
          </p:cNvSpPr>
          <p:nvPr>
            <p:ph type="ftr" sz="quarter" idx="37"/>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A394B536-ABE4-6709-EBB8-2B1714895A77}"/>
              </a:ext>
            </a:extLst>
          </p:cNvPr>
          <p:cNvSpPr>
            <a:spLocks noGrp="1"/>
          </p:cNvSpPr>
          <p:nvPr>
            <p:ph type="sldNum" sz="half" idx="38"/>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4102972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3-item List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886783"/>
            <a:ext cx="10504000" cy="1132258"/>
          </a:xfrm>
        </p:spPr>
        <p:txBody>
          <a:bodyPr lIns="0" tIns="0" rIns="0" bIns="0" anchor="ctr">
            <a:noAutofit/>
          </a:bodyPr>
          <a:lstStyle>
            <a:lvl1pPr algn="ctr">
              <a:defRPr sz="3600" b="0" baseline="0"/>
            </a:lvl1pPr>
          </a:lstStyle>
          <a:p>
            <a:r>
              <a:rPr lang="en-US"/>
              <a:t>Click to edit Master title style</a:t>
            </a:r>
          </a:p>
        </p:txBody>
      </p:sp>
      <p:sp>
        <p:nvSpPr>
          <p:cNvPr id="23" name="Picture Placeholder 22">
            <a:extLst>
              <a:ext uri="{FF2B5EF4-FFF2-40B4-BE49-F238E27FC236}">
                <a16:creationId xmlns:a16="http://schemas.microsoft.com/office/drawing/2014/main" id="{7C46EA94-6AFD-72DE-4BC0-9B723FFBD8A2}"/>
              </a:ext>
            </a:extLst>
          </p:cNvPr>
          <p:cNvSpPr>
            <a:spLocks noGrp="1"/>
          </p:cNvSpPr>
          <p:nvPr>
            <p:ph type="pic" sz="quarter" idx="39"/>
          </p:nvPr>
        </p:nvSpPr>
        <p:spPr>
          <a:xfrm>
            <a:off x="1322334" y="2092306"/>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27" name="Text Placeholder 39">
            <a:extLst>
              <a:ext uri="{FF2B5EF4-FFF2-40B4-BE49-F238E27FC236}">
                <a16:creationId xmlns:a16="http://schemas.microsoft.com/office/drawing/2014/main" id="{A243729E-794B-F3FC-2EE5-6E811EB57583}"/>
              </a:ext>
            </a:extLst>
          </p:cNvPr>
          <p:cNvSpPr>
            <a:spLocks noGrp="1"/>
          </p:cNvSpPr>
          <p:nvPr>
            <p:ph type="body" sz="quarter" idx="27"/>
          </p:nvPr>
        </p:nvSpPr>
        <p:spPr>
          <a:xfrm>
            <a:off x="849311"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8" name="Text Placeholder 39">
            <a:extLst>
              <a:ext uri="{FF2B5EF4-FFF2-40B4-BE49-F238E27FC236}">
                <a16:creationId xmlns:a16="http://schemas.microsoft.com/office/drawing/2014/main" id="{E79D7EF1-E60A-43E0-B921-D0AC0A0F2A6C}"/>
              </a:ext>
            </a:extLst>
          </p:cNvPr>
          <p:cNvSpPr>
            <a:spLocks noGrp="1"/>
          </p:cNvSpPr>
          <p:nvPr>
            <p:ph type="body" sz="quarter" idx="32"/>
          </p:nvPr>
        </p:nvSpPr>
        <p:spPr>
          <a:xfrm>
            <a:off x="844000" y="4772803"/>
            <a:ext cx="2386947" cy="1109791"/>
          </a:xfrm>
        </p:spPr>
        <p:txBody>
          <a:bodyPr lIns="0" tIns="0" rIns="0" bIns="0" anchor="t">
            <a:noAutofit/>
          </a:bodyPr>
          <a:lstStyle>
            <a:lvl1pPr marL="0" indent="0" algn="ctr">
              <a:lnSpc>
                <a:spcPct val="120000"/>
              </a:lnSpc>
              <a:spcBef>
                <a:spcPts val="0"/>
              </a:spcBef>
              <a:buNone/>
              <a:defRPr sz="1400" b="0" baseline="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4" name="Picture Placeholder 23">
            <a:extLst>
              <a:ext uri="{FF2B5EF4-FFF2-40B4-BE49-F238E27FC236}">
                <a16:creationId xmlns:a16="http://schemas.microsoft.com/office/drawing/2014/main" id="{83CF7262-358F-3843-FE94-E35896348E1E}"/>
              </a:ext>
            </a:extLst>
          </p:cNvPr>
          <p:cNvSpPr>
            <a:spLocks noGrp="1"/>
          </p:cNvSpPr>
          <p:nvPr>
            <p:ph type="pic" sz="quarter" idx="40"/>
          </p:nvPr>
        </p:nvSpPr>
        <p:spPr>
          <a:xfrm>
            <a:off x="4017396" y="2092306"/>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29" name="Text Placeholder 39">
            <a:extLst>
              <a:ext uri="{FF2B5EF4-FFF2-40B4-BE49-F238E27FC236}">
                <a16:creationId xmlns:a16="http://schemas.microsoft.com/office/drawing/2014/main" id="{6A6BDC5C-C94C-D669-C0A1-8046D94C9CEB}"/>
              </a:ext>
            </a:extLst>
          </p:cNvPr>
          <p:cNvSpPr>
            <a:spLocks noGrp="1"/>
          </p:cNvSpPr>
          <p:nvPr>
            <p:ph type="body" sz="quarter" idx="43"/>
          </p:nvPr>
        </p:nvSpPr>
        <p:spPr>
          <a:xfrm>
            <a:off x="3544373"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0" name="Text Placeholder 39">
            <a:extLst>
              <a:ext uri="{FF2B5EF4-FFF2-40B4-BE49-F238E27FC236}">
                <a16:creationId xmlns:a16="http://schemas.microsoft.com/office/drawing/2014/main" id="{EFBB2384-D5C2-76A5-54F8-D4975868185E}"/>
              </a:ext>
            </a:extLst>
          </p:cNvPr>
          <p:cNvSpPr>
            <a:spLocks noGrp="1"/>
          </p:cNvSpPr>
          <p:nvPr>
            <p:ph type="body" sz="quarter" idx="44"/>
          </p:nvPr>
        </p:nvSpPr>
        <p:spPr>
          <a:xfrm>
            <a:off x="3544373" y="4772803"/>
            <a:ext cx="2386947" cy="1109791"/>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5" name="Picture Placeholder 24">
            <a:extLst>
              <a:ext uri="{FF2B5EF4-FFF2-40B4-BE49-F238E27FC236}">
                <a16:creationId xmlns:a16="http://schemas.microsoft.com/office/drawing/2014/main" id="{74F0AB46-B8F3-5FE8-7859-342D82B051DF}"/>
              </a:ext>
            </a:extLst>
          </p:cNvPr>
          <p:cNvSpPr>
            <a:spLocks noGrp="1"/>
          </p:cNvSpPr>
          <p:nvPr>
            <p:ph type="pic" sz="quarter" idx="41"/>
          </p:nvPr>
        </p:nvSpPr>
        <p:spPr>
          <a:xfrm>
            <a:off x="6723080" y="2092306"/>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31" name="Text Placeholder 39">
            <a:extLst>
              <a:ext uri="{FF2B5EF4-FFF2-40B4-BE49-F238E27FC236}">
                <a16:creationId xmlns:a16="http://schemas.microsoft.com/office/drawing/2014/main" id="{3FA7B3C5-2D24-52CE-FBFE-C6EAACA41E07}"/>
              </a:ext>
            </a:extLst>
          </p:cNvPr>
          <p:cNvSpPr>
            <a:spLocks noGrp="1"/>
          </p:cNvSpPr>
          <p:nvPr>
            <p:ph type="body" sz="quarter" idx="45"/>
          </p:nvPr>
        </p:nvSpPr>
        <p:spPr>
          <a:xfrm>
            <a:off x="6250057"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2" name="Text Placeholder 39">
            <a:extLst>
              <a:ext uri="{FF2B5EF4-FFF2-40B4-BE49-F238E27FC236}">
                <a16:creationId xmlns:a16="http://schemas.microsoft.com/office/drawing/2014/main" id="{F8BBF672-0284-927B-49F1-92414840843B}"/>
              </a:ext>
            </a:extLst>
          </p:cNvPr>
          <p:cNvSpPr>
            <a:spLocks noGrp="1"/>
          </p:cNvSpPr>
          <p:nvPr>
            <p:ph type="body" sz="quarter" idx="46"/>
          </p:nvPr>
        </p:nvSpPr>
        <p:spPr>
          <a:xfrm>
            <a:off x="6250057" y="4772803"/>
            <a:ext cx="2386947" cy="1109791"/>
          </a:xfrm>
        </p:spPr>
        <p:txBody>
          <a:bodyPr lIns="0" tIns="0" rIns="0" bIns="0" anchor="t">
            <a:noAutofit/>
          </a:bodyPr>
          <a:lstStyle>
            <a:lvl1pPr marL="0" indent="0" algn="ctr">
              <a:lnSpc>
                <a:spcPct val="120000"/>
              </a:lnSpc>
              <a:spcBef>
                <a:spcPts val="0"/>
              </a:spcBef>
              <a:buNone/>
              <a:defRPr sz="1400" b="0" baseline="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6" name="Picture Placeholder 25">
            <a:extLst>
              <a:ext uri="{FF2B5EF4-FFF2-40B4-BE49-F238E27FC236}">
                <a16:creationId xmlns:a16="http://schemas.microsoft.com/office/drawing/2014/main" id="{5E473B2D-D5FC-0231-ACED-3B5D76DC20EF}"/>
              </a:ext>
            </a:extLst>
          </p:cNvPr>
          <p:cNvSpPr>
            <a:spLocks noGrp="1"/>
          </p:cNvSpPr>
          <p:nvPr>
            <p:ph type="pic" sz="quarter" idx="42"/>
          </p:nvPr>
        </p:nvSpPr>
        <p:spPr>
          <a:xfrm>
            <a:off x="9428764" y="2092306"/>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35" name="Text Placeholder 39">
            <a:extLst>
              <a:ext uri="{FF2B5EF4-FFF2-40B4-BE49-F238E27FC236}">
                <a16:creationId xmlns:a16="http://schemas.microsoft.com/office/drawing/2014/main" id="{F177614F-87ED-3516-10DB-3039AA6BC776}"/>
              </a:ext>
            </a:extLst>
          </p:cNvPr>
          <p:cNvSpPr>
            <a:spLocks noGrp="1"/>
          </p:cNvSpPr>
          <p:nvPr>
            <p:ph type="body" sz="quarter" idx="48"/>
          </p:nvPr>
        </p:nvSpPr>
        <p:spPr>
          <a:xfrm>
            <a:off x="8955741"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34" name="Text Placeholder 39">
            <a:extLst>
              <a:ext uri="{FF2B5EF4-FFF2-40B4-BE49-F238E27FC236}">
                <a16:creationId xmlns:a16="http://schemas.microsoft.com/office/drawing/2014/main" id="{356691A8-4174-1932-EDAA-397B596ED22C}"/>
              </a:ext>
            </a:extLst>
          </p:cNvPr>
          <p:cNvSpPr>
            <a:spLocks noGrp="1"/>
          </p:cNvSpPr>
          <p:nvPr>
            <p:ph type="body" sz="quarter" idx="47"/>
          </p:nvPr>
        </p:nvSpPr>
        <p:spPr>
          <a:xfrm>
            <a:off x="8955741" y="4772803"/>
            <a:ext cx="2386947" cy="1109791"/>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 name="Freeform 10">
            <a:extLst>
              <a:ext uri="{FF2B5EF4-FFF2-40B4-BE49-F238E27FC236}">
                <a16:creationId xmlns:a16="http://schemas.microsoft.com/office/drawing/2014/main" id="{CAC714B0-0DDB-95CC-7C6E-830ED5777ADD}"/>
              </a:ext>
              <a:ext uri="{C183D7F6-B498-43B3-948B-1728B52AA6E4}">
                <adec:decorative xmlns:adec="http://schemas.microsoft.com/office/drawing/2017/decorative" val="1"/>
              </a:ext>
            </a:extLst>
          </p:cNvPr>
          <p:cNvSpPr/>
          <p:nvPr userDrawn="1"/>
        </p:nvSpPr>
        <p:spPr>
          <a:xfrm>
            <a:off x="11292000" y="5958000"/>
            <a:ext cx="900000" cy="900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Freeform 10">
            <a:extLst>
              <a:ext uri="{FF2B5EF4-FFF2-40B4-BE49-F238E27FC236}">
                <a16:creationId xmlns:a16="http://schemas.microsoft.com/office/drawing/2014/main" id="{6D6EDCD4-6F29-8A2D-6FBA-DEC8CC671E15}"/>
              </a:ext>
              <a:ext uri="{C183D7F6-B498-43B3-948B-1728B52AA6E4}">
                <adec:decorative xmlns:adec="http://schemas.microsoft.com/office/drawing/2017/decorative" val="1"/>
              </a:ext>
            </a:extLst>
          </p:cNvPr>
          <p:cNvSpPr/>
          <p:nvPr userDrawn="1"/>
        </p:nvSpPr>
        <p:spPr>
          <a:xfrm>
            <a:off x="0" y="0"/>
            <a:ext cx="900000" cy="900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8" name="Date Placeholder 7">
            <a:extLst>
              <a:ext uri="{FF2B5EF4-FFF2-40B4-BE49-F238E27FC236}">
                <a16:creationId xmlns:a16="http://schemas.microsoft.com/office/drawing/2014/main" id="{0C36B4D5-453F-A6E6-2385-5EAAF52C7FCC}"/>
              </a:ext>
            </a:extLst>
          </p:cNvPr>
          <p:cNvSpPr>
            <a:spLocks noGrp="1"/>
          </p:cNvSpPr>
          <p:nvPr>
            <p:ph type="dt" sz="half" idx="49"/>
          </p:nvPr>
        </p:nvSpPr>
        <p:spPr/>
        <p:txBody>
          <a:bodyPr/>
          <a:lstStyle/>
          <a:p>
            <a:r>
              <a:rPr lang="en-US" altLang="zh-CN"/>
              <a:t>03/13/2025</a:t>
            </a:r>
          </a:p>
        </p:txBody>
      </p:sp>
      <p:sp>
        <p:nvSpPr>
          <p:cNvPr id="9" name="Footer Placeholder 8">
            <a:extLst>
              <a:ext uri="{FF2B5EF4-FFF2-40B4-BE49-F238E27FC236}">
                <a16:creationId xmlns:a16="http://schemas.microsoft.com/office/drawing/2014/main" id="{6AF55EF6-623E-84A9-8176-644E1FF87D13}"/>
              </a:ext>
            </a:extLst>
          </p:cNvPr>
          <p:cNvSpPr>
            <a:spLocks noGrp="1"/>
          </p:cNvSpPr>
          <p:nvPr>
            <p:ph type="ftr" sz="quarter" idx="50"/>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7123EF00-8E89-3E0C-8654-5AFF3E936BA8}"/>
              </a:ext>
            </a:extLst>
          </p:cNvPr>
          <p:cNvSpPr>
            <a:spLocks noGrp="1"/>
          </p:cNvSpPr>
          <p:nvPr>
            <p:ph type="sldNum" sz="half" idx="51"/>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372204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item Lists, Photo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886783"/>
            <a:ext cx="10504000" cy="1132258"/>
          </a:xfrm>
        </p:spPr>
        <p:txBody>
          <a:bodyPr lIns="0" tIns="0" rIns="0" bIns="0" anchor="ctr">
            <a:noAutofit/>
          </a:bodyPr>
          <a:lstStyle>
            <a:lvl1pPr algn="ctr">
              <a:defRPr sz="3600" b="0" baseline="0"/>
            </a:lvl1pPr>
          </a:lstStyle>
          <a:p>
            <a:r>
              <a:rPr lang="en-US"/>
              <a:t>Click to edit Master title style</a:t>
            </a:r>
          </a:p>
        </p:txBody>
      </p:sp>
      <p:sp>
        <p:nvSpPr>
          <p:cNvPr id="18" name="Text Placeholder 39">
            <a:extLst>
              <a:ext uri="{FF2B5EF4-FFF2-40B4-BE49-F238E27FC236}">
                <a16:creationId xmlns:a16="http://schemas.microsoft.com/office/drawing/2014/main" id="{F414D2FC-8DED-1ACF-508C-2A0A9787B323}"/>
              </a:ext>
            </a:extLst>
          </p:cNvPr>
          <p:cNvSpPr>
            <a:spLocks noGrp="1"/>
          </p:cNvSpPr>
          <p:nvPr>
            <p:ph type="body" sz="quarter" idx="27"/>
          </p:nvPr>
        </p:nvSpPr>
        <p:spPr>
          <a:xfrm>
            <a:off x="1405952" y="2154648"/>
            <a:ext cx="3838002" cy="594981"/>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9" name="Text Placeholder 39">
            <a:extLst>
              <a:ext uri="{FF2B5EF4-FFF2-40B4-BE49-F238E27FC236}">
                <a16:creationId xmlns:a16="http://schemas.microsoft.com/office/drawing/2014/main" id="{DFE930CB-82E2-EBCE-A8BD-BDC03B8F12A1}"/>
              </a:ext>
            </a:extLst>
          </p:cNvPr>
          <p:cNvSpPr>
            <a:spLocks noGrp="1"/>
          </p:cNvSpPr>
          <p:nvPr>
            <p:ph type="body" sz="quarter" idx="32"/>
          </p:nvPr>
        </p:nvSpPr>
        <p:spPr>
          <a:xfrm>
            <a:off x="1405954" y="2874105"/>
            <a:ext cx="3838000" cy="1313002"/>
          </a:xfrm>
        </p:spPr>
        <p:txBody>
          <a:bodyPr lIns="0" tIns="0" rIns="0" bIns="0" anchor="t">
            <a:noAutofit/>
          </a:bodyPr>
          <a:lstStyle>
            <a:lvl1pPr marL="0" indent="0" algn="l">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2" name="Text Placeholder 39">
            <a:extLst>
              <a:ext uri="{FF2B5EF4-FFF2-40B4-BE49-F238E27FC236}">
                <a16:creationId xmlns:a16="http://schemas.microsoft.com/office/drawing/2014/main" id="{45AEDC33-87C5-CE28-FB7A-01BDD70379F2}"/>
              </a:ext>
            </a:extLst>
          </p:cNvPr>
          <p:cNvSpPr>
            <a:spLocks noGrp="1"/>
          </p:cNvSpPr>
          <p:nvPr>
            <p:ph type="body" sz="quarter" idx="35"/>
          </p:nvPr>
        </p:nvSpPr>
        <p:spPr>
          <a:xfrm>
            <a:off x="1405954" y="4326807"/>
            <a:ext cx="3838002" cy="594981"/>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3" name="Text Placeholder 39">
            <a:extLst>
              <a:ext uri="{FF2B5EF4-FFF2-40B4-BE49-F238E27FC236}">
                <a16:creationId xmlns:a16="http://schemas.microsoft.com/office/drawing/2014/main" id="{8F56F372-7735-E287-9377-D1E529646F59}"/>
              </a:ext>
            </a:extLst>
          </p:cNvPr>
          <p:cNvSpPr>
            <a:spLocks noGrp="1"/>
          </p:cNvSpPr>
          <p:nvPr>
            <p:ph type="body" sz="quarter" idx="36"/>
          </p:nvPr>
        </p:nvSpPr>
        <p:spPr>
          <a:xfrm>
            <a:off x="1405954" y="5046264"/>
            <a:ext cx="3838000" cy="1313002"/>
          </a:xfrm>
        </p:spPr>
        <p:txBody>
          <a:bodyPr lIns="0" tIns="0" rIns="0" bIns="0" anchor="t">
            <a:noAutofit/>
          </a:bodyPr>
          <a:lstStyle>
            <a:lvl1pPr marL="0" indent="0" algn="l">
              <a:lnSpc>
                <a:spcPct val="120000"/>
              </a:lnSpc>
              <a:spcBef>
                <a:spcPts val="0"/>
              </a:spcBef>
              <a:buNone/>
              <a:defRPr sz="1400" b="0" baseline="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0" name="Text Placeholder 39">
            <a:extLst>
              <a:ext uri="{FF2B5EF4-FFF2-40B4-BE49-F238E27FC236}">
                <a16:creationId xmlns:a16="http://schemas.microsoft.com/office/drawing/2014/main" id="{ABFA4713-481D-49E5-E182-F16C38EAC778}"/>
              </a:ext>
            </a:extLst>
          </p:cNvPr>
          <p:cNvSpPr>
            <a:spLocks noGrp="1"/>
          </p:cNvSpPr>
          <p:nvPr>
            <p:ph type="body" sz="quarter" idx="33"/>
          </p:nvPr>
        </p:nvSpPr>
        <p:spPr>
          <a:xfrm>
            <a:off x="6855395" y="2154648"/>
            <a:ext cx="3838002" cy="594981"/>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1" name="Text Placeholder 39">
            <a:extLst>
              <a:ext uri="{FF2B5EF4-FFF2-40B4-BE49-F238E27FC236}">
                <a16:creationId xmlns:a16="http://schemas.microsoft.com/office/drawing/2014/main" id="{99D20002-2810-EE61-409A-623B78526836}"/>
              </a:ext>
            </a:extLst>
          </p:cNvPr>
          <p:cNvSpPr>
            <a:spLocks noGrp="1"/>
          </p:cNvSpPr>
          <p:nvPr>
            <p:ph type="body" sz="quarter" idx="34"/>
          </p:nvPr>
        </p:nvSpPr>
        <p:spPr>
          <a:xfrm>
            <a:off x="6855395" y="2874105"/>
            <a:ext cx="3838000" cy="1313002"/>
          </a:xfrm>
        </p:spPr>
        <p:txBody>
          <a:bodyPr lIns="0" tIns="0" rIns="0" bIns="0" anchor="t">
            <a:noAutofit/>
          </a:bodyPr>
          <a:lstStyle>
            <a:lvl1pPr marL="0" indent="0" algn="l">
              <a:lnSpc>
                <a:spcPct val="120000"/>
              </a:lnSpc>
              <a:spcBef>
                <a:spcPts val="0"/>
              </a:spcBef>
              <a:buNone/>
              <a:defRPr sz="1400" b="0" baseline="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7" name="Picture Placeholder 26">
            <a:extLst>
              <a:ext uri="{FF2B5EF4-FFF2-40B4-BE49-F238E27FC236}">
                <a16:creationId xmlns:a16="http://schemas.microsoft.com/office/drawing/2014/main" id="{9DD21710-02F7-733A-65EB-77E95DB1EAB6}"/>
              </a:ext>
            </a:extLst>
          </p:cNvPr>
          <p:cNvSpPr>
            <a:spLocks noGrp="1"/>
          </p:cNvSpPr>
          <p:nvPr>
            <p:ph type="pic" sz="quarter" idx="37"/>
          </p:nvPr>
        </p:nvSpPr>
        <p:spPr>
          <a:xfrm>
            <a:off x="6855393" y="4443647"/>
            <a:ext cx="3930649" cy="1778549"/>
          </a:xfrm>
          <a:custGeom>
            <a:avLst/>
            <a:gdLst>
              <a:gd name="connsiteX0" fmla="*/ 0 w 3930649"/>
              <a:gd name="connsiteY0" fmla="*/ 0 h 1778549"/>
              <a:gd name="connsiteX1" fmla="*/ 3930649 w 3930649"/>
              <a:gd name="connsiteY1" fmla="*/ 0 h 1778549"/>
              <a:gd name="connsiteX2" fmla="*/ 3930649 w 3930649"/>
              <a:gd name="connsiteY2" fmla="*/ 1778549 h 1778549"/>
              <a:gd name="connsiteX3" fmla="*/ 0 w 3930649"/>
              <a:gd name="connsiteY3" fmla="*/ 1778549 h 1778549"/>
            </a:gdLst>
            <a:ahLst/>
            <a:cxnLst>
              <a:cxn ang="0">
                <a:pos x="connsiteX0" y="connsiteY0"/>
              </a:cxn>
              <a:cxn ang="0">
                <a:pos x="connsiteX1" y="connsiteY1"/>
              </a:cxn>
              <a:cxn ang="0">
                <a:pos x="connsiteX2" y="connsiteY2"/>
              </a:cxn>
              <a:cxn ang="0">
                <a:pos x="connsiteX3" y="connsiteY3"/>
              </a:cxn>
            </a:cxnLst>
            <a:rect l="l" t="t" r="r" b="b"/>
            <a:pathLst>
              <a:path w="3930649" h="1778549">
                <a:moveTo>
                  <a:pt x="0" y="0"/>
                </a:moveTo>
                <a:lnTo>
                  <a:pt x="3930649" y="0"/>
                </a:lnTo>
                <a:lnTo>
                  <a:pt x="3930649" y="1778549"/>
                </a:lnTo>
                <a:lnTo>
                  <a:pt x="0" y="1778549"/>
                </a:lnTo>
                <a:close/>
              </a:path>
            </a:pathLst>
          </a:custGeom>
        </p:spPr>
        <p:txBody>
          <a:bodyPr wrap="square">
            <a:noAutofit/>
          </a:bodyPr>
          <a:lstStyle/>
          <a:p>
            <a:endParaRPr lang="en-US"/>
          </a:p>
        </p:txBody>
      </p:sp>
      <p:sp>
        <p:nvSpPr>
          <p:cNvPr id="3" name="Freeform 10">
            <a:extLst>
              <a:ext uri="{FF2B5EF4-FFF2-40B4-BE49-F238E27FC236}">
                <a16:creationId xmlns:a16="http://schemas.microsoft.com/office/drawing/2014/main" id="{6D6EDCD4-6F29-8A2D-6FBA-DEC8CC671E15}"/>
              </a:ext>
              <a:ext uri="{C183D7F6-B498-43B3-948B-1728B52AA6E4}">
                <adec:decorative xmlns:adec="http://schemas.microsoft.com/office/drawing/2017/decorative" val="1"/>
              </a:ext>
            </a:extLst>
          </p:cNvPr>
          <p:cNvSpPr/>
          <p:nvPr userDrawn="1"/>
        </p:nvSpPr>
        <p:spPr>
          <a:xfrm>
            <a:off x="0" y="5958000"/>
            <a:ext cx="900000" cy="900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Freeform 10">
            <a:extLst>
              <a:ext uri="{FF2B5EF4-FFF2-40B4-BE49-F238E27FC236}">
                <a16:creationId xmlns:a16="http://schemas.microsoft.com/office/drawing/2014/main" id="{CAC714B0-0DDB-95CC-7C6E-830ED5777ADD}"/>
              </a:ext>
              <a:ext uri="{C183D7F6-B498-43B3-948B-1728B52AA6E4}">
                <adec:decorative xmlns:adec="http://schemas.microsoft.com/office/drawing/2017/decorative" val="1"/>
              </a:ext>
            </a:extLst>
          </p:cNvPr>
          <p:cNvSpPr/>
          <p:nvPr userDrawn="1"/>
        </p:nvSpPr>
        <p:spPr>
          <a:xfrm>
            <a:off x="11292000" y="0"/>
            <a:ext cx="900000" cy="900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8" name="Date Placeholder 7">
            <a:extLst>
              <a:ext uri="{FF2B5EF4-FFF2-40B4-BE49-F238E27FC236}">
                <a16:creationId xmlns:a16="http://schemas.microsoft.com/office/drawing/2014/main" id="{BF49EAC9-AC82-F9DD-E2C4-B40F4877BEE8}"/>
              </a:ext>
            </a:extLst>
          </p:cNvPr>
          <p:cNvSpPr>
            <a:spLocks noGrp="1"/>
          </p:cNvSpPr>
          <p:nvPr>
            <p:ph type="dt" sz="half" idx="38"/>
          </p:nvPr>
        </p:nvSpPr>
        <p:spPr/>
        <p:txBody>
          <a:bodyPr/>
          <a:lstStyle/>
          <a:p>
            <a:r>
              <a:rPr lang="en-US" altLang="zh-CN"/>
              <a:t>03/13/2025</a:t>
            </a:r>
          </a:p>
        </p:txBody>
      </p:sp>
      <p:sp>
        <p:nvSpPr>
          <p:cNvPr id="9" name="Footer Placeholder 8">
            <a:extLst>
              <a:ext uri="{FF2B5EF4-FFF2-40B4-BE49-F238E27FC236}">
                <a16:creationId xmlns:a16="http://schemas.microsoft.com/office/drawing/2014/main" id="{73E71126-375B-BBFF-8783-D41C61864E2B}"/>
              </a:ext>
            </a:extLst>
          </p:cNvPr>
          <p:cNvSpPr>
            <a:spLocks noGrp="1"/>
          </p:cNvSpPr>
          <p:nvPr>
            <p:ph type="ftr" sz="quarter" idx="39"/>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B31CDE54-93FD-1D9C-35AF-6DE8ED74719A}"/>
              </a:ext>
            </a:extLst>
          </p:cNvPr>
          <p:cNvSpPr>
            <a:spLocks noGrp="1"/>
          </p:cNvSpPr>
          <p:nvPr>
            <p:ph type="sldNum" sz="half" idx="40"/>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531118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4-item Lists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886783"/>
            <a:ext cx="10504000" cy="1132258"/>
          </a:xfrm>
        </p:spPr>
        <p:txBody>
          <a:bodyPr lIns="0" tIns="0" rIns="0" bIns="0" anchor="ctr">
            <a:noAutofit/>
          </a:bodyPr>
          <a:lstStyle>
            <a:lvl1pPr algn="l">
              <a:defRPr sz="3600" b="0" baseline="0"/>
            </a:lvl1pPr>
          </a:lstStyle>
          <a:p>
            <a:r>
              <a:rPr lang="en-US"/>
              <a:t>Click to edit Master title style</a:t>
            </a:r>
          </a:p>
        </p:txBody>
      </p:sp>
      <p:sp>
        <p:nvSpPr>
          <p:cNvPr id="6" name="Text Placeholder 39">
            <a:extLst>
              <a:ext uri="{FF2B5EF4-FFF2-40B4-BE49-F238E27FC236}">
                <a16:creationId xmlns:a16="http://schemas.microsoft.com/office/drawing/2014/main" id="{0CDB7728-FEF6-A8C0-F28F-5A2A5044E626}"/>
              </a:ext>
            </a:extLst>
          </p:cNvPr>
          <p:cNvSpPr>
            <a:spLocks noGrp="1"/>
          </p:cNvSpPr>
          <p:nvPr>
            <p:ph type="body" sz="quarter" idx="27"/>
          </p:nvPr>
        </p:nvSpPr>
        <p:spPr>
          <a:xfrm>
            <a:off x="844001" y="2064569"/>
            <a:ext cx="3241114" cy="776526"/>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3" name="Text Placeholder 39">
            <a:extLst>
              <a:ext uri="{FF2B5EF4-FFF2-40B4-BE49-F238E27FC236}">
                <a16:creationId xmlns:a16="http://schemas.microsoft.com/office/drawing/2014/main" id="{49EE54AB-450B-722E-CF2E-43CD14D88051}"/>
              </a:ext>
            </a:extLst>
          </p:cNvPr>
          <p:cNvSpPr>
            <a:spLocks noGrp="1"/>
          </p:cNvSpPr>
          <p:nvPr>
            <p:ph type="body" sz="quarter" idx="32"/>
          </p:nvPr>
        </p:nvSpPr>
        <p:spPr>
          <a:xfrm>
            <a:off x="844001" y="2966508"/>
            <a:ext cx="3241113" cy="1110012"/>
          </a:xfrm>
        </p:spPr>
        <p:txBody>
          <a:bodyPr lIns="0" tIns="0" rIns="0" bIns="0" anchor="t">
            <a:noAutofit/>
          </a:bodyPr>
          <a:lstStyle>
            <a:lvl1pPr marL="0" indent="0" algn="l">
              <a:lnSpc>
                <a:spcPct val="120000"/>
              </a:lnSpc>
              <a:spcBef>
                <a:spcPts val="0"/>
              </a:spcBef>
              <a:buNone/>
              <a:defRPr sz="1400" b="0" baseline="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4" name="Text Placeholder 39">
            <a:extLst>
              <a:ext uri="{FF2B5EF4-FFF2-40B4-BE49-F238E27FC236}">
                <a16:creationId xmlns:a16="http://schemas.microsoft.com/office/drawing/2014/main" id="{E63A3898-F5B7-2B81-0A78-86E32E879712}"/>
              </a:ext>
            </a:extLst>
          </p:cNvPr>
          <p:cNvSpPr>
            <a:spLocks noGrp="1"/>
          </p:cNvSpPr>
          <p:nvPr>
            <p:ph type="body" sz="quarter" idx="28"/>
          </p:nvPr>
        </p:nvSpPr>
        <p:spPr>
          <a:xfrm>
            <a:off x="844000" y="4159453"/>
            <a:ext cx="3241114" cy="776526"/>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5" name="Text Placeholder 39">
            <a:extLst>
              <a:ext uri="{FF2B5EF4-FFF2-40B4-BE49-F238E27FC236}">
                <a16:creationId xmlns:a16="http://schemas.microsoft.com/office/drawing/2014/main" id="{BD7576FA-6EF0-5AA4-B90A-63BF2165D966}"/>
              </a:ext>
            </a:extLst>
          </p:cNvPr>
          <p:cNvSpPr>
            <a:spLocks noGrp="1"/>
          </p:cNvSpPr>
          <p:nvPr>
            <p:ph type="body" sz="quarter" idx="34"/>
          </p:nvPr>
        </p:nvSpPr>
        <p:spPr>
          <a:xfrm>
            <a:off x="844001" y="5061042"/>
            <a:ext cx="3241113" cy="1110012"/>
          </a:xfrm>
        </p:spPr>
        <p:txBody>
          <a:bodyPr lIns="0" tIns="0" rIns="0" bIns="0" anchor="t">
            <a:noAutofit/>
          </a:bodyPr>
          <a:lstStyle>
            <a:lvl1pPr marL="0" indent="0" algn="l">
              <a:lnSpc>
                <a:spcPct val="120000"/>
              </a:lnSpc>
              <a:spcBef>
                <a:spcPts val="0"/>
              </a:spcBef>
              <a:buNone/>
              <a:defRPr sz="1400" b="0" baseline="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6" name="Text Placeholder 39">
            <a:extLst>
              <a:ext uri="{FF2B5EF4-FFF2-40B4-BE49-F238E27FC236}">
                <a16:creationId xmlns:a16="http://schemas.microsoft.com/office/drawing/2014/main" id="{C323A180-A98F-AC1A-DCC2-E759F8459258}"/>
              </a:ext>
            </a:extLst>
          </p:cNvPr>
          <p:cNvSpPr>
            <a:spLocks noGrp="1"/>
          </p:cNvSpPr>
          <p:nvPr>
            <p:ph type="body" sz="quarter" idx="29"/>
          </p:nvPr>
        </p:nvSpPr>
        <p:spPr>
          <a:xfrm>
            <a:off x="4306882" y="2064569"/>
            <a:ext cx="3241114" cy="776526"/>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7" name="Text Placeholder 39">
            <a:extLst>
              <a:ext uri="{FF2B5EF4-FFF2-40B4-BE49-F238E27FC236}">
                <a16:creationId xmlns:a16="http://schemas.microsoft.com/office/drawing/2014/main" id="{2E36B47F-54DF-FD45-C142-8BDBF1EA313E}"/>
              </a:ext>
            </a:extLst>
          </p:cNvPr>
          <p:cNvSpPr>
            <a:spLocks noGrp="1"/>
          </p:cNvSpPr>
          <p:nvPr>
            <p:ph type="body" sz="quarter" idx="33"/>
          </p:nvPr>
        </p:nvSpPr>
        <p:spPr>
          <a:xfrm>
            <a:off x="4306883" y="2966508"/>
            <a:ext cx="3241113" cy="1110012"/>
          </a:xfrm>
        </p:spPr>
        <p:txBody>
          <a:bodyPr lIns="0" tIns="0" rIns="0" bIns="0" anchor="t">
            <a:noAutofit/>
          </a:bodyPr>
          <a:lstStyle>
            <a:lvl1pPr marL="0" indent="0" algn="l">
              <a:lnSpc>
                <a:spcPct val="120000"/>
              </a:lnSpc>
              <a:spcBef>
                <a:spcPts val="0"/>
              </a:spcBef>
              <a:buNone/>
              <a:defRPr sz="1400" b="0" baseline="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8" name="Text Placeholder 39">
            <a:extLst>
              <a:ext uri="{FF2B5EF4-FFF2-40B4-BE49-F238E27FC236}">
                <a16:creationId xmlns:a16="http://schemas.microsoft.com/office/drawing/2014/main" id="{A0B55E9E-7E9A-93B7-43B9-7B34C2532CB3}"/>
              </a:ext>
            </a:extLst>
          </p:cNvPr>
          <p:cNvSpPr>
            <a:spLocks noGrp="1"/>
          </p:cNvSpPr>
          <p:nvPr>
            <p:ph type="body" sz="quarter" idx="30"/>
          </p:nvPr>
        </p:nvSpPr>
        <p:spPr>
          <a:xfrm>
            <a:off x="4306882" y="4159453"/>
            <a:ext cx="3241114" cy="776526"/>
          </a:xfrm>
        </p:spPr>
        <p:txBody>
          <a:bodyPr lIns="0" tIns="0" rIns="0" bIns="0" anchor="b">
            <a:noAutofit/>
          </a:bodyPr>
          <a:lstStyle>
            <a:lvl1pPr marL="0" indent="0" algn="l">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9" name="Text Placeholder 39">
            <a:extLst>
              <a:ext uri="{FF2B5EF4-FFF2-40B4-BE49-F238E27FC236}">
                <a16:creationId xmlns:a16="http://schemas.microsoft.com/office/drawing/2014/main" id="{8E7E6D19-929F-FDF7-959E-32298D8173AA}"/>
              </a:ext>
            </a:extLst>
          </p:cNvPr>
          <p:cNvSpPr>
            <a:spLocks noGrp="1"/>
          </p:cNvSpPr>
          <p:nvPr>
            <p:ph type="body" sz="quarter" idx="35"/>
          </p:nvPr>
        </p:nvSpPr>
        <p:spPr>
          <a:xfrm>
            <a:off x="4306883" y="5061042"/>
            <a:ext cx="3241113" cy="1110012"/>
          </a:xfrm>
        </p:spPr>
        <p:txBody>
          <a:bodyPr lIns="0" tIns="0" rIns="0" bIns="0" anchor="t">
            <a:noAutofit/>
          </a:bodyPr>
          <a:lstStyle>
            <a:lvl1pPr marL="0" indent="0" algn="l">
              <a:lnSpc>
                <a:spcPct val="120000"/>
              </a:lnSpc>
              <a:spcBef>
                <a:spcPts val="0"/>
              </a:spcBef>
              <a:buNone/>
              <a:defRPr sz="1400" b="0" baseline="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0" name="Picture Placeholder 19">
            <a:extLst>
              <a:ext uri="{FF2B5EF4-FFF2-40B4-BE49-F238E27FC236}">
                <a16:creationId xmlns:a16="http://schemas.microsoft.com/office/drawing/2014/main" id="{CFBF3E1B-B374-E67A-B307-E7808463B102}"/>
              </a:ext>
            </a:extLst>
          </p:cNvPr>
          <p:cNvSpPr>
            <a:spLocks noGrp="1"/>
          </p:cNvSpPr>
          <p:nvPr>
            <p:ph type="pic" sz="quarter" idx="21"/>
          </p:nvPr>
        </p:nvSpPr>
        <p:spPr>
          <a:xfrm>
            <a:off x="8093484" y="2457906"/>
            <a:ext cx="3171870" cy="3713149"/>
          </a:xfrm>
          <a:custGeom>
            <a:avLst/>
            <a:gdLst>
              <a:gd name="connsiteX0" fmla="*/ 0 w 3171870"/>
              <a:gd name="connsiteY0" fmla="*/ 0 h 3713149"/>
              <a:gd name="connsiteX1" fmla="*/ 3171870 w 3171870"/>
              <a:gd name="connsiteY1" fmla="*/ 0 h 3713149"/>
              <a:gd name="connsiteX2" fmla="*/ 3171870 w 3171870"/>
              <a:gd name="connsiteY2" fmla="*/ 3713149 h 3713149"/>
              <a:gd name="connsiteX3" fmla="*/ 0 w 3171870"/>
              <a:gd name="connsiteY3" fmla="*/ 3713149 h 3713149"/>
            </a:gdLst>
            <a:ahLst/>
            <a:cxnLst>
              <a:cxn ang="0">
                <a:pos x="connsiteX0" y="connsiteY0"/>
              </a:cxn>
              <a:cxn ang="0">
                <a:pos x="connsiteX1" y="connsiteY1"/>
              </a:cxn>
              <a:cxn ang="0">
                <a:pos x="connsiteX2" y="connsiteY2"/>
              </a:cxn>
              <a:cxn ang="0">
                <a:pos x="connsiteX3" y="connsiteY3"/>
              </a:cxn>
            </a:cxnLst>
            <a:rect l="l" t="t" r="r" b="b"/>
            <a:pathLst>
              <a:path w="3171870" h="3713149">
                <a:moveTo>
                  <a:pt x="0" y="0"/>
                </a:moveTo>
                <a:lnTo>
                  <a:pt x="3171870" y="0"/>
                </a:lnTo>
                <a:lnTo>
                  <a:pt x="3171870" y="3713149"/>
                </a:lnTo>
                <a:lnTo>
                  <a:pt x="0" y="3713149"/>
                </a:lnTo>
                <a:close/>
              </a:path>
            </a:pathLst>
          </a:custGeom>
        </p:spPr>
        <p:txBody>
          <a:bodyPr wrap="square">
            <a:noAutofit/>
          </a:bodyPr>
          <a:lstStyle/>
          <a:p>
            <a:endParaRPr lang="en-US"/>
          </a:p>
        </p:txBody>
      </p:sp>
      <p:sp>
        <p:nvSpPr>
          <p:cNvPr id="7" name="Freeform 17">
            <a:extLst>
              <a:ext uri="{FF2B5EF4-FFF2-40B4-BE49-F238E27FC236}">
                <a16:creationId xmlns:a16="http://schemas.microsoft.com/office/drawing/2014/main" id="{6DDC3130-A3C3-7AE6-BC41-5676558A9297}"/>
              </a:ext>
              <a:ext uri="{C183D7F6-B498-43B3-948B-1728B52AA6E4}">
                <adec:decorative xmlns:adec="http://schemas.microsoft.com/office/drawing/2017/decorative" val="1"/>
              </a:ext>
            </a:extLst>
          </p:cNvPr>
          <p:cNvSpPr/>
          <p:nvPr userDrawn="1"/>
        </p:nvSpPr>
        <p:spPr>
          <a:xfrm flipV="1">
            <a:off x="7768799"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11" name="Freeform: Shape 10">
            <a:extLst>
              <a:ext uri="{FF2B5EF4-FFF2-40B4-BE49-F238E27FC236}">
                <a16:creationId xmlns:a16="http://schemas.microsoft.com/office/drawing/2014/main" id="{B09B643E-CE5D-1852-BB2C-C13807CF7F52}"/>
              </a:ext>
              <a:ext uri="{C183D7F6-B498-43B3-948B-1728B52AA6E4}">
                <adec:decorative xmlns:adec="http://schemas.microsoft.com/office/drawing/2017/decorative" val="1"/>
              </a:ext>
            </a:extLst>
          </p:cNvPr>
          <p:cNvSpPr/>
          <p:nvPr userDrawn="1"/>
        </p:nvSpPr>
        <p:spPr>
          <a:xfrm>
            <a:off x="2" y="0"/>
            <a:ext cx="12191999" cy="331200"/>
          </a:xfrm>
          <a:custGeom>
            <a:avLst/>
            <a:gdLst>
              <a:gd name="connsiteX0" fmla="*/ 0 w 12191999"/>
              <a:gd name="connsiteY0" fmla="*/ 0 h 331200"/>
              <a:gd name="connsiteX1" fmla="*/ 12191999 w 12191999"/>
              <a:gd name="connsiteY1" fmla="*/ 0 h 331200"/>
              <a:gd name="connsiteX2" fmla="*/ 12191999 w 12191999"/>
              <a:gd name="connsiteY2" fmla="*/ 331200 h 331200"/>
              <a:gd name="connsiteX3" fmla="*/ 0 w 12191999"/>
              <a:gd name="connsiteY3" fmla="*/ 331200 h 331200"/>
            </a:gdLst>
            <a:ahLst/>
            <a:cxnLst>
              <a:cxn ang="0">
                <a:pos x="connsiteX0" y="connsiteY0"/>
              </a:cxn>
              <a:cxn ang="0">
                <a:pos x="connsiteX1" y="connsiteY1"/>
              </a:cxn>
              <a:cxn ang="0">
                <a:pos x="connsiteX2" y="connsiteY2"/>
              </a:cxn>
              <a:cxn ang="0">
                <a:pos x="connsiteX3" y="connsiteY3"/>
              </a:cxn>
            </a:cxnLst>
            <a:rect l="l" t="t" r="r" b="b"/>
            <a:pathLst>
              <a:path w="12191999" h="331200">
                <a:moveTo>
                  <a:pt x="0" y="0"/>
                </a:moveTo>
                <a:lnTo>
                  <a:pt x="12191999" y="0"/>
                </a:lnTo>
                <a:lnTo>
                  <a:pt x="12191999" y="331200"/>
                </a:lnTo>
                <a:lnTo>
                  <a:pt x="0" y="331200"/>
                </a:lnTo>
                <a:close/>
              </a:path>
            </a:pathLst>
          </a:custGeom>
          <a:solidFill>
            <a:schemeClr val="accent1"/>
          </a:solidFill>
        </p:spPr>
        <p:txBody>
          <a:bodyPr wrap="square">
            <a:noAutofit/>
          </a:bodyPr>
          <a:lstStyle/>
          <a:p>
            <a:endParaRPr lang="zh-CN" altLang="en-US"/>
          </a:p>
        </p:txBody>
      </p:sp>
      <p:sp>
        <p:nvSpPr>
          <p:cNvPr id="12" name="Freeform 17">
            <a:extLst>
              <a:ext uri="{FF2B5EF4-FFF2-40B4-BE49-F238E27FC236}">
                <a16:creationId xmlns:a16="http://schemas.microsoft.com/office/drawing/2014/main" id="{6C9DB915-08DF-0AC5-9A2A-F401116E05C8}"/>
              </a:ext>
              <a:ext uri="{C183D7F6-B498-43B3-948B-1728B52AA6E4}">
                <adec:decorative xmlns:adec="http://schemas.microsoft.com/office/drawing/2017/decorative" val="1"/>
              </a:ext>
            </a:extLst>
          </p:cNvPr>
          <p:cNvSpPr/>
          <p:nvPr userDrawn="1"/>
        </p:nvSpPr>
        <p:spPr>
          <a:xfrm flipV="1">
            <a:off x="0" y="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9" name="Date Placeholder 8">
            <a:extLst>
              <a:ext uri="{FF2B5EF4-FFF2-40B4-BE49-F238E27FC236}">
                <a16:creationId xmlns:a16="http://schemas.microsoft.com/office/drawing/2014/main" id="{79D6E9F3-F603-7F3B-A0F8-9EECCC65B573}"/>
              </a:ext>
            </a:extLst>
          </p:cNvPr>
          <p:cNvSpPr>
            <a:spLocks noGrp="1"/>
          </p:cNvSpPr>
          <p:nvPr>
            <p:ph type="dt" sz="half" idx="36"/>
          </p:nvPr>
        </p:nvSpPr>
        <p:spPr/>
        <p:txBody>
          <a:bodyPr/>
          <a:lstStyle/>
          <a:p>
            <a:r>
              <a:rPr lang="en-US" altLang="zh-CN"/>
              <a:t>03/13/2025</a:t>
            </a:r>
          </a:p>
        </p:txBody>
      </p:sp>
      <p:sp>
        <p:nvSpPr>
          <p:cNvPr id="10" name="Footer Placeholder 9">
            <a:extLst>
              <a:ext uri="{FF2B5EF4-FFF2-40B4-BE49-F238E27FC236}">
                <a16:creationId xmlns:a16="http://schemas.microsoft.com/office/drawing/2014/main" id="{53F5DB2C-485D-D8D2-8C1F-E4EA8040EE7C}"/>
              </a:ext>
            </a:extLst>
          </p:cNvPr>
          <p:cNvSpPr>
            <a:spLocks noGrp="1"/>
          </p:cNvSpPr>
          <p:nvPr>
            <p:ph type="ftr" sz="quarter" idx="37"/>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55A11E9E-D44F-E555-A2BB-14D6FE777822}"/>
              </a:ext>
            </a:extLst>
          </p:cNvPr>
          <p:cNvSpPr>
            <a:spLocks noGrp="1"/>
          </p:cNvSpPr>
          <p:nvPr>
            <p:ph type="sldNum" sz="half" idx="38"/>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47943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8008" y="854239"/>
            <a:ext cx="7876287" cy="3592629"/>
          </a:xfrm>
        </p:spPr>
        <p:txBody>
          <a:bodyPr lIns="0" tIns="0" rIns="0" bIns="0" anchor="b">
            <a:noAutofit/>
          </a:bodyPr>
          <a:lstStyle>
            <a:lvl1pPr algn="l">
              <a:lnSpc>
                <a:spcPct val="100000"/>
              </a:lnSpc>
              <a:defRPr sz="5400" b="0" baseline="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58367" y="4617138"/>
            <a:ext cx="7835927" cy="1313762"/>
          </a:xfrm>
        </p:spPr>
        <p:txBody>
          <a:bodyPr lIns="0" tIns="0" rIns="0" bIns="0" anchor="t">
            <a:noAutofit/>
          </a:bodyPr>
          <a:lstStyle>
            <a:lvl1pPr marL="0" indent="0" algn="l">
              <a:lnSpc>
                <a:spcPct val="100000"/>
              </a:lnSpc>
              <a:spcBef>
                <a:spcPts val="0"/>
              </a:spcBef>
              <a:buNone/>
              <a:defRPr sz="2400"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Content Placeholder 10">
            <a:extLst>
              <a:ext uri="{FF2B5EF4-FFF2-40B4-BE49-F238E27FC236}">
                <a16:creationId xmlns:a16="http://schemas.microsoft.com/office/drawing/2014/main" id="{BF866237-3EC3-0269-92E0-80E4D6E11C96}"/>
              </a:ext>
            </a:extLst>
          </p:cNvPr>
          <p:cNvSpPr>
            <a:spLocks noGrp="1"/>
          </p:cNvSpPr>
          <p:nvPr>
            <p:ph sz="quarter" idx="13" hasCustomPrompt="1"/>
          </p:nvPr>
        </p:nvSpPr>
        <p:spPr>
          <a:xfrm>
            <a:off x="657225" y="6076543"/>
            <a:ext cx="2155825" cy="305614"/>
          </a:xfrm>
        </p:spPr>
        <p:txBody>
          <a:bodyPr lIns="0" tIns="0" rIns="0" bIns="0" anchor="b">
            <a:noAutofit/>
          </a:bodyPr>
          <a:lstStyle>
            <a:lvl1pPr marL="0" indent="0">
              <a:spcBef>
                <a:spcPts val="0"/>
              </a:spcBef>
              <a:buNone/>
              <a:defRPr sz="1600"/>
            </a:lvl1pPr>
          </a:lstStyle>
          <a:p>
            <a:pPr lvl="0"/>
            <a:r>
              <a:rPr lang="en-US"/>
              <a:t>Presenter Name</a:t>
            </a:r>
          </a:p>
        </p:txBody>
      </p:sp>
      <p:sp>
        <p:nvSpPr>
          <p:cNvPr id="9" name="Freeform 10">
            <a:extLst>
              <a:ext uri="{FF2B5EF4-FFF2-40B4-BE49-F238E27FC236}">
                <a16:creationId xmlns:a16="http://schemas.microsoft.com/office/drawing/2014/main" id="{C97D63AA-10AF-817C-3FA8-C3C3CD7F0F84}"/>
              </a:ext>
              <a:ext uri="{C183D7F6-B498-43B3-948B-1728B52AA6E4}">
                <adec:decorative xmlns:adec="http://schemas.microsoft.com/office/drawing/2017/decorative" val="1"/>
              </a:ext>
            </a:extLst>
          </p:cNvPr>
          <p:cNvSpPr/>
          <p:nvPr userDrawn="1"/>
        </p:nvSpPr>
        <p:spPr>
          <a:xfrm rot="5400000">
            <a:off x="-664664" y="3164196"/>
            <a:ext cx="1947336" cy="618008"/>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10" name="Freeform 10">
            <a:extLst>
              <a:ext uri="{FF2B5EF4-FFF2-40B4-BE49-F238E27FC236}">
                <a16:creationId xmlns:a16="http://schemas.microsoft.com/office/drawing/2014/main" id="{40785FC4-EF47-6A5D-4541-E3290578319B}"/>
              </a:ext>
              <a:ext uri="{C183D7F6-B498-43B3-948B-1728B52AA6E4}">
                <adec:decorative xmlns:adec="http://schemas.microsoft.com/office/drawing/2017/decorative" val="1"/>
              </a:ext>
            </a:extLst>
          </p:cNvPr>
          <p:cNvSpPr/>
          <p:nvPr userDrawn="1"/>
        </p:nvSpPr>
        <p:spPr>
          <a:xfrm>
            <a:off x="0" y="0"/>
            <a:ext cx="1947336" cy="618008"/>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7" name="Freeform 5">
            <a:extLst>
              <a:ext uri="{FF2B5EF4-FFF2-40B4-BE49-F238E27FC236}">
                <a16:creationId xmlns:a16="http://schemas.microsoft.com/office/drawing/2014/main" id="{D0429B91-8BA2-60E1-F6A1-5A2359A9BA50}"/>
              </a:ext>
              <a:ext uri="{C183D7F6-B498-43B3-948B-1728B52AA6E4}">
                <adec:decorative xmlns:adec="http://schemas.microsoft.com/office/drawing/2017/decorative" val="1"/>
              </a:ext>
            </a:extLst>
          </p:cNvPr>
          <p:cNvSpPr/>
          <p:nvPr userDrawn="1"/>
        </p:nvSpPr>
        <p:spPr>
          <a:xfrm>
            <a:off x="8791576" y="0"/>
            <a:ext cx="3400423" cy="6858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8" name="Date Placeholder 7">
            <a:extLst>
              <a:ext uri="{FF2B5EF4-FFF2-40B4-BE49-F238E27FC236}">
                <a16:creationId xmlns:a16="http://schemas.microsoft.com/office/drawing/2014/main" id="{9C161778-1D47-03FB-2618-74C2B6261BF3}"/>
              </a:ext>
            </a:extLst>
          </p:cNvPr>
          <p:cNvSpPr>
            <a:spLocks noGrp="1"/>
          </p:cNvSpPr>
          <p:nvPr>
            <p:ph type="dt" sz="half" idx="14"/>
          </p:nvPr>
        </p:nvSpPr>
        <p:spPr/>
        <p:txBody>
          <a:bodyPr/>
          <a:lstStyle/>
          <a:p>
            <a:r>
              <a:rPr lang="en-US" altLang="zh-CN"/>
              <a:t>03/13/2025</a:t>
            </a:r>
          </a:p>
        </p:txBody>
      </p:sp>
      <p:sp>
        <p:nvSpPr>
          <p:cNvPr id="12" name="Footer Placeholder 11">
            <a:extLst>
              <a:ext uri="{FF2B5EF4-FFF2-40B4-BE49-F238E27FC236}">
                <a16:creationId xmlns:a16="http://schemas.microsoft.com/office/drawing/2014/main" id="{CB1058D4-5B1B-F17E-835A-97462D0DF265}"/>
              </a:ext>
            </a:extLst>
          </p:cNvPr>
          <p:cNvSpPr>
            <a:spLocks noGrp="1"/>
          </p:cNvSpPr>
          <p:nvPr>
            <p:ph type="ftr" sz="quarter" idx="15"/>
          </p:nvPr>
        </p:nvSpPr>
        <p:spPr/>
        <p:txBody>
          <a:bodyPr/>
          <a:lstStyle/>
          <a:p>
            <a:r>
              <a:rPr lang="en-US" altLang="zh-CN"/>
              <a:t>Sample Footer Text</a:t>
            </a:r>
          </a:p>
        </p:txBody>
      </p:sp>
      <p:sp>
        <p:nvSpPr>
          <p:cNvPr id="13" name="Slide Number Placeholder 12">
            <a:extLst>
              <a:ext uri="{FF2B5EF4-FFF2-40B4-BE49-F238E27FC236}">
                <a16:creationId xmlns:a16="http://schemas.microsoft.com/office/drawing/2014/main" id="{6910C1ED-0F4E-7284-E1D0-5D5DCFA95E9D}"/>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39439539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item Lists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886783"/>
            <a:ext cx="10504000" cy="1132258"/>
          </a:xfrm>
        </p:spPr>
        <p:txBody>
          <a:bodyPr lIns="0" tIns="0" rIns="0" bIns="0" anchor="ctr">
            <a:noAutofit/>
          </a:bodyPr>
          <a:lstStyle>
            <a:lvl1pPr algn="ctr">
              <a:defRPr sz="3600" b="0" baseline="0"/>
            </a:lvl1pPr>
          </a:lstStyle>
          <a:p>
            <a:r>
              <a:rPr lang="en-US"/>
              <a:t>Click to edit Master title style</a:t>
            </a:r>
          </a:p>
        </p:txBody>
      </p:sp>
      <p:sp>
        <p:nvSpPr>
          <p:cNvPr id="11" name="Picture Placeholder 10">
            <a:extLst>
              <a:ext uri="{FF2B5EF4-FFF2-40B4-BE49-F238E27FC236}">
                <a16:creationId xmlns:a16="http://schemas.microsoft.com/office/drawing/2014/main" id="{E4376F32-4FB3-093D-D835-4F9E3EF02953}"/>
              </a:ext>
            </a:extLst>
          </p:cNvPr>
          <p:cNvSpPr>
            <a:spLocks noGrp="1"/>
          </p:cNvSpPr>
          <p:nvPr>
            <p:ph type="pic" sz="quarter" idx="39"/>
          </p:nvPr>
        </p:nvSpPr>
        <p:spPr>
          <a:xfrm>
            <a:off x="1322334" y="2092306"/>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15" name="Text Placeholder 39">
            <a:extLst>
              <a:ext uri="{FF2B5EF4-FFF2-40B4-BE49-F238E27FC236}">
                <a16:creationId xmlns:a16="http://schemas.microsoft.com/office/drawing/2014/main" id="{05A2EEB6-D088-5DC9-20BF-BFB26FA5A5AD}"/>
              </a:ext>
            </a:extLst>
          </p:cNvPr>
          <p:cNvSpPr>
            <a:spLocks noGrp="1"/>
          </p:cNvSpPr>
          <p:nvPr>
            <p:ph type="body" sz="quarter" idx="27"/>
          </p:nvPr>
        </p:nvSpPr>
        <p:spPr>
          <a:xfrm>
            <a:off x="849311"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6" name="Text Placeholder 39">
            <a:extLst>
              <a:ext uri="{FF2B5EF4-FFF2-40B4-BE49-F238E27FC236}">
                <a16:creationId xmlns:a16="http://schemas.microsoft.com/office/drawing/2014/main" id="{C4EE7C5F-791A-45FB-8A87-0764EC0F7EA6}"/>
              </a:ext>
            </a:extLst>
          </p:cNvPr>
          <p:cNvSpPr>
            <a:spLocks noGrp="1"/>
          </p:cNvSpPr>
          <p:nvPr>
            <p:ph type="body" sz="quarter" idx="32"/>
          </p:nvPr>
        </p:nvSpPr>
        <p:spPr>
          <a:xfrm>
            <a:off x="844000" y="4772803"/>
            <a:ext cx="2386947" cy="1109791"/>
          </a:xfrm>
        </p:spPr>
        <p:txBody>
          <a:bodyPr lIns="0" tIns="0" rIns="0" bIns="0" anchor="t">
            <a:noAutofit/>
          </a:bodyPr>
          <a:lstStyle>
            <a:lvl1pPr marL="0" indent="0" algn="ctr">
              <a:lnSpc>
                <a:spcPct val="120000"/>
              </a:lnSpc>
              <a:spcBef>
                <a:spcPts val="0"/>
              </a:spcBef>
              <a:buNone/>
              <a:defRPr sz="1400" b="0" baseline="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2" name="Picture Placeholder 11">
            <a:extLst>
              <a:ext uri="{FF2B5EF4-FFF2-40B4-BE49-F238E27FC236}">
                <a16:creationId xmlns:a16="http://schemas.microsoft.com/office/drawing/2014/main" id="{20F278EE-C4BD-3786-017F-D093EE2465E3}"/>
              </a:ext>
            </a:extLst>
          </p:cNvPr>
          <p:cNvSpPr>
            <a:spLocks noGrp="1"/>
          </p:cNvSpPr>
          <p:nvPr>
            <p:ph type="pic" sz="quarter" idx="40"/>
          </p:nvPr>
        </p:nvSpPr>
        <p:spPr>
          <a:xfrm>
            <a:off x="4017396" y="2092306"/>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17" name="Text Placeholder 39">
            <a:extLst>
              <a:ext uri="{FF2B5EF4-FFF2-40B4-BE49-F238E27FC236}">
                <a16:creationId xmlns:a16="http://schemas.microsoft.com/office/drawing/2014/main" id="{E907BA94-FBBF-0166-CAA4-81B432510CA3}"/>
              </a:ext>
            </a:extLst>
          </p:cNvPr>
          <p:cNvSpPr>
            <a:spLocks noGrp="1"/>
          </p:cNvSpPr>
          <p:nvPr>
            <p:ph type="body" sz="quarter" idx="43"/>
          </p:nvPr>
        </p:nvSpPr>
        <p:spPr>
          <a:xfrm>
            <a:off x="3544373"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8" name="Text Placeholder 39">
            <a:extLst>
              <a:ext uri="{FF2B5EF4-FFF2-40B4-BE49-F238E27FC236}">
                <a16:creationId xmlns:a16="http://schemas.microsoft.com/office/drawing/2014/main" id="{41B9B884-D83C-E348-9F47-95210A1C58EF}"/>
              </a:ext>
            </a:extLst>
          </p:cNvPr>
          <p:cNvSpPr>
            <a:spLocks noGrp="1"/>
          </p:cNvSpPr>
          <p:nvPr>
            <p:ph type="body" sz="quarter" idx="44"/>
          </p:nvPr>
        </p:nvSpPr>
        <p:spPr>
          <a:xfrm>
            <a:off x="3544373" y="4772803"/>
            <a:ext cx="2386947" cy="1109791"/>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3" name="Picture Placeholder 12">
            <a:extLst>
              <a:ext uri="{FF2B5EF4-FFF2-40B4-BE49-F238E27FC236}">
                <a16:creationId xmlns:a16="http://schemas.microsoft.com/office/drawing/2014/main" id="{766D4AC7-BBFA-F617-DD11-9E649A104652}"/>
              </a:ext>
            </a:extLst>
          </p:cNvPr>
          <p:cNvSpPr>
            <a:spLocks noGrp="1"/>
          </p:cNvSpPr>
          <p:nvPr>
            <p:ph type="pic" sz="quarter" idx="41"/>
          </p:nvPr>
        </p:nvSpPr>
        <p:spPr>
          <a:xfrm>
            <a:off x="6723080" y="2092306"/>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19" name="Text Placeholder 39">
            <a:extLst>
              <a:ext uri="{FF2B5EF4-FFF2-40B4-BE49-F238E27FC236}">
                <a16:creationId xmlns:a16="http://schemas.microsoft.com/office/drawing/2014/main" id="{AD702C90-A059-E7DB-144B-1C0F8614AF9B}"/>
              </a:ext>
            </a:extLst>
          </p:cNvPr>
          <p:cNvSpPr>
            <a:spLocks noGrp="1"/>
          </p:cNvSpPr>
          <p:nvPr>
            <p:ph type="body" sz="quarter" idx="45"/>
          </p:nvPr>
        </p:nvSpPr>
        <p:spPr>
          <a:xfrm>
            <a:off x="6250057"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0" name="Text Placeholder 39">
            <a:extLst>
              <a:ext uri="{FF2B5EF4-FFF2-40B4-BE49-F238E27FC236}">
                <a16:creationId xmlns:a16="http://schemas.microsoft.com/office/drawing/2014/main" id="{ED5D17F8-5B75-5980-3CDC-4B800A1D1142}"/>
              </a:ext>
            </a:extLst>
          </p:cNvPr>
          <p:cNvSpPr>
            <a:spLocks noGrp="1"/>
          </p:cNvSpPr>
          <p:nvPr>
            <p:ph type="body" sz="quarter" idx="46"/>
          </p:nvPr>
        </p:nvSpPr>
        <p:spPr>
          <a:xfrm>
            <a:off x="6250057" y="4772803"/>
            <a:ext cx="2386947" cy="1109791"/>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4" name="Picture Placeholder 13">
            <a:extLst>
              <a:ext uri="{FF2B5EF4-FFF2-40B4-BE49-F238E27FC236}">
                <a16:creationId xmlns:a16="http://schemas.microsoft.com/office/drawing/2014/main" id="{E5520C32-89CC-39E4-5415-855B48F4B675}"/>
              </a:ext>
            </a:extLst>
          </p:cNvPr>
          <p:cNvSpPr>
            <a:spLocks noGrp="1"/>
          </p:cNvSpPr>
          <p:nvPr>
            <p:ph type="pic" sz="quarter" idx="42"/>
          </p:nvPr>
        </p:nvSpPr>
        <p:spPr>
          <a:xfrm>
            <a:off x="9428764" y="2092306"/>
            <a:ext cx="1446212" cy="1446213"/>
          </a:xfrm>
          <a:custGeom>
            <a:avLst/>
            <a:gdLst>
              <a:gd name="connsiteX0" fmla="*/ 722009 w 1446212"/>
              <a:gd name="connsiteY0" fmla="*/ 0 h 1446213"/>
              <a:gd name="connsiteX1" fmla="*/ 724204 w 1446212"/>
              <a:gd name="connsiteY1" fmla="*/ 0 h 1446213"/>
              <a:gd name="connsiteX2" fmla="*/ 1446212 w 1446212"/>
              <a:gd name="connsiteY2" fmla="*/ 722008 h 1446213"/>
              <a:gd name="connsiteX3" fmla="*/ 1446212 w 1446212"/>
              <a:gd name="connsiteY3" fmla="*/ 724205 h 1446213"/>
              <a:gd name="connsiteX4" fmla="*/ 724204 w 1446212"/>
              <a:gd name="connsiteY4" fmla="*/ 1446213 h 1446213"/>
              <a:gd name="connsiteX5" fmla="*/ 722009 w 1446212"/>
              <a:gd name="connsiteY5" fmla="*/ 1446213 h 1446213"/>
              <a:gd name="connsiteX6" fmla="*/ 0 w 1446212"/>
              <a:gd name="connsiteY6" fmla="*/ 724204 h 1446213"/>
              <a:gd name="connsiteX7" fmla="*/ 0 w 1446212"/>
              <a:gd name="connsiteY7" fmla="*/ 722009 h 144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212" h="1446213">
                <a:moveTo>
                  <a:pt x="722009" y="0"/>
                </a:moveTo>
                <a:lnTo>
                  <a:pt x="724204" y="0"/>
                </a:lnTo>
                <a:lnTo>
                  <a:pt x="1446212" y="722008"/>
                </a:lnTo>
                <a:lnTo>
                  <a:pt x="1446212" y="724205"/>
                </a:lnTo>
                <a:lnTo>
                  <a:pt x="724204" y="1446213"/>
                </a:lnTo>
                <a:lnTo>
                  <a:pt x="722009" y="1446213"/>
                </a:lnTo>
                <a:lnTo>
                  <a:pt x="0" y="724204"/>
                </a:lnTo>
                <a:lnTo>
                  <a:pt x="0" y="722009"/>
                </a:lnTo>
                <a:close/>
              </a:path>
            </a:pathLst>
          </a:custGeom>
        </p:spPr>
        <p:txBody>
          <a:bodyPr wrap="square">
            <a:noAutofit/>
          </a:bodyPr>
          <a:lstStyle/>
          <a:p>
            <a:endParaRPr lang="en-US"/>
          </a:p>
        </p:txBody>
      </p:sp>
      <p:sp>
        <p:nvSpPr>
          <p:cNvPr id="22" name="Text Placeholder 39">
            <a:extLst>
              <a:ext uri="{FF2B5EF4-FFF2-40B4-BE49-F238E27FC236}">
                <a16:creationId xmlns:a16="http://schemas.microsoft.com/office/drawing/2014/main" id="{64E5BA67-245A-910F-EAEA-9B164985426F}"/>
              </a:ext>
            </a:extLst>
          </p:cNvPr>
          <p:cNvSpPr>
            <a:spLocks noGrp="1"/>
          </p:cNvSpPr>
          <p:nvPr>
            <p:ph type="body" sz="quarter" idx="48"/>
          </p:nvPr>
        </p:nvSpPr>
        <p:spPr>
          <a:xfrm>
            <a:off x="8955741"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1" name="Text Placeholder 39">
            <a:extLst>
              <a:ext uri="{FF2B5EF4-FFF2-40B4-BE49-F238E27FC236}">
                <a16:creationId xmlns:a16="http://schemas.microsoft.com/office/drawing/2014/main" id="{51F6A6FF-8374-DF50-94EF-3C86220F1035}"/>
              </a:ext>
            </a:extLst>
          </p:cNvPr>
          <p:cNvSpPr>
            <a:spLocks noGrp="1"/>
          </p:cNvSpPr>
          <p:nvPr>
            <p:ph type="body" sz="quarter" idx="47"/>
          </p:nvPr>
        </p:nvSpPr>
        <p:spPr>
          <a:xfrm>
            <a:off x="8955741" y="4772803"/>
            <a:ext cx="2386947" cy="1109791"/>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5" name="Freeform 10">
            <a:extLst>
              <a:ext uri="{FF2B5EF4-FFF2-40B4-BE49-F238E27FC236}">
                <a16:creationId xmlns:a16="http://schemas.microsoft.com/office/drawing/2014/main" id="{677315A8-46EF-5456-554B-CFD019DDB16C}"/>
              </a:ext>
              <a:ext uri="{C183D7F6-B498-43B3-948B-1728B52AA6E4}">
                <adec:decorative xmlns:adec="http://schemas.microsoft.com/office/drawing/2017/decorative" val="1"/>
              </a:ext>
            </a:extLst>
          </p:cNvPr>
          <p:cNvSpPr/>
          <p:nvPr userDrawn="1"/>
        </p:nvSpPr>
        <p:spPr>
          <a:xfrm>
            <a:off x="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8" name="Date Placeholder 7">
            <a:extLst>
              <a:ext uri="{FF2B5EF4-FFF2-40B4-BE49-F238E27FC236}">
                <a16:creationId xmlns:a16="http://schemas.microsoft.com/office/drawing/2014/main" id="{9265D351-7CFF-ACCB-1499-5251773F349C}"/>
              </a:ext>
            </a:extLst>
          </p:cNvPr>
          <p:cNvSpPr>
            <a:spLocks noGrp="1"/>
          </p:cNvSpPr>
          <p:nvPr>
            <p:ph type="dt" sz="half" idx="49"/>
          </p:nvPr>
        </p:nvSpPr>
        <p:spPr/>
        <p:txBody>
          <a:bodyPr/>
          <a:lstStyle/>
          <a:p>
            <a:r>
              <a:rPr lang="en-US" altLang="zh-CN"/>
              <a:t>03/13/2025</a:t>
            </a:r>
          </a:p>
        </p:txBody>
      </p:sp>
      <p:sp>
        <p:nvSpPr>
          <p:cNvPr id="9" name="Footer Placeholder 8">
            <a:extLst>
              <a:ext uri="{FF2B5EF4-FFF2-40B4-BE49-F238E27FC236}">
                <a16:creationId xmlns:a16="http://schemas.microsoft.com/office/drawing/2014/main" id="{BC49C9E8-1A47-560D-4929-E524B64445A3}"/>
              </a:ext>
            </a:extLst>
          </p:cNvPr>
          <p:cNvSpPr>
            <a:spLocks noGrp="1"/>
          </p:cNvSpPr>
          <p:nvPr>
            <p:ph type="ftr" sz="quarter" idx="50"/>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3243AEA6-B1A4-1C35-904B-AE7DA7C24494}"/>
              </a:ext>
            </a:extLst>
          </p:cNvPr>
          <p:cNvSpPr>
            <a:spLocks noGrp="1"/>
          </p:cNvSpPr>
          <p:nvPr>
            <p:ph type="sldNum" sz="half" idx="51"/>
          </p:nvPr>
        </p:nvSpPr>
        <p:spPr/>
        <p:txBody>
          <a:bodyPr/>
          <a:lstStyle/>
          <a:p>
            <a:fld id="{64D095EA-18D5-4754-B677-EAAE710458D2}" type="slidenum">
              <a:rPr lang="en-US" altLang="zh-CN" smtClean="0"/>
              <a:pPr/>
              <a:t>‹#›</a:t>
            </a:fld>
            <a:endParaRPr lang="en-US" altLang="zh-CN"/>
          </a:p>
        </p:txBody>
      </p:sp>
      <p:sp>
        <p:nvSpPr>
          <p:cNvPr id="6" name="Freeform 10">
            <a:extLst>
              <a:ext uri="{FF2B5EF4-FFF2-40B4-BE49-F238E27FC236}">
                <a16:creationId xmlns:a16="http://schemas.microsoft.com/office/drawing/2014/main" id="{38F4515C-99B9-2D48-1FDB-724091897AE4}"/>
              </a:ext>
              <a:ext uri="{C183D7F6-B498-43B3-948B-1728B52AA6E4}">
                <adec:decorative xmlns:adec="http://schemas.microsoft.com/office/drawing/2017/decorative" val="1"/>
              </a:ext>
            </a:extLst>
          </p:cNvPr>
          <p:cNvSpPr/>
          <p:nvPr userDrawn="1"/>
        </p:nvSpPr>
        <p:spPr>
          <a:xfrm>
            <a:off x="1132800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Tree>
    <p:extLst>
      <p:ext uri="{BB962C8B-B14F-4D97-AF65-F5344CB8AC3E}">
        <p14:creationId xmlns:p14="http://schemas.microsoft.com/office/powerpoint/2010/main" val="1231971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item Lists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886783"/>
            <a:ext cx="10504000" cy="1132258"/>
          </a:xfrm>
        </p:spPr>
        <p:txBody>
          <a:bodyPr lIns="0" tIns="0" rIns="0" bIns="0" anchor="ctr">
            <a:noAutofit/>
          </a:bodyPr>
          <a:lstStyle>
            <a:lvl1pPr algn="ctr">
              <a:defRPr sz="3600" b="0" baseline="0"/>
            </a:lvl1pPr>
          </a:lstStyle>
          <a:p>
            <a:r>
              <a:rPr lang="en-US"/>
              <a:t>Click to edit Master title style</a:t>
            </a:r>
          </a:p>
        </p:txBody>
      </p:sp>
      <p:sp>
        <p:nvSpPr>
          <p:cNvPr id="22" name="Rectangle 21">
            <a:extLst>
              <a:ext uri="{FF2B5EF4-FFF2-40B4-BE49-F238E27FC236}">
                <a16:creationId xmlns:a16="http://schemas.microsoft.com/office/drawing/2014/main" id="{D04B793B-FE1B-6285-CB8E-8986809C3F45}"/>
              </a:ext>
              <a:ext uri="{C183D7F6-B498-43B3-948B-1728B52AA6E4}">
                <adec:decorative xmlns:adec="http://schemas.microsoft.com/office/drawing/2017/decorative" val="1"/>
              </a:ext>
            </a:extLst>
          </p:cNvPr>
          <p:cNvSpPr/>
          <p:nvPr userDrawn="1"/>
        </p:nvSpPr>
        <p:spPr>
          <a:xfrm rot="2700000">
            <a:off x="1595440" y="2342604"/>
            <a:ext cx="900000" cy="90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Text Placeholder 22">
            <a:extLst>
              <a:ext uri="{FF2B5EF4-FFF2-40B4-BE49-F238E27FC236}">
                <a16:creationId xmlns:a16="http://schemas.microsoft.com/office/drawing/2014/main" id="{AE8A8674-6A2C-78A3-885D-55C088B06985}"/>
              </a:ext>
            </a:extLst>
          </p:cNvPr>
          <p:cNvSpPr>
            <a:spLocks noGrp="1"/>
          </p:cNvSpPr>
          <p:nvPr>
            <p:ph type="body" sz="quarter" idx="53" hasCustomPrompt="1"/>
          </p:nvPr>
        </p:nvSpPr>
        <p:spPr>
          <a:xfrm>
            <a:off x="1775855" y="2555875"/>
            <a:ext cx="538162" cy="471988"/>
          </a:xfrm>
        </p:spPr>
        <p:txBody>
          <a:bodyPr lIns="0" tIns="0" rIns="0" bIns="0" anchor="ctr">
            <a:noAutofit/>
          </a:bodyPr>
          <a:lstStyle>
            <a:lvl1pPr marL="0" indent="0" algn="ctr">
              <a:lnSpc>
                <a:spcPct val="100000"/>
              </a:lnSpc>
              <a:spcBef>
                <a:spcPts val="0"/>
              </a:spcBef>
              <a:buNone/>
              <a:defRPr sz="2000" b="1" baseline="0"/>
            </a:lvl1pPr>
          </a:lstStyle>
          <a:p>
            <a:pPr lvl="0"/>
            <a:r>
              <a:rPr lang="en-US"/>
              <a:t>01</a:t>
            </a:r>
          </a:p>
        </p:txBody>
      </p:sp>
      <p:sp>
        <p:nvSpPr>
          <p:cNvPr id="11" name="Text Placeholder 39">
            <a:extLst>
              <a:ext uri="{FF2B5EF4-FFF2-40B4-BE49-F238E27FC236}">
                <a16:creationId xmlns:a16="http://schemas.microsoft.com/office/drawing/2014/main" id="{E43A858A-91C9-3821-CE0E-B8560BABAAD0}"/>
              </a:ext>
            </a:extLst>
          </p:cNvPr>
          <p:cNvSpPr>
            <a:spLocks noGrp="1"/>
          </p:cNvSpPr>
          <p:nvPr>
            <p:ph type="body" sz="quarter" idx="27"/>
          </p:nvPr>
        </p:nvSpPr>
        <p:spPr>
          <a:xfrm>
            <a:off x="849311"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2" name="Text Placeholder 39">
            <a:extLst>
              <a:ext uri="{FF2B5EF4-FFF2-40B4-BE49-F238E27FC236}">
                <a16:creationId xmlns:a16="http://schemas.microsoft.com/office/drawing/2014/main" id="{9CAF2C49-1346-8F16-115B-B7FF24FBBC29}"/>
              </a:ext>
            </a:extLst>
          </p:cNvPr>
          <p:cNvSpPr>
            <a:spLocks noGrp="1"/>
          </p:cNvSpPr>
          <p:nvPr>
            <p:ph type="body" sz="quarter" idx="32"/>
          </p:nvPr>
        </p:nvSpPr>
        <p:spPr>
          <a:xfrm>
            <a:off x="844000" y="4772803"/>
            <a:ext cx="2386947" cy="1109791"/>
          </a:xfrm>
        </p:spPr>
        <p:txBody>
          <a:bodyPr lIns="0" tIns="0" rIns="0" bIns="0" anchor="t">
            <a:noAutofit/>
          </a:bodyPr>
          <a:lstStyle>
            <a:lvl1pPr marL="0" indent="0" algn="ctr">
              <a:lnSpc>
                <a:spcPct val="120000"/>
              </a:lnSpc>
              <a:spcBef>
                <a:spcPts val="0"/>
              </a:spcBef>
              <a:buNone/>
              <a:defRPr sz="1400" b="0" baseline="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1" name="Rectangle 20">
            <a:extLst>
              <a:ext uri="{FF2B5EF4-FFF2-40B4-BE49-F238E27FC236}">
                <a16:creationId xmlns:a16="http://schemas.microsoft.com/office/drawing/2014/main" id="{7E9EF5B5-8530-E4D6-CF9A-48AD966AEC43}"/>
              </a:ext>
              <a:ext uri="{C183D7F6-B498-43B3-948B-1728B52AA6E4}">
                <adec:decorative xmlns:adec="http://schemas.microsoft.com/office/drawing/2017/decorative" val="1"/>
              </a:ext>
            </a:extLst>
          </p:cNvPr>
          <p:cNvSpPr/>
          <p:nvPr userDrawn="1"/>
        </p:nvSpPr>
        <p:spPr>
          <a:xfrm rot="2700000">
            <a:off x="4290502" y="2342604"/>
            <a:ext cx="900000" cy="90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2">
            <a:extLst>
              <a:ext uri="{FF2B5EF4-FFF2-40B4-BE49-F238E27FC236}">
                <a16:creationId xmlns:a16="http://schemas.microsoft.com/office/drawing/2014/main" id="{9E3CF133-5941-82E8-E04A-DA0824EBD0E3}"/>
              </a:ext>
            </a:extLst>
          </p:cNvPr>
          <p:cNvSpPr>
            <a:spLocks noGrp="1"/>
          </p:cNvSpPr>
          <p:nvPr>
            <p:ph type="body" sz="quarter" idx="54" hasCustomPrompt="1"/>
          </p:nvPr>
        </p:nvSpPr>
        <p:spPr>
          <a:xfrm>
            <a:off x="4471925" y="2555875"/>
            <a:ext cx="538162" cy="471988"/>
          </a:xfrm>
        </p:spPr>
        <p:txBody>
          <a:bodyPr lIns="0" tIns="0" rIns="0" bIns="0" anchor="ctr">
            <a:noAutofit/>
          </a:bodyPr>
          <a:lstStyle>
            <a:lvl1pPr marL="0" indent="0" algn="ctr">
              <a:lnSpc>
                <a:spcPct val="100000"/>
              </a:lnSpc>
              <a:spcBef>
                <a:spcPts val="0"/>
              </a:spcBef>
              <a:buNone/>
              <a:defRPr sz="2000" b="1"/>
            </a:lvl1pPr>
          </a:lstStyle>
          <a:p>
            <a:pPr lvl="0"/>
            <a:r>
              <a:rPr lang="en-US"/>
              <a:t>02</a:t>
            </a:r>
          </a:p>
        </p:txBody>
      </p:sp>
      <p:sp>
        <p:nvSpPr>
          <p:cNvPr id="13" name="Text Placeholder 39">
            <a:extLst>
              <a:ext uri="{FF2B5EF4-FFF2-40B4-BE49-F238E27FC236}">
                <a16:creationId xmlns:a16="http://schemas.microsoft.com/office/drawing/2014/main" id="{45B3CBFA-E3D3-AC2E-B510-A3E509B0C78B}"/>
              </a:ext>
            </a:extLst>
          </p:cNvPr>
          <p:cNvSpPr>
            <a:spLocks noGrp="1"/>
          </p:cNvSpPr>
          <p:nvPr>
            <p:ph type="body" sz="quarter" idx="43"/>
          </p:nvPr>
        </p:nvSpPr>
        <p:spPr>
          <a:xfrm>
            <a:off x="3544373"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4" name="Text Placeholder 39">
            <a:extLst>
              <a:ext uri="{FF2B5EF4-FFF2-40B4-BE49-F238E27FC236}">
                <a16:creationId xmlns:a16="http://schemas.microsoft.com/office/drawing/2014/main" id="{C4A03FA8-A059-D38F-9876-666DD0ECB57C}"/>
              </a:ext>
            </a:extLst>
          </p:cNvPr>
          <p:cNvSpPr>
            <a:spLocks noGrp="1"/>
          </p:cNvSpPr>
          <p:nvPr>
            <p:ph type="body" sz="quarter" idx="44"/>
          </p:nvPr>
        </p:nvSpPr>
        <p:spPr>
          <a:xfrm>
            <a:off x="3544373" y="4772803"/>
            <a:ext cx="2386947" cy="1109791"/>
          </a:xfrm>
        </p:spPr>
        <p:txBody>
          <a:bodyPr lIns="0" tIns="0" rIns="0" bIns="0" anchor="t">
            <a:noAutofit/>
          </a:bodyPr>
          <a:lstStyle>
            <a:lvl1pPr marL="0" indent="0" algn="ctr">
              <a:lnSpc>
                <a:spcPct val="120000"/>
              </a:lnSpc>
              <a:spcBef>
                <a:spcPts val="0"/>
              </a:spcBef>
              <a:buNone/>
              <a:defRPr sz="1400" b="0" baseline="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9" name="Rectangle 18">
            <a:extLst>
              <a:ext uri="{FF2B5EF4-FFF2-40B4-BE49-F238E27FC236}">
                <a16:creationId xmlns:a16="http://schemas.microsoft.com/office/drawing/2014/main" id="{A9CA5883-1BC2-4117-EA02-EC8AD2250CF4}"/>
              </a:ext>
              <a:ext uri="{C183D7F6-B498-43B3-948B-1728B52AA6E4}">
                <adec:decorative xmlns:adec="http://schemas.microsoft.com/office/drawing/2017/decorative" val="1"/>
              </a:ext>
            </a:extLst>
          </p:cNvPr>
          <p:cNvSpPr/>
          <p:nvPr userDrawn="1"/>
        </p:nvSpPr>
        <p:spPr>
          <a:xfrm rot="2700000">
            <a:off x="6996186" y="2342604"/>
            <a:ext cx="900000" cy="90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2">
            <a:extLst>
              <a:ext uri="{FF2B5EF4-FFF2-40B4-BE49-F238E27FC236}">
                <a16:creationId xmlns:a16="http://schemas.microsoft.com/office/drawing/2014/main" id="{E026FB72-13D2-A672-8054-B2DD723FDAFC}"/>
              </a:ext>
            </a:extLst>
          </p:cNvPr>
          <p:cNvSpPr>
            <a:spLocks noGrp="1"/>
          </p:cNvSpPr>
          <p:nvPr>
            <p:ph type="body" sz="quarter" idx="55" hasCustomPrompt="1"/>
          </p:nvPr>
        </p:nvSpPr>
        <p:spPr>
          <a:xfrm>
            <a:off x="7177609" y="2555875"/>
            <a:ext cx="538162" cy="471988"/>
          </a:xfrm>
        </p:spPr>
        <p:txBody>
          <a:bodyPr lIns="0" tIns="0" rIns="0" bIns="0" anchor="ctr">
            <a:noAutofit/>
          </a:bodyPr>
          <a:lstStyle>
            <a:lvl1pPr marL="0" indent="0" algn="ctr">
              <a:lnSpc>
                <a:spcPct val="100000"/>
              </a:lnSpc>
              <a:spcBef>
                <a:spcPts val="0"/>
              </a:spcBef>
              <a:buNone/>
              <a:defRPr sz="2000" b="1"/>
            </a:lvl1pPr>
          </a:lstStyle>
          <a:p>
            <a:pPr lvl="0"/>
            <a:r>
              <a:rPr lang="en-US"/>
              <a:t>03</a:t>
            </a:r>
          </a:p>
        </p:txBody>
      </p:sp>
      <p:sp>
        <p:nvSpPr>
          <p:cNvPr id="15" name="Text Placeholder 39">
            <a:extLst>
              <a:ext uri="{FF2B5EF4-FFF2-40B4-BE49-F238E27FC236}">
                <a16:creationId xmlns:a16="http://schemas.microsoft.com/office/drawing/2014/main" id="{7E338EE7-1C29-9EB1-7D4B-BE14FF1EF552}"/>
              </a:ext>
            </a:extLst>
          </p:cNvPr>
          <p:cNvSpPr>
            <a:spLocks noGrp="1"/>
          </p:cNvSpPr>
          <p:nvPr>
            <p:ph type="body" sz="quarter" idx="45"/>
          </p:nvPr>
        </p:nvSpPr>
        <p:spPr>
          <a:xfrm>
            <a:off x="6250057"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6" name="Text Placeholder 39">
            <a:extLst>
              <a:ext uri="{FF2B5EF4-FFF2-40B4-BE49-F238E27FC236}">
                <a16:creationId xmlns:a16="http://schemas.microsoft.com/office/drawing/2014/main" id="{1A88B820-9E83-5831-8899-B32462660AF2}"/>
              </a:ext>
            </a:extLst>
          </p:cNvPr>
          <p:cNvSpPr>
            <a:spLocks noGrp="1"/>
          </p:cNvSpPr>
          <p:nvPr>
            <p:ph type="body" sz="quarter" idx="46"/>
          </p:nvPr>
        </p:nvSpPr>
        <p:spPr>
          <a:xfrm>
            <a:off x="6250057" y="4772803"/>
            <a:ext cx="2386947" cy="1109791"/>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20" name="Rectangle 19">
            <a:extLst>
              <a:ext uri="{FF2B5EF4-FFF2-40B4-BE49-F238E27FC236}">
                <a16:creationId xmlns:a16="http://schemas.microsoft.com/office/drawing/2014/main" id="{C0D94238-F4ED-1581-5C30-F99B2DD3BE6E}"/>
              </a:ext>
              <a:ext uri="{C183D7F6-B498-43B3-948B-1728B52AA6E4}">
                <adec:decorative xmlns:adec="http://schemas.microsoft.com/office/drawing/2017/decorative" val="1"/>
              </a:ext>
            </a:extLst>
          </p:cNvPr>
          <p:cNvSpPr/>
          <p:nvPr userDrawn="1"/>
        </p:nvSpPr>
        <p:spPr>
          <a:xfrm rot="2700000">
            <a:off x="9701870" y="2342604"/>
            <a:ext cx="900000" cy="90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22">
            <a:extLst>
              <a:ext uri="{FF2B5EF4-FFF2-40B4-BE49-F238E27FC236}">
                <a16:creationId xmlns:a16="http://schemas.microsoft.com/office/drawing/2014/main" id="{A8172AFA-E7F1-B55A-76C1-51D31BBCF2DA}"/>
              </a:ext>
            </a:extLst>
          </p:cNvPr>
          <p:cNvSpPr>
            <a:spLocks noGrp="1"/>
          </p:cNvSpPr>
          <p:nvPr>
            <p:ph type="body" sz="quarter" idx="56" hasCustomPrompt="1"/>
          </p:nvPr>
        </p:nvSpPr>
        <p:spPr>
          <a:xfrm>
            <a:off x="9883293" y="2555875"/>
            <a:ext cx="538162" cy="471988"/>
          </a:xfrm>
        </p:spPr>
        <p:txBody>
          <a:bodyPr lIns="0" tIns="0" rIns="0" bIns="0" anchor="ctr">
            <a:noAutofit/>
          </a:bodyPr>
          <a:lstStyle>
            <a:lvl1pPr marL="0" indent="0" algn="ctr">
              <a:lnSpc>
                <a:spcPct val="100000"/>
              </a:lnSpc>
              <a:spcBef>
                <a:spcPts val="0"/>
              </a:spcBef>
              <a:buNone/>
              <a:defRPr sz="2000" b="1"/>
            </a:lvl1pPr>
          </a:lstStyle>
          <a:p>
            <a:pPr lvl="0"/>
            <a:r>
              <a:rPr lang="en-US"/>
              <a:t>04</a:t>
            </a:r>
          </a:p>
        </p:txBody>
      </p:sp>
      <p:sp>
        <p:nvSpPr>
          <p:cNvPr id="18" name="Text Placeholder 39">
            <a:extLst>
              <a:ext uri="{FF2B5EF4-FFF2-40B4-BE49-F238E27FC236}">
                <a16:creationId xmlns:a16="http://schemas.microsoft.com/office/drawing/2014/main" id="{742CB665-6EEC-FF01-F8B6-BFDD82A1C9B1}"/>
              </a:ext>
            </a:extLst>
          </p:cNvPr>
          <p:cNvSpPr>
            <a:spLocks noGrp="1"/>
          </p:cNvSpPr>
          <p:nvPr>
            <p:ph type="body" sz="quarter" idx="48"/>
          </p:nvPr>
        </p:nvSpPr>
        <p:spPr>
          <a:xfrm>
            <a:off x="8955741" y="3605138"/>
            <a:ext cx="2392258" cy="1099928"/>
          </a:xfrm>
        </p:spPr>
        <p:txBody>
          <a:bodyPr lIns="0" tIns="0" rIns="0" bIns="0" anchor="ctr">
            <a:noAutofit/>
          </a:bodyPr>
          <a:lstStyle>
            <a:lvl1pPr marL="0" indent="0" algn="ctr">
              <a:lnSpc>
                <a:spcPct val="100000"/>
              </a:lnSpc>
              <a:spcBef>
                <a:spcPts val="0"/>
              </a:spcBef>
              <a:buNone/>
              <a:defRPr sz="1800" b="0" baseline="0">
                <a:latin typeface="+mj-lt"/>
                <a:ea typeface="+mj-ea"/>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17" name="Text Placeholder 39">
            <a:extLst>
              <a:ext uri="{FF2B5EF4-FFF2-40B4-BE49-F238E27FC236}">
                <a16:creationId xmlns:a16="http://schemas.microsoft.com/office/drawing/2014/main" id="{A0C05F80-E7A7-974F-11AE-37CA12917E41}"/>
              </a:ext>
            </a:extLst>
          </p:cNvPr>
          <p:cNvSpPr>
            <a:spLocks noGrp="1"/>
          </p:cNvSpPr>
          <p:nvPr>
            <p:ph type="body" sz="quarter" idx="47"/>
          </p:nvPr>
        </p:nvSpPr>
        <p:spPr>
          <a:xfrm>
            <a:off x="8955741" y="4772803"/>
            <a:ext cx="2386947" cy="1109791"/>
          </a:xfrm>
        </p:spPr>
        <p:txBody>
          <a:bodyPr lIns="0" tIns="0" rIns="0" bIns="0" anchor="t">
            <a:noAutofit/>
          </a:bodyPr>
          <a:lstStyle>
            <a:lvl1pPr marL="0" indent="0" algn="ctr">
              <a:lnSpc>
                <a:spcPct val="120000"/>
              </a:lnSpc>
              <a:spcBef>
                <a:spcPts val="0"/>
              </a:spcBef>
              <a:buNone/>
              <a:defRPr sz="1400" b="0">
                <a:latin typeface="+mn-lt"/>
              </a:defRPr>
            </a:lvl1pPr>
            <a:lvl2pPr marL="0" indent="0">
              <a:lnSpc>
                <a:spcPct val="100000"/>
              </a:lnSpc>
              <a:spcBef>
                <a:spcPts val="0"/>
              </a:spcBef>
              <a:defRPr sz="1800" b="1"/>
            </a:lvl2pPr>
            <a:lvl3pPr marL="0" indent="0">
              <a:lnSpc>
                <a:spcPct val="100000"/>
              </a:lnSpc>
              <a:spcBef>
                <a:spcPts val="0"/>
              </a:spcBef>
              <a:defRPr sz="1800" b="1"/>
            </a:lvl3pPr>
            <a:lvl4pPr marL="0" indent="0">
              <a:lnSpc>
                <a:spcPct val="100000"/>
              </a:lnSpc>
              <a:spcBef>
                <a:spcPts val="0"/>
              </a:spcBef>
              <a:defRPr sz="1800" b="1"/>
            </a:lvl4pPr>
            <a:lvl5pPr marL="0" indent="0">
              <a:lnSpc>
                <a:spcPct val="100000"/>
              </a:lnSpc>
              <a:spcBef>
                <a:spcPts val="0"/>
              </a:spcBef>
              <a:defRPr sz="1800" b="1"/>
            </a:lvl5pPr>
          </a:lstStyle>
          <a:p>
            <a:pPr lvl="0"/>
            <a:r>
              <a:rPr lang="en-US"/>
              <a:t>Click to edit Master text styles</a:t>
            </a:r>
          </a:p>
        </p:txBody>
      </p:sp>
      <p:sp>
        <p:nvSpPr>
          <p:cNvPr id="4" name="Freeform 10">
            <a:extLst>
              <a:ext uri="{FF2B5EF4-FFF2-40B4-BE49-F238E27FC236}">
                <a16:creationId xmlns:a16="http://schemas.microsoft.com/office/drawing/2014/main" id="{A92033DA-CD7B-15DF-86F6-0E2B9CC1BDDB}"/>
              </a:ext>
              <a:ext uri="{C183D7F6-B498-43B3-948B-1728B52AA6E4}">
                <adec:decorative xmlns:adec="http://schemas.microsoft.com/office/drawing/2017/decorative" val="1"/>
              </a:ext>
            </a:extLst>
          </p:cNvPr>
          <p:cNvSpPr/>
          <p:nvPr userDrawn="1"/>
        </p:nvSpPr>
        <p:spPr>
          <a:xfrm>
            <a:off x="1132800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Freeform 10">
            <a:extLst>
              <a:ext uri="{FF2B5EF4-FFF2-40B4-BE49-F238E27FC236}">
                <a16:creationId xmlns:a16="http://schemas.microsoft.com/office/drawing/2014/main" id="{42BBB4F4-DBE8-A871-F021-41C278F66673}"/>
              </a:ext>
              <a:ext uri="{C183D7F6-B498-43B3-948B-1728B52AA6E4}">
                <adec:decorative xmlns:adec="http://schemas.microsoft.com/office/drawing/2017/decorative" val="1"/>
              </a:ext>
            </a:extLst>
          </p:cNvPr>
          <p:cNvSpPr/>
          <p:nvPr userDrawn="1"/>
        </p:nvSpPr>
        <p:spPr>
          <a:xfrm>
            <a:off x="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8" name="Date Placeholder 7">
            <a:extLst>
              <a:ext uri="{FF2B5EF4-FFF2-40B4-BE49-F238E27FC236}">
                <a16:creationId xmlns:a16="http://schemas.microsoft.com/office/drawing/2014/main" id="{CF3B934A-5E56-386C-D8A1-F89B47535235}"/>
              </a:ext>
            </a:extLst>
          </p:cNvPr>
          <p:cNvSpPr>
            <a:spLocks noGrp="1"/>
          </p:cNvSpPr>
          <p:nvPr>
            <p:ph type="dt" sz="half" idx="57"/>
          </p:nvPr>
        </p:nvSpPr>
        <p:spPr/>
        <p:txBody>
          <a:bodyPr/>
          <a:lstStyle/>
          <a:p>
            <a:r>
              <a:rPr lang="en-US" altLang="zh-CN"/>
              <a:t>03/13/2025</a:t>
            </a:r>
          </a:p>
        </p:txBody>
      </p:sp>
      <p:sp>
        <p:nvSpPr>
          <p:cNvPr id="9" name="Footer Placeholder 8">
            <a:extLst>
              <a:ext uri="{FF2B5EF4-FFF2-40B4-BE49-F238E27FC236}">
                <a16:creationId xmlns:a16="http://schemas.microsoft.com/office/drawing/2014/main" id="{A01DED24-163D-B65F-BE20-40E3E89BA187}"/>
              </a:ext>
            </a:extLst>
          </p:cNvPr>
          <p:cNvSpPr>
            <a:spLocks noGrp="1"/>
          </p:cNvSpPr>
          <p:nvPr>
            <p:ph type="ftr" sz="quarter" idx="58"/>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94EC2C11-1B85-1A51-4D3C-613DDEF59E4C}"/>
              </a:ext>
            </a:extLst>
          </p:cNvPr>
          <p:cNvSpPr>
            <a:spLocks noGrp="1"/>
          </p:cNvSpPr>
          <p:nvPr>
            <p:ph type="sldNum" sz="half" idx="59"/>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698163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Content 1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1" y="831919"/>
            <a:ext cx="10504000" cy="528186"/>
          </a:xfrm>
        </p:spPr>
        <p:txBody>
          <a:bodyPr lIns="0" tIns="0" rIns="0" bIns="0" anchor="ctr">
            <a:noAutofit/>
          </a:bodyPr>
          <a:lstStyle>
            <a:lvl1pPr>
              <a:defRPr sz="2400" b="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844000" y="1474839"/>
            <a:ext cx="10504000" cy="4551241"/>
          </a:xfrm>
        </p:spPr>
        <p:txBody>
          <a:bodyPr lIns="0" tIns="0" rIns="0" bIns="0">
            <a:noAutofit/>
          </a:bodyPr>
          <a:lstStyle>
            <a:lvl1pPr marL="0" indent="0">
              <a:buFont typeface="Arial" panose="020B0604020202020204" pitchFamily="34" charse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reeform 10">
            <a:extLst>
              <a:ext uri="{FF2B5EF4-FFF2-40B4-BE49-F238E27FC236}">
                <a16:creationId xmlns:a16="http://schemas.microsoft.com/office/drawing/2014/main" id="{E7076EBE-8B9B-D80E-9D47-670E9B0CEEBC}"/>
              </a:ext>
              <a:ext uri="{C183D7F6-B498-43B3-948B-1728B52AA6E4}">
                <adec:decorative xmlns:adec="http://schemas.microsoft.com/office/drawing/2017/decorative" val="1"/>
              </a:ext>
            </a:extLst>
          </p:cNvPr>
          <p:cNvSpPr/>
          <p:nvPr userDrawn="1"/>
        </p:nvSpPr>
        <p:spPr>
          <a:xfrm>
            <a:off x="10927775" y="6134100"/>
            <a:ext cx="1264225"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7" name="Freeform 10">
            <a:extLst>
              <a:ext uri="{FF2B5EF4-FFF2-40B4-BE49-F238E27FC236}">
                <a16:creationId xmlns:a16="http://schemas.microsoft.com/office/drawing/2014/main" id="{4E827913-4E68-200E-74E6-BA627AD330B7}"/>
              </a:ext>
              <a:ext uri="{C183D7F6-B498-43B3-948B-1728B52AA6E4}">
                <adec:decorative xmlns:adec="http://schemas.microsoft.com/office/drawing/2017/decorative" val="1"/>
              </a:ext>
            </a:extLst>
          </p:cNvPr>
          <p:cNvSpPr/>
          <p:nvPr userDrawn="1"/>
        </p:nvSpPr>
        <p:spPr>
          <a:xfrm>
            <a:off x="0" y="-7294"/>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Date Placeholder 3">
            <a:extLst>
              <a:ext uri="{FF2B5EF4-FFF2-40B4-BE49-F238E27FC236}">
                <a16:creationId xmlns:a16="http://schemas.microsoft.com/office/drawing/2014/main" id="{1287268E-5E3E-2AD7-B2AC-3E79A405DDBE}"/>
              </a:ext>
            </a:extLst>
          </p:cNvPr>
          <p:cNvSpPr>
            <a:spLocks noGrp="1"/>
          </p:cNvSpPr>
          <p:nvPr>
            <p:ph type="dt" sz="half" idx="10"/>
          </p:nvPr>
        </p:nvSpPr>
        <p:spPr/>
        <p:txBody>
          <a:bodyPr/>
          <a:lstStyle/>
          <a:p>
            <a:r>
              <a:rPr lang="en-US" altLang="zh-CN"/>
              <a:t>03/13/2025</a:t>
            </a:r>
          </a:p>
        </p:txBody>
      </p:sp>
      <p:sp>
        <p:nvSpPr>
          <p:cNvPr id="5" name="Footer Placeholder 4">
            <a:extLst>
              <a:ext uri="{FF2B5EF4-FFF2-40B4-BE49-F238E27FC236}">
                <a16:creationId xmlns:a16="http://schemas.microsoft.com/office/drawing/2014/main" id="{34BFE119-0E16-F9DF-FDDF-999CD986B73D}"/>
              </a:ext>
            </a:extLst>
          </p:cNvPr>
          <p:cNvSpPr>
            <a:spLocks noGrp="1"/>
          </p:cNvSpPr>
          <p:nvPr>
            <p:ph type="ftr" sz="quarter" idx="11"/>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AEE75046-A216-B975-2CE2-CAC7ADC2F49E}"/>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1990095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lIns="0" tIns="0" rIns="0" bIns="0" anchor="ctr">
            <a:normAutofit/>
          </a:bodyPr>
          <a:lstStyle>
            <a:lvl1pPr>
              <a:defRPr sz="2400" b="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67091"/>
            <a:ext cx="11924209" cy="6123818"/>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F5E03-29BB-BE4A-E176-199F574D4588}"/>
              </a:ext>
            </a:extLst>
          </p:cNvPr>
          <p:cNvSpPr>
            <a:spLocks noGrp="1"/>
          </p:cNvSpPr>
          <p:nvPr>
            <p:ph type="dt" sz="half" idx="10"/>
          </p:nvPr>
        </p:nvSpPr>
        <p:spPr/>
        <p:txBody>
          <a:bodyPr/>
          <a:lstStyle/>
          <a:p>
            <a:r>
              <a:rPr lang="en-US" altLang="zh-CN"/>
              <a:t>03/13/2025</a:t>
            </a:r>
          </a:p>
        </p:txBody>
      </p:sp>
      <p:sp>
        <p:nvSpPr>
          <p:cNvPr id="5" name="Footer Placeholder 4">
            <a:extLst>
              <a:ext uri="{FF2B5EF4-FFF2-40B4-BE49-F238E27FC236}">
                <a16:creationId xmlns:a16="http://schemas.microsoft.com/office/drawing/2014/main" id="{B900FA5B-BE86-69EC-2B18-32D177B8C260}"/>
              </a:ext>
            </a:extLst>
          </p:cNvPr>
          <p:cNvSpPr>
            <a:spLocks noGrp="1"/>
          </p:cNvSpPr>
          <p:nvPr>
            <p:ph type="ftr" sz="quarter" idx="11"/>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ACBA68EB-985E-2769-ED1E-68DF9609ABEE}"/>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8551303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31918"/>
            <a:ext cx="10504000" cy="848979"/>
          </a:xfrm>
        </p:spPr>
        <p:txBody>
          <a:bodyPr lIns="0" tIns="0" rIns="0" bIns="0"/>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844000" y="1945532"/>
            <a:ext cx="10504000" cy="4080548"/>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reeform: Shape 6">
            <a:extLst>
              <a:ext uri="{FF2B5EF4-FFF2-40B4-BE49-F238E27FC236}">
                <a16:creationId xmlns:a16="http://schemas.microsoft.com/office/drawing/2014/main" id="{AEE4976D-B589-0C31-E7E9-4482138CF801}"/>
              </a:ext>
              <a:ext uri="{C183D7F6-B498-43B3-948B-1728B52AA6E4}">
                <adec:decorative xmlns:adec="http://schemas.microsoft.com/office/drawing/2017/decorative" val="1"/>
              </a:ext>
            </a:extLst>
          </p:cNvPr>
          <p:cNvSpPr/>
          <p:nvPr userDrawn="1"/>
        </p:nvSpPr>
        <p:spPr>
          <a:xfrm>
            <a:off x="2" y="6526800"/>
            <a:ext cx="12191999" cy="331200"/>
          </a:xfrm>
          <a:custGeom>
            <a:avLst/>
            <a:gdLst>
              <a:gd name="connsiteX0" fmla="*/ 0 w 12191999"/>
              <a:gd name="connsiteY0" fmla="*/ 0 h 331200"/>
              <a:gd name="connsiteX1" fmla="*/ 12191999 w 12191999"/>
              <a:gd name="connsiteY1" fmla="*/ 0 h 331200"/>
              <a:gd name="connsiteX2" fmla="*/ 12191999 w 12191999"/>
              <a:gd name="connsiteY2" fmla="*/ 331200 h 331200"/>
              <a:gd name="connsiteX3" fmla="*/ 0 w 12191999"/>
              <a:gd name="connsiteY3" fmla="*/ 331200 h 331200"/>
            </a:gdLst>
            <a:ahLst/>
            <a:cxnLst>
              <a:cxn ang="0">
                <a:pos x="connsiteX0" y="connsiteY0"/>
              </a:cxn>
              <a:cxn ang="0">
                <a:pos x="connsiteX1" y="connsiteY1"/>
              </a:cxn>
              <a:cxn ang="0">
                <a:pos x="connsiteX2" y="connsiteY2"/>
              </a:cxn>
              <a:cxn ang="0">
                <a:pos x="connsiteX3" y="connsiteY3"/>
              </a:cxn>
            </a:cxnLst>
            <a:rect l="l" t="t" r="r" b="b"/>
            <a:pathLst>
              <a:path w="12191999" h="331200">
                <a:moveTo>
                  <a:pt x="0" y="0"/>
                </a:moveTo>
                <a:lnTo>
                  <a:pt x="12191999" y="0"/>
                </a:lnTo>
                <a:lnTo>
                  <a:pt x="12191999" y="331200"/>
                </a:lnTo>
                <a:lnTo>
                  <a:pt x="0" y="331200"/>
                </a:lnTo>
                <a:close/>
              </a:path>
            </a:pathLst>
          </a:custGeom>
          <a:solidFill>
            <a:schemeClr val="accent1"/>
          </a:solidFill>
        </p:spPr>
        <p:txBody>
          <a:bodyPr wrap="square">
            <a:noAutofit/>
          </a:bodyPr>
          <a:lstStyle/>
          <a:p>
            <a:endParaRPr lang="zh-CN" altLang="en-US"/>
          </a:p>
        </p:txBody>
      </p:sp>
      <p:sp>
        <p:nvSpPr>
          <p:cNvPr id="8" name="Freeform 17">
            <a:extLst>
              <a:ext uri="{FF2B5EF4-FFF2-40B4-BE49-F238E27FC236}">
                <a16:creationId xmlns:a16="http://schemas.microsoft.com/office/drawing/2014/main" id="{69F5D76E-8F7F-EBB8-F6C2-59CB707B8E78}"/>
              </a:ext>
              <a:ext uri="{C183D7F6-B498-43B3-948B-1728B52AA6E4}">
                <adec:decorative xmlns:adec="http://schemas.microsoft.com/office/drawing/2017/decorative" val="1"/>
              </a:ext>
            </a:extLst>
          </p:cNvPr>
          <p:cNvSpPr/>
          <p:nvPr userDrawn="1"/>
        </p:nvSpPr>
        <p:spPr>
          <a:xfrm flipV="1">
            <a:off x="0"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r>
              <a:rPr lang="en-US" altLang="zh-CN" dirty="0"/>
              <a:t>03/13/2025</a:t>
            </a:r>
            <a:fld id="{990E4242-8CA0-457D-B3B1-7D78B4164321}" type="datetime1">
              <a:rPr lang="en-US" smtClean="0"/>
              <a:t>4/19/2025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0" name="Freeform 10">
            <a:extLst>
              <a:ext uri="{FF2B5EF4-FFF2-40B4-BE49-F238E27FC236}">
                <a16:creationId xmlns:a16="http://schemas.microsoft.com/office/drawing/2014/main" id="{1A527B57-46D4-DC53-E28F-8A420C84F537}"/>
              </a:ext>
              <a:ext uri="{C183D7F6-B498-43B3-948B-1728B52AA6E4}">
                <adec:decorative xmlns:adec="http://schemas.microsoft.com/office/drawing/2017/decorative" val="1"/>
              </a:ext>
            </a:extLst>
          </p:cNvPr>
          <p:cNvSpPr/>
          <p:nvPr userDrawn="1"/>
        </p:nvSpPr>
        <p:spPr>
          <a:xfrm>
            <a:off x="10927775" y="0"/>
            <a:ext cx="1264225"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Tree>
    <p:extLst>
      <p:ext uri="{BB962C8B-B14F-4D97-AF65-F5344CB8AC3E}">
        <p14:creationId xmlns:p14="http://schemas.microsoft.com/office/powerpoint/2010/main" val="1771080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28347" y="2385975"/>
            <a:ext cx="4325112" cy="2454796"/>
          </a:xfrm>
        </p:spPr>
        <p:txBody>
          <a:bodyPr lIns="0" tIns="0" rIns="0" bIns="0" anchor="ctr">
            <a:noAutofit/>
          </a:bodyPr>
          <a:lstStyle>
            <a:lvl1pPr>
              <a:defRPr sz="4400" b="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386584"/>
            <a:ext cx="4325112" cy="2459736"/>
          </a:xfrm>
        </p:spPr>
        <p:txBody>
          <a:bodyPr lIns="0" tIns="0" rIns="0" bIns="0" anchor="ctr">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reeform 10">
            <a:extLst>
              <a:ext uri="{FF2B5EF4-FFF2-40B4-BE49-F238E27FC236}">
                <a16:creationId xmlns:a16="http://schemas.microsoft.com/office/drawing/2014/main" id="{0012AECC-AEEF-9D31-81F0-BCB9078C0AD1}"/>
              </a:ext>
              <a:ext uri="{C183D7F6-B498-43B3-948B-1728B52AA6E4}">
                <adec:decorative xmlns:adec="http://schemas.microsoft.com/office/drawing/2017/decorative" val="1"/>
              </a:ext>
            </a:extLst>
          </p:cNvPr>
          <p:cNvSpPr/>
          <p:nvPr userDrawn="1"/>
        </p:nvSpPr>
        <p:spPr>
          <a:xfrm>
            <a:off x="0" y="4960385"/>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Freeform 10">
            <a:extLst>
              <a:ext uri="{FF2B5EF4-FFF2-40B4-BE49-F238E27FC236}">
                <a16:creationId xmlns:a16="http://schemas.microsoft.com/office/drawing/2014/main" id="{AA2FA1EE-FD32-9C64-3B6B-7AC3E3803C7E}"/>
              </a:ext>
              <a:ext uri="{C183D7F6-B498-43B3-948B-1728B52AA6E4}">
                <adec:decorative xmlns:adec="http://schemas.microsoft.com/office/drawing/2017/decorative" val="1"/>
              </a:ext>
            </a:extLst>
          </p:cNvPr>
          <p:cNvSpPr/>
          <p:nvPr userDrawn="1"/>
        </p:nvSpPr>
        <p:spPr>
          <a:xfrm>
            <a:off x="10927775" y="0"/>
            <a:ext cx="1264225"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Date Placeholder 3">
            <a:extLst>
              <a:ext uri="{FF2B5EF4-FFF2-40B4-BE49-F238E27FC236}">
                <a16:creationId xmlns:a16="http://schemas.microsoft.com/office/drawing/2014/main" id="{0F2658BB-96CD-AE22-0752-A04D94B98062}"/>
              </a:ext>
            </a:extLst>
          </p:cNvPr>
          <p:cNvSpPr>
            <a:spLocks noGrp="1"/>
          </p:cNvSpPr>
          <p:nvPr>
            <p:ph type="dt" sz="half" idx="14"/>
          </p:nvPr>
        </p:nvSpPr>
        <p:spPr/>
        <p:txBody>
          <a:bodyPr/>
          <a:lstStyle/>
          <a:p>
            <a:r>
              <a:rPr lang="en-US" altLang="zh-CN"/>
              <a:t>03/13/2025</a:t>
            </a:r>
          </a:p>
        </p:txBody>
      </p:sp>
      <p:sp>
        <p:nvSpPr>
          <p:cNvPr id="5" name="Footer Placeholder 4">
            <a:extLst>
              <a:ext uri="{FF2B5EF4-FFF2-40B4-BE49-F238E27FC236}">
                <a16:creationId xmlns:a16="http://schemas.microsoft.com/office/drawing/2014/main" id="{27F16505-EF88-827D-E3AA-E760AC687EFA}"/>
              </a:ext>
            </a:extLst>
          </p:cNvPr>
          <p:cNvSpPr>
            <a:spLocks noGrp="1"/>
          </p:cNvSpPr>
          <p:nvPr>
            <p:ph type="ftr" sz="quarter" idx="15"/>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3BE0F268-BF9C-C514-E532-F90259E6977A}"/>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12687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28347" y="2258568"/>
            <a:ext cx="3813048" cy="3557016"/>
          </a:xfrm>
        </p:spPr>
        <p:txBody>
          <a:bodyPr lIns="0" tIns="0" rIns="0" bIns="0">
            <a:noAutofit/>
          </a:bodyPr>
          <a:lstStyle>
            <a:lvl1pPr>
              <a:defRPr sz="3600" b="0"/>
            </a:lvl1pPr>
          </a:lstStyle>
          <a:p>
            <a:r>
              <a:rPr lang="en-US"/>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2254250"/>
            <a:ext cx="4956175" cy="3556000"/>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10">
            <a:extLst>
              <a:ext uri="{FF2B5EF4-FFF2-40B4-BE49-F238E27FC236}">
                <a16:creationId xmlns:a16="http://schemas.microsoft.com/office/drawing/2014/main" id="{7C2B6F59-ED68-51DC-A79B-DBB58FF845F1}"/>
              </a:ext>
              <a:ext uri="{C183D7F6-B498-43B3-948B-1728B52AA6E4}">
                <adec:decorative xmlns:adec="http://schemas.microsoft.com/office/drawing/2017/decorative" val="1"/>
              </a:ext>
            </a:extLst>
          </p:cNvPr>
          <p:cNvSpPr/>
          <p:nvPr userDrawn="1"/>
        </p:nvSpPr>
        <p:spPr>
          <a:xfrm>
            <a:off x="0" y="0"/>
            <a:ext cx="12192000"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Date Placeholder 3">
            <a:extLst>
              <a:ext uri="{FF2B5EF4-FFF2-40B4-BE49-F238E27FC236}">
                <a16:creationId xmlns:a16="http://schemas.microsoft.com/office/drawing/2014/main" id="{3A9725C6-AC4C-0F93-49B1-C5DA56CFE1CA}"/>
              </a:ext>
            </a:extLst>
          </p:cNvPr>
          <p:cNvSpPr>
            <a:spLocks noGrp="1"/>
          </p:cNvSpPr>
          <p:nvPr>
            <p:ph type="dt" sz="half" idx="14"/>
          </p:nvPr>
        </p:nvSpPr>
        <p:spPr/>
        <p:txBody>
          <a:bodyPr/>
          <a:lstStyle/>
          <a:p>
            <a:r>
              <a:rPr lang="en-US" altLang="zh-CN"/>
              <a:t>03/13/2025</a:t>
            </a:r>
          </a:p>
        </p:txBody>
      </p:sp>
      <p:sp>
        <p:nvSpPr>
          <p:cNvPr id="5" name="Footer Placeholder 4">
            <a:extLst>
              <a:ext uri="{FF2B5EF4-FFF2-40B4-BE49-F238E27FC236}">
                <a16:creationId xmlns:a16="http://schemas.microsoft.com/office/drawing/2014/main" id="{DFCF279C-C717-2E57-C2ED-3895123B51EC}"/>
              </a:ext>
            </a:extLst>
          </p:cNvPr>
          <p:cNvSpPr>
            <a:spLocks noGrp="1"/>
          </p:cNvSpPr>
          <p:nvPr>
            <p:ph type="ftr" sz="quarter" idx="15"/>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65FD4253-87B4-E013-4CA9-52ACDA3F5117}"/>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1303089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1109587"/>
            <a:ext cx="4145582" cy="4638825"/>
          </a:xfrm>
        </p:spPr>
        <p:txBody>
          <a:bodyPr lIns="0" tIns="0" rIns="0" bIns="0">
            <a:noAutofit/>
          </a:bodyPr>
          <a:lstStyle>
            <a:lvl1pPr>
              <a:defRPr sz="3600" b="0"/>
            </a:lvl1pPr>
          </a:lstStyle>
          <a:p>
            <a:r>
              <a:rPr lang="en-US"/>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666338" y="1110022"/>
            <a:ext cx="5681662" cy="481806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reeform 10">
            <a:extLst>
              <a:ext uri="{FF2B5EF4-FFF2-40B4-BE49-F238E27FC236}">
                <a16:creationId xmlns:a16="http://schemas.microsoft.com/office/drawing/2014/main" id="{C90280B4-6872-BA31-B1E5-F2FAF9A85E7D}"/>
              </a:ext>
              <a:ext uri="{C183D7F6-B498-43B3-948B-1728B52AA6E4}">
                <adec:decorative xmlns:adec="http://schemas.microsoft.com/office/drawing/2017/decorative" val="1"/>
              </a:ext>
            </a:extLst>
          </p:cNvPr>
          <p:cNvSpPr/>
          <p:nvPr userDrawn="1"/>
        </p:nvSpPr>
        <p:spPr>
          <a:xfrm>
            <a:off x="10927775" y="6134100"/>
            <a:ext cx="1264225"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Freeform 10">
            <a:extLst>
              <a:ext uri="{FF2B5EF4-FFF2-40B4-BE49-F238E27FC236}">
                <a16:creationId xmlns:a16="http://schemas.microsoft.com/office/drawing/2014/main" id="{BA2446B5-DBA6-557B-92E7-CE3595DF1233}"/>
              </a:ext>
              <a:ext uri="{C183D7F6-B498-43B3-948B-1728B52AA6E4}">
                <adec:decorative xmlns:adec="http://schemas.microsoft.com/office/drawing/2017/decorative" val="1"/>
              </a:ext>
            </a:extLst>
          </p:cNvPr>
          <p:cNvSpPr/>
          <p:nvPr userDrawn="1"/>
        </p:nvSpPr>
        <p:spPr>
          <a:xfrm>
            <a:off x="0" y="0"/>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Date Placeholder 3">
            <a:extLst>
              <a:ext uri="{FF2B5EF4-FFF2-40B4-BE49-F238E27FC236}">
                <a16:creationId xmlns:a16="http://schemas.microsoft.com/office/drawing/2014/main" id="{BD00271A-D627-7A0C-1E77-FD78A6DAAD1B}"/>
              </a:ext>
            </a:extLst>
          </p:cNvPr>
          <p:cNvSpPr>
            <a:spLocks noGrp="1"/>
          </p:cNvSpPr>
          <p:nvPr>
            <p:ph type="dt" sz="half" idx="14"/>
          </p:nvPr>
        </p:nvSpPr>
        <p:spPr/>
        <p:txBody>
          <a:bodyPr/>
          <a:lstStyle/>
          <a:p>
            <a:r>
              <a:rPr lang="en-US" altLang="zh-CN"/>
              <a:t>03/13/2025</a:t>
            </a:r>
          </a:p>
        </p:txBody>
      </p:sp>
      <p:sp>
        <p:nvSpPr>
          <p:cNvPr id="5" name="Footer Placeholder 4">
            <a:extLst>
              <a:ext uri="{FF2B5EF4-FFF2-40B4-BE49-F238E27FC236}">
                <a16:creationId xmlns:a16="http://schemas.microsoft.com/office/drawing/2014/main" id="{10AF3BBE-43FC-FA7F-3C5B-0FB78E695A2D}"/>
              </a:ext>
            </a:extLst>
          </p:cNvPr>
          <p:cNvSpPr>
            <a:spLocks noGrp="1"/>
          </p:cNvSpPr>
          <p:nvPr>
            <p:ph type="ftr" sz="quarter" idx="15"/>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C37EC3EF-BAD7-BA7C-005E-1A7A28BAB384}"/>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1868533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77456"/>
            <a:ext cx="4142232" cy="4940661"/>
          </a:xfrm>
        </p:spPr>
        <p:txBody>
          <a:bodyPr lIns="0" tIns="0" rIns="0" bIns="0">
            <a:noAutofit/>
          </a:bodyPr>
          <a:lstStyle>
            <a:lvl1pPr>
              <a:defRPr sz="3600" b="0"/>
            </a:lvl1pPr>
          </a:lstStyle>
          <a:p>
            <a:r>
              <a:rPr lang="en-US"/>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188500" y="848720"/>
            <a:ext cx="6159500" cy="5194161"/>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17">
            <a:extLst>
              <a:ext uri="{FF2B5EF4-FFF2-40B4-BE49-F238E27FC236}">
                <a16:creationId xmlns:a16="http://schemas.microsoft.com/office/drawing/2014/main" id="{F6B9B460-038F-94C6-5604-883BAEC6732D}"/>
              </a:ext>
              <a:ext uri="{C183D7F6-B498-43B3-948B-1728B52AA6E4}">
                <adec:decorative xmlns:adec="http://schemas.microsoft.com/office/drawing/2017/decorative" val="1"/>
              </a:ext>
            </a:extLst>
          </p:cNvPr>
          <p:cNvSpPr/>
          <p:nvPr userDrawn="1"/>
        </p:nvSpPr>
        <p:spPr>
          <a:xfrm>
            <a:off x="1" y="6526800"/>
            <a:ext cx="12192000" cy="331199"/>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7" name="Freeform 17">
            <a:extLst>
              <a:ext uri="{FF2B5EF4-FFF2-40B4-BE49-F238E27FC236}">
                <a16:creationId xmlns:a16="http://schemas.microsoft.com/office/drawing/2014/main" id="{68AEA442-11FE-1B85-7968-9FE21AEDBD22}"/>
              </a:ext>
              <a:ext uri="{C183D7F6-B498-43B3-948B-1728B52AA6E4}">
                <adec:decorative xmlns:adec="http://schemas.microsoft.com/office/drawing/2017/decorative" val="1"/>
              </a:ext>
            </a:extLst>
          </p:cNvPr>
          <p:cNvSpPr/>
          <p:nvPr userDrawn="1"/>
        </p:nvSpPr>
        <p:spPr>
          <a:xfrm flipV="1">
            <a:off x="0"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9" name="Freeform 17">
            <a:extLst>
              <a:ext uri="{FF2B5EF4-FFF2-40B4-BE49-F238E27FC236}">
                <a16:creationId xmlns:a16="http://schemas.microsoft.com/office/drawing/2014/main" id="{F4D58676-1C6B-6FA9-251E-AC5FBEE2BB60}"/>
              </a:ext>
              <a:ext uri="{C183D7F6-B498-43B3-948B-1728B52AA6E4}">
                <adec:decorative xmlns:adec="http://schemas.microsoft.com/office/drawing/2017/decorative" val="1"/>
              </a:ext>
            </a:extLst>
          </p:cNvPr>
          <p:cNvSpPr/>
          <p:nvPr userDrawn="1"/>
        </p:nvSpPr>
        <p:spPr>
          <a:xfrm>
            <a:off x="1" y="-1"/>
            <a:ext cx="12192000" cy="331199"/>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10" name="Freeform 17">
            <a:extLst>
              <a:ext uri="{FF2B5EF4-FFF2-40B4-BE49-F238E27FC236}">
                <a16:creationId xmlns:a16="http://schemas.microsoft.com/office/drawing/2014/main" id="{527641C1-A183-119C-6C5B-7AA58CE8714C}"/>
              </a:ext>
              <a:ext uri="{C183D7F6-B498-43B3-948B-1728B52AA6E4}">
                <adec:decorative xmlns:adec="http://schemas.microsoft.com/office/drawing/2017/decorative" val="1"/>
              </a:ext>
            </a:extLst>
          </p:cNvPr>
          <p:cNvSpPr/>
          <p:nvPr userDrawn="1"/>
        </p:nvSpPr>
        <p:spPr>
          <a:xfrm flipV="1">
            <a:off x="7768799" y="-1"/>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4" name="Date Placeholder 3">
            <a:extLst>
              <a:ext uri="{FF2B5EF4-FFF2-40B4-BE49-F238E27FC236}">
                <a16:creationId xmlns:a16="http://schemas.microsoft.com/office/drawing/2014/main" id="{A5025243-1D75-D130-2A64-9D8D62A4DCD7}"/>
              </a:ext>
            </a:extLst>
          </p:cNvPr>
          <p:cNvSpPr>
            <a:spLocks noGrp="1"/>
          </p:cNvSpPr>
          <p:nvPr>
            <p:ph type="dt" sz="half" idx="14"/>
          </p:nvPr>
        </p:nvSpPr>
        <p:spPr/>
        <p:txBody>
          <a:bodyPr/>
          <a:lstStyle/>
          <a:p>
            <a:r>
              <a:rPr lang="en-US" altLang="zh-CN"/>
              <a:t>03/13/2025</a:t>
            </a:r>
          </a:p>
        </p:txBody>
      </p:sp>
      <p:sp>
        <p:nvSpPr>
          <p:cNvPr id="5" name="Footer Placeholder 4">
            <a:extLst>
              <a:ext uri="{FF2B5EF4-FFF2-40B4-BE49-F238E27FC236}">
                <a16:creationId xmlns:a16="http://schemas.microsoft.com/office/drawing/2014/main" id="{F920B224-2FF4-03EF-2985-70266625D015}"/>
              </a:ext>
            </a:extLst>
          </p:cNvPr>
          <p:cNvSpPr>
            <a:spLocks noGrp="1"/>
          </p:cNvSpPr>
          <p:nvPr>
            <p:ph type="ftr" sz="quarter" idx="15"/>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E24CC9B9-1170-67B4-2F4C-55CFD0D4AB24}"/>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3811384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31919"/>
            <a:ext cx="3494314" cy="5194161"/>
          </a:xfrm>
        </p:spPr>
        <p:txBody>
          <a:bodyPr lIns="0" tIns="0" rIns="0" bIns="0" anchor="ctr">
            <a:noAutofit/>
          </a:bodyPr>
          <a:lstStyle>
            <a:lvl1pPr>
              <a:defRPr sz="3600" b="0"/>
            </a:lvl1pPr>
          </a:lstStyle>
          <a:p>
            <a:r>
              <a:rPr lang="en-US"/>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504268" y="831918"/>
            <a:ext cx="6843732" cy="5194161"/>
          </a:xfrm>
        </p:spPr>
        <p:txBody>
          <a:bodyPr lIns="0" tIns="0" rIns="0" bIns="0" anchor="ct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reeform 10">
            <a:extLst>
              <a:ext uri="{FF2B5EF4-FFF2-40B4-BE49-F238E27FC236}">
                <a16:creationId xmlns:a16="http://schemas.microsoft.com/office/drawing/2014/main" id="{00B57D9C-D3CB-6F60-3C0D-F86F2CA43182}"/>
              </a:ext>
              <a:ext uri="{C183D7F6-B498-43B3-948B-1728B52AA6E4}">
                <adec:decorative xmlns:adec="http://schemas.microsoft.com/office/drawing/2017/decorative" val="1"/>
              </a:ext>
            </a:extLst>
          </p:cNvPr>
          <p:cNvSpPr/>
          <p:nvPr userDrawn="1"/>
        </p:nvSpPr>
        <p:spPr>
          <a:xfrm>
            <a:off x="1132800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Freeform 10">
            <a:extLst>
              <a:ext uri="{FF2B5EF4-FFF2-40B4-BE49-F238E27FC236}">
                <a16:creationId xmlns:a16="http://schemas.microsoft.com/office/drawing/2014/main" id="{29B5B1B9-F2C2-0F1F-6AEF-2EA9DAC91742}"/>
              </a:ext>
              <a:ext uri="{C183D7F6-B498-43B3-948B-1728B52AA6E4}">
                <adec:decorative xmlns:adec="http://schemas.microsoft.com/office/drawing/2017/decorative" val="1"/>
              </a:ext>
            </a:extLst>
          </p:cNvPr>
          <p:cNvSpPr/>
          <p:nvPr userDrawn="1"/>
        </p:nvSpPr>
        <p:spPr>
          <a:xfrm>
            <a:off x="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Date Placeholder 3">
            <a:extLst>
              <a:ext uri="{FF2B5EF4-FFF2-40B4-BE49-F238E27FC236}">
                <a16:creationId xmlns:a16="http://schemas.microsoft.com/office/drawing/2014/main" id="{80FCB0D2-1D8F-C04A-2E14-CAC12A0BB2AD}"/>
              </a:ext>
            </a:extLst>
          </p:cNvPr>
          <p:cNvSpPr>
            <a:spLocks noGrp="1"/>
          </p:cNvSpPr>
          <p:nvPr>
            <p:ph type="dt" sz="half" idx="14"/>
          </p:nvPr>
        </p:nvSpPr>
        <p:spPr/>
        <p:txBody>
          <a:bodyPr/>
          <a:lstStyle/>
          <a:p>
            <a:r>
              <a:rPr lang="en-US" altLang="zh-CN"/>
              <a:t>03/13/2025</a:t>
            </a:r>
          </a:p>
        </p:txBody>
      </p:sp>
      <p:sp>
        <p:nvSpPr>
          <p:cNvPr id="5" name="Footer Placeholder 4">
            <a:extLst>
              <a:ext uri="{FF2B5EF4-FFF2-40B4-BE49-F238E27FC236}">
                <a16:creationId xmlns:a16="http://schemas.microsoft.com/office/drawing/2014/main" id="{06C9D95A-623C-662D-B8D6-C1FB04905069}"/>
              </a:ext>
            </a:extLst>
          </p:cNvPr>
          <p:cNvSpPr>
            <a:spLocks noGrp="1"/>
          </p:cNvSpPr>
          <p:nvPr>
            <p:ph type="ftr" sz="quarter" idx="15"/>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528DB802-9AEC-2C86-BFAB-9C94E5986B98}"/>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708873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F34579FB-0535-0E7B-EA0D-AE079FAFEE72}"/>
              </a:ext>
              <a:ext uri="{C183D7F6-B498-43B3-948B-1728B52AA6E4}">
                <adec:decorative xmlns:adec="http://schemas.microsoft.com/office/drawing/2017/decorative" val="1"/>
              </a:ext>
            </a:extLst>
          </p:cNvPr>
          <p:cNvSpPr/>
          <p:nvPr userDrawn="1"/>
        </p:nvSpPr>
        <p:spPr>
          <a:xfrm rot="16200000">
            <a:off x="4627037" y="-706963"/>
            <a:ext cx="2937934" cy="12191992"/>
          </a:xfrm>
          <a:custGeom>
            <a:avLst/>
            <a:gdLst>
              <a:gd name="connsiteX0" fmla="*/ 2937934 w 2937934"/>
              <a:gd name="connsiteY0" fmla="*/ 0 h 12191992"/>
              <a:gd name="connsiteX1" fmla="*/ 2937934 w 2937934"/>
              <a:gd name="connsiteY1" fmla="*/ 12191992 h 12191992"/>
              <a:gd name="connsiteX2" fmla="*/ 0 w 2937934"/>
              <a:gd name="connsiteY2" fmla="*/ 12191992 h 12191992"/>
              <a:gd name="connsiteX3" fmla="*/ 0 w 2937934"/>
              <a:gd name="connsiteY3" fmla="*/ 0 h 12191992"/>
            </a:gdLst>
            <a:ahLst/>
            <a:cxnLst>
              <a:cxn ang="0">
                <a:pos x="connsiteX0" y="connsiteY0"/>
              </a:cxn>
              <a:cxn ang="0">
                <a:pos x="connsiteX1" y="connsiteY1"/>
              </a:cxn>
              <a:cxn ang="0">
                <a:pos x="connsiteX2" y="connsiteY2"/>
              </a:cxn>
              <a:cxn ang="0">
                <a:pos x="connsiteX3" y="connsiteY3"/>
              </a:cxn>
            </a:cxnLst>
            <a:rect l="l" t="t" r="r" b="b"/>
            <a:pathLst>
              <a:path w="2937934" h="12191992">
                <a:moveTo>
                  <a:pt x="2937934" y="0"/>
                </a:moveTo>
                <a:lnTo>
                  <a:pt x="2937934" y="12191992"/>
                </a:lnTo>
                <a:lnTo>
                  <a:pt x="0" y="12191992"/>
                </a:lnTo>
                <a:lnTo>
                  <a:pt x="0" y="0"/>
                </a:lnTo>
                <a:close/>
              </a:path>
            </a:pathLst>
          </a:custGeom>
          <a:solidFill>
            <a:schemeClr val="accent1"/>
          </a:solidFill>
        </p:spPr>
        <p:txBody>
          <a:bodyPr wrap="square">
            <a:noAutofit/>
          </a:bodyPr>
          <a:lstStyle/>
          <a:p>
            <a:endParaRPr lang="zh-CN" altLang="en-US" u="sng"/>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140495"/>
            <a:ext cx="8229600" cy="2621154"/>
          </a:xfrm>
        </p:spPr>
        <p:txBody>
          <a:bodyPr lIns="0" tIns="0" rIns="0" bIns="0" anchor="b">
            <a:noAutofit/>
          </a:bodyPr>
          <a:lstStyle>
            <a:lvl1pPr algn="ctr">
              <a:lnSpc>
                <a:spcPct val="100000"/>
              </a:lnSpc>
              <a:defRPr sz="5400" b="0" baseline="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981201" y="4039647"/>
            <a:ext cx="8229600" cy="1414091"/>
          </a:xfrm>
        </p:spPr>
        <p:txBody>
          <a:bodyPr lIns="0" tIns="0" rIns="0" bIns="0">
            <a:noAutofit/>
          </a:bodyPr>
          <a:lstStyle>
            <a:lvl1pPr marL="0" indent="0" algn="ctr">
              <a:lnSpc>
                <a:spcPct val="100000"/>
              </a:lnSpc>
              <a:spcBef>
                <a:spcPts val="0"/>
              </a:spcBef>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Content Placeholder 9">
            <a:extLst>
              <a:ext uri="{FF2B5EF4-FFF2-40B4-BE49-F238E27FC236}">
                <a16:creationId xmlns:a16="http://schemas.microsoft.com/office/drawing/2014/main" id="{EAA1B559-C04E-A343-2813-FE2DB1923DEE}"/>
              </a:ext>
            </a:extLst>
          </p:cNvPr>
          <p:cNvSpPr>
            <a:spLocks noGrp="1"/>
          </p:cNvSpPr>
          <p:nvPr>
            <p:ph sz="quarter" idx="13" hasCustomPrompt="1"/>
          </p:nvPr>
        </p:nvSpPr>
        <p:spPr>
          <a:xfrm>
            <a:off x="4547105" y="5587422"/>
            <a:ext cx="3097790" cy="426362"/>
          </a:xfrm>
        </p:spPr>
        <p:txBody>
          <a:bodyPr lIns="0" tIns="0" rIns="0" bIns="0" anchor="b">
            <a:noAutofit/>
          </a:bodyPr>
          <a:lstStyle>
            <a:lvl1pPr marL="0" indent="0" algn="ctr">
              <a:spcBef>
                <a:spcPts val="0"/>
              </a:spcBef>
              <a:buNone/>
              <a:defRPr sz="1600"/>
            </a:lvl1pPr>
          </a:lstStyle>
          <a:p>
            <a:pPr lvl="0"/>
            <a:r>
              <a:rPr lang="en-US"/>
              <a:t>Presenter Name</a:t>
            </a:r>
          </a:p>
        </p:txBody>
      </p:sp>
      <p:sp>
        <p:nvSpPr>
          <p:cNvPr id="12" name="Rectangle 11">
            <a:extLst>
              <a:ext uri="{FF2B5EF4-FFF2-40B4-BE49-F238E27FC236}">
                <a16:creationId xmlns:a16="http://schemas.microsoft.com/office/drawing/2014/main" id="{011A2608-63F3-731E-0A43-0E240CF5A8CC}"/>
              </a:ext>
              <a:ext uri="{C183D7F6-B498-43B3-948B-1728B52AA6E4}">
                <adec:decorative xmlns:adec="http://schemas.microsoft.com/office/drawing/2017/decorative" val="1"/>
              </a:ext>
            </a:extLst>
          </p:cNvPr>
          <p:cNvSpPr/>
          <p:nvPr userDrawn="1"/>
        </p:nvSpPr>
        <p:spPr>
          <a:xfrm>
            <a:off x="11472000" y="3920066"/>
            <a:ext cx="720000" cy="72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3CE49A-81F4-962F-8DCE-0F4B9D705852}"/>
              </a:ext>
              <a:ext uri="{C183D7F6-B498-43B3-948B-1728B52AA6E4}">
                <adec:decorative xmlns:adec="http://schemas.microsoft.com/office/drawing/2017/decorative" val="1"/>
              </a:ext>
            </a:extLst>
          </p:cNvPr>
          <p:cNvSpPr/>
          <p:nvPr userDrawn="1"/>
        </p:nvSpPr>
        <p:spPr>
          <a:xfrm>
            <a:off x="11472000" y="3200066"/>
            <a:ext cx="720000" cy="72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635E175-A34B-F1FE-C21F-0191BB1621CC}"/>
              </a:ext>
              <a:ext uri="{C183D7F6-B498-43B3-948B-1728B52AA6E4}">
                <adec:decorative xmlns:adec="http://schemas.microsoft.com/office/drawing/2017/decorative" val="1"/>
              </a:ext>
            </a:extLst>
          </p:cNvPr>
          <p:cNvSpPr/>
          <p:nvPr userDrawn="1"/>
        </p:nvSpPr>
        <p:spPr>
          <a:xfrm>
            <a:off x="0" y="449552"/>
            <a:ext cx="782320" cy="20015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A82B8042-5E77-A1E9-101E-5D1311F9F245}"/>
              </a:ext>
            </a:extLst>
          </p:cNvPr>
          <p:cNvSpPr>
            <a:spLocks noGrp="1"/>
          </p:cNvSpPr>
          <p:nvPr>
            <p:ph type="dt" sz="half" idx="14"/>
          </p:nvPr>
        </p:nvSpPr>
        <p:spPr/>
        <p:txBody>
          <a:bodyPr/>
          <a:lstStyle/>
          <a:p>
            <a:r>
              <a:rPr lang="en-US" altLang="zh-CN"/>
              <a:t>03/13/2025</a:t>
            </a:r>
          </a:p>
        </p:txBody>
      </p:sp>
      <p:sp>
        <p:nvSpPr>
          <p:cNvPr id="5" name="Footer Placeholder 4">
            <a:extLst>
              <a:ext uri="{FF2B5EF4-FFF2-40B4-BE49-F238E27FC236}">
                <a16:creationId xmlns:a16="http://schemas.microsoft.com/office/drawing/2014/main" id="{2A28161E-DF2B-A395-AB41-52FF8492D874}"/>
              </a:ext>
            </a:extLst>
          </p:cNvPr>
          <p:cNvSpPr>
            <a:spLocks noGrp="1"/>
          </p:cNvSpPr>
          <p:nvPr>
            <p:ph type="ftr" sz="quarter" idx="15"/>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408483ED-35CC-1B95-31BE-C835B41D6161}"/>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19717363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6241267" cy="1928214"/>
          </a:xfrm>
        </p:spPr>
        <p:txBody>
          <a:bodyPr lIns="0" tIns="0" rIns="0" bIns="0" anchor="b">
            <a:noAutofit/>
          </a:bodyPr>
          <a:lstStyle>
            <a:lvl1pPr>
              <a:defRPr sz="3600" b="0" baseline="0"/>
            </a:lvl1pPr>
          </a:lstStyle>
          <a:p>
            <a:r>
              <a:rPr lang="en-US"/>
              <a:t>Click to edit Master title style</a:t>
            </a:r>
          </a:p>
        </p:txBody>
      </p:sp>
      <p:sp>
        <p:nvSpPr>
          <p:cNvPr id="3" name="Content Placeholder 7">
            <a:extLst>
              <a:ext uri="{FF2B5EF4-FFF2-40B4-BE49-F238E27FC236}">
                <a16:creationId xmlns:a16="http://schemas.microsoft.com/office/drawing/2014/main" id="{AB1ED0A0-002B-4573-E3EC-257C72B42183}"/>
              </a:ext>
            </a:extLst>
          </p:cNvPr>
          <p:cNvSpPr>
            <a:spLocks noGrp="1"/>
          </p:cNvSpPr>
          <p:nvPr>
            <p:ph sz="quarter" idx="18"/>
          </p:nvPr>
        </p:nvSpPr>
        <p:spPr>
          <a:xfrm>
            <a:off x="844000" y="2868150"/>
            <a:ext cx="6241267" cy="3157929"/>
          </a:xfrm>
        </p:spPr>
        <p:txBody>
          <a:bodyPr lIns="0" tIns="0" rIns="0" bIns="0" anchor="t">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7357442" y="831919"/>
            <a:ext cx="3949885" cy="5194161"/>
          </a:xfrm>
        </p:spPr>
        <p:txBody>
          <a:bodyPr/>
          <a:lstStyle/>
          <a:p>
            <a:endParaRPr lang="en-US"/>
          </a:p>
        </p:txBody>
      </p:sp>
      <p:sp>
        <p:nvSpPr>
          <p:cNvPr id="12" name="Freeform 10">
            <a:extLst>
              <a:ext uri="{FF2B5EF4-FFF2-40B4-BE49-F238E27FC236}">
                <a16:creationId xmlns:a16="http://schemas.microsoft.com/office/drawing/2014/main" id="{A1FBFB35-D32F-1F82-020A-29E90D232A9D}"/>
              </a:ext>
              <a:ext uri="{C183D7F6-B498-43B3-948B-1728B52AA6E4}">
                <adec:decorative xmlns:adec="http://schemas.microsoft.com/office/drawing/2017/decorative" val="1"/>
              </a:ext>
            </a:extLst>
          </p:cNvPr>
          <p:cNvSpPr/>
          <p:nvPr userDrawn="1"/>
        </p:nvSpPr>
        <p:spPr>
          <a:xfrm>
            <a:off x="1132800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7" name="Freeform 10">
            <a:extLst>
              <a:ext uri="{FF2B5EF4-FFF2-40B4-BE49-F238E27FC236}">
                <a16:creationId xmlns:a16="http://schemas.microsoft.com/office/drawing/2014/main" id="{723F0D57-3F85-E12F-FF1C-ECD9B9505652}"/>
              </a:ext>
              <a:ext uri="{C183D7F6-B498-43B3-948B-1728B52AA6E4}">
                <adec:decorative xmlns:adec="http://schemas.microsoft.com/office/drawing/2017/decorative" val="1"/>
              </a:ext>
            </a:extLst>
          </p:cNvPr>
          <p:cNvSpPr/>
          <p:nvPr userDrawn="1"/>
        </p:nvSpPr>
        <p:spPr>
          <a:xfrm>
            <a:off x="0" y="0"/>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16" name="Freeform 10">
            <a:extLst>
              <a:ext uri="{FF2B5EF4-FFF2-40B4-BE49-F238E27FC236}">
                <a16:creationId xmlns:a16="http://schemas.microsoft.com/office/drawing/2014/main" id="{EF127F55-1BB6-F04A-2011-F477F67E322B}"/>
              </a:ext>
              <a:ext uri="{C183D7F6-B498-43B3-948B-1728B52AA6E4}">
                <adec:decorative xmlns:adec="http://schemas.microsoft.com/office/drawing/2017/decorative" val="1"/>
              </a:ext>
            </a:extLst>
          </p:cNvPr>
          <p:cNvSpPr/>
          <p:nvPr userDrawn="1"/>
        </p:nvSpPr>
        <p:spPr>
          <a:xfrm>
            <a:off x="1132800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Date Placeholder 3">
            <a:extLst>
              <a:ext uri="{FF2B5EF4-FFF2-40B4-BE49-F238E27FC236}">
                <a16:creationId xmlns:a16="http://schemas.microsoft.com/office/drawing/2014/main" id="{5BE2FCA6-90E6-645C-83C5-2EA901E46D95}"/>
              </a:ext>
            </a:extLst>
          </p:cNvPr>
          <p:cNvSpPr>
            <a:spLocks noGrp="1"/>
          </p:cNvSpPr>
          <p:nvPr>
            <p:ph type="dt" sz="half" idx="15"/>
          </p:nvPr>
        </p:nvSpPr>
        <p:spPr/>
        <p:txBody>
          <a:bodyPr/>
          <a:lstStyle/>
          <a:p>
            <a:r>
              <a:rPr lang="en-US" altLang="zh-CN"/>
              <a:t>03/13/2025</a:t>
            </a:r>
          </a:p>
        </p:txBody>
      </p:sp>
      <p:sp>
        <p:nvSpPr>
          <p:cNvPr id="9" name="Footer Placeholder 8">
            <a:extLst>
              <a:ext uri="{FF2B5EF4-FFF2-40B4-BE49-F238E27FC236}">
                <a16:creationId xmlns:a16="http://schemas.microsoft.com/office/drawing/2014/main" id="{0CF45059-914B-98BC-CE32-21B994C11C45}"/>
              </a:ext>
            </a:extLst>
          </p:cNvPr>
          <p:cNvSpPr>
            <a:spLocks noGrp="1"/>
          </p:cNvSpPr>
          <p:nvPr>
            <p:ph type="ftr" sz="quarter" idx="16"/>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75144FF3-8F41-EA3B-3334-EAA4DFDC11B2}"/>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559806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6135624" cy="1928791"/>
          </a:xfrm>
        </p:spPr>
        <p:txBody>
          <a:bodyPr lIns="0" tIns="0" rIns="0" bIns="0" anchor="b">
            <a:noAutofit/>
          </a:bodyPr>
          <a:lstStyle>
            <a:lvl1pPr>
              <a:defRPr sz="3600" b="0" baseline="0"/>
            </a:lvl1pPr>
          </a:lstStyle>
          <a:p>
            <a:r>
              <a:rPr lang="en-US"/>
              <a:t>Click to edit Master title style</a:t>
            </a:r>
          </a:p>
        </p:txBody>
      </p:sp>
      <p:sp>
        <p:nvSpPr>
          <p:cNvPr id="3" name="Content Placeholder 7">
            <a:extLst>
              <a:ext uri="{FF2B5EF4-FFF2-40B4-BE49-F238E27FC236}">
                <a16:creationId xmlns:a16="http://schemas.microsoft.com/office/drawing/2014/main" id="{CE785EFA-A20E-34BD-1F43-41D71765644F}"/>
              </a:ext>
            </a:extLst>
          </p:cNvPr>
          <p:cNvSpPr>
            <a:spLocks noGrp="1"/>
          </p:cNvSpPr>
          <p:nvPr>
            <p:ph sz="quarter" idx="18"/>
          </p:nvPr>
        </p:nvSpPr>
        <p:spPr>
          <a:xfrm>
            <a:off x="844000" y="2868150"/>
            <a:ext cx="6241267" cy="3157929"/>
          </a:xfrm>
        </p:spPr>
        <p:txBody>
          <a:bodyPr lIns="0" tIns="0" rIns="0" bIns="0" anchor="t">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7300452" y="831918"/>
            <a:ext cx="4006875" cy="5194161"/>
          </a:xfrm>
        </p:spPr>
        <p:txBody>
          <a:bodyPr/>
          <a:lstStyle/>
          <a:p>
            <a:endParaRPr lang="en-US"/>
          </a:p>
        </p:txBody>
      </p:sp>
      <p:sp>
        <p:nvSpPr>
          <p:cNvPr id="6" name="Freeform 10">
            <a:extLst>
              <a:ext uri="{FF2B5EF4-FFF2-40B4-BE49-F238E27FC236}">
                <a16:creationId xmlns:a16="http://schemas.microsoft.com/office/drawing/2014/main" id="{87C69A9E-7322-5194-13E2-93C7D7002570}"/>
              </a:ext>
              <a:ext uri="{C183D7F6-B498-43B3-948B-1728B52AA6E4}">
                <adec:decorative xmlns:adec="http://schemas.microsoft.com/office/drawing/2017/decorative" val="1"/>
              </a:ext>
            </a:extLst>
          </p:cNvPr>
          <p:cNvSpPr/>
          <p:nvPr userDrawn="1"/>
        </p:nvSpPr>
        <p:spPr>
          <a:xfrm>
            <a:off x="1132800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15" name="Freeform 10">
            <a:extLst>
              <a:ext uri="{FF2B5EF4-FFF2-40B4-BE49-F238E27FC236}">
                <a16:creationId xmlns:a16="http://schemas.microsoft.com/office/drawing/2014/main" id="{8AB53FE1-7680-2C8E-70CF-D674972D387C}"/>
              </a:ext>
              <a:ext uri="{C183D7F6-B498-43B3-948B-1728B52AA6E4}">
                <adec:decorative xmlns:adec="http://schemas.microsoft.com/office/drawing/2017/decorative" val="1"/>
              </a:ext>
            </a:extLst>
          </p:cNvPr>
          <p:cNvSpPr/>
          <p:nvPr userDrawn="1"/>
        </p:nvSpPr>
        <p:spPr>
          <a:xfrm>
            <a:off x="0" y="6134100"/>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Freeform 10">
            <a:extLst>
              <a:ext uri="{FF2B5EF4-FFF2-40B4-BE49-F238E27FC236}">
                <a16:creationId xmlns:a16="http://schemas.microsoft.com/office/drawing/2014/main" id="{881753D4-DE4C-EA13-0F9D-BA983162613D}"/>
              </a:ext>
              <a:ext uri="{C183D7F6-B498-43B3-948B-1728B52AA6E4}">
                <adec:decorative xmlns:adec="http://schemas.microsoft.com/office/drawing/2017/decorative" val="1"/>
              </a:ext>
            </a:extLst>
          </p:cNvPr>
          <p:cNvSpPr/>
          <p:nvPr userDrawn="1"/>
        </p:nvSpPr>
        <p:spPr>
          <a:xfrm>
            <a:off x="1132800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9" name="Date Placeholder 8">
            <a:extLst>
              <a:ext uri="{FF2B5EF4-FFF2-40B4-BE49-F238E27FC236}">
                <a16:creationId xmlns:a16="http://schemas.microsoft.com/office/drawing/2014/main" id="{759D4343-C33B-90EB-3F21-D8973A0B13F0}"/>
              </a:ext>
            </a:extLst>
          </p:cNvPr>
          <p:cNvSpPr>
            <a:spLocks noGrp="1"/>
          </p:cNvSpPr>
          <p:nvPr>
            <p:ph type="dt" sz="half" idx="15"/>
          </p:nvPr>
        </p:nvSpPr>
        <p:spPr/>
        <p:txBody>
          <a:bodyPr/>
          <a:lstStyle/>
          <a:p>
            <a:r>
              <a:rPr lang="en-US" altLang="zh-CN"/>
              <a:t>03/13/2025</a:t>
            </a:r>
          </a:p>
        </p:txBody>
      </p:sp>
      <p:sp>
        <p:nvSpPr>
          <p:cNvPr id="10" name="Footer Placeholder 9">
            <a:extLst>
              <a:ext uri="{FF2B5EF4-FFF2-40B4-BE49-F238E27FC236}">
                <a16:creationId xmlns:a16="http://schemas.microsoft.com/office/drawing/2014/main" id="{0B40BBD0-0F9D-182F-0831-B7C7987E4E95}"/>
              </a:ext>
            </a:extLst>
          </p:cNvPr>
          <p:cNvSpPr>
            <a:spLocks noGrp="1"/>
          </p:cNvSpPr>
          <p:nvPr>
            <p:ph type="ftr" sz="quarter" idx="16"/>
          </p:nvPr>
        </p:nvSpPr>
        <p:spPr/>
        <p:txBody>
          <a:bodyPr/>
          <a:lstStyle/>
          <a:p>
            <a:r>
              <a:rPr lang="en-US" altLang="zh-CN"/>
              <a:t>Sample Footer Text</a:t>
            </a:r>
          </a:p>
        </p:txBody>
      </p:sp>
      <p:sp>
        <p:nvSpPr>
          <p:cNvPr id="12" name="Slide Number Placeholder 11">
            <a:extLst>
              <a:ext uri="{FF2B5EF4-FFF2-40B4-BE49-F238E27FC236}">
                <a16:creationId xmlns:a16="http://schemas.microsoft.com/office/drawing/2014/main" id="{59CAE5C7-3235-E1AC-C62B-F1DDE914BB46}"/>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40907145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6135624" cy="1928791"/>
          </a:xfrm>
        </p:spPr>
        <p:txBody>
          <a:bodyPr lIns="0" tIns="0" rIns="0" bIns="0" anchor="b">
            <a:noAutofit/>
          </a:bodyPr>
          <a:lstStyle>
            <a:lvl1pPr algn="l">
              <a:defRPr sz="3600" b="0" baseline="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7300452" y="831918"/>
            <a:ext cx="4006875" cy="5194161"/>
          </a:xfrm>
        </p:spPr>
        <p:txBody>
          <a:bodyPr/>
          <a:lstStyle/>
          <a:p>
            <a:endParaRPr lang="en-US"/>
          </a:p>
        </p:txBody>
      </p:sp>
      <p:sp>
        <p:nvSpPr>
          <p:cNvPr id="26" name="Freeform 17">
            <a:extLst>
              <a:ext uri="{FF2B5EF4-FFF2-40B4-BE49-F238E27FC236}">
                <a16:creationId xmlns:a16="http://schemas.microsoft.com/office/drawing/2014/main" id="{55EB0A70-04CD-26DE-BE20-EF655D8B75B4}"/>
              </a:ext>
              <a:ext uri="{C183D7F6-B498-43B3-948B-1728B52AA6E4}">
                <adec:decorative xmlns:adec="http://schemas.microsoft.com/office/drawing/2017/decorative" val="1"/>
              </a:ext>
            </a:extLst>
          </p:cNvPr>
          <p:cNvSpPr/>
          <p:nvPr userDrawn="1"/>
        </p:nvSpPr>
        <p:spPr>
          <a:xfrm>
            <a:off x="1" y="6526801"/>
            <a:ext cx="12192000" cy="331199"/>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27" name="Freeform 17">
            <a:extLst>
              <a:ext uri="{FF2B5EF4-FFF2-40B4-BE49-F238E27FC236}">
                <a16:creationId xmlns:a16="http://schemas.microsoft.com/office/drawing/2014/main" id="{7E4709C2-0D04-D67A-EAD6-46FA0B3DA7A4}"/>
              </a:ext>
              <a:ext uri="{C183D7F6-B498-43B3-948B-1728B52AA6E4}">
                <adec:decorative xmlns:adec="http://schemas.microsoft.com/office/drawing/2017/decorative" val="1"/>
              </a:ext>
            </a:extLst>
          </p:cNvPr>
          <p:cNvSpPr/>
          <p:nvPr userDrawn="1"/>
        </p:nvSpPr>
        <p:spPr>
          <a:xfrm flipV="1">
            <a:off x="7768799"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30" name="Freeform 10">
            <a:extLst>
              <a:ext uri="{FF2B5EF4-FFF2-40B4-BE49-F238E27FC236}">
                <a16:creationId xmlns:a16="http://schemas.microsoft.com/office/drawing/2014/main" id="{D2170013-17CD-7570-6413-53FD1A329556}"/>
              </a:ext>
              <a:ext uri="{C183D7F6-B498-43B3-948B-1728B52AA6E4}">
                <adec:decorative xmlns:adec="http://schemas.microsoft.com/office/drawing/2017/decorative" val="1"/>
              </a:ext>
            </a:extLst>
          </p:cNvPr>
          <p:cNvSpPr/>
          <p:nvPr userDrawn="1"/>
        </p:nvSpPr>
        <p:spPr>
          <a:xfrm>
            <a:off x="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Date Placeholder 2">
            <a:extLst>
              <a:ext uri="{FF2B5EF4-FFF2-40B4-BE49-F238E27FC236}">
                <a16:creationId xmlns:a16="http://schemas.microsoft.com/office/drawing/2014/main" id="{7510420C-21EA-A137-94EA-7CB5AD5C289C}"/>
              </a:ext>
            </a:extLst>
          </p:cNvPr>
          <p:cNvSpPr>
            <a:spLocks noGrp="1"/>
          </p:cNvSpPr>
          <p:nvPr>
            <p:ph type="dt" sz="half" idx="15"/>
          </p:nvPr>
        </p:nvSpPr>
        <p:spPr/>
        <p:txBody>
          <a:bodyPr/>
          <a:lstStyle/>
          <a:p>
            <a:r>
              <a:rPr lang="en-US" altLang="zh-CN"/>
              <a:t>03/13/2025</a:t>
            </a:r>
          </a:p>
        </p:txBody>
      </p:sp>
      <p:sp>
        <p:nvSpPr>
          <p:cNvPr id="4" name="Footer Placeholder 3">
            <a:extLst>
              <a:ext uri="{FF2B5EF4-FFF2-40B4-BE49-F238E27FC236}">
                <a16:creationId xmlns:a16="http://schemas.microsoft.com/office/drawing/2014/main" id="{FC05FC22-F2D9-EF5B-0678-3678B4A14ACA}"/>
              </a:ext>
            </a:extLst>
          </p:cNvPr>
          <p:cNvSpPr>
            <a:spLocks noGrp="1"/>
          </p:cNvSpPr>
          <p:nvPr>
            <p:ph type="ftr" sz="quarter" idx="16"/>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98A4AF99-6BCE-53B0-C2F9-75CDEE4E2A2F}"/>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
        <p:nvSpPr>
          <p:cNvPr id="5" name="Content Placeholder 7">
            <a:extLst>
              <a:ext uri="{FF2B5EF4-FFF2-40B4-BE49-F238E27FC236}">
                <a16:creationId xmlns:a16="http://schemas.microsoft.com/office/drawing/2014/main" id="{35D202A1-D991-7D10-0C19-6BEEA58CEFF3}"/>
              </a:ext>
            </a:extLst>
          </p:cNvPr>
          <p:cNvSpPr>
            <a:spLocks noGrp="1"/>
          </p:cNvSpPr>
          <p:nvPr>
            <p:ph sz="quarter" idx="18"/>
          </p:nvPr>
        </p:nvSpPr>
        <p:spPr>
          <a:xfrm>
            <a:off x="844000" y="2868150"/>
            <a:ext cx="6241267" cy="3157929"/>
          </a:xfrm>
        </p:spPr>
        <p:txBody>
          <a:bodyPr lIns="0" tIns="0" rIns="0" bIns="0" anchor="t">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329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6104E6-797D-DE61-EBFD-7BF0502BCC04}"/>
              </a:ext>
            </a:extLst>
          </p:cNvPr>
          <p:cNvSpPr>
            <a:spLocks noGrp="1"/>
          </p:cNvSpPr>
          <p:nvPr>
            <p:ph type="title"/>
          </p:nvPr>
        </p:nvSpPr>
        <p:spPr>
          <a:xfrm>
            <a:off x="844000" y="825622"/>
            <a:ext cx="5906997" cy="1928790"/>
          </a:xfrm>
        </p:spPr>
        <p:txBody>
          <a:bodyPr lIns="0" tIns="0" rIns="0" bIns="0" anchor="b">
            <a:noAutofit/>
          </a:bodyPr>
          <a:lstStyle>
            <a:lvl1pPr>
              <a:defRPr sz="3600" b="0" baseline="0"/>
            </a:lvl1pPr>
          </a:lstStyle>
          <a:p>
            <a:r>
              <a:rPr lang="en-US"/>
              <a:t>Click to edit Master title style</a:t>
            </a:r>
          </a:p>
        </p:txBody>
      </p:sp>
      <p:sp>
        <p:nvSpPr>
          <p:cNvPr id="2" name="Content Placeholder 7">
            <a:extLst>
              <a:ext uri="{FF2B5EF4-FFF2-40B4-BE49-F238E27FC236}">
                <a16:creationId xmlns:a16="http://schemas.microsoft.com/office/drawing/2014/main" id="{B0D848ED-ED73-86A8-A1FA-AF09CBE78399}"/>
              </a:ext>
            </a:extLst>
          </p:cNvPr>
          <p:cNvSpPr>
            <a:spLocks noGrp="1"/>
          </p:cNvSpPr>
          <p:nvPr>
            <p:ph sz="quarter" idx="22"/>
          </p:nvPr>
        </p:nvSpPr>
        <p:spPr>
          <a:xfrm>
            <a:off x="844001" y="2868150"/>
            <a:ext cx="5906996" cy="3157929"/>
          </a:xfrm>
        </p:spPr>
        <p:txBody>
          <a:bodyPr lIns="0" tIns="0" rIns="0" bIns="0" anchor="t">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10">
            <a:extLst>
              <a:ext uri="{FF2B5EF4-FFF2-40B4-BE49-F238E27FC236}">
                <a16:creationId xmlns:a16="http://schemas.microsoft.com/office/drawing/2014/main" id="{847007C7-5340-21AB-9C7D-DEAEEEC51F9E}"/>
              </a:ext>
              <a:ext uri="{C183D7F6-B498-43B3-948B-1728B52AA6E4}">
                <adec:decorative xmlns:adec="http://schemas.microsoft.com/office/drawing/2017/decorative" val="0"/>
              </a:ext>
            </a:extLst>
          </p:cNvPr>
          <p:cNvSpPr>
            <a:spLocks noGrp="1"/>
          </p:cNvSpPr>
          <p:nvPr>
            <p:ph type="pic" sz="quarter" idx="18"/>
          </p:nvPr>
        </p:nvSpPr>
        <p:spPr>
          <a:xfrm>
            <a:off x="7300452" y="831918"/>
            <a:ext cx="4006875" cy="5194161"/>
          </a:xfrm>
        </p:spPr>
        <p:txBody>
          <a:bodyPr/>
          <a:lstStyle/>
          <a:p>
            <a:endParaRPr lang="en-US"/>
          </a:p>
        </p:txBody>
      </p:sp>
      <p:sp>
        <p:nvSpPr>
          <p:cNvPr id="13" name="Freeform 17">
            <a:extLst>
              <a:ext uri="{FF2B5EF4-FFF2-40B4-BE49-F238E27FC236}">
                <a16:creationId xmlns:a16="http://schemas.microsoft.com/office/drawing/2014/main" id="{13CA70C1-F619-4E37-711E-3B0AD7A76F17}"/>
              </a:ext>
              <a:ext uri="{C183D7F6-B498-43B3-948B-1728B52AA6E4}">
                <adec:decorative xmlns:adec="http://schemas.microsoft.com/office/drawing/2017/decorative" val="1"/>
              </a:ext>
            </a:extLst>
          </p:cNvPr>
          <p:cNvSpPr/>
          <p:nvPr userDrawn="1"/>
        </p:nvSpPr>
        <p:spPr>
          <a:xfrm>
            <a:off x="1" y="6526801"/>
            <a:ext cx="12192000" cy="331199"/>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14" name="Freeform 17">
            <a:extLst>
              <a:ext uri="{FF2B5EF4-FFF2-40B4-BE49-F238E27FC236}">
                <a16:creationId xmlns:a16="http://schemas.microsoft.com/office/drawing/2014/main" id="{AFD330A2-1BB8-0E4E-4029-7943C275F806}"/>
              </a:ext>
              <a:ext uri="{C183D7F6-B498-43B3-948B-1728B52AA6E4}">
                <adec:decorative xmlns:adec="http://schemas.microsoft.com/office/drawing/2017/decorative" val="1"/>
              </a:ext>
            </a:extLst>
          </p:cNvPr>
          <p:cNvSpPr/>
          <p:nvPr userDrawn="1"/>
        </p:nvSpPr>
        <p:spPr>
          <a:xfrm flipV="1">
            <a:off x="7768799"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15" name="Freeform 10">
            <a:extLst>
              <a:ext uri="{FF2B5EF4-FFF2-40B4-BE49-F238E27FC236}">
                <a16:creationId xmlns:a16="http://schemas.microsoft.com/office/drawing/2014/main" id="{2CA1D929-364A-512C-A838-1E811BAAA5D1}"/>
              </a:ext>
              <a:ext uri="{C183D7F6-B498-43B3-948B-1728B52AA6E4}">
                <adec:decorative xmlns:adec="http://schemas.microsoft.com/office/drawing/2017/decorative" val="1"/>
              </a:ext>
            </a:extLst>
          </p:cNvPr>
          <p:cNvSpPr/>
          <p:nvPr userDrawn="1"/>
        </p:nvSpPr>
        <p:spPr>
          <a:xfrm>
            <a:off x="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Date Placeholder 3">
            <a:extLst>
              <a:ext uri="{FF2B5EF4-FFF2-40B4-BE49-F238E27FC236}">
                <a16:creationId xmlns:a16="http://schemas.microsoft.com/office/drawing/2014/main" id="{6E839E46-5D7F-72A4-2992-9ED1BC2734D0}"/>
              </a:ext>
            </a:extLst>
          </p:cNvPr>
          <p:cNvSpPr>
            <a:spLocks noGrp="1"/>
          </p:cNvSpPr>
          <p:nvPr>
            <p:ph type="dt" sz="half" idx="19"/>
          </p:nvPr>
        </p:nvSpPr>
        <p:spPr/>
        <p:txBody>
          <a:bodyPr/>
          <a:lstStyle/>
          <a:p>
            <a:r>
              <a:rPr lang="en-US" altLang="zh-CN"/>
              <a:t>03/13/2025</a:t>
            </a:r>
          </a:p>
        </p:txBody>
      </p:sp>
      <p:sp>
        <p:nvSpPr>
          <p:cNvPr id="9" name="Footer Placeholder 8">
            <a:extLst>
              <a:ext uri="{FF2B5EF4-FFF2-40B4-BE49-F238E27FC236}">
                <a16:creationId xmlns:a16="http://schemas.microsoft.com/office/drawing/2014/main" id="{421D8C09-15AC-F77D-CB44-460449C518AA}"/>
              </a:ext>
            </a:extLst>
          </p:cNvPr>
          <p:cNvSpPr>
            <a:spLocks noGrp="1"/>
          </p:cNvSpPr>
          <p:nvPr>
            <p:ph type="ftr" sz="quarter" idx="20"/>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B9DACD80-A888-AB57-3EB1-6A05051158F8}"/>
              </a:ext>
            </a:extLst>
          </p:cNvPr>
          <p:cNvSpPr>
            <a:spLocks noGrp="1"/>
          </p:cNvSpPr>
          <p:nvPr>
            <p:ph type="sldNum" sz="half" idx="21"/>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485780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6135623" cy="1922494"/>
          </a:xfrm>
        </p:spPr>
        <p:txBody>
          <a:bodyPr lIns="0" tIns="0" rIns="0" bIns="0" anchor="b">
            <a:noAutofit/>
          </a:bodyPr>
          <a:lstStyle>
            <a:lvl1pPr>
              <a:defRPr sz="3600" b="0" baseline="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7300453" y="831918"/>
            <a:ext cx="4006874" cy="5194161"/>
          </a:xfrm>
        </p:spPr>
        <p:txBody>
          <a:bodyPr/>
          <a:lstStyle/>
          <a:p>
            <a:endParaRPr lang="en-US"/>
          </a:p>
        </p:txBody>
      </p:sp>
      <p:sp>
        <p:nvSpPr>
          <p:cNvPr id="13" name="Freeform: Shape 12">
            <a:extLst>
              <a:ext uri="{FF2B5EF4-FFF2-40B4-BE49-F238E27FC236}">
                <a16:creationId xmlns:a16="http://schemas.microsoft.com/office/drawing/2014/main" id="{D04EB612-D143-1C59-FAC1-BE3F2604E76D}"/>
              </a:ext>
              <a:ext uri="{C183D7F6-B498-43B3-948B-1728B52AA6E4}">
                <adec:decorative xmlns:adec="http://schemas.microsoft.com/office/drawing/2017/decorative" val="1"/>
              </a:ext>
            </a:extLst>
          </p:cNvPr>
          <p:cNvSpPr/>
          <p:nvPr userDrawn="1"/>
        </p:nvSpPr>
        <p:spPr>
          <a:xfrm>
            <a:off x="2" y="6526800"/>
            <a:ext cx="12191999" cy="331200"/>
          </a:xfrm>
          <a:custGeom>
            <a:avLst/>
            <a:gdLst>
              <a:gd name="connsiteX0" fmla="*/ 0 w 12191999"/>
              <a:gd name="connsiteY0" fmla="*/ 0 h 331200"/>
              <a:gd name="connsiteX1" fmla="*/ 12191999 w 12191999"/>
              <a:gd name="connsiteY1" fmla="*/ 0 h 331200"/>
              <a:gd name="connsiteX2" fmla="*/ 12191999 w 12191999"/>
              <a:gd name="connsiteY2" fmla="*/ 331200 h 331200"/>
              <a:gd name="connsiteX3" fmla="*/ 0 w 12191999"/>
              <a:gd name="connsiteY3" fmla="*/ 331200 h 331200"/>
            </a:gdLst>
            <a:ahLst/>
            <a:cxnLst>
              <a:cxn ang="0">
                <a:pos x="connsiteX0" y="connsiteY0"/>
              </a:cxn>
              <a:cxn ang="0">
                <a:pos x="connsiteX1" y="connsiteY1"/>
              </a:cxn>
              <a:cxn ang="0">
                <a:pos x="connsiteX2" y="connsiteY2"/>
              </a:cxn>
              <a:cxn ang="0">
                <a:pos x="connsiteX3" y="connsiteY3"/>
              </a:cxn>
            </a:cxnLst>
            <a:rect l="l" t="t" r="r" b="b"/>
            <a:pathLst>
              <a:path w="12191999" h="331200">
                <a:moveTo>
                  <a:pt x="0" y="0"/>
                </a:moveTo>
                <a:lnTo>
                  <a:pt x="12191999" y="0"/>
                </a:lnTo>
                <a:lnTo>
                  <a:pt x="12191999" y="331200"/>
                </a:lnTo>
                <a:lnTo>
                  <a:pt x="0" y="331200"/>
                </a:lnTo>
                <a:close/>
              </a:path>
            </a:pathLst>
          </a:custGeom>
          <a:solidFill>
            <a:schemeClr val="accent1"/>
          </a:solidFill>
        </p:spPr>
        <p:txBody>
          <a:bodyPr wrap="square">
            <a:noAutofit/>
          </a:bodyPr>
          <a:lstStyle/>
          <a:p>
            <a:endParaRPr lang="zh-CN" altLang="en-US"/>
          </a:p>
        </p:txBody>
      </p:sp>
      <p:sp>
        <p:nvSpPr>
          <p:cNvPr id="10" name="Freeform 17">
            <a:extLst>
              <a:ext uri="{FF2B5EF4-FFF2-40B4-BE49-F238E27FC236}">
                <a16:creationId xmlns:a16="http://schemas.microsoft.com/office/drawing/2014/main" id="{B5478D54-1F0E-F8E7-4B93-88A2EC96AA27}"/>
              </a:ext>
              <a:ext uri="{C183D7F6-B498-43B3-948B-1728B52AA6E4}">
                <adec:decorative xmlns:adec="http://schemas.microsoft.com/office/drawing/2017/decorative" val="1"/>
              </a:ext>
            </a:extLst>
          </p:cNvPr>
          <p:cNvSpPr/>
          <p:nvPr userDrawn="1"/>
        </p:nvSpPr>
        <p:spPr>
          <a:xfrm flipV="1">
            <a:off x="0"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15" name="Freeform 10">
            <a:extLst>
              <a:ext uri="{FF2B5EF4-FFF2-40B4-BE49-F238E27FC236}">
                <a16:creationId xmlns:a16="http://schemas.microsoft.com/office/drawing/2014/main" id="{90152C41-78FB-BD6F-653B-DE9008C187E1}"/>
              </a:ext>
              <a:ext uri="{C183D7F6-B498-43B3-948B-1728B52AA6E4}">
                <adec:decorative xmlns:adec="http://schemas.microsoft.com/office/drawing/2017/decorative" val="1"/>
              </a:ext>
            </a:extLst>
          </p:cNvPr>
          <p:cNvSpPr/>
          <p:nvPr userDrawn="1"/>
        </p:nvSpPr>
        <p:spPr>
          <a:xfrm>
            <a:off x="1132800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Date Placeholder 4">
            <a:extLst>
              <a:ext uri="{FF2B5EF4-FFF2-40B4-BE49-F238E27FC236}">
                <a16:creationId xmlns:a16="http://schemas.microsoft.com/office/drawing/2014/main" id="{24A5EEFF-C284-0BE0-EEBD-B7F7F2C34F80}"/>
              </a:ext>
            </a:extLst>
          </p:cNvPr>
          <p:cNvSpPr>
            <a:spLocks noGrp="1"/>
          </p:cNvSpPr>
          <p:nvPr>
            <p:ph type="dt" sz="half" idx="15"/>
          </p:nvPr>
        </p:nvSpPr>
        <p:spPr/>
        <p:txBody>
          <a:bodyPr/>
          <a:lstStyle/>
          <a:p>
            <a:r>
              <a:rPr lang="en-US" altLang="zh-CN"/>
              <a:t>03/13/2025</a:t>
            </a:r>
          </a:p>
        </p:txBody>
      </p:sp>
      <p:sp>
        <p:nvSpPr>
          <p:cNvPr id="6" name="Footer Placeholder 5">
            <a:extLst>
              <a:ext uri="{FF2B5EF4-FFF2-40B4-BE49-F238E27FC236}">
                <a16:creationId xmlns:a16="http://schemas.microsoft.com/office/drawing/2014/main" id="{F9B1E30B-BC94-1D52-B8BF-39973F2E4B43}"/>
              </a:ext>
            </a:extLst>
          </p:cNvPr>
          <p:cNvSpPr>
            <a:spLocks noGrp="1"/>
          </p:cNvSpPr>
          <p:nvPr>
            <p:ph type="ftr" sz="quarter" idx="16"/>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F4C942BB-555B-9390-C818-BD6DE5FAFF72}"/>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
        <p:nvSpPr>
          <p:cNvPr id="3" name="Content Placeholder 7">
            <a:extLst>
              <a:ext uri="{FF2B5EF4-FFF2-40B4-BE49-F238E27FC236}">
                <a16:creationId xmlns:a16="http://schemas.microsoft.com/office/drawing/2014/main" id="{22DD0655-7FBE-20E6-B7D1-1148A340CD32}"/>
              </a:ext>
            </a:extLst>
          </p:cNvPr>
          <p:cNvSpPr>
            <a:spLocks noGrp="1"/>
          </p:cNvSpPr>
          <p:nvPr>
            <p:ph sz="quarter" idx="18"/>
          </p:nvPr>
        </p:nvSpPr>
        <p:spPr>
          <a:xfrm>
            <a:off x="844000" y="2868150"/>
            <a:ext cx="6241267" cy="3157929"/>
          </a:xfrm>
        </p:spPr>
        <p:txBody>
          <a:bodyPr lIns="0" tIns="0" rIns="0" bIns="0" anchor="t">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5896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0E64AB3-51D9-9992-E51A-78ADA62E241F}"/>
              </a:ext>
            </a:extLst>
          </p:cNvPr>
          <p:cNvSpPr>
            <a:spLocks noGrp="1"/>
          </p:cNvSpPr>
          <p:nvPr>
            <p:ph type="title"/>
          </p:nvPr>
        </p:nvSpPr>
        <p:spPr>
          <a:xfrm>
            <a:off x="844063" y="831918"/>
            <a:ext cx="4361688" cy="1527048"/>
          </a:xfrm>
        </p:spPr>
        <p:txBody>
          <a:bodyPr lIns="0" tIns="0" rIns="0" bIns="0" anchor="b">
            <a:noAutofit/>
          </a:bodyPr>
          <a:lstStyle>
            <a:lvl1pPr>
              <a:defRPr b="0"/>
            </a:lvl1pPr>
          </a:lstStyle>
          <a:p>
            <a:r>
              <a:rPr lang="en-US"/>
              <a:t>Click to edit Master title style</a:t>
            </a:r>
          </a:p>
        </p:txBody>
      </p:sp>
      <p:sp>
        <p:nvSpPr>
          <p:cNvPr id="13" name="Picture Placeholder 10">
            <a:extLst>
              <a:ext uri="{FF2B5EF4-FFF2-40B4-BE49-F238E27FC236}">
                <a16:creationId xmlns:a16="http://schemas.microsoft.com/office/drawing/2014/main" id="{992B4E0B-09D2-1770-AF0A-79593CF5C03A}"/>
              </a:ext>
              <a:ext uri="{C183D7F6-B498-43B3-948B-1728B52AA6E4}">
                <adec:decorative xmlns:adec="http://schemas.microsoft.com/office/drawing/2017/decorative" val="0"/>
              </a:ext>
            </a:extLst>
          </p:cNvPr>
          <p:cNvSpPr>
            <a:spLocks noGrp="1"/>
          </p:cNvSpPr>
          <p:nvPr>
            <p:ph type="pic" sz="quarter" idx="13"/>
          </p:nvPr>
        </p:nvSpPr>
        <p:spPr>
          <a:xfrm>
            <a:off x="5580428" y="831918"/>
            <a:ext cx="5767509" cy="5194161"/>
          </a:xfrm>
        </p:spPr>
        <p:txBody>
          <a:bodyPr/>
          <a:lstStyle/>
          <a:p>
            <a:endParaRPr lang="en-US"/>
          </a:p>
        </p:txBody>
      </p:sp>
      <p:sp>
        <p:nvSpPr>
          <p:cNvPr id="4" name="Freeform 10">
            <a:extLst>
              <a:ext uri="{FF2B5EF4-FFF2-40B4-BE49-F238E27FC236}">
                <a16:creationId xmlns:a16="http://schemas.microsoft.com/office/drawing/2014/main" id="{45EDBA9A-BBB2-C38B-35AA-3332717F4174}"/>
              </a:ext>
              <a:ext uri="{C183D7F6-B498-43B3-948B-1728B52AA6E4}">
                <adec:decorative xmlns:adec="http://schemas.microsoft.com/office/drawing/2017/decorative" val="1"/>
              </a:ext>
            </a:extLst>
          </p:cNvPr>
          <p:cNvSpPr/>
          <p:nvPr userDrawn="1"/>
        </p:nvSpPr>
        <p:spPr>
          <a:xfrm>
            <a:off x="10927775" y="6134100"/>
            <a:ext cx="1264225"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Freeform 10">
            <a:extLst>
              <a:ext uri="{FF2B5EF4-FFF2-40B4-BE49-F238E27FC236}">
                <a16:creationId xmlns:a16="http://schemas.microsoft.com/office/drawing/2014/main" id="{34B859A9-1821-2589-D888-96C351D1AE1D}"/>
              </a:ext>
              <a:ext uri="{C183D7F6-B498-43B3-948B-1728B52AA6E4}">
                <adec:decorative xmlns:adec="http://schemas.microsoft.com/office/drawing/2017/decorative" val="1"/>
              </a:ext>
            </a:extLst>
          </p:cNvPr>
          <p:cNvSpPr/>
          <p:nvPr userDrawn="1"/>
        </p:nvSpPr>
        <p:spPr>
          <a:xfrm>
            <a:off x="0" y="-7294"/>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10" name="Date Placeholder 9">
            <a:extLst>
              <a:ext uri="{FF2B5EF4-FFF2-40B4-BE49-F238E27FC236}">
                <a16:creationId xmlns:a16="http://schemas.microsoft.com/office/drawing/2014/main" id="{15AB366C-F93E-3AFB-D35B-4BC82E7C6ADC}"/>
              </a:ext>
            </a:extLst>
          </p:cNvPr>
          <p:cNvSpPr>
            <a:spLocks noGrp="1"/>
          </p:cNvSpPr>
          <p:nvPr>
            <p:ph type="dt" sz="half" idx="15"/>
          </p:nvPr>
        </p:nvSpPr>
        <p:spPr/>
        <p:txBody>
          <a:bodyPr/>
          <a:lstStyle/>
          <a:p>
            <a:r>
              <a:rPr lang="en-US" altLang="zh-CN"/>
              <a:t>03/13/2025</a:t>
            </a:r>
          </a:p>
        </p:txBody>
      </p:sp>
      <p:sp>
        <p:nvSpPr>
          <p:cNvPr id="11" name="Footer Placeholder 10">
            <a:extLst>
              <a:ext uri="{FF2B5EF4-FFF2-40B4-BE49-F238E27FC236}">
                <a16:creationId xmlns:a16="http://schemas.microsoft.com/office/drawing/2014/main" id="{BE31A400-7DBA-6924-5C88-174738A75FCE}"/>
              </a:ext>
            </a:extLst>
          </p:cNvPr>
          <p:cNvSpPr>
            <a:spLocks noGrp="1"/>
          </p:cNvSpPr>
          <p:nvPr>
            <p:ph type="ftr" sz="quarter" idx="16"/>
          </p:nvPr>
        </p:nvSpPr>
        <p:spPr/>
        <p:txBody>
          <a:bodyPr/>
          <a:lstStyle/>
          <a:p>
            <a:r>
              <a:rPr lang="en-US" altLang="zh-CN"/>
              <a:t>Sample Footer Text</a:t>
            </a:r>
          </a:p>
        </p:txBody>
      </p:sp>
      <p:sp>
        <p:nvSpPr>
          <p:cNvPr id="15" name="Slide Number Placeholder 14">
            <a:extLst>
              <a:ext uri="{FF2B5EF4-FFF2-40B4-BE49-F238E27FC236}">
                <a16:creationId xmlns:a16="http://schemas.microsoft.com/office/drawing/2014/main" id="{33C60CDC-3D11-6ABE-B5A5-D820E8ED6608}"/>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
        <p:nvSpPr>
          <p:cNvPr id="2" name="Content Placeholder 7">
            <a:extLst>
              <a:ext uri="{FF2B5EF4-FFF2-40B4-BE49-F238E27FC236}">
                <a16:creationId xmlns:a16="http://schemas.microsoft.com/office/drawing/2014/main" id="{58BA97A0-54BE-6E1F-F43D-7D7A45D74242}"/>
              </a:ext>
            </a:extLst>
          </p:cNvPr>
          <p:cNvSpPr>
            <a:spLocks noGrp="1"/>
          </p:cNvSpPr>
          <p:nvPr>
            <p:ph sz="quarter" idx="18"/>
          </p:nvPr>
        </p:nvSpPr>
        <p:spPr>
          <a:xfrm>
            <a:off x="844000" y="2548648"/>
            <a:ext cx="4361689" cy="3477432"/>
          </a:xfrm>
        </p:spPr>
        <p:txBody>
          <a:bodyPr lIns="0" tIns="0" rIns="0" bIns="0" anchor="t">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59120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825064" y="825622"/>
            <a:ext cx="4522936" cy="932688"/>
          </a:xfrm>
        </p:spPr>
        <p:txBody>
          <a:bodyPr lIns="0" tIns="0" rIns="0" bIns="0" anchor="b">
            <a:noAutofit/>
          </a:bodyPr>
          <a:lstStyle>
            <a:lvl1pPr>
              <a:defRPr sz="3200" b="0"/>
            </a:lvl1pPr>
          </a:lstStyle>
          <a:p>
            <a:r>
              <a:rPr lang="en-US"/>
              <a:t>Click to edit Master title style</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6830231" y="1970468"/>
            <a:ext cx="4512601" cy="4055611"/>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31918"/>
            <a:ext cx="5648242" cy="5194161"/>
          </a:xfrm>
        </p:spPr>
        <p:txBody>
          <a:bodyPr/>
          <a:lstStyle/>
          <a:p>
            <a:endParaRPr lang="en-US"/>
          </a:p>
        </p:txBody>
      </p:sp>
      <p:sp>
        <p:nvSpPr>
          <p:cNvPr id="3" name="Freeform 10">
            <a:extLst>
              <a:ext uri="{FF2B5EF4-FFF2-40B4-BE49-F238E27FC236}">
                <a16:creationId xmlns:a16="http://schemas.microsoft.com/office/drawing/2014/main" id="{1CDF053D-9E1A-5ADF-E378-BC1B594D5795}"/>
              </a:ext>
              <a:ext uri="{C183D7F6-B498-43B3-948B-1728B52AA6E4}">
                <adec:decorative xmlns:adec="http://schemas.microsoft.com/office/drawing/2017/decorative" val="1"/>
              </a:ext>
            </a:extLst>
          </p:cNvPr>
          <p:cNvSpPr/>
          <p:nvPr userDrawn="1"/>
        </p:nvSpPr>
        <p:spPr>
          <a:xfrm>
            <a:off x="0" y="6134100"/>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Freeform 10">
            <a:extLst>
              <a:ext uri="{FF2B5EF4-FFF2-40B4-BE49-F238E27FC236}">
                <a16:creationId xmlns:a16="http://schemas.microsoft.com/office/drawing/2014/main" id="{E3C03305-0727-063D-F65D-52727C590A27}"/>
              </a:ext>
              <a:ext uri="{C183D7F6-B498-43B3-948B-1728B52AA6E4}">
                <adec:decorative xmlns:adec="http://schemas.microsoft.com/office/drawing/2017/decorative" val="1"/>
              </a:ext>
            </a:extLst>
          </p:cNvPr>
          <p:cNvSpPr/>
          <p:nvPr userDrawn="1"/>
        </p:nvSpPr>
        <p:spPr>
          <a:xfrm>
            <a:off x="10927775" y="0"/>
            <a:ext cx="1264225"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Date Placeholder 4">
            <a:extLst>
              <a:ext uri="{FF2B5EF4-FFF2-40B4-BE49-F238E27FC236}">
                <a16:creationId xmlns:a16="http://schemas.microsoft.com/office/drawing/2014/main" id="{AE5F2C52-862C-D359-D97F-E2F4BD5C67CA}"/>
              </a:ext>
            </a:extLst>
          </p:cNvPr>
          <p:cNvSpPr>
            <a:spLocks noGrp="1"/>
          </p:cNvSpPr>
          <p:nvPr>
            <p:ph type="dt" sz="half" idx="15"/>
          </p:nvPr>
        </p:nvSpPr>
        <p:spPr/>
        <p:txBody>
          <a:bodyPr/>
          <a:lstStyle/>
          <a:p>
            <a:r>
              <a:rPr lang="en-US" altLang="zh-CN"/>
              <a:t>03/13/2025</a:t>
            </a:r>
          </a:p>
        </p:txBody>
      </p:sp>
      <p:sp>
        <p:nvSpPr>
          <p:cNvPr id="6" name="Footer Placeholder 5">
            <a:extLst>
              <a:ext uri="{FF2B5EF4-FFF2-40B4-BE49-F238E27FC236}">
                <a16:creationId xmlns:a16="http://schemas.microsoft.com/office/drawing/2014/main" id="{85675291-1615-B740-A2A2-550AA0A85377}"/>
              </a:ext>
            </a:extLst>
          </p:cNvPr>
          <p:cNvSpPr>
            <a:spLocks noGrp="1"/>
          </p:cNvSpPr>
          <p:nvPr>
            <p:ph type="ftr" sz="quarter" idx="16"/>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4AC1A756-7B83-B6D1-BB4B-EDA9B21DA39C}"/>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0734579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490" y="831919"/>
            <a:ext cx="4572000" cy="932688"/>
          </a:xfrm>
        </p:spPr>
        <p:txBody>
          <a:bodyPr lIns="0" tIns="0" rIns="0" bIns="0" anchor="b">
            <a:noAutofit/>
          </a:bodyPr>
          <a:lstStyle>
            <a:lvl1pPr>
              <a:defRPr sz="3200" b="0"/>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73616" y="1892623"/>
            <a:ext cx="4572000" cy="4133457"/>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5917721" y="831919"/>
            <a:ext cx="5430280" cy="5194162"/>
          </a:xfrm>
        </p:spPr>
        <p:txBody>
          <a:bodyPr/>
          <a:lstStyle/>
          <a:p>
            <a:endParaRPr lang="en-US"/>
          </a:p>
        </p:txBody>
      </p:sp>
      <p:sp>
        <p:nvSpPr>
          <p:cNvPr id="12" name="Freeform 17">
            <a:extLst>
              <a:ext uri="{FF2B5EF4-FFF2-40B4-BE49-F238E27FC236}">
                <a16:creationId xmlns:a16="http://schemas.microsoft.com/office/drawing/2014/main" id="{039F7129-301F-37A1-8705-D22FCF30EF79}"/>
              </a:ext>
              <a:ext uri="{C183D7F6-B498-43B3-948B-1728B52AA6E4}">
                <adec:decorative xmlns:adec="http://schemas.microsoft.com/office/drawing/2017/decorative" val="1"/>
              </a:ext>
            </a:extLst>
          </p:cNvPr>
          <p:cNvSpPr/>
          <p:nvPr userDrawn="1"/>
        </p:nvSpPr>
        <p:spPr>
          <a:xfrm>
            <a:off x="1" y="6526801"/>
            <a:ext cx="12192000" cy="331199"/>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13" name="Freeform 17">
            <a:extLst>
              <a:ext uri="{FF2B5EF4-FFF2-40B4-BE49-F238E27FC236}">
                <a16:creationId xmlns:a16="http://schemas.microsoft.com/office/drawing/2014/main" id="{498D78AA-FF02-2016-CF6A-C287F8BFBE76}"/>
              </a:ext>
              <a:ext uri="{C183D7F6-B498-43B3-948B-1728B52AA6E4}">
                <adec:decorative xmlns:adec="http://schemas.microsoft.com/office/drawing/2017/decorative" val="1"/>
              </a:ext>
            </a:extLst>
          </p:cNvPr>
          <p:cNvSpPr/>
          <p:nvPr userDrawn="1"/>
        </p:nvSpPr>
        <p:spPr>
          <a:xfrm flipV="1">
            <a:off x="7768799"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3" name="Freeform 17">
            <a:extLst>
              <a:ext uri="{FF2B5EF4-FFF2-40B4-BE49-F238E27FC236}">
                <a16:creationId xmlns:a16="http://schemas.microsoft.com/office/drawing/2014/main" id="{731F5CAE-1167-CB4F-9EA2-587063BB884D}"/>
              </a:ext>
              <a:ext uri="{C183D7F6-B498-43B3-948B-1728B52AA6E4}">
                <adec:decorative xmlns:adec="http://schemas.microsoft.com/office/drawing/2017/decorative" val="1"/>
              </a:ext>
            </a:extLst>
          </p:cNvPr>
          <p:cNvSpPr/>
          <p:nvPr userDrawn="1"/>
        </p:nvSpPr>
        <p:spPr>
          <a:xfrm>
            <a:off x="1" y="0"/>
            <a:ext cx="12192000" cy="331199"/>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4" name="Freeform 17">
            <a:extLst>
              <a:ext uri="{FF2B5EF4-FFF2-40B4-BE49-F238E27FC236}">
                <a16:creationId xmlns:a16="http://schemas.microsoft.com/office/drawing/2014/main" id="{C52FFC89-9C77-38D4-A1FD-0A2BAEA17C80}"/>
              </a:ext>
              <a:ext uri="{C183D7F6-B498-43B3-948B-1728B52AA6E4}">
                <adec:decorative xmlns:adec="http://schemas.microsoft.com/office/drawing/2017/decorative" val="1"/>
              </a:ext>
            </a:extLst>
          </p:cNvPr>
          <p:cNvSpPr/>
          <p:nvPr userDrawn="1"/>
        </p:nvSpPr>
        <p:spPr>
          <a:xfrm flipV="1">
            <a:off x="0" y="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5" name="Date Placeholder 4">
            <a:extLst>
              <a:ext uri="{FF2B5EF4-FFF2-40B4-BE49-F238E27FC236}">
                <a16:creationId xmlns:a16="http://schemas.microsoft.com/office/drawing/2014/main" id="{A96BB193-0784-1AD4-B27A-84ED0D442753}"/>
              </a:ext>
            </a:extLst>
          </p:cNvPr>
          <p:cNvSpPr>
            <a:spLocks noGrp="1"/>
          </p:cNvSpPr>
          <p:nvPr>
            <p:ph type="dt" sz="half" idx="15"/>
          </p:nvPr>
        </p:nvSpPr>
        <p:spPr/>
        <p:txBody>
          <a:bodyPr/>
          <a:lstStyle/>
          <a:p>
            <a:r>
              <a:rPr lang="en-US" altLang="zh-CN"/>
              <a:t>03/13/2025</a:t>
            </a:r>
          </a:p>
        </p:txBody>
      </p:sp>
      <p:sp>
        <p:nvSpPr>
          <p:cNvPr id="6" name="Footer Placeholder 5">
            <a:extLst>
              <a:ext uri="{FF2B5EF4-FFF2-40B4-BE49-F238E27FC236}">
                <a16:creationId xmlns:a16="http://schemas.microsoft.com/office/drawing/2014/main" id="{07E318F5-7A38-F682-11AA-AE09CA3B7A03}"/>
              </a:ext>
            </a:extLst>
          </p:cNvPr>
          <p:cNvSpPr>
            <a:spLocks noGrp="1"/>
          </p:cNvSpPr>
          <p:nvPr>
            <p:ph type="ftr" sz="quarter" idx="16"/>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32BA7C28-F8FB-B78B-439E-C789066057D6}"/>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18889236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46432" y="831918"/>
            <a:ext cx="3401568" cy="1527048"/>
          </a:xfrm>
        </p:spPr>
        <p:txBody>
          <a:bodyPr lIns="0" tIns="0" rIns="0" bIns="0" anchor="b">
            <a:noAutofit/>
          </a:bodyPr>
          <a:lstStyle>
            <a:lvl1pPr>
              <a:defRPr sz="3200" b="0"/>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946432" y="2539814"/>
            <a:ext cx="3401568" cy="348626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831918"/>
            <a:ext cx="6740144" cy="5194161"/>
          </a:xfrm>
        </p:spPr>
        <p:txBody>
          <a:bodyPr/>
          <a:lstStyle/>
          <a:p>
            <a:endParaRPr lang="en-US"/>
          </a:p>
        </p:txBody>
      </p:sp>
      <p:sp>
        <p:nvSpPr>
          <p:cNvPr id="7" name="Freeform 17">
            <a:extLst>
              <a:ext uri="{FF2B5EF4-FFF2-40B4-BE49-F238E27FC236}">
                <a16:creationId xmlns:a16="http://schemas.microsoft.com/office/drawing/2014/main" id="{097690AD-7FA4-0418-6C03-72D30D2EA0AD}"/>
              </a:ext>
              <a:ext uri="{C183D7F6-B498-43B3-948B-1728B52AA6E4}">
                <adec:decorative xmlns:adec="http://schemas.microsoft.com/office/drawing/2017/decorative" val="1"/>
              </a:ext>
            </a:extLst>
          </p:cNvPr>
          <p:cNvSpPr/>
          <p:nvPr userDrawn="1"/>
        </p:nvSpPr>
        <p:spPr>
          <a:xfrm>
            <a:off x="1" y="6526801"/>
            <a:ext cx="12192000" cy="331199"/>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12" name="Freeform 17">
            <a:extLst>
              <a:ext uri="{FF2B5EF4-FFF2-40B4-BE49-F238E27FC236}">
                <a16:creationId xmlns:a16="http://schemas.microsoft.com/office/drawing/2014/main" id="{FC8158AE-2E1B-8E88-C942-74974BB4C221}"/>
              </a:ext>
              <a:ext uri="{C183D7F6-B498-43B3-948B-1728B52AA6E4}">
                <adec:decorative xmlns:adec="http://schemas.microsoft.com/office/drawing/2017/decorative" val="1"/>
              </a:ext>
            </a:extLst>
          </p:cNvPr>
          <p:cNvSpPr/>
          <p:nvPr userDrawn="1"/>
        </p:nvSpPr>
        <p:spPr>
          <a:xfrm flipV="1">
            <a:off x="7768799"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3" name="Freeform 10">
            <a:extLst>
              <a:ext uri="{FF2B5EF4-FFF2-40B4-BE49-F238E27FC236}">
                <a16:creationId xmlns:a16="http://schemas.microsoft.com/office/drawing/2014/main" id="{5ACE21C4-AC61-BA7B-3232-A517F53A3F31}"/>
              </a:ext>
              <a:ext uri="{C183D7F6-B498-43B3-948B-1728B52AA6E4}">
                <adec:decorative xmlns:adec="http://schemas.microsoft.com/office/drawing/2017/decorative" val="1"/>
              </a:ext>
            </a:extLst>
          </p:cNvPr>
          <p:cNvSpPr/>
          <p:nvPr userDrawn="1"/>
        </p:nvSpPr>
        <p:spPr>
          <a:xfrm>
            <a:off x="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Date Placeholder 3">
            <a:extLst>
              <a:ext uri="{FF2B5EF4-FFF2-40B4-BE49-F238E27FC236}">
                <a16:creationId xmlns:a16="http://schemas.microsoft.com/office/drawing/2014/main" id="{B6C585C3-C0FA-D85B-2063-2C94D333BBD1}"/>
              </a:ext>
            </a:extLst>
          </p:cNvPr>
          <p:cNvSpPr>
            <a:spLocks noGrp="1"/>
          </p:cNvSpPr>
          <p:nvPr>
            <p:ph type="dt" sz="half" idx="15"/>
          </p:nvPr>
        </p:nvSpPr>
        <p:spPr/>
        <p:txBody>
          <a:bodyPr/>
          <a:lstStyle/>
          <a:p>
            <a:r>
              <a:rPr lang="en-US" altLang="zh-CN"/>
              <a:t>03/13/2025</a:t>
            </a:r>
          </a:p>
        </p:txBody>
      </p:sp>
      <p:sp>
        <p:nvSpPr>
          <p:cNvPr id="9" name="Footer Placeholder 8">
            <a:extLst>
              <a:ext uri="{FF2B5EF4-FFF2-40B4-BE49-F238E27FC236}">
                <a16:creationId xmlns:a16="http://schemas.microsoft.com/office/drawing/2014/main" id="{27039C9C-1C0E-8A85-3890-EF9EA31C5755}"/>
              </a:ext>
            </a:extLst>
          </p:cNvPr>
          <p:cNvSpPr>
            <a:spLocks noGrp="1"/>
          </p:cNvSpPr>
          <p:nvPr>
            <p:ph type="ftr" sz="quarter" idx="16"/>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18E6F8DA-CA80-94AC-BE08-CBBC8037FC6F}"/>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736521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9"/>
            <a:ext cx="3401568" cy="1527048"/>
          </a:xfrm>
        </p:spPr>
        <p:txBody>
          <a:bodyPr lIns="0" tIns="0" rIns="0" bIns="0" anchor="b">
            <a:noAutofit/>
          </a:bodyPr>
          <a:lstStyle>
            <a:lvl1pPr>
              <a:defRPr sz="3200" b="0"/>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44000" y="2538248"/>
            <a:ext cx="3401568" cy="348783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761781" y="831919"/>
            <a:ext cx="6586220" cy="5194162"/>
          </a:xfrm>
        </p:spPr>
        <p:txBody>
          <a:bodyPr/>
          <a:lstStyle/>
          <a:p>
            <a:endParaRPr lang="en-US"/>
          </a:p>
        </p:txBody>
      </p:sp>
      <p:sp>
        <p:nvSpPr>
          <p:cNvPr id="9" name="Freeform 17">
            <a:extLst>
              <a:ext uri="{FF2B5EF4-FFF2-40B4-BE49-F238E27FC236}">
                <a16:creationId xmlns:a16="http://schemas.microsoft.com/office/drawing/2014/main" id="{93CD1190-01A7-D05B-1964-F61E740CD1C0}"/>
              </a:ext>
              <a:ext uri="{C183D7F6-B498-43B3-948B-1728B52AA6E4}">
                <adec:decorative xmlns:adec="http://schemas.microsoft.com/office/drawing/2017/decorative" val="1"/>
              </a:ext>
            </a:extLst>
          </p:cNvPr>
          <p:cNvSpPr/>
          <p:nvPr userDrawn="1"/>
        </p:nvSpPr>
        <p:spPr>
          <a:xfrm>
            <a:off x="1" y="6526801"/>
            <a:ext cx="12192000" cy="331199"/>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10" name="Freeform 17">
            <a:extLst>
              <a:ext uri="{FF2B5EF4-FFF2-40B4-BE49-F238E27FC236}">
                <a16:creationId xmlns:a16="http://schemas.microsoft.com/office/drawing/2014/main" id="{4A18FB04-9E36-8821-63A6-D2D4B3017ECC}"/>
              </a:ext>
              <a:ext uri="{C183D7F6-B498-43B3-948B-1728B52AA6E4}">
                <adec:decorative xmlns:adec="http://schemas.microsoft.com/office/drawing/2017/decorative" val="1"/>
              </a:ext>
            </a:extLst>
          </p:cNvPr>
          <p:cNvSpPr/>
          <p:nvPr userDrawn="1"/>
        </p:nvSpPr>
        <p:spPr>
          <a:xfrm flipV="1">
            <a:off x="0"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4" name="Freeform 10">
            <a:extLst>
              <a:ext uri="{FF2B5EF4-FFF2-40B4-BE49-F238E27FC236}">
                <a16:creationId xmlns:a16="http://schemas.microsoft.com/office/drawing/2014/main" id="{2E234B26-4369-21D0-047C-F9011FF38D22}"/>
              </a:ext>
              <a:ext uri="{C183D7F6-B498-43B3-948B-1728B52AA6E4}">
                <adec:decorative xmlns:adec="http://schemas.microsoft.com/office/drawing/2017/decorative" val="1"/>
              </a:ext>
            </a:extLst>
          </p:cNvPr>
          <p:cNvSpPr/>
          <p:nvPr userDrawn="1"/>
        </p:nvSpPr>
        <p:spPr>
          <a:xfrm>
            <a:off x="1132800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Date Placeholder 4">
            <a:extLst>
              <a:ext uri="{FF2B5EF4-FFF2-40B4-BE49-F238E27FC236}">
                <a16:creationId xmlns:a16="http://schemas.microsoft.com/office/drawing/2014/main" id="{5F409FD1-17D3-3619-19C3-BB912570FEDE}"/>
              </a:ext>
            </a:extLst>
          </p:cNvPr>
          <p:cNvSpPr>
            <a:spLocks noGrp="1"/>
          </p:cNvSpPr>
          <p:nvPr>
            <p:ph type="dt" sz="half" idx="15"/>
          </p:nvPr>
        </p:nvSpPr>
        <p:spPr/>
        <p:txBody>
          <a:bodyPr/>
          <a:lstStyle/>
          <a:p>
            <a:r>
              <a:rPr lang="en-US" altLang="zh-CN"/>
              <a:t>03/13/2025</a:t>
            </a:r>
          </a:p>
        </p:txBody>
      </p:sp>
      <p:sp>
        <p:nvSpPr>
          <p:cNvPr id="6" name="Footer Placeholder 5">
            <a:extLst>
              <a:ext uri="{FF2B5EF4-FFF2-40B4-BE49-F238E27FC236}">
                <a16:creationId xmlns:a16="http://schemas.microsoft.com/office/drawing/2014/main" id="{FD7C7895-0784-619C-6257-88E7A3F26C4D}"/>
              </a:ext>
            </a:extLst>
          </p:cNvPr>
          <p:cNvSpPr>
            <a:spLocks noGrp="1"/>
          </p:cNvSpPr>
          <p:nvPr>
            <p:ph type="ftr" sz="quarter" idx="16"/>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5792DFAC-502B-774F-51F2-AFC9F18FEACA}"/>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143745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spTree>
      <p:nvGrpSpPr>
        <p:cNvPr id="1" name=""/>
        <p:cNvGrpSpPr/>
        <p:nvPr/>
      </p:nvGrpSpPr>
      <p:grpSpPr>
        <a:xfrm>
          <a:off x="0" y="0"/>
          <a:ext cx="0" cy="0"/>
          <a:chOff x="0" y="0"/>
          <a:chExt cx="0" cy="0"/>
        </a:xfrm>
      </p:grpSpPr>
      <p:sp>
        <p:nvSpPr>
          <p:cNvPr id="23" name="Freeform 5">
            <a:extLst>
              <a:ext uri="{FF2B5EF4-FFF2-40B4-BE49-F238E27FC236}">
                <a16:creationId xmlns:a16="http://schemas.microsoft.com/office/drawing/2014/main" id="{955E0A3A-BD31-2674-02EE-D5CC54C0DE61}"/>
              </a:ext>
              <a:ext uri="{C183D7F6-B498-43B3-948B-1728B52AA6E4}">
                <adec:decorative xmlns:adec="http://schemas.microsoft.com/office/drawing/2017/decorative" val="1"/>
              </a:ext>
            </a:extLst>
          </p:cNvPr>
          <p:cNvSpPr/>
          <p:nvPr userDrawn="1"/>
        </p:nvSpPr>
        <p:spPr>
          <a:xfrm>
            <a:off x="1" y="3428999"/>
            <a:ext cx="12192000" cy="1970618"/>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3774116"/>
            <a:ext cx="11460480" cy="1590543"/>
          </a:xfrm>
        </p:spPr>
        <p:txBody>
          <a:bodyPr lIns="0" tIns="0" rIns="0" bIns="0" anchor="t">
            <a:normAutofit/>
          </a:bodyPr>
          <a:lstStyle>
            <a:lvl1pPr algn="l">
              <a:defRPr sz="5400" b="0" baseline="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5563401"/>
            <a:ext cx="11460480" cy="756965"/>
          </a:xfrm>
        </p:spPr>
        <p:txBody>
          <a:bodyPr lIns="0" tIns="0" rIns="0" bIns="0" anchor="t">
            <a:noAutofit/>
          </a:bodyPr>
          <a:lstStyle>
            <a:lvl1pPr marL="0" indent="0" algn="l">
              <a:lnSpc>
                <a:spcPct val="100000"/>
              </a:lnSpc>
              <a:spcBef>
                <a:spcPts val="0"/>
              </a:spcBef>
              <a:buNone/>
              <a:defRPr sz="2400"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Content Placeholder 16">
            <a:extLst>
              <a:ext uri="{FF2B5EF4-FFF2-40B4-BE49-F238E27FC236}">
                <a16:creationId xmlns:a16="http://schemas.microsoft.com/office/drawing/2014/main" id="{41794CE9-E819-5EF2-87AA-CD888A593FED}"/>
              </a:ext>
            </a:extLst>
          </p:cNvPr>
          <p:cNvSpPr>
            <a:spLocks noGrp="1"/>
          </p:cNvSpPr>
          <p:nvPr>
            <p:ph sz="quarter" idx="19" hasCustomPrompt="1"/>
          </p:nvPr>
        </p:nvSpPr>
        <p:spPr>
          <a:xfrm>
            <a:off x="8279019" y="6400800"/>
            <a:ext cx="2743200" cy="393700"/>
          </a:xfrm>
        </p:spPr>
        <p:txBody>
          <a:bodyPr lIns="0" tIns="0" rIns="0" bIns="0" anchor="b">
            <a:noAutofit/>
          </a:bodyPr>
          <a:lstStyle>
            <a:lvl1pPr marL="0" indent="0" algn="r">
              <a:spcBef>
                <a:spcPts val="0"/>
              </a:spcBef>
              <a:buNone/>
              <a:defRPr sz="1600"/>
            </a:lvl1pPr>
          </a:lstStyle>
          <a:p>
            <a:pPr lvl="0"/>
            <a:r>
              <a:rPr lang="en-US"/>
              <a:t>Presenter Name</a:t>
            </a:r>
          </a:p>
        </p:txBody>
      </p:sp>
      <p:sp>
        <p:nvSpPr>
          <p:cNvPr id="15" name="Picture Placeholder 14" descr="One tall building modern style black and white.">
            <a:extLst>
              <a:ext uri="{FF2B5EF4-FFF2-40B4-BE49-F238E27FC236}">
                <a16:creationId xmlns:a16="http://schemas.microsoft.com/office/drawing/2014/main" id="{6E7C4A80-E63C-3031-27DB-BBE012F41096}"/>
              </a:ext>
            </a:extLst>
          </p:cNvPr>
          <p:cNvSpPr>
            <a:spLocks noGrp="1"/>
          </p:cNvSpPr>
          <p:nvPr>
            <p:ph type="pic" sz="quarter" idx="18"/>
          </p:nvPr>
        </p:nvSpPr>
        <p:spPr>
          <a:xfrm>
            <a:off x="0" y="2"/>
            <a:ext cx="12192000" cy="3687377"/>
          </a:xfrm>
          <a:custGeom>
            <a:avLst/>
            <a:gdLst>
              <a:gd name="connsiteX0" fmla="*/ 0 w 12192000"/>
              <a:gd name="connsiteY0" fmla="*/ 0 h 3687377"/>
              <a:gd name="connsiteX1" fmla="*/ 12192000 w 12192000"/>
              <a:gd name="connsiteY1" fmla="*/ 0 h 3687377"/>
              <a:gd name="connsiteX2" fmla="*/ 12192000 w 12192000"/>
              <a:gd name="connsiteY2" fmla="*/ 444499 h 3687377"/>
              <a:gd name="connsiteX3" fmla="*/ 11425238 w 12192000"/>
              <a:gd name="connsiteY3" fmla="*/ 444499 h 3687377"/>
              <a:gd name="connsiteX4" fmla="*/ 11425238 w 12192000"/>
              <a:gd name="connsiteY4" fmla="*/ 2391835 h 3687377"/>
              <a:gd name="connsiteX5" fmla="*/ 12192000 w 12192000"/>
              <a:gd name="connsiteY5" fmla="*/ 2391835 h 3687377"/>
              <a:gd name="connsiteX6" fmla="*/ 12192000 w 12192000"/>
              <a:gd name="connsiteY6" fmla="*/ 3687377 h 3687377"/>
              <a:gd name="connsiteX7" fmla="*/ 2426216 w 12192000"/>
              <a:gd name="connsiteY7" fmla="*/ 3687377 h 3687377"/>
              <a:gd name="connsiteX8" fmla="*/ 2426216 w 12192000"/>
              <a:gd name="connsiteY8" fmla="*/ 2963477 h 3687377"/>
              <a:gd name="connsiteX9" fmla="*/ 0 w 12192000"/>
              <a:gd name="connsiteY9" fmla="*/ 2963477 h 3687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87377">
                <a:moveTo>
                  <a:pt x="0" y="0"/>
                </a:moveTo>
                <a:lnTo>
                  <a:pt x="12192000" y="0"/>
                </a:lnTo>
                <a:lnTo>
                  <a:pt x="12192000" y="444499"/>
                </a:lnTo>
                <a:lnTo>
                  <a:pt x="11425238" y="444499"/>
                </a:lnTo>
                <a:lnTo>
                  <a:pt x="11425238" y="2391835"/>
                </a:lnTo>
                <a:lnTo>
                  <a:pt x="12192000" y="2391835"/>
                </a:lnTo>
                <a:lnTo>
                  <a:pt x="12192000" y="3687377"/>
                </a:lnTo>
                <a:lnTo>
                  <a:pt x="2426216" y="3687377"/>
                </a:lnTo>
                <a:lnTo>
                  <a:pt x="2426216" y="2963477"/>
                </a:lnTo>
                <a:lnTo>
                  <a:pt x="0" y="2963477"/>
                </a:lnTo>
                <a:close/>
              </a:path>
            </a:pathLst>
          </a:custGeom>
          <a:noFill/>
        </p:spPr>
        <p:txBody>
          <a:bodyPr wrap="square">
            <a:noAutofit/>
          </a:bodyPr>
          <a:lstStyle/>
          <a:p>
            <a:endParaRPr lang="en-US"/>
          </a:p>
        </p:txBody>
      </p:sp>
      <p:sp>
        <p:nvSpPr>
          <p:cNvPr id="5" name="Freeform 10">
            <a:extLst>
              <a:ext uri="{FF2B5EF4-FFF2-40B4-BE49-F238E27FC236}">
                <a16:creationId xmlns:a16="http://schemas.microsoft.com/office/drawing/2014/main" id="{264F984E-6A1B-A033-4FBC-3158758B9A20}"/>
              </a:ext>
              <a:ext uri="{C183D7F6-B498-43B3-948B-1728B52AA6E4}">
                <adec:decorative xmlns:adec="http://schemas.microsoft.com/office/drawing/2017/decorative" val="1"/>
              </a:ext>
            </a:extLst>
          </p:cNvPr>
          <p:cNvSpPr/>
          <p:nvPr userDrawn="1"/>
        </p:nvSpPr>
        <p:spPr>
          <a:xfrm>
            <a:off x="0" y="2963479"/>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13" name="Freeform 10">
            <a:extLst>
              <a:ext uri="{FF2B5EF4-FFF2-40B4-BE49-F238E27FC236}">
                <a16:creationId xmlns:a16="http://schemas.microsoft.com/office/drawing/2014/main" id="{038D67BC-3BCF-76A8-9BF0-60648407292D}"/>
              </a:ext>
              <a:ext uri="{C183D7F6-B498-43B3-948B-1728B52AA6E4}">
                <adec:decorative xmlns:adec="http://schemas.microsoft.com/office/drawing/2017/decorative" val="1"/>
              </a:ext>
            </a:extLst>
          </p:cNvPr>
          <p:cNvSpPr/>
          <p:nvPr userDrawn="1"/>
        </p:nvSpPr>
        <p:spPr>
          <a:xfrm rot="5400000">
            <a:off x="10798455" y="1014376"/>
            <a:ext cx="2020327" cy="766762"/>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Date Placeholder 3">
            <a:extLst>
              <a:ext uri="{FF2B5EF4-FFF2-40B4-BE49-F238E27FC236}">
                <a16:creationId xmlns:a16="http://schemas.microsoft.com/office/drawing/2014/main" id="{E959C312-642F-DE98-976D-2DBE2EAC42E6}"/>
              </a:ext>
            </a:extLst>
          </p:cNvPr>
          <p:cNvSpPr>
            <a:spLocks noGrp="1"/>
          </p:cNvSpPr>
          <p:nvPr>
            <p:ph type="dt" sz="half" idx="20"/>
          </p:nvPr>
        </p:nvSpPr>
        <p:spPr/>
        <p:txBody>
          <a:bodyPr/>
          <a:lstStyle/>
          <a:p>
            <a:r>
              <a:rPr lang="en-US" altLang="zh-CN"/>
              <a:t>03/13/2025</a:t>
            </a:r>
          </a:p>
        </p:txBody>
      </p:sp>
      <p:sp>
        <p:nvSpPr>
          <p:cNvPr id="6" name="Footer Placeholder 5">
            <a:extLst>
              <a:ext uri="{FF2B5EF4-FFF2-40B4-BE49-F238E27FC236}">
                <a16:creationId xmlns:a16="http://schemas.microsoft.com/office/drawing/2014/main" id="{420AEAA7-DE9F-17B8-3F1D-002EC04537B6}"/>
              </a:ext>
            </a:extLst>
          </p:cNvPr>
          <p:cNvSpPr>
            <a:spLocks noGrp="1"/>
          </p:cNvSpPr>
          <p:nvPr>
            <p:ph type="ftr" sz="quarter" idx="21"/>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0CA17B79-A16A-9D34-8092-50AE53A616D3}"/>
              </a:ext>
            </a:extLst>
          </p:cNvPr>
          <p:cNvSpPr>
            <a:spLocks noGrp="1"/>
          </p:cNvSpPr>
          <p:nvPr>
            <p:ph type="sldNum" sz="half" idx="2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59175620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073454" y="831919"/>
            <a:ext cx="3273552" cy="2035696"/>
          </a:xfrm>
        </p:spPr>
        <p:txBody>
          <a:bodyPr lIns="0" tIns="0" rIns="0" bIns="0" anchor="b">
            <a:noAutofit/>
          </a:bodyPr>
          <a:lstStyle>
            <a:lvl1pPr>
              <a:defRPr b="0"/>
            </a:lvl1pPr>
          </a:lstStyle>
          <a:p>
            <a:r>
              <a:rPr lang="en-US"/>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074448" y="2970092"/>
            <a:ext cx="3273552" cy="2953512"/>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831919"/>
            <a:ext cx="6937365" cy="5091685"/>
          </a:xfrm>
        </p:spPr>
        <p:txBody>
          <a:bodyPr/>
          <a:lstStyle/>
          <a:p>
            <a:endParaRPr lang="en-US"/>
          </a:p>
        </p:txBody>
      </p:sp>
      <p:sp>
        <p:nvSpPr>
          <p:cNvPr id="4" name="Freeform 10">
            <a:extLst>
              <a:ext uri="{FF2B5EF4-FFF2-40B4-BE49-F238E27FC236}">
                <a16:creationId xmlns:a16="http://schemas.microsoft.com/office/drawing/2014/main" id="{BC616BFE-87E7-15B1-BE25-55D1A05BFFE2}"/>
              </a:ext>
              <a:ext uri="{C183D7F6-B498-43B3-948B-1728B52AA6E4}">
                <adec:decorative xmlns:adec="http://schemas.microsoft.com/office/drawing/2017/decorative" val="1"/>
              </a:ext>
            </a:extLst>
          </p:cNvPr>
          <p:cNvSpPr/>
          <p:nvPr userDrawn="1"/>
        </p:nvSpPr>
        <p:spPr>
          <a:xfrm>
            <a:off x="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9" name="Freeform 17">
            <a:extLst>
              <a:ext uri="{FF2B5EF4-FFF2-40B4-BE49-F238E27FC236}">
                <a16:creationId xmlns:a16="http://schemas.microsoft.com/office/drawing/2014/main" id="{53E786F4-E71D-CFC6-78CC-37D06217179F}"/>
              </a:ext>
              <a:ext uri="{C183D7F6-B498-43B3-948B-1728B52AA6E4}">
                <adec:decorative xmlns:adec="http://schemas.microsoft.com/office/drawing/2017/decorative" val="1"/>
              </a:ext>
            </a:extLst>
          </p:cNvPr>
          <p:cNvSpPr/>
          <p:nvPr userDrawn="1"/>
        </p:nvSpPr>
        <p:spPr>
          <a:xfrm flipV="1">
            <a:off x="7768799" y="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5" name="Date Placeholder 4">
            <a:extLst>
              <a:ext uri="{FF2B5EF4-FFF2-40B4-BE49-F238E27FC236}">
                <a16:creationId xmlns:a16="http://schemas.microsoft.com/office/drawing/2014/main" id="{3F77F430-E16C-DB47-2D12-A6B6A0A530FB}"/>
              </a:ext>
            </a:extLst>
          </p:cNvPr>
          <p:cNvSpPr>
            <a:spLocks noGrp="1"/>
          </p:cNvSpPr>
          <p:nvPr>
            <p:ph type="dt" sz="half" idx="15"/>
          </p:nvPr>
        </p:nvSpPr>
        <p:spPr/>
        <p:txBody>
          <a:bodyPr/>
          <a:lstStyle/>
          <a:p>
            <a:r>
              <a:rPr lang="en-US" altLang="zh-CN"/>
              <a:t>03/13/2025</a:t>
            </a:r>
          </a:p>
        </p:txBody>
      </p:sp>
      <p:sp>
        <p:nvSpPr>
          <p:cNvPr id="6" name="Footer Placeholder 5">
            <a:extLst>
              <a:ext uri="{FF2B5EF4-FFF2-40B4-BE49-F238E27FC236}">
                <a16:creationId xmlns:a16="http://schemas.microsoft.com/office/drawing/2014/main" id="{9A589D42-6067-52C1-64C7-175E6BC6EB58}"/>
              </a:ext>
            </a:extLst>
          </p:cNvPr>
          <p:cNvSpPr>
            <a:spLocks noGrp="1"/>
          </p:cNvSpPr>
          <p:nvPr>
            <p:ph type="ftr" sz="quarter" idx="16"/>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3B61FAC5-DA8E-3118-188C-90203A7E238F}"/>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5853372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8" y="4509559"/>
            <a:ext cx="4579339" cy="1516522"/>
          </a:xfrm>
        </p:spPr>
        <p:txBody>
          <a:bodyPr lIns="0" tIns="0" rIns="0" bIns="0" anchor="t">
            <a:normAutofit/>
          </a:bodyPr>
          <a:lstStyle>
            <a:lvl1pPr>
              <a:defRPr sz="3200" b="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691351" y="4508939"/>
            <a:ext cx="5651393" cy="1516522"/>
          </a:xfrm>
        </p:spPr>
        <p:txBody>
          <a:bodyPr lIns="0" tIns="0" rIns="0" bIns="0">
            <a:noAutofit/>
          </a:bodyPr>
          <a:lstStyle>
            <a:lvl1pPr marL="0" indent="0">
              <a:buFont typeface="Arial" panose="020B0604020202020204" pitchFamily="34" charset="0"/>
              <a:buNone/>
              <a:defRPr sz="1400"/>
            </a:lvl1pPr>
            <a:lvl2pPr marL="228600" indent="0">
              <a:buFont typeface="Arial" panose="020B0604020202020204" pitchFamily="34" charset="0"/>
              <a:buNone/>
              <a:defRPr sz="12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31919"/>
            <a:ext cx="10504001" cy="3472067"/>
          </a:xfrm>
        </p:spPr>
        <p:txBody>
          <a:bodyPr/>
          <a:lstStyle/>
          <a:p>
            <a:endParaRPr lang="en-US"/>
          </a:p>
        </p:txBody>
      </p:sp>
      <p:sp>
        <p:nvSpPr>
          <p:cNvPr id="9" name="Freeform 17">
            <a:extLst>
              <a:ext uri="{FF2B5EF4-FFF2-40B4-BE49-F238E27FC236}">
                <a16:creationId xmlns:a16="http://schemas.microsoft.com/office/drawing/2014/main" id="{78D5D10E-35CF-5B74-29A6-11679EB8C8F2}"/>
              </a:ext>
              <a:ext uri="{C183D7F6-B498-43B3-948B-1728B52AA6E4}">
                <adec:decorative xmlns:adec="http://schemas.microsoft.com/office/drawing/2017/decorative" val="1"/>
              </a:ext>
            </a:extLst>
          </p:cNvPr>
          <p:cNvSpPr/>
          <p:nvPr userDrawn="1"/>
        </p:nvSpPr>
        <p:spPr>
          <a:xfrm flipV="1">
            <a:off x="7768799"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4" name="Freeform 10">
            <a:extLst>
              <a:ext uri="{FF2B5EF4-FFF2-40B4-BE49-F238E27FC236}">
                <a16:creationId xmlns:a16="http://schemas.microsoft.com/office/drawing/2014/main" id="{59F69B48-F459-FF66-26A9-7EC00C9F7B42}"/>
              </a:ext>
              <a:ext uri="{C183D7F6-B498-43B3-948B-1728B52AA6E4}">
                <adec:decorative xmlns:adec="http://schemas.microsoft.com/office/drawing/2017/decorative" val="1"/>
              </a:ext>
            </a:extLst>
          </p:cNvPr>
          <p:cNvSpPr/>
          <p:nvPr userDrawn="1"/>
        </p:nvSpPr>
        <p:spPr>
          <a:xfrm>
            <a:off x="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6" name="Date Placeholder 5">
            <a:extLst>
              <a:ext uri="{FF2B5EF4-FFF2-40B4-BE49-F238E27FC236}">
                <a16:creationId xmlns:a16="http://schemas.microsoft.com/office/drawing/2014/main" id="{4991EAAD-5E54-2080-2B9B-B19E843B643E}"/>
              </a:ext>
            </a:extLst>
          </p:cNvPr>
          <p:cNvSpPr>
            <a:spLocks noGrp="1"/>
          </p:cNvSpPr>
          <p:nvPr>
            <p:ph type="dt" sz="half" idx="15"/>
          </p:nvPr>
        </p:nvSpPr>
        <p:spPr/>
        <p:txBody>
          <a:bodyPr/>
          <a:lstStyle/>
          <a:p>
            <a:r>
              <a:rPr lang="en-US" altLang="zh-CN"/>
              <a:t>03/13/2025</a:t>
            </a:r>
          </a:p>
        </p:txBody>
      </p:sp>
      <p:sp>
        <p:nvSpPr>
          <p:cNvPr id="7" name="Footer Placeholder 6">
            <a:extLst>
              <a:ext uri="{FF2B5EF4-FFF2-40B4-BE49-F238E27FC236}">
                <a16:creationId xmlns:a16="http://schemas.microsoft.com/office/drawing/2014/main" id="{8A91084A-93AC-072A-7367-DE9AE048A7B1}"/>
              </a:ext>
            </a:extLst>
          </p:cNvPr>
          <p:cNvSpPr>
            <a:spLocks noGrp="1"/>
          </p:cNvSpPr>
          <p:nvPr>
            <p:ph type="ftr" sz="quarter" idx="16"/>
          </p:nvPr>
        </p:nvSpPr>
        <p:spPr/>
        <p:txBody>
          <a:bodyPr/>
          <a:lstStyle/>
          <a:p>
            <a:r>
              <a:rPr lang="en-US" altLang="zh-CN"/>
              <a:t>Sample Footer Text</a:t>
            </a:r>
          </a:p>
        </p:txBody>
      </p:sp>
      <p:sp>
        <p:nvSpPr>
          <p:cNvPr id="13" name="Slide Number Placeholder 12">
            <a:extLst>
              <a:ext uri="{FF2B5EF4-FFF2-40B4-BE49-F238E27FC236}">
                <a16:creationId xmlns:a16="http://schemas.microsoft.com/office/drawing/2014/main" id="{48BE4C08-656F-090F-ADE8-832DD695E70B}"/>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4254354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9" y="3785800"/>
            <a:ext cx="2953618" cy="2240280"/>
          </a:xfrm>
        </p:spPr>
        <p:txBody>
          <a:bodyPr lIns="0" tIns="0" rIns="0" bIns="0" anchor="t">
            <a:normAutofit/>
          </a:bodyPr>
          <a:lstStyle>
            <a:lvl1pPr>
              <a:defRPr sz="3200" b="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2910" y="3785800"/>
            <a:ext cx="7366186" cy="2240280"/>
          </a:xfrm>
        </p:spPr>
        <p:txBody>
          <a:bodyPr lIns="0" tIns="0" rIns="0" bIns="0">
            <a:noAutofit/>
          </a:bodyPr>
          <a:lstStyle>
            <a:lvl1pPr marL="0" indent="0">
              <a:buFont typeface="Arial" panose="020B0604020202020204" pitchFamily="34" charset="0"/>
              <a:buNone/>
              <a:defRPr sz="1400"/>
            </a:lvl1pPr>
            <a:lvl2pPr marL="228600" indent="0">
              <a:buFont typeface="Arial" panose="020B0604020202020204" pitchFamily="34" charset="0"/>
              <a:buNone/>
              <a:defRPr sz="12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65938"/>
            <a:ext cx="10504001" cy="2556004"/>
          </a:xfrm>
        </p:spPr>
        <p:txBody>
          <a:bodyPr/>
          <a:lstStyle/>
          <a:p>
            <a:endParaRPr lang="en-US"/>
          </a:p>
        </p:txBody>
      </p:sp>
      <p:sp>
        <p:nvSpPr>
          <p:cNvPr id="4" name="Freeform 10">
            <a:extLst>
              <a:ext uri="{FF2B5EF4-FFF2-40B4-BE49-F238E27FC236}">
                <a16:creationId xmlns:a16="http://schemas.microsoft.com/office/drawing/2014/main" id="{CA4C43E1-0073-A35D-0A04-ED32FA1BF8FA}"/>
              </a:ext>
              <a:ext uri="{C183D7F6-B498-43B3-948B-1728B52AA6E4}">
                <adec:decorative xmlns:adec="http://schemas.microsoft.com/office/drawing/2017/decorative" val="1"/>
              </a:ext>
            </a:extLst>
          </p:cNvPr>
          <p:cNvSpPr/>
          <p:nvPr userDrawn="1"/>
        </p:nvSpPr>
        <p:spPr>
          <a:xfrm>
            <a:off x="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Freeform 10">
            <a:extLst>
              <a:ext uri="{FF2B5EF4-FFF2-40B4-BE49-F238E27FC236}">
                <a16:creationId xmlns:a16="http://schemas.microsoft.com/office/drawing/2014/main" id="{449555A3-9265-EF73-CF8C-45D64D56FFBE}"/>
              </a:ext>
              <a:ext uri="{C183D7F6-B498-43B3-948B-1728B52AA6E4}">
                <adec:decorative xmlns:adec="http://schemas.microsoft.com/office/drawing/2017/decorative" val="1"/>
              </a:ext>
            </a:extLst>
          </p:cNvPr>
          <p:cNvSpPr/>
          <p:nvPr userDrawn="1"/>
        </p:nvSpPr>
        <p:spPr>
          <a:xfrm>
            <a:off x="1132800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Date Placeholder 4">
            <a:extLst>
              <a:ext uri="{FF2B5EF4-FFF2-40B4-BE49-F238E27FC236}">
                <a16:creationId xmlns:a16="http://schemas.microsoft.com/office/drawing/2014/main" id="{573EBA73-01F9-86A4-00C2-B8F864FAFC2E}"/>
              </a:ext>
            </a:extLst>
          </p:cNvPr>
          <p:cNvSpPr>
            <a:spLocks noGrp="1"/>
          </p:cNvSpPr>
          <p:nvPr>
            <p:ph type="dt" sz="half" idx="15"/>
          </p:nvPr>
        </p:nvSpPr>
        <p:spPr/>
        <p:txBody>
          <a:bodyPr/>
          <a:lstStyle/>
          <a:p>
            <a:r>
              <a:rPr lang="en-US" altLang="zh-CN"/>
              <a:t>03/13/2025</a:t>
            </a:r>
          </a:p>
        </p:txBody>
      </p:sp>
      <p:sp>
        <p:nvSpPr>
          <p:cNvPr id="6" name="Footer Placeholder 5">
            <a:extLst>
              <a:ext uri="{FF2B5EF4-FFF2-40B4-BE49-F238E27FC236}">
                <a16:creationId xmlns:a16="http://schemas.microsoft.com/office/drawing/2014/main" id="{1246286F-948B-A354-C39B-0CCDE3D271B6}"/>
              </a:ext>
            </a:extLst>
          </p:cNvPr>
          <p:cNvSpPr>
            <a:spLocks noGrp="1"/>
          </p:cNvSpPr>
          <p:nvPr>
            <p:ph type="ftr" sz="quarter" idx="16"/>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F60247BB-0B45-F3B8-2827-87B286ED5D4F}"/>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2634329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2953618" cy="2240279"/>
          </a:xfrm>
        </p:spPr>
        <p:txBody>
          <a:bodyPr lIns="0" tIns="0" rIns="0" bIns="0" anchor="t">
            <a:normAutofit/>
          </a:bodyPr>
          <a:lstStyle>
            <a:lvl1pPr>
              <a:defRPr sz="3200" b="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035972" y="839450"/>
            <a:ext cx="7312028" cy="2240280"/>
          </a:xfrm>
        </p:spPr>
        <p:txBody>
          <a:bodyPr lIns="0" tIns="0" rIns="0" bIns="0">
            <a:noAutofit/>
          </a:bodyPr>
          <a:lstStyle>
            <a:lvl1pPr marL="0" indent="0">
              <a:buFont typeface="Arial" panose="020B0604020202020204" pitchFamily="34" charset="0"/>
              <a:buNone/>
              <a:defRPr sz="1400"/>
            </a:lvl1pPr>
            <a:lvl2pPr marL="228600" indent="0">
              <a:buFont typeface="Arial" panose="020B0604020202020204" pitchFamily="34" charset="0"/>
              <a:buNone/>
              <a:defRPr sz="12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3310759"/>
            <a:ext cx="10504001" cy="2722852"/>
          </a:xfrm>
        </p:spPr>
        <p:txBody>
          <a:bodyPr/>
          <a:lstStyle/>
          <a:p>
            <a:endParaRPr lang="en-US"/>
          </a:p>
        </p:txBody>
      </p:sp>
      <p:sp>
        <p:nvSpPr>
          <p:cNvPr id="4" name="Freeform 10">
            <a:extLst>
              <a:ext uri="{FF2B5EF4-FFF2-40B4-BE49-F238E27FC236}">
                <a16:creationId xmlns:a16="http://schemas.microsoft.com/office/drawing/2014/main" id="{DD85C6AE-2C4C-5E38-47AE-05318D667556}"/>
              </a:ext>
              <a:ext uri="{C183D7F6-B498-43B3-948B-1728B52AA6E4}">
                <adec:decorative xmlns:adec="http://schemas.microsoft.com/office/drawing/2017/decorative" val="1"/>
              </a:ext>
            </a:extLst>
          </p:cNvPr>
          <p:cNvSpPr/>
          <p:nvPr userDrawn="1"/>
        </p:nvSpPr>
        <p:spPr>
          <a:xfrm>
            <a:off x="1132800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Freeform 10">
            <a:extLst>
              <a:ext uri="{FF2B5EF4-FFF2-40B4-BE49-F238E27FC236}">
                <a16:creationId xmlns:a16="http://schemas.microsoft.com/office/drawing/2014/main" id="{3071C948-EB93-1CA0-72C9-A49862E4C5DA}"/>
              </a:ext>
              <a:ext uri="{C183D7F6-B498-43B3-948B-1728B52AA6E4}">
                <adec:decorative xmlns:adec="http://schemas.microsoft.com/office/drawing/2017/decorative" val="1"/>
              </a:ext>
            </a:extLst>
          </p:cNvPr>
          <p:cNvSpPr/>
          <p:nvPr userDrawn="1"/>
        </p:nvSpPr>
        <p:spPr>
          <a:xfrm>
            <a:off x="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Date Placeholder 4">
            <a:extLst>
              <a:ext uri="{FF2B5EF4-FFF2-40B4-BE49-F238E27FC236}">
                <a16:creationId xmlns:a16="http://schemas.microsoft.com/office/drawing/2014/main" id="{841D45D4-FE2B-EB10-39D7-EABDFE8EC6D1}"/>
              </a:ext>
            </a:extLst>
          </p:cNvPr>
          <p:cNvSpPr>
            <a:spLocks noGrp="1"/>
          </p:cNvSpPr>
          <p:nvPr>
            <p:ph type="dt" sz="half" idx="15"/>
          </p:nvPr>
        </p:nvSpPr>
        <p:spPr/>
        <p:txBody>
          <a:bodyPr/>
          <a:lstStyle/>
          <a:p>
            <a:r>
              <a:rPr lang="en-US" altLang="zh-CN"/>
              <a:t>03/13/2025</a:t>
            </a:r>
          </a:p>
        </p:txBody>
      </p:sp>
      <p:sp>
        <p:nvSpPr>
          <p:cNvPr id="6" name="Footer Placeholder 5">
            <a:extLst>
              <a:ext uri="{FF2B5EF4-FFF2-40B4-BE49-F238E27FC236}">
                <a16:creationId xmlns:a16="http://schemas.microsoft.com/office/drawing/2014/main" id="{B06E03B1-F337-4DE6-A553-B870A5400C4D}"/>
              </a:ext>
            </a:extLst>
          </p:cNvPr>
          <p:cNvSpPr>
            <a:spLocks noGrp="1"/>
          </p:cNvSpPr>
          <p:nvPr>
            <p:ph type="ftr" sz="quarter" idx="16"/>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936CFA0A-FC5D-D0F9-EA38-A0E0E192373F}"/>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13370176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963" y="858337"/>
            <a:ext cx="10504000" cy="970463"/>
          </a:xfrm>
        </p:spPr>
        <p:txBody>
          <a:bodyPr lIns="0" tIns="0" rIns="0" bIns="0" anchor="ctr">
            <a:noAutofit/>
          </a:bodyPr>
          <a:lstStyle>
            <a:lvl1pPr>
              <a:defRPr b="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73963" y="2081048"/>
            <a:ext cx="6157458" cy="3945032"/>
          </a:xfrm>
        </p:spPr>
        <p:txBody>
          <a:bodyPr/>
          <a:lstStyle/>
          <a:p>
            <a:endParaRPr lang="en-US"/>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290520" y="2081048"/>
            <a:ext cx="4023360" cy="391861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10">
            <a:extLst>
              <a:ext uri="{FF2B5EF4-FFF2-40B4-BE49-F238E27FC236}">
                <a16:creationId xmlns:a16="http://schemas.microsoft.com/office/drawing/2014/main" id="{B879A9D4-2DE0-F5AB-C643-7D6C624F518D}"/>
              </a:ext>
              <a:ext uri="{C183D7F6-B498-43B3-948B-1728B52AA6E4}">
                <adec:decorative xmlns:adec="http://schemas.microsoft.com/office/drawing/2017/decorative" val="1"/>
              </a:ext>
            </a:extLst>
          </p:cNvPr>
          <p:cNvSpPr/>
          <p:nvPr userDrawn="1"/>
        </p:nvSpPr>
        <p:spPr>
          <a:xfrm>
            <a:off x="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9" name="Freeform 10">
            <a:extLst>
              <a:ext uri="{FF2B5EF4-FFF2-40B4-BE49-F238E27FC236}">
                <a16:creationId xmlns:a16="http://schemas.microsoft.com/office/drawing/2014/main" id="{2D787054-1839-E686-38C1-14B88403914D}"/>
              </a:ext>
              <a:ext uri="{C183D7F6-B498-43B3-948B-1728B52AA6E4}">
                <adec:decorative xmlns:adec="http://schemas.microsoft.com/office/drawing/2017/decorative" val="1"/>
              </a:ext>
            </a:extLst>
          </p:cNvPr>
          <p:cNvSpPr/>
          <p:nvPr userDrawn="1"/>
        </p:nvSpPr>
        <p:spPr>
          <a:xfrm>
            <a:off x="11328000" y="2081048"/>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Date Placeholder 4">
            <a:extLst>
              <a:ext uri="{FF2B5EF4-FFF2-40B4-BE49-F238E27FC236}">
                <a16:creationId xmlns:a16="http://schemas.microsoft.com/office/drawing/2014/main" id="{2385589B-ED64-F606-AD4D-82558DFE2F9D}"/>
              </a:ext>
            </a:extLst>
          </p:cNvPr>
          <p:cNvSpPr>
            <a:spLocks noGrp="1"/>
          </p:cNvSpPr>
          <p:nvPr>
            <p:ph type="dt" sz="half" idx="15"/>
          </p:nvPr>
        </p:nvSpPr>
        <p:spPr/>
        <p:txBody>
          <a:bodyPr/>
          <a:lstStyle/>
          <a:p>
            <a:r>
              <a:rPr lang="en-US" altLang="zh-CN"/>
              <a:t>03/13/2025</a:t>
            </a:r>
          </a:p>
        </p:txBody>
      </p:sp>
      <p:sp>
        <p:nvSpPr>
          <p:cNvPr id="6" name="Footer Placeholder 5">
            <a:extLst>
              <a:ext uri="{FF2B5EF4-FFF2-40B4-BE49-F238E27FC236}">
                <a16:creationId xmlns:a16="http://schemas.microsoft.com/office/drawing/2014/main" id="{52EE6E25-8F36-46AA-7353-63CD48AEA3D1}"/>
              </a:ext>
            </a:extLst>
          </p:cNvPr>
          <p:cNvSpPr>
            <a:spLocks noGrp="1"/>
          </p:cNvSpPr>
          <p:nvPr>
            <p:ph type="ftr" sz="quarter" idx="16"/>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AF67EEA2-3419-D7B3-9621-57F8695BB18D}"/>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5688722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52884"/>
            <a:ext cx="4672584" cy="1453896"/>
          </a:xfrm>
        </p:spPr>
        <p:txBody>
          <a:bodyPr lIns="0" tIns="0" rIns="0" bIns="0">
            <a:noAutofit/>
          </a:bodyPr>
          <a:lstStyle>
            <a:lvl1pPr>
              <a:defRPr sz="3600" b="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2459420"/>
            <a:ext cx="4672584" cy="3545695"/>
          </a:xfrm>
        </p:spPr>
        <p:txBody>
          <a:bodyPr/>
          <a:lstStyle/>
          <a:p>
            <a:endParaRPr lang="en-US"/>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738648" y="831919"/>
            <a:ext cx="5609353" cy="5194161"/>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reeform 17">
            <a:extLst>
              <a:ext uri="{FF2B5EF4-FFF2-40B4-BE49-F238E27FC236}">
                <a16:creationId xmlns:a16="http://schemas.microsoft.com/office/drawing/2014/main" id="{9B5DC763-7A3E-F543-D730-F1D0DB8E7237}"/>
              </a:ext>
              <a:ext uri="{C183D7F6-B498-43B3-948B-1728B52AA6E4}">
                <adec:decorative xmlns:adec="http://schemas.microsoft.com/office/drawing/2017/decorative" val="1"/>
              </a:ext>
            </a:extLst>
          </p:cNvPr>
          <p:cNvSpPr/>
          <p:nvPr userDrawn="1"/>
        </p:nvSpPr>
        <p:spPr>
          <a:xfrm flipV="1">
            <a:off x="0"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3" name="Freeform 10">
            <a:extLst>
              <a:ext uri="{FF2B5EF4-FFF2-40B4-BE49-F238E27FC236}">
                <a16:creationId xmlns:a16="http://schemas.microsoft.com/office/drawing/2014/main" id="{7BD5A08B-EED8-797D-F25E-F1027E0C2064}"/>
              </a:ext>
              <a:ext uri="{C183D7F6-B498-43B3-948B-1728B52AA6E4}">
                <adec:decorative xmlns:adec="http://schemas.microsoft.com/office/drawing/2017/decorative" val="1"/>
              </a:ext>
            </a:extLst>
          </p:cNvPr>
          <p:cNvSpPr/>
          <p:nvPr userDrawn="1"/>
        </p:nvSpPr>
        <p:spPr>
          <a:xfrm>
            <a:off x="1132800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Freeform 10">
            <a:extLst>
              <a:ext uri="{FF2B5EF4-FFF2-40B4-BE49-F238E27FC236}">
                <a16:creationId xmlns:a16="http://schemas.microsoft.com/office/drawing/2014/main" id="{890AF34F-C900-E182-C79E-F87C625DAD1D}"/>
              </a:ext>
              <a:ext uri="{C183D7F6-B498-43B3-948B-1728B52AA6E4}">
                <adec:decorative xmlns:adec="http://schemas.microsoft.com/office/drawing/2017/decorative" val="1"/>
              </a:ext>
            </a:extLst>
          </p:cNvPr>
          <p:cNvSpPr/>
          <p:nvPr userDrawn="1"/>
        </p:nvSpPr>
        <p:spPr>
          <a:xfrm>
            <a:off x="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Date Placeholder 4">
            <a:extLst>
              <a:ext uri="{FF2B5EF4-FFF2-40B4-BE49-F238E27FC236}">
                <a16:creationId xmlns:a16="http://schemas.microsoft.com/office/drawing/2014/main" id="{E7400220-A3EA-A5A4-0CE3-CD8DBA62B9D8}"/>
              </a:ext>
            </a:extLst>
          </p:cNvPr>
          <p:cNvSpPr>
            <a:spLocks noGrp="1"/>
          </p:cNvSpPr>
          <p:nvPr>
            <p:ph type="dt" sz="half" idx="15"/>
          </p:nvPr>
        </p:nvSpPr>
        <p:spPr/>
        <p:txBody>
          <a:bodyPr/>
          <a:lstStyle/>
          <a:p>
            <a:r>
              <a:rPr lang="en-US" altLang="zh-CN"/>
              <a:t>03/13/2025</a:t>
            </a:r>
          </a:p>
        </p:txBody>
      </p:sp>
      <p:sp>
        <p:nvSpPr>
          <p:cNvPr id="6" name="Footer Placeholder 5">
            <a:extLst>
              <a:ext uri="{FF2B5EF4-FFF2-40B4-BE49-F238E27FC236}">
                <a16:creationId xmlns:a16="http://schemas.microsoft.com/office/drawing/2014/main" id="{54A8548E-F7FA-ADF2-255A-A393995E048A}"/>
              </a:ext>
            </a:extLst>
          </p:cNvPr>
          <p:cNvSpPr>
            <a:spLocks noGrp="1"/>
          </p:cNvSpPr>
          <p:nvPr>
            <p:ph type="ftr" sz="quarter" idx="16"/>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20C31298-3111-9F68-2490-97F4A8DB37EC}"/>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834263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73725"/>
            <a:ext cx="3657603" cy="1453896"/>
          </a:xfrm>
        </p:spPr>
        <p:txBody>
          <a:bodyPr lIns="0" tIns="0" rIns="0" bIns="0" anchor="t">
            <a:noAutofit/>
          </a:bodyPr>
          <a:lstStyle>
            <a:lvl1pPr>
              <a:defRPr sz="3200" b="0">
                <a:solidFill>
                  <a:schemeClr val="tx1"/>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2490951"/>
            <a:ext cx="3657603" cy="3493323"/>
          </a:xfrm>
        </p:spPr>
        <p:txBody>
          <a:bodyPr/>
          <a:lstStyle/>
          <a:p>
            <a:endParaRPr lang="en-US"/>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761186" y="831919"/>
            <a:ext cx="6586814" cy="515235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17">
            <a:extLst>
              <a:ext uri="{FF2B5EF4-FFF2-40B4-BE49-F238E27FC236}">
                <a16:creationId xmlns:a16="http://schemas.microsoft.com/office/drawing/2014/main" id="{05FFA936-7860-03EC-833F-6A837DCB4A4A}"/>
              </a:ext>
              <a:ext uri="{C183D7F6-B498-43B3-948B-1728B52AA6E4}">
                <adec:decorative xmlns:adec="http://schemas.microsoft.com/office/drawing/2017/decorative" val="1"/>
              </a:ext>
            </a:extLst>
          </p:cNvPr>
          <p:cNvSpPr/>
          <p:nvPr userDrawn="1"/>
        </p:nvSpPr>
        <p:spPr>
          <a:xfrm>
            <a:off x="1" y="6526800"/>
            <a:ext cx="12192000" cy="331199"/>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9" name="Freeform 17">
            <a:extLst>
              <a:ext uri="{FF2B5EF4-FFF2-40B4-BE49-F238E27FC236}">
                <a16:creationId xmlns:a16="http://schemas.microsoft.com/office/drawing/2014/main" id="{823AC08E-BB10-EDBA-C0E3-558A1F4618D4}"/>
              </a:ext>
              <a:ext uri="{C183D7F6-B498-43B3-948B-1728B52AA6E4}">
                <adec:decorative xmlns:adec="http://schemas.microsoft.com/office/drawing/2017/decorative" val="1"/>
              </a:ext>
            </a:extLst>
          </p:cNvPr>
          <p:cNvSpPr/>
          <p:nvPr userDrawn="1"/>
        </p:nvSpPr>
        <p:spPr>
          <a:xfrm flipV="1">
            <a:off x="0" y="6526800"/>
            <a:ext cx="4423201" cy="331200"/>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4" name="Freeform 10">
            <a:extLst>
              <a:ext uri="{FF2B5EF4-FFF2-40B4-BE49-F238E27FC236}">
                <a16:creationId xmlns:a16="http://schemas.microsoft.com/office/drawing/2014/main" id="{C362DB80-9F02-EB8E-FC5F-14EB115DD377}"/>
              </a:ext>
              <a:ext uri="{C183D7F6-B498-43B3-948B-1728B52AA6E4}">
                <adec:decorative xmlns:adec="http://schemas.microsoft.com/office/drawing/2017/decorative" val="1"/>
              </a:ext>
            </a:extLst>
          </p:cNvPr>
          <p:cNvSpPr/>
          <p:nvPr userDrawn="1"/>
        </p:nvSpPr>
        <p:spPr>
          <a:xfrm>
            <a:off x="1132800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Date Placeholder 4">
            <a:extLst>
              <a:ext uri="{FF2B5EF4-FFF2-40B4-BE49-F238E27FC236}">
                <a16:creationId xmlns:a16="http://schemas.microsoft.com/office/drawing/2014/main" id="{62EEC586-446A-7442-E39B-030A8C7850C0}"/>
              </a:ext>
            </a:extLst>
          </p:cNvPr>
          <p:cNvSpPr>
            <a:spLocks noGrp="1"/>
          </p:cNvSpPr>
          <p:nvPr>
            <p:ph type="dt" sz="half" idx="15"/>
          </p:nvPr>
        </p:nvSpPr>
        <p:spPr/>
        <p:txBody>
          <a:bodyPr/>
          <a:lstStyle/>
          <a:p>
            <a:r>
              <a:rPr lang="en-US" altLang="zh-CN"/>
              <a:t>03/13/2025</a:t>
            </a:r>
          </a:p>
        </p:txBody>
      </p:sp>
      <p:sp>
        <p:nvSpPr>
          <p:cNvPr id="6" name="Footer Placeholder 5">
            <a:extLst>
              <a:ext uri="{FF2B5EF4-FFF2-40B4-BE49-F238E27FC236}">
                <a16:creationId xmlns:a16="http://schemas.microsoft.com/office/drawing/2014/main" id="{5F4B311C-F361-BA00-37B8-7634DBDFA2F8}"/>
              </a:ext>
            </a:extLst>
          </p:cNvPr>
          <p:cNvSpPr>
            <a:spLocks noGrp="1"/>
          </p:cNvSpPr>
          <p:nvPr>
            <p:ph type="ftr" sz="quarter" idx="16"/>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F0591745-C6C1-1702-1C5A-3F5C1383BD8B}"/>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6511395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lIns="0" tIns="0" rIns="0" bIns="0" anchor="b">
            <a:noAutofit/>
          </a:bodyPr>
          <a:lstStyle>
            <a:lvl1pPr algn="l">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43999" y="5076496"/>
            <a:ext cx="7559021" cy="949583"/>
          </a:xfrm>
        </p:spPr>
        <p:txBody>
          <a:bodyPr lIns="0" tIns="0" rIns="0" bIns="0" anchor="t">
            <a:noAutofit/>
          </a:bodyPr>
          <a:lstStyle>
            <a:lvl1pPr marL="0" indent="0" algn="l">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reeform 10">
            <a:extLst>
              <a:ext uri="{FF2B5EF4-FFF2-40B4-BE49-F238E27FC236}">
                <a16:creationId xmlns:a16="http://schemas.microsoft.com/office/drawing/2014/main" id="{39E8EB8E-D63B-6AF9-B3A0-B05D41CD86F3}"/>
              </a:ext>
              <a:ext uri="{C183D7F6-B498-43B3-948B-1728B52AA6E4}">
                <adec:decorative xmlns:adec="http://schemas.microsoft.com/office/drawing/2017/decorative" val="1"/>
              </a:ext>
            </a:extLst>
          </p:cNvPr>
          <p:cNvSpPr/>
          <p:nvPr userDrawn="1"/>
        </p:nvSpPr>
        <p:spPr>
          <a:xfrm>
            <a:off x="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7" name="Freeform 10">
            <a:extLst>
              <a:ext uri="{FF2B5EF4-FFF2-40B4-BE49-F238E27FC236}">
                <a16:creationId xmlns:a16="http://schemas.microsoft.com/office/drawing/2014/main" id="{048AF7A1-40D5-5DBA-10C9-828BAC169E6A}"/>
              </a:ext>
              <a:ext uri="{C183D7F6-B498-43B3-948B-1728B52AA6E4}">
                <adec:decorative xmlns:adec="http://schemas.microsoft.com/office/drawing/2017/decorative" val="1"/>
              </a:ext>
            </a:extLst>
          </p:cNvPr>
          <p:cNvSpPr/>
          <p:nvPr userDrawn="1"/>
        </p:nvSpPr>
        <p:spPr>
          <a:xfrm>
            <a:off x="1132800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Date Placeholder 3">
            <a:extLst>
              <a:ext uri="{FF2B5EF4-FFF2-40B4-BE49-F238E27FC236}">
                <a16:creationId xmlns:a16="http://schemas.microsoft.com/office/drawing/2014/main" id="{7EEC1DE6-0C7C-1CAF-7C78-5D609369669E}"/>
              </a:ext>
            </a:extLst>
          </p:cNvPr>
          <p:cNvSpPr>
            <a:spLocks noGrp="1"/>
          </p:cNvSpPr>
          <p:nvPr>
            <p:ph type="dt" sz="half" idx="10"/>
          </p:nvPr>
        </p:nvSpPr>
        <p:spPr/>
        <p:txBody>
          <a:bodyPr/>
          <a:lstStyle/>
          <a:p>
            <a:r>
              <a:rPr lang="en-US" altLang="zh-CN"/>
              <a:t>03/13/2025</a:t>
            </a:r>
          </a:p>
        </p:txBody>
      </p:sp>
      <p:sp>
        <p:nvSpPr>
          <p:cNvPr id="5" name="Footer Placeholder 4">
            <a:extLst>
              <a:ext uri="{FF2B5EF4-FFF2-40B4-BE49-F238E27FC236}">
                <a16:creationId xmlns:a16="http://schemas.microsoft.com/office/drawing/2014/main" id="{C957C0A9-12CC-9AFC-8344-6631331199D1}"/>
              </a:ext>
            </a:extLst>
          </p:cNvPr>
          <p:cNvSpPr>
            <a:spLocks noGrp="1"/>
          </p:cNvSpPr>
          <p:nvPr>
            <p:ph type="ftr" sz="quarter" idx="11"/>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442C7CCB-E1D6-437F-A321-AC311F055591}"/>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60716866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997668"/>
            <a:ext cx="7525512" cy="1028411"/>
          </a:xfrm>
        </p:spPr>
        <p:txBody>
          <a:bodyPr lIns="0" tIns="0" rIns="0" bIns="0" anchor="t">
            <a:no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reeform 10">
            <a:extLst>
              <a:ext uri="{FF2B5EF4-FFF2-40B4-BE49-F238E27FC236}">
                <a16:creationId xmlns:a16="http://schemas.microsoft.com/office/drawing/2014/main" id="{90AE8DFC-9941-7AAD-BE59-0C47E3A3D351}"/>
              </a:ext>
              <a:ext uri="{C183D7F6-B498-43B3-948B-1728B52AA6E4}">
                <adec:decorative xmlns:adec="http://schemas.microsoft.com/office/drawing/2017/decorative" val="1"/>
              </a:ext>
            </a:extLst>
          </p:cNvPr>
          <p:cNvSpPr/>
          <p:nvPr userDrawn="1"/>
        </p:nvSpPr>
        <p:spPr>
          <a:xfrm>
            <a:off x="1132800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7" name="Freeform 10">
            <a:extLst>
              <a:ext uri="{FF2B5EF4-FFF2-40B4-BE49-F238E27FC236}">
                <a16:creationId xmlns:a16="http://schemas.microsoft.com/office/drawing/2014/main" id="{4D599065-206D-B396-91F8-07BD1D0B158B}"/>
              </a:ext>
              <a:ext uri="{C183D7F6-B498-43B3-948B-1728B52AA6E4}">
                <adec:decorative xmlns:adec="http://schemas.microsoft.com/office/drawing/2017/decorative" val="1"/>
              </a:ext>
            </a:extLst>
          </p:cNvPr>
          <p:cNvSpPr/>
          <p:nvPr userDrawn="1"/>
        </p:nvSpPr>
        <p:spPr>
          <a:xfrm>
            <a:off x="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Date Placeholder 3">
            <a:extLst>
              <a:ext uri="{FF2B5EF4-FFF2-40B4-BE49-F238E27FC236}">
                <a16:creationId xmlns:a16="http://schemas.microsoft.com/office/drawing/2014/main" id="{5E3C41CC-3994-216B-257A-9EF40332D3C4}"/>
              </a:ext>
            </a:extLst>
          </p:cNvPr>
          <p:cNvSpPr>
            <a:spLocks noGrp="1"/>
          </p:cNvSpPr>
          <p:nvPr>
            <p:ph type="dt" sz="half" idx="10"/>
          </p:nvPr>
        </p:nvSpPr>
        <p:spPr/>
        <p:txBody>
          <a:bodyPr/>
          <a:lstStyle/>
          <a:p>
            <a:r>
              <a:rPr lang="en-US" altLang="zh-CN"/>
              <a:t>03/13/2025</a:t>
            </a:r>
          </a:p>
        </p:txBody>
      </p:sp>
      <p:sp>
        <p:nvSpPr>
          <p:cNvPr id="5" name="Footer Placeholder 4">
            <a:extLst>
              <a:ext uri="{FF2B5EF4-FFF2-40B4-BE49-F238E27FC236}">
                <a16:creationId xmlns:a16="http://schemas.microsoft.com/office/drawing/2014/main" id="{5FC14F33-A50F-76BC-E256-41A00023A063}"/>
              </a:ext>
            </a:extLst>
          </p:cNvPr>
          <p:cNvSpPr>
            <a:spLocks noGrp="1"/>
          </p:cNvSpPr>
          <p:nvPr>
            <p:ph type="ftr" sz="quarter" idx="11"/>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D468ED4B-8927-6920-5B11-CF5655D44608}"/>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4774989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bg2"/>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p:nvPr>
        </p:nvSpPr>
        <p:spPr>
          <a:xfrm>
            <a:off x="2377440" y="4997668"/>
            <a:ext cx="7525512" cy="1028411"/>
          </a:xfrm>
        </p:spPr>
        <p:txBody>
          <a:bodyPr lIns="0" tIns="0" rIns="0" bIns="0" anchor="t">
            <a:noAutofit/>
          </a:bodyPr>
          <a:lstStyle>
            <a:lvl1pPr marL="0" indent="0" algn="ctr">
              <a:buNone/>
              <a:defRPr sz="2800"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8B8163FF-4732-F569-E5D9-9B6A2B0CAC57}"/>
              </a:ext>
            </a:extLst>
          </p:cNvPr>
          <p:cNvSpPr>
            <a:spLocks noGrp="1"/>
          </p:cNvSpPr>
          <p:nvPr>
            <p:ph type="dt" sz="half" idx="10"/>
          </p:nvPr>
        </p:nvSpPr>
        <p:spPr/>
        <p:txBody>
          <a:bodyPr/>
          <a:lstStyle>
            <a:lvl1pPr>
              <a:defRPr>
                <a:solidFill>
                  <a:schemeClr val="bg1"/>
                </a:solidFill>
              </a:defRPr>
            </a:lvl1pPr>
          </a:lstStyle>
          <a:p>
            <a:r>
              <a:rPr lang="en-US" altLang="zh-CN"/>
              <a:t>03/13/2025</a:t>
            </a:r>
          </a:p>
        </p:txBody>
      </p:sp>
      <p:sp>
        <p:nvSpPr>
          <p:cNvPr id="12" name="Footer Placeholder 11">
            <a:extLst>
              <a:ext uri="{FF2B5EF4-FFF2-40B4-BE49-F238E27FC236}">
                <a16:creationId xmlns:a16="http://schemas.microsoft.com/office/drawing/2014/main" id="{3058DED8-3ECE-DBAC-089A-2CA6ED299DA3}"/>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13" name="Slide Number Placeholder 12">
            <a:extLst>
              <a:ext uri="{FF2B5EF4-FFF2-40B4-BE49-F238E27FC236}">
                <a16:creationId xmlns:a16="http://schemas.microsoft.com/office/drawing/2014/main" id="{C21E5DAD-47E7-5589-A6AC-9B13B86A10E0}"/>
              </a:ext>
            </a:extLst>
          </p:cNvPr>
          <p:cNvSpPr>
            <a:spLocks noGrp="1"/>
          </p:cNvSpPr>
          <p:nvPr>
            <p:ph type="sldNum" sz="half" idx="12"/>
          </p:nvPr>
        </p:nvSpPr>
        <p:spPr/>
        <p:txBody>
          <a:bodyPr/>
          <a:lstStyle>
            <a:lvl1pPr>
              <a:defRPr>
                <a:solidFill>
                  <a:schemeClr val="bg1"/>
                </a:solidFill>
              </a:defRPr>
            </a:lvl1p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69255175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hoto 2">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96624185-F7D1-FA60-1A95-7A114118DB86}"/>
              </a:ext>
              <a:ext uri="{C183D7F6-B498-43B3-948B-1728B52AA6E4}">
                <adec:decorative xmlns:adec="http://schemas.microsoft.com/office/drawing/2017/decorative" val="1"/>
              </a:ext>
            </a:extLst>
          </p:cNvPr>
          <p:cNvSpPr/>
          <p:nvPr userDrawn="1"/>
        </p:nvSpPr>
        <p:spPr>
          <a:xfrm>
            <a:off x="3873559" y="1"/>
            <a:ext cx="8318441" cy="402844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059658" y="285071"/>
            <a:ext cx="6470926" cy="3606209"/>
          </a:xfrm>
        </p:spPr>
        <p:txBody>
          <a:bodyPr lIns="0" tIns="0" rIns="0" bIns="0" anchor="b">
            <a:noAutofit/>
          </a:bodyPr>
          <a:lstStyle>
            <a:lvl1pPr algn="l">
              <a:defRPr sz="5400" b="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059658" y="4226560"/>
            <a:ext cx="6470926" cy="1493520"/>
          </a:xfrm>
        </p:spPr>
        <p:txBody>
          <a:bodyPr lIns="0" tIns="0" rIns="0" bIns="0" anchor="t">
            <a:noAutofit/>
          </a:bodyPr>
          <a:lstStyle>
            <a:lvl1pPr marL="0" indent="0" algn="l">
              <a:lnSpc>
                <a:spcPct val="100000"/>
              </a:lnSpc>
              <a:spcBef>
                <a:spcPts val="0"/>
              </a:spcBef>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Picture Placeholder 19" descr="One tall building modern style black and white.">
            <a:extLst>
              <a:ext uri="{FF2B5EF4-FFF2-40B4-BE49-F238E27FC236}">
                <a16:creationId xmlns:a16="http://schemas.microsoft.com/office/drawing/2014/main" id="{B5F970DC-4D95-E856-C011-166EE410B02B}"/>
              </a:ext>
              <a:ext uri="{C183D7F6-B498-43B3-948B-1728B52AA6E4}">
                <adec:decorative xmlns:adec="http://schemas.microsoft.com/office/drawing/2017/decorative" val="0"/>
              </a:ext>
            </a:extLst>
          </p:cNvPr>
          <p:cNvSpPr>
            <a:spLocks noGrp="1"/>
          </p:cNvSpPr>
          <p:nvPr>
            <p:ph type="pic" sz="quarter" idx="17"/>
          </p:nvPr>
        </p:nvSpPr>
        <p:spPr>
          <a:xfrm>
            <a:off x="0" y="2"/>
            <a:ext cx="4671295" cy="6857999"/>
          </a:xfrm>
          <a:custGeom>
            <a:avLst/>
            <a:gdLst>
              <a:gd name="connsiteX0" fmla="*/ 0 w 4671295"/>
              <a:gd name="connsiteY0" fmla="*/ 6134100 h 6857999"/>
              <a:gd name="connsiteX1" fmla="*/ 574 w 4671295"/>
              <a:gd name="connsiteY1" fmla="*/ 6134100 h 6857999"/>
              <a:gd name="connsiteX2" fmla="*/ 574 w 4671295"/>
              <a:gd name="connsiteY2" fmla="*/ 6857999 h 6857999"/>
              <a:gd name="connsiteX3" fmla="*/ 0 w 4671295"/>
              <a:gd name="connsiteY3" fmla="*/ 6857999 h 6857999"/>
              <a:gd name="connsiteX4" fmla="*/ 575 w 4671295"/>
              <a:gd name="connsiteY4" fmla="*/ 1729318 h 6857999"/>
              <a:gd name="connsiteX5" fmla="*/ 575 w 4671295"/>
              <a:gd name="connsiteY5" fmla="*/ 3676654 h 6857999"/>
              <a:gd name="connsiteX6" fmla="*/ 767337 w 4671295"/>
              <a:gd name="connsiteY6" fmla="*/ 3676654 h 6857999"/>
              <a:gd name="connsiteX7" fmla="*/ 767337 w 4671295"/>
              <a:gd name="connsiteY7" fmla="*/ 1729318 h 6857999"/>
              <a:gd name="connsiteX8" fmla="*/ 574 w 4671295"/>
              <a:gd name="connsiteY8" fmla="*/ 0 h 6857999"/>
              <a:gd name="connsiteX9" fmla="*/ 4671295 w 4671295"/>
              <a:gd name="connsiteY9" fmla="*/ 0 h 6857999"/>
              <a:gd name="connsiteX10" fmla="*/ 4671295 w 4671295"/>
              <a:gd name="connsiteY10" fmla="*/ 6857999 h 6857999"/>
              <a:gd name="connsiteX11" fmla="*/ 2426216 w 4671295"/>
              <a:gd name="connsiteY11" fmla="*/ 6857999 h 6857999"/>
              <a:gd name="connsiteX12" fmla="*/ 2426216 w 4671295"/>
              <a:gd name="connsiteY12" fmla="*/ 6134100 h 6857999"/>
              <a:gd name="connsiteX13" fmla="*/ 574 w 4671295"/>
              <a:gd name="connsiteY13" fmla="*/ 613410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71295" h="6857999">
                <a:moveTo>
                  <a:pt x="0" y="6134100"/>
                </a:moveTo>
                <a:lnTo>
                  <a:pt x="574" y="6134100"/>
                </a:lnTo>
                <a:lnTo>
                  <a:pt x="574" y="6857999"/>
                </a:lnTo>
                <a:lnTo>
                  <a:pt x="0" y="6857999"/>
                </a:lnTo>
                <a:close/>
                <a:moveTo>
                  <a:pt x="575" y="1729318"/>
                </a:moveTo>
                <a:lnTo>
                  <a:pt x="575" y="3676654"/>
                </a:lnTo>
                <a:lnTo>
                  <a:pt x="767337" y="3676654"/>
                </a:lnTo>
                <a:lnTo>
                  <a:pt x="767337" y="1729318"/>
                </a:lnTo>
                <a:close/>
                <a:moveTo>
                  <a:pt x="574" y="0"/>
                </a:moveTo>
                <a:lnTo>
                  <a:pt x="4671295" y="0"/>
                </a:lnTo>
                <a:lnTo>
                  <a:pt x="4671295" y="6857999"/>
                </a:lnTo>
                <a:lnTo>
                  <a:pt x="2426216" y="6857999"/>
                </a:lnTo>
                <a:lnTo>
                  <a:pt x="2426216" y="6134100"/>
                </a:lnTo>
                <a:lnTo>
                  <a:pt x="574" y="6134100"/>
                </a:lnTo>
                <a:close/>
              </a:path>
            </a:pathLst>
          </a:custGeom>
          <a:noFill/>
        </p:spPr>
        <p:txBody>
          <a:bodyPr wrap="square">
            <a:noAutofit/>
          </a:bodyPr>
          <a:lstStyle/>
          <a:p>
            <a:endParaRPr lang="en-US"/>
          </a:p>
        </p:txBody>
      </p:sp>
      <p:sp>
        <p:nvSpPr>
          <p:cNvPr id="14" name="Text Placeholder 13">
            <a:extLst>
              <a:ext uri="{FF2B5EF4-FFF2-40B4-BE49-F238E27FC236}">
                <a16:creationId xmlns:a16="http://schemas.microsoft.com/office/drawing/2014/main" id="{840ED42D-2092-EE19-1040-6CA890C1AA68}"/>
              </a:ext>
            </a:extLst>
          </p:cNvPr>
          <p:cNvSpPr>
            <a:spLocks noGrp="1"/>
          </p:cNvSpPr>
          <p:nvPr>
            <p:ph type="body" sz="quarter" idx="15" hasCustomPrompt="1"/>
          </p:nvPr>
        </p:nvSpPr>
        <p:spPr>
          <a:xfrm>
            <a:off x="5059658" y="6089333"/>
            <a:ext cx="2116137" cy="292994"/>
          </a:xfrm>
        </p:spPr>
        <p:txBody>
          <a:bodyPr lIns="0" tIns="0" rIns="0" bIns="0" anchor="b">
            <a:noAutofit/>
          </a:bodyPr>
          <a:lstStyle>
            <a:lvl1pPr marL="0" indent="0">
              <a:buNone/>
              <a:defRPr sz="1600" baseline="0"/>
            </a:lvl1pPr>
          </a:lstStyle>
          <a:p>
            <a:pPr lvl="0"/>
            <a:r>
              <a:rPr lang="en-US" altLang="zh-CN"/>
              <a:t>Presenter Name</a:t>
            </a:r>
            <a:endParaRPr lang="en-US"/>
          </a:p>
        </p:txBody>
      </p:sp>
      <p:sp>
        <p:nvSpPr>
          <p:cNvPr id="22" name="Rectangle 21">
            <a:extLst>
              <a:ext uri="{FF2B5EF4-FFF2-40B4-BE49-F238E27FC236}">
                <a16:creationId xmlns:a16="http://schemas.microsoft.com/office/drawing/2014/main" id="{19E11187-86CB-6B4B-4F55-B8E4A09946F8}"/>
              </a:ext>
              <a:ext uri="{C183D7F6-B498-43B3-948B-1728B52AA6E4}">
                <adec:decorative xmlns:adec="http://schemas.microsoft.com/office/drawing/2017/decorative" val="1"/>
              </a:ext>
            </a:extLst>
          </p:cNvPr>
          <p:cNvSpPr/>
          <p:nvPr userDrawn="1"/>
        </p:nvSpPr>
        <p:spPr>
          <a:xfrm rot="5400000">
            <a:off x="845820" y="5270500"/>
            <a:ext cx="741680" cy="24333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C8F2F8-2E90-744F-370E-A1F3349F998B}"/>
              </a:ext>
              <a:ext uri="{C183D7F6-B498-43B3-948B-1728B52AA6E4}">
                <adec:decorative xmlns:adec="http://schemas.microsoft.com/office/drawing/2017/decorative" val="1"/>
              </a:ext>
            </a:extLst>
          </p:cNvPr>
          <p:cNvSpPr/>
          <p:nvPr userDrawn="1"/>
        </p:nvSpPr>
        <p:spPr>
          <a:xfrm>
            <a:off x="0" y="1706880"/>
            <a:ext cx="782320" cy="20015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86A018F5-6938-C956-A700-3FB7BD456C92}"/>
              </a:ext>
            </a:extLst>
          </p:cNvPr>
          <p:cNvSpPr>
            <a:spLocks noGrp="1"/>
          </p:cNvSpPr>
          <p:nvPr>
            <p:ph type="dt" sz="half" idx="18"/>
          </p:nvPr>
        </p:nvSpPr>
        <p:spPr/>
        <p:txBody>
          <a:bodyPr/>
          <a:lstStyle/>
          <a:p>
            <a:r>
              <a:rPr lang="en-US" altLang="zh-CN"/>
              <a:t>03/13/2025</a:t>
            </a:r>
          </a:p>
        </p:txBody>
      </p:sp>
      <p:sp>
        <p:nvSpPr>
          <p:cNvPr id="5" name="Footer Placeholder 4">
            <a:extLst>
              <a:ext uri="{FF2B5EF4-FFF2-40B4-BE49-F238E27FC236}">
                <a16:creationId xmlns:a16="http://schemas.microsoft.com/office/drawing/2014/main" id="{998B0C64-77F2-ABAA-2AE0-EAC05A006C94}"/>
              </a:ext>
            </a:extLst>
          </p:cNvPr>
          <p:cNvSpPr>
            <a:spLocks noGrp="1"/>
          </p:cNvSpPr>
          <p:nvPr>
            <p:ph type="ftr" sz="quarter" idx="19"/>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515ABAF6-FA89-36E3-9418-68410C90775E}"/>
              </a:ext>
            </a:extLst>
          </p:cNvPr>
          <p:cNvSpPr>
            <a:spLocks noGrp="1"/>
          </p:cNvSpPr>
          <p:nvPr>
            <p:ph type="sldNum" sz="half" idx="20"/>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2635558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lvl1pPr>
              <a:defRPr b="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6" name="Freeform 10">
            <a:extLst>
              <a:ext uri="{FF2B5EF4-FFF2-40B4-BE49-F238E27FC236}">
                <a16:creationId xmlns:a16="http://schemas.microsoft.com/office/drawing/2014/main" id="{FC2F8FA1-07E9-4B86-7FE6-89A713032427}"/>
              </a:ext>
              <a:ext uri="{C183D7F6-B498-43B3-948B-1728B52AA6E4}">
                <adec:decorative xmlns:adec="http://schemas.microsoft.com/office/drawing/2017/decorative" val="1"/>
              </a:ext>
            </a:extLst>
          </p:cNvPr>
          <p:cNvSpPr/>
          <p:nvPr userDrawn="1"/>
        </p:nvSpPr>
        <p:spPr>
          <a:xfrm>
            <a:off x="1132800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9" name="Freeform 10">
            <a:extLst>
              <a:ext uri="{FF2B5EF4-FFF2-40B4-BE49-F238E27FC236}">
                <a16:creationId xmlns:a16="http://schemas.microsoft.com/office/drawing/2014/main" id="{62EE4FA8-C14D-42BE-7F2F-3EC2A3256620}"/>
              </a:ext>
              <a:ext uri="{C183D7F6-B498-43B3-948B-1728B52AA6E4}">
                <adec:decorative xmlns:adec="http://schemas.microsoft.com/office/drawing/2017/decorative" val="1"/>
              </a:ext>
            </a:extLst>
          </p:cNvPr>
          <p:cNvSpPr/>
          <p:nvPr userDrawn="1"/>
        </p:nvSpPr>
        <p:spPr>
          <a:xfrm>
            <a:off x="1132800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Date Placeholder 2">
            <a:extLst>
              <a:ext uri="{FF2B5EF4-FFF2-40B4-BE49-F238E27FC236}">
                <a16:creationId xmlns:a16="http://schemas.microsoft.com/office/drawing/2014/main" id="{D32A21E5-0951-8C64-839E-74A736BB5DFC}"/>
              </a:ext>
            </a:extLst>
          </p:cNvPr>
          <p:cNvSpPr>
            <a:spLocks noGrp="1"/>
          </p:cNvSpPr>
          <p:nvPr>
            <p:ph type="dt" sz="half" idx="14"/>
          </p:nvPr>
        </p:nvSpPr>
        <p:spPr/>
        <p:txBody>
          <a:bodyPr/>
          <a:lstStyle/>
          <a:p>
            <a:r>
              <a:rPr lang="en-US" altLang="zh-CN"/>
              <a:t>03/13/2025</a:t>
            </a:r>
          </a:p>
        </p:txBody>
      </p:sp>
      <p:sp>
        <p:nvSpPr>
          <p:cNvPr id="4" name="Footer Placeholder 3">
            <a:extLst>
              <a:ext uri="{FF2B5EF4-FFF2-40B4-BE49-F238E27FC236}">
                <a16:creationId xmlns:a16="http://schemas.microsoft.com/office/drawing/2014/main" id="{E6A661DC-AC19-7062-B8F5-8F4A2BB0F703}"/>
              </a:ext>
            </a:extLst>
          </p:cNvPr>
          <p:cNvSpPr>
            <a:spLocks noGrp="1"/>
          </p:cNvSpPr>
          <p:nvPr>
            <p:ph type="ftr" sz="quarter" idx="15"/>
          </p:nvPr>
        </p:nvSpPr>
        <p:spPr/>
        <p:txBody>
          <a:bodyPr/>
          <a:lstStyle/>
          <a:p>
            <a:r>
              <a:rPr lang="en-US" altLang="zh-CN"/>
              <a:t>Sample Footer Text</a:t>
            </a:r>
          </a:p>
        </p:txBody>
      </p:sp>
      <p:sp>
        <p:nvSpPr>
          <p:cNvPr id="5" name="Slide Number Placeholder 4">
            <a:extLst>
              <a:ext uri="{FF2B5EF4-FFF2-40B4-BE49-F238E27FC236}">
                <a16:creationId xmlns:a16="http://schemas.microsoft.com/office/drawing/2014/main" id="{A7B27A9A-1BE2-BB2E-2CBA-D212DFEC3D75}"/>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9330352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lvl1pPr>
              <a:defRPr b="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8" name="Freeform 10">
            <a:extLst>
              <a:ext uri="{FF2B5EF4-FFF2-40B4-BE49-F238E27FC236}">
                <a16:creationId xmlns:a16="http://schemas.microsoft.com/office/drawing/2014/main" id="{22D94787-2437-0D44-4DC0-5BF87C1E4CC9}"/>
              </a:ext>
              <a:ext uri="{C183D7F6-B498-43B3-948B-1728B52AA6E4}">
                <adec:decorative xmlns:adec="http://schemas.microsoft.com/office/drawing/2017/decorative" val="1"/>
              </a:ext>
            </a:extLst>
          </p:cNvPr>
          <p:cNvSpPr/>
          <p:nvPr userDrawn="1"/>
        </p:nvSpPr>
        <p:spPr>
          <a:xfrm>
            <a:off x="1" y="6134100"/>
            <a:ext cx="185398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6" name="Freeform 10">
            <a:extLst>
              <a:ext uri="{FF2B5EF4-FFF2-40B4-BE49-F238E27FC236}">
                <a16:creationId xmlns:a16="http://schemas.microsoft.com/office/drawing/2014/main" id="{466DC4A4-5BC3-6A6B-8176-7BBAE4333D97}"/>
              </a:ext>
              <a:ext uri="{C183D7F6-B498-43B3-948B-1728B52AA6E4}">
                <adec:decorative xmlns:adec="http://schemas.microsoft.com/office/drawing/2017/decorative" val="1"/>
              </a:ext>
            </a:extLst>
          </p:cNvPr>
          <p:cNvSpPr/>
          <p:nvPr userDrawn="1"/>
        </p:nvSpPr>
        <p:spPr>
          <a:xfrm rot="5400000">
            <a:off x="10616942" y="3638550"/>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Date Placeholder 2">
            <a:extLst>
              <a:ext uri="{FF2B5EF4-FFF2-40B4-BE49-F238E27FC236}">
                <a16:creationId xmlns:a16="http://schemas.microsoft.com/office/drawing/2014/main" id="{DFAC22A6-DAD3-172B-2EB3-FFCC78ECE83C}"/>
              </a:ext>
            </a:extLst>
          </p:cNvPr>
          <p:cNvSpPr>
            <a:spLocks noGrp="1"/>
          </p:cNvSpPr>
          <p:nvPr>
            <p:ph type="dt" sz="half" idx="14"/>
          </p:nvPr>
        </p:nvSpPr>
        <p:spPr/>
        <p:txBody>
          <a:bodyPr/>
          <a:lstStyle/>
          <a:p>
            <a:r>
              <a:rPr lang="en-US" altLang="zh-CN"/>
              <a:t>03/13/2025</a:t>
            </a:r>
          </a:p>
        </p:txBody>
      </p:sp>
      <p:sp>
        <p:nvSpPr>
          <p:cNvPr id="4" name="Footer Placeholder 3">
            <a:extLst>
              <a:ext uri="{FF2B5EF4-FFF2-40B4-BE49-F238E27FC236}">
                <a16:creationId xmlns:a16="http://schemas.microsoft.com/office/drawing/2014/main" id="{25E89CB7-4D3B-AFD6-E514-8785D7C63299}"/>
              </a:ext>
            </a:extLst>
          </p:cNvPr>
          <p:cNvSpPr>
            <a:spLocks noGrp="1"/>
          </p:cNvSpPr>
          <p:nvPr>
            <p:ph type="ftr" sz="quarter" idx="15"/>
          </p:nvPr>
        </p:nvSpPr>
        <p:spPr/>
        <p:txBody>
          <a:bodyPr/>
          <a:lstStyle/>
          <a:p>
            <a:r>
              <a:rPr lang="en-US" altLang="zh-CN"/>
              <a:t>Sample Footer Text</a:t>
            </a:r>
          </a:p>
        </p:txBody>
      </p:sp>
      <p:sp>
        <p:nvSpPr>
          <p:cNvPr id="5" name="Slide Number Placeholder 4">
            <a:extLst>
              <a:ext uri="{FF2B5EF4-FFF2-40B4-BE49-F238E27FC236}">
                <a16:creationId xmlns:a16="http://schemas.microsoft.com/office/drawing/2014/main" id="{63FF7D4F-E910-621B-FBA2-BE8B3CADEED9}"/>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919791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lIns="0" tIns="0" rIns="0" bIns="0">
            <a:noAutofit/>
          </a:bodyPr>
          <a:lstStyle>
            <a:lvl1pPr>
              <a:defRPr b="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lIns="0" tIns="0" rIns="0" bIns="0" anchor="t">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6" name="Freeform 10">
            <a:extLst>
              <a:ext uri="{FF2B5EF4-FFF2-40B4-BE49-F238E27FC236}">
                <a16:creationId xmlns:a16="http://schemas.microsoft.com/office/drawing/2014/main" id="{EC75204E-6665-1741-E3D7-F49BC009A08A}"/>
              </a:ext>
              <a:ext uri="{C183D7F6-B498-43B3-948B-1728B52AA6E4}">
                <adec:decorative xmlns:adec="http://schemas.microsoft.com/office/drawing/2017/decorative" val="1"/>
              </a:ext>
            </a:extLst>
          </p:cNvPr>
          <p:cNvSpPr/>
          <p:nvPr userDrawn="1"/>
        </p:nvSpPr>
        <p:spPr>
          <a:xfrm rot="5400000">
            <a:off x="10616942" y="1399798"/>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8" name="Freeform 10">
            <a:extLst>
              <a:ext uri="{FF2B5EF4-FFF2-40B4-BE49-F238E27FC236}">
                <a16:creationId xmlns:a16="http://schemas.microsoft.com/office/drawing/2014/main" id="{D185E67F-DBF6-C265-5156-18A6640D08CB}"/>
              </a:ext>
              <a:ext uri="{C183D7F6-B498-43B3-948B-1728B52AA6E4}">
                <adec:decorative xmlns:adec="http://schemas.microsoft.com/office/drawing/2017/decorative" val="1"/>
              </a:ext>
            </a:extLst>
          </p:cNvPr>
          <p:cNvSpPr/>
          <p:nvPr userDrawn="1"/>
        </p:nvSpPr>
        <p:spPr>
          <a:xfrm>
            <a:off x="10937497" y="5430012"/>
            <a:ext cx="1254503"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Date Placeholder 2">
            <a:extLst>
              <a:ext uri="{FF2B5EF4-FFF2-40B4-BE49-F238E27FC236}">
                <a16:creationId xmlns:a16="http://schemas.microsoft.com/office/drawing/2014/main" id="{F7F634C7-BDBE-F74F-0DD6-497555F7400E}"/>
              </a:ext>
            </a:extLst>
          </p:cNvPr>
          <p:cNvSpPr>
            <a:spLocks noGrp="1"/>
          </p:cNvSpPr>
          <p:nvPr>
            <p:ph type="dt" sz="half" idx="14"/>
          </p:nvPr>
        </p:nvSpPr>
        <p:spPr/>
        <p:txBody>
          <a:bodyPr/>
          <a:lstStyle/>
          <a:p>
            <a:r>
              <a:rPr lang="en-US" altLang="zh-CN"/>
              <a:t>03/13/2025</a:t>
            </a:r>
          </a:p>
        </p:txBody>
      </p:sp>
      <p:sp>
        <p:nvSpPr>
          <p:cNvPr id="4" name="Footer Placeholder 3">
            <a:extLst>
              <a:ext uri="{FF2B5EF4-FFF2-40B4-BE49-F238E27FC236}">
                <a16:creationId xmlns:a16="http://schemas.microsoft.com/office/drawing/2014/main" id="{5C5398AA-835E-B4A0-899B-7F8F1FB510A1}"/>
              </a:ext>
            </a:extLst>
          </p:cNvPr>
          <p:cNvSpPr>
            <a:spLocks noGrp="1"/>
          </p:cNvSpPr>
          <p:nvPr>
            <p:ph type="ftr" sz="quarter" idx="15"/>
          </p:nvPr>
        </p:nvSpPr>
        <p:spPr/>
        <p:txBody>
          <a:bodyPr/>
          <a:lstStyle/>
          <a:p>
            <a:r>
              <a:rPr lang="en-US" altLang="zh-CN"/>
              <a:t>Sample Footer Text</a:t>
            </a:r>
          </a:p>
        </p:txBody>
      </p:sp>
      <p:sp>
        <p:nvSpPr>
          <p:cNvPr id="5" name="Slide Number Placeholder 4">
            <a:extLst>
              <a:ext uri="{FF2B5EF4-FFF2-40B4-BE49-F238E27FC236}">
                <a16:creationId xmlns:a16="http://schemas.microsoft.com/office/drawing/2014/main" id="{852C05F7-BD8A-E7E0-8BC7-A2AA2C1F712A}"/>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101898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lIns="0" tIns="0" rIns="0" bIns="0"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lIns="0" tIns="0" rIns="0" bIns="0" anchor="ctr">
            <a:no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9" name="Freeform 10">
            <a:extLst>
              <a:ext uri="{FF2B5EF4-FFF2-40B4-BE49-F238E27FC236}">
                <a16:creationId xmlns:a16="http://schemas.microsoft.com/office/drawing/2014/main" id="{F962006A-7A6E-64B1-877A-0C57CD526750}"/>
              </a:ext>
              <a:ext uri="{C183D7F6-B498-43B3-948B-1728B52AA6E4}">
                <adec:decorative xmlns:adec="http://schemas.microsoft.com/office/drawing/2017/decorative" val="1"/>
              </a:ext>
            </a:extLst>
          </p:cNvPr>
          <p:cNvSpPr/>
          <p:nvPr userDrawn="1"/>
        </p:nvSpPr>
        <p:spPr>
          <a:xfrm rot="16200000">
            <a:off x="-851158" y="2655570"/>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10" name="Freeform 10">
            <a:extLst>
              <a:ext uri="{FF2B5EF4-FFF2-40B4-BE49-F238E27FC236}">
                <a16:creationId xmlns:a16="http://schemas.microsoft.com/office/drawing/2014/main" id="{EBC863B5-260B-6940-CC7B-7FEF1C9889AD}"/>
              </a:ext>
              <a:ext uri="{C183D7F6-B498-43B3-948B-1728B52AA6E4}">
                <adec:decorative xmlns:adec="http://schemas.microsoft.com/office/drawing/2017/decorative" val="1"/>
              </a:ext>
            </a:extLst>
          </p:cNvPr>
          <p:cNvSpPr/>
          <p:nvPr userDrawn="1"/>
        </p:nvSpPr>
        <p:spPr>
          <a:xfrm>
            <a:off x="10937497" y="5299974"/>
            <a:ext cx="1254503"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7" name="Date Placeholder 6">
            <a:extLst>
              <a:ext uri="{FF2B5EF4-FFF2-40B4-BE49-F238E27FC236}">
                <a16:creationId xmlns:a16="http://schemas.microsoft.com/office/drawing/2014/main" id="{0DB898FB-5C3D-C237-A1F3-7D1A698DEE61}"/>
              </a:ext>
            </a:extLst>
          </p:cNvPr>
          <p:cNvSpPr>
            <a:spLocks noGrp="1"/>
          </p:cNvSpPr>
          <p:nvPr>
            <p:ph type="dt" sz="half" idx="10"/>
          </p:nvPr>
        </p:nvSpPr>
        <p:spPr/>
        <p:txBody>
          <a:bodyPr/>
          <a:lstStyle/>
          <a:p>
            <a:r>
              <a:rPr lang="en-US" altLang="zh-CN"/>
              <a:t>03/13/2025</a:t>
            </a:r>
          </a:p>
        </p:txBody>
      </p:sp>
      <p:sp>
        <p:nvSpPr>
          <p:cNvPr id="8" name="Footer Placeholder 7">
            <a:extLst>
              <a:ext uri="{FF2B5EF4-FFF2-40B4-BE49-F238E27FC236}">
                <a16:creationId xmlns:a16="http://schemas.microsoft.com/office/drawing/2014/main" id="{CF9E07D4-DFB1-0BD8-ED01-8DBACA0B419C}"/>
              </a:ext>
            </a:extLst>
          </p:cNvPr>
          <p:cNvSpPr>
            <a:spLocks noGrp="1"/>
          </p:cNvSpPr>
          <p:nvPr>
            <p:ph type="ftr" sz="quarter" idx="11"/>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E4C0288F-EB42-E0B4-4B02-6E89CDA9DD18}"/>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401592683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Quote 2">
    <p:bg>
      <p:bgPr>
        <a:solidFill>
          <a:schemeClr val="tx1"/>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005E8BA8-BCB0-A21C-E1D5-6671C670E62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lIns="0" tIns="0" rIns="0" bIns="0" anchor="ctr">
            <a:noAutofit/>
          </a:bodyPr>
          <a:lstStyle>
            <a:lvl1pPr algn="l">
              <a:lnSpc>
                <a:spcPct val="100000"/>
              </a:lnSpc>
              <a:defRPr sz="4000" b="0">
                <a:solidFill>
                  <a:schemeClr val="bg2"/>
                </a:solidFill>
              </a:defRPr>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lIns="0" tIns="0" rIns="0" bIns="0" anchor="ctr">
            <a:noAutofit/>
          </a:bodyPr>
          <a:lstStyle>
            <a:lvl1pPr marL="0" indent="0" algn="l">
              <a:buNone/>
              <a:defRPr sz="2200" b="1">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386F67E0-E1D7-D3B1-13D7-00781534F2F5}"/>
              </a:ext>
            </a:extLst>
          </p:cNvPr>
          <p:cNvSpPr>
            <a:spLocks noGrp="1"/>
          </p:cNvSpPr>
          <p:nvPr>
            <p:ph type="dt" sz="half" idx="10"/>
          </p:nvPr>
        </p:nvSpPr>
        <p:spPr/>
        <p:txBody>
          <a:bodyPr/>
          <a:lstStyle>
            <a:lvl1pPr>
              <a:defRPr>
                <a:solidFill>
                  <a:schemeClr val="bg1"/>
                </a:solidFill>
              </a:defRPr>
            </a:lvl1pPr>
          </a:lstStyle>
          <a:p>
            <a:r>
              <a:rPr lang="en-US" altLang="zh-CN"/>
              <a:t>03/13/2025</a:t>
            </a:r>
          </a:p>
        </p:txBody>
      </p:sp>
      <p:sp>
        <p:nvSpPr>
          <p:cNvPr id="5" name="Footer Placeholder 4">
            <a:extLst>
              <a:ext uri="{FF2B5EF4-FFF2-40B4-BE49-F238E27FC236}">
                <a16:creationId xmlns:a16="http://schemas.microsoft.com/office/drawing/2014/main" id="{2954D3C5-6449-30B8-7A03-C30374179021}"/>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6" name="Slide Number Placeholder 5">
            <a:extLst>
              <a:ext uri="{FF2B5EF4-FFF2-40B4-BE49-F238E27FC236}">
                <a16:creationId xmlns:a16="http://schemas.microsoft.com/office/drawing/2014/main" id="{A98957B6-1D68-2616-29D0-E0C8BAD6C60D}"/>
              </a:ext>
            </a:extLst>
          </p:cNvPr>
          <p:cNvSpPr>
            <a:spLocks noGrp="1"/>
          </p:cNvSpPr>
          <p:nvPr>
            <p:ph type="sldNum" sz="half" idx="12"/>
          </p:nvPr>
        </p:nvSpPr>
        <p:spPr/>
        <p:txBody>
          <a:bodyPr/>
          <a:lstStyle>
            <a:lvl1pPr>
              <a:defRPr>
                <a:solidFill>
                  <a:schemeClr val="bg1"/>
                </a:solidFill>
              </a:defRPr>
            </a:lvl1p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42275612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lIns="0" tIns="0" rIns="0" bIns="0" anchor="ctr">
            <a:no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lIns="0" tIns="0" rIns="0" bIns="0" anchor="ctr">
            <a:no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3" name="Freeform 17">
            <a:extLst>
              <a:ext uri="{FF2B5EF4-FFF2-40B4-BE49-F238E27FC236}">
                <a16:creationId xmlns:a16="http://schemas.microsoft.com/office/drawing/2014/main" id="{D6ABBB03-AFDB-81BD-70C3-D82D136C82C6}"/>
              </a:ext>
              <a:ext uri="{C183D7F6-B498-43B3-948B-1728B52AA6E4}">
                <adec:decorative xmlns:adec="http://schemas.microsoft.com/office/drawing/2017/decorative" val="1"/>
              </a:ext>
            </a:extLst>
          </p:cNvPr>
          <p:cNvSpPr/>
          <p:nvPr userDrawn="1"/>
        </p:nvSpPr>
        <p:spPr>
          <a:xfrm rot="16200000">
            <a:off x="9704644" y="2904067"/>
            <a:ext cx="3924846" cy="1049867"/>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7" name="Date Placeholder 6">
            <a:extLst>
              <a:ext uri="{FF2B5EF4-FFF2-40B4-BE49-F238E27FC236}">
                <a16:creationId xmlns:a16="http://schemas.microsoft.com/office/drawing/2014/main" id="{454DF4FF-0F4F-E0DF-A8BE-06843DB7F32F}"/>
              </a:ext>
            </a:extLst>
          </p:cNvPr>
          <p:cNvSpPr>
            <a:spLocks noGrp="1"/>
          </p:cNvSpPr>
          <p:nvPr>
            <p:ph type="dt" sz="half" idx="10"/>
          </p:nvPr>
        </p:nvSpPr>
        <p:spPr/>
        <p:txBody>
          <a:bodyPr/>
          <a:lstStyle/>
          <a:p>
            <a:r>
              <a:rPr lang="en-US" altLang="zh-CN"/>
              <a:t>03/13/2025</a:t>
            </a:r>
          </a:p>
        </p:txBody>
      </p:sp>
      <p:sp>
        <p:nvSpPr>
          <p:cNvPr id="8" name="Footer Placeholder 7">
            <a:extLst>
              <a:ext uri="{FF2B5EF4-FFF2-40B4-BE49-F238E27FC236}">
                <a16:creationId xmlns:a16="http://schemas.microsoft.com/office/drawing/2014/main" id="{59DC9C00-2D6F-F5A7-EBD5-B98FD68BB654}"/>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56F8A836-067A-6986-1DD8-8B993AF731B2}"/>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84385625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8200" y="831919"/>
            <a:ext cx="10515600" cy="1132258"/>
          </a:xfrm>
        </p:spPr>
        <p:txBody>
          <a:bodyPr lIns="0" tIns="0" rIns="0" bIns="0">
            <a:noAutofit/>
          </a:bodyPr>
          <a:lstStyle>
            <a:lvl1pPr>
              <a:defRPr b="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p:nvPr>
        </p:nvSpPr>
        <p:spPr>
          <a:xfrm>
            <a:off x="838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p:nvPr>
        </p:nvSpPr>
        <p:spPr>
          <a:xfrm>
            <a:off x="6172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10">
            <a:extLst>
              <a:ext uri="{FF2B5EF4-FFF2-40B4-BE49-F238E27FC236}">
                <a16:creationId xmlns:a16="http://schemas.microsoft.com/office/drawing/2014/main" id="{FEF54682-8F32-1FB8-5785-1FA2F6F71C9A}"/>
              </a:ext>
              <a:ext uri="{C183D7F6-B498-43B3-948B-1728B52AA6E4}">
                <adec:decorative xmlns:adec="http://schemas.microsoft.com/office/drawing/2017/decorative" val="1"/>
              </a:ext>
            </a:extLst>
          </p:cNvPr>
          <p:cNvSpPr/>
          <p:nvPr userDrawn="1"/>
        </p:nvSpPr>
        <p:spPr>
          <a:xfrm rot="5400000">
            <a:off x="10616942" y="4451022"/>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4" name="Freeform 10">
            <a:extLst>
              <a:ext uri="{FF2B5EF4-FFF2-40B4-BE49-F238E27FC236}">
                <a16:creationId xmlns:a16="http://schemas.microsoft.com/office/drawing/2014/main" id="{A3A95296-5CDA-E3B3-0B57-4566F9E12B3A}"/>
              </a:ext>
              <a:ext uri="{C183D7F6-B498-43B3-948B-1728B52AA6E4}">
                <adec:decorative xmlns:adec="http://schemas.microsoft.com/office/drawing/2017/decorative" val="1"/>
              </a:ext>
            </a:extLst>
          </p:cNvPr>
          <p:cNvSpPr/>
          <p:nvPr userDrawn="1"/>
        </p:nvSpPr>
        <p:spPr>
          <a:xfrm rot="16200000">
            <a:off x="-265301" y="1097222"/>
            <a:ext cx="1254503"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8" name="Date Placeholder 7">
            <a:extLst>
              <a:ext uri="{FF2B5EF4-FFF2-40B4-BE49-F238E27FC236}">
                <a16:creationId xmlns:a16="http://schemas.microsoft.com/office/drawing/2014/main" id="{19759082-3FD3-AD43-8FA5-565BDFB9ED34}"/>
              </a:ext>
            </a:extLst>
          </p:cNvPr>
          <p:cNvSpPr>
            <a:spLocks noGrp="1"/>
          </p:cNvSpPr>
          <p:nvPr>
            <p:ph type="dt" sz="half" idx="15"/>
          </p:nvPr>
        </p:nvSpPr>
        <p:spPr/>
        <p:txBody>
          <a:bodyPr/>
          <a:lstStyle/>
          <a:p>
            <a:r>
              <a:rPr lang="en-US" altLang="zh-CN"/>
              <a:t>03/13/2025</a:t>
            </a:r>
          </a:p>
        </p:txBody>
      </p:sp>
      <p:sp>
        <p:nvSpPr>
          <p:cNvPr id="10" name="Footer Placeholder 9">
            <a:extLst>
              <a:ext uri="{FF2B5EF4-FFF2-40B4-BE49-F238E27FC236}">
                <a16:creationId xmlns:a16="http://schemas.microsoft.com/office/drawing/2014/main" id="{88590839-8D9C-7FDA-3B8C-73E3E1A5E3C7}"/>
              </a:ext>
            </a:extLst>
          </p:cNvPr>
          <p:cNvSpPr>
            <a:spLocks noGrp="1"/>
          </p:cNvSpPr>
          <p:nvPr>
            <p:ph type="ftr" sz="quarter" idx="16"/>
          </p:nvPr>
        </p:nvSpPr>
        <p:spPr/>
        <p:txBody>
          <a:bodyPr/>
          <a:lstStyle/>
          <a:p>
            <a:r>
              <a:rPr lang="en-US" altLang="zh-CN"/>
              <a:t>Sample Footer Text</a:t>
            </a:r>
          </a:p>
        </p:txBody>
      </p:sp>
      <p:sp>
        <p:nvSpPr>
          <p:cNvPr id="12" name="Slide Number Placeholder 11">
            <a:extLst>
              <a:ext uri="{FF2B5EF4-FFF2-40B4-BE49-F238E27FC236}">
                <a16:creationId xmlns:a16="http://schemas.microsoft.com/office/drawing/2014/main" id="{C5657629-536B-9BFB-EC51-1247E178D54F}"/>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090420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886374" y="838988"/>
            <a:ext cx="10461626" cy="1143292"/>
          </a:xfrm>
        </p:spPr>
        <p:txBody>
          <a:bodyPr lIns="0" tIns="0" rIns="0" bIns="0">
            <a:noAutofit/>
          </a:bodyPr>
          <a:lstStyle>
            <a:lvl1pPr>
              <a:defRPr b="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844000" y="2142935"/>
            <a:ext cx="5157787"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p:nvPr>
        </p:nvSpPr>
        <p:spPr>
          <a:xfrm>
            <a:off x="844000" y="2844801"/>
            <a:ext cx="51577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64812" y="2142935"/>
            <a:ext cx="5183188"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p:nvPr>
        </p:nvSpPr>
        <p:spPr>
          <a:xfrm>
            <a:off x="6164812" y="2844801"/>
            <a:ext cx="51831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17">
            <a:extLst>
              <a:ext uri="{FF2B5EF4-FFF2-40B4-BE49-F238E27FC236}">
                <a16:creationId xmlns:a16="http://schemas.microsoft.com/office/drawing/2014/main" id="{74B0C123-9686-1617-39D2-ADE5CB58648D}"/>
              </a:ext>
              <a:ext uri="{C183D7F6-B498-43B3-948B-1728B52AA6E4}">
                <adec:decorative xmlns:adec="http://schemas.microsoft.com/office/drawing/2017/decorative" val="1"/>
              </a:ext>
            </a:extLst>
          </p:cNvPr>
          <p:cNvSpPr/>
          <p:nvPr userDrawn="1"/>
        </p:nvSpPr>
        <p:spPr>
          <a:xfrm>
            <a:off x="1" y="6298167"/>
            <a:ext cx="12192000" cy="559834"/>
          </a:xfrm>
          <a:custGeom>
            <a:avLst/>
            <a:gdLst/>
            <a:ahLst/>
            <a:cxnLst/>
            <a:rect l="l" t="t" r="r" b="b"/>
            <a:pathLst>
              <a:path w="5072131" h="573308">
                <a:moveTo>
                  <a:pt x="0" y="0"/>
                </a:moveTo>
                <a:lnTo>
                  <a:pt x="5072131" y="0"/>
                </a:lnTo>
                <a:lnTo>
                  <a:pt x="5072131" y="573308"/>
                </a:lnTo>
                <a:lnTo>
                  <a:pt x="0" y="573308"/>
                </a:lnTo>
                <a:close/>
              </a:path>
            </a:pathLst>
          </a:custGeom>
          <a:solidFill>
            <a:schemeClr val="accent1"/>
          </a:solidFill>
        </p:spPr>
        <p:txBody>
          <a:bodyPr/>
          <a:lstStyle/>
          <a:p>
            <a:endParaRPr lang="zh-CN" altLang="en-US"/>
          </a:p>
        </p:txBody>
      </p:sp>
      <p:sp>
        <p:nvSpPr>
          <p:cNvPr id="6" name="Freeform 17">
            <a:extLst>
              <a:ext uri="{FF2B5EF4-FFF2-40B4-BE49-F238E27FC236}">
                <a16:creationId xmlns:a16="http://schemas.microsoft.com/office/drawing/2014/main" id="{E0D3B3C2-1BB1-17EC-DF54-658C48FEB3D8}"/>
              </a:ext>
              <a:ext uri="{C183D7F6-B498-43B3-948B-1728B52AA6E4}">
                <adec:decorative xmlns:adec="http://schemas.microsoft.com/office/drawing/2017/decorative" val="1"/>
              </a:ext>
            </a:extLst>
          </p:cNvPr>
          <p:cNvSpPr/>
          <p:nvPr userDrawn="1"/>
        </p:nvSpPr>
        <p:spPr>
          <a:xfrm flipV="1">
            <a:off x="7768799" y="6298164"/>
            <a:ext cx="4423201" cy="559836"/>
          </a:xfrm>
          <a:custGeom>
            <a:avLst/>
            <a:gdLst/>
            <a:ahLst/>
            <a:cxnLst/>
            <a:rect l="l" t="t" r="r" b="b"/>
            <a:pathLst>
              <a:path w="5072131" h="573308">
                <a:moveTo>
                  <a:pt x="0" y="0"/>
                </a:moveTo>
                <a:lnTo>
                  <a:pt x="5072131" y="0"/>
                </a:lnTo>
                <a:lnTo>
                  <a:pt x="5072131" y="573308"/>
                </a:lnTo>
                <a:lnTo>
                  <a:pt x="0" y="573308"/>
                </a:lnTo>
                <a:close/>
              </a:path>
            </a:pathLst>
          </a:custGeom>
          <a:solidFill>
            <a:schemeClr val="accent1">
              <a:lumMod val="60000"/>
              <a:lumOff val="40000"/>
            </a:schemeClr>
          </a:solidFill>
        </p:spPr>
        <p:txBody>
          <a:bodyPr/>
          <a:lstStyle/>
          <a:p>
            <a:endParaRPr lang="zh-CN" altLang="en-US"/>
          </a:p>
        </p:txBody>
      </p:sp>
      <p:sp>
        <p:nvSpPr>
          <p:cNvPr id="10" name="Date Placeholder 9">
            <a:extLst>
              <a:ext uri="{FF2B5EF4-FFF2-40B4-BE49-F238E27FC236}">
                <a16:creationId xmlns:a16="http://schemas.microsoft.com/office/drawing/2014/main" id="{85C3E60D-570F-0D6C-C377-531B3091F593}"/>
              </a:ext>
            </a:extLst>
          </p:cNvPr>
          <p:cNvSpPr>
            <a:spLocks noGrp="1"/>
          </p:cNvSpPr>
          <p:nvPr>
            <p:ph type="dt" sz="half" idx="15"/>
          </p:nvPr>
        </p:nvSpPr>
        <p:spPr/>
        <p:txBody>
          <a:bodyPr/>
          <a:lstStyle/>
          <a:p>
            <a:r>
              <a:rPr lang="en-US" altLang="zh-CN"/>
              <a:t>03/13/2025</a:t>
            </a:r>
          </a:p>
        </p:txBody>
      </p:sp>
      <p:sp>
        <p:nvSpPr>
          <p:cNvPr id="12" name="Footer Placeholder 11">
            <a:extLst>
              <a:ext uri="{FF2B5EF4-FFF2-40B4-BE49-F238E27FC236}">
                <a16:creationId xmlns:a16="http://schemas.microsoft.com/office/drawing/2014/main" id="{D937B375-5A3B-9658-B6A4-93F05EA8B183}"/>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A51FFEBF-4C88-45B8-F189-5E606F1BA5E8}"/>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13814388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886783"/>
            <a:ext cx="10504000" cy="1132258"/>
          </a:xfrm>
        </p:spPr>
        <p:txBody>
          <a:bodyPr lIns="0" tIns="0" rIns="0" bIns="0" anchor="ctr">
            <a:noAutofit/>
          </a:bodyPr>
          <a:lstStyle>
            <a:lvl1pPr algn="ctr">
              <a:defRPr sz="3600" b="0"/>
            </a:lvl1pPr>
          </a:lstStyle>
          <a:p>
            <a:r>
              <a:rPr lang="en-US"/>
              <a:t>Click to edit Master title style</a:t>
            </a:r>
          </a:p>
        </p:txBody>
      </p:sp>
      <p:sp>
        <p:nvSpPr>
          <p:cNvPr id="4" name="Freeform 10">
            <a:extLst>
              <a:ext uri="{FF2B5EF4-FFF2-40B4-BE49-F238E27FC236}">
                <a16:creationId xmlns:a16="http://schemas.microsoft.com/office/drawing/2014/main" id="{A92033DA-CD7B-15DF-86F6-0E2B9CC1BDDB}"/>
              </a:ext>
              <a:ext uri="{C183D7F6-B498-43B3-948B-1728B52AA6E4}">
                <adec:decorative xmlns:adec="http://schemas.microsoft.com/office/drawing/2017/decorative" val="1"/>
              </a:ext>
            </a:extLst>
          </p:cNvPr>
          <p:cNvSpPr/>
          <p:nvPr userDrawn="1"/>
        </p:nvSpPr>
        <p:spPr>
          <a:xfrm>
            <a:off x="11328000" y="599400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Freeform 10">
            <a:extLst>
              <a:ext uri="{FF2B5EF4-FFF2-40B4-BE49-F238E27FC236}">
                <a16:creationId xmlns:a16="http://schemas.microsoft.com/office/drawing/2014/main" id="{42BBB4F4-DBE8-A871-F021-41C278F66673}"/>
              </a:ext>
              <a:ext uri="{C183D7F6-B498-43B3-948B-1728B52AA6E4}">
                <adec:decorative xmlns:adec="http://schemas.microsoft.com/office/drawing/2017/decorative" val="1"/>
              </a:ext>
            </a:extLst>
          </p:cNvPr>
          <p:cNvSpPr/>
          <p:nvPr userDrawn="1"/>
        </p:nvSpPr>
        <p:spPr>
          <a:xfrm>
            <a:off x="0" y="0"/>
            <a:ext cx="864000" cy="864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8" name="Date Placeholder 7">
            <a:extLst>
              <a:ext uri="{FF2B5EF4-FFF2-40B4-BE49-F238E27FC236}">
                <a16:creationId xmlns:a16="http://schemas.microsoft.com/office/drawing/2014/main" id="{0732B1A8-9A4C-2F87-F5FE-86FAA84D508B}"/>
              </a:ext>
            </a:extLst>
          </p:cNvPr>
          <p:cNvSpPr>
            <a:spLocks noGrp="1"/>
          </p:cNvSpPr>
          <p:nvPr>
            <p:ph type="dt" sz="half" idx="10"/>
          </p:nvPr>
        </p:nvSpPr>
        <p:spPr/>
        <p:txBody>
          <a:bodyPr/>
          <a:lstStyle/>
          <a:p>
            <a:r>
              <a:rPr lang="en-US" altLang="zh-CN"/>
              <a:t>03/13/2025</a:t>
            </a:r>
          </a:p>
        </p:txBody>
      </p:sp>
      <p:sp>
        <p:nvSpPr>
          <p:cNvPr id="9" name="Footer Placeholder 8">
            <a:extLst>
              <a:ext uri="{FF2B5EF4-FFF2-40B4-BE49-F238E27FC236}">
                <a16:creationId xmlns:a16="http://schemas.microsoft.com/office/drawing/2014/main" id="{0776EF97-0947-9B9B-4BE7-6965904BD9E2}"/>
              </a:ext>
            </a:extLst>
          </p:cNvPr>
          <p:cNvSpPr>
            <a:spLocks noGrp="1"/>
          </p:cNvSpPr>
          <p:nvPr>
            <p:ph type="ftr" sz="quarter" idx="11"/>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60588A54-7EB8-6DB9-632B-D8EC53B90B7B}"/>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527442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BE9E4D4-DECE-2646-7295-257467AA5239}"/>
              </a:ext>
            </a:extLst>
          </p:cNvPr>
          <p:cNvSpPr>
            <a:spLocks noGrp="1"/>
          </p:cNvSpPr>
          <p:nvPr>
            <p:ph type="dt" sz="half" idx="10"/>
          </p:nvPr>
        </p:nvSpPr>
        <p:spPr/>
        <p:txBody>
          <a:bodyPr/>
          <a:lstStyle/>
          <a:p>
            <a:r>
              <a:rPr lang="en-US" altLang="zh-CN"/>
              <a:t>03/13/2025</a:t>
            </a:r>
          </a:p>
        </p:txBody>
      </p:sp>
      <p:sp>
        <p:nvSpPr>
          <p:cNvPr id="6" name="Footer Placeholder 5">
            <a:extLst>
              <a:ext uri="{FF2B5EF4-FFF2-40B4-BE49-F238E27FC236}">
                <a16:creationId xmlns:a16="http://schemas.microsoft.com/office/drawing/2014/main" id="{7A8F21E1-29AB-9E64-9FEA-A6D85C8058C7}"/>
              </a:ext>
            </a:extLst>
          </p:cNvPr>
          <p:cNvSpPr>
            <a:spLocks noGrp="1"/>
          </p:cNvSpPr>
          <p:nvPr>
            <p:ph type="ftr" sz="quarter" idx="11"/>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B0EA14B9-F25F-51D7-746A-023A6F0C0477}"/>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85130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80DD8D16-D0C7-F3D2-48A8-A579B2B2891D}"/>
              </a:ext>
              <a:ext uri="{C183D7F6-B498-43B3-948B-1728B52AA6E4}">
                <adec:decorative xmlns:adec="http://schemas.microsoft.com/office/drawing/2017/decorative" val="1"/>
              </a:ext>
            </a:extLst>
          </p:cNvPr>
          <p:cNvSpPr/>
          <p:nvPr userDrawn="1"/>
        </p:nvSpPr>
        <p:spPr>
          <a:xfrm>
            <a:off x="0" y="0"/>
            <a:ext cx="8318441" cy="4025314"/>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285071"/>
            <a:ext cx="6841490" cy="3606209"/>
          </a:xfrm>
        </p:spPr>
        <p:txBody>
          <a:bodyPr lIns="0" tIns="0" rIns="0" bIns="0" anchor="b">
            <a:noAutofit/>
          </a:bodyPr>
          <a:lstStyle>
            <a:lvl1pPr algn="l">
              <a:defRPr sz="5400" b="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4226560"/>
            <a:ext cx="6841490" cy="1482090"/>
          </a:xfrm>
        </p:spPr>
        <p:txBody>
          <a:bodyPr lIns="0" tIns="0" rIns="0" bIns="0" anchor="t">
            <a:noAutofit/>
          </a:bodyPr>
          <a:lstStyle>
            <a:lvl1pPr marL="0" indent="0" algn="l">
              <a:lnSpc>
                <a:spcPct val="100000"/>
              </a:lnSpc>
              <a:spcBef>
                <a:spcPts val="0"/>
              </a:spcBef>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8" name="Content Placeholder 17">
            <a:extLst>
              <a:ext uri="{FF2B5EF4-FFF2-40B4-BE49-F238E27FC236}">
                <a16:creationId xmlns:a16="http://schemas.microsoft.com/office/drawing/2014/main" id="{96033C09-8FAE-F082-7CC9-7A1AC41094D2}"/>
              </a:ext>
            </a:extLst>
          </p:cNvPr>
          <p:cNvSpPr>
            <a:spLocks noGrp="1"/>
          </p:cNvSpPr>
          <p:nvPr>
            <p:ph sz="quarter" idx="18" hasCustomPrompt="1"/>
          </p:nvPr>
        </p:nvSpPr>
        <p:spPr>
          <a:xfrm>
            <a:off x="365760" y="5990748"/>
            <a:ext cx="2574925" cy="251143"/>
          </a:xfrm>
        </p:spPr>
        <p:txBody>
          <a:bodyPr lIns="0" tIns="0" rIns="0" bIns="0" anchor="b">
            <a:noAutofit/>
          </a:bodyPr>
          <a:lstStyle>
            <a:lvl1pPr marL="0" indent="0">
              <a:spcBef>
                <a:spcPts val="0"/>
              </a:spcBef>
              <a:buNone/>
              <a:defRPr sz="1600"/>
            </a:lvl1pPr>
          </a:lstStyle>
          <a:p>
            <a:pPr lvl="0"/>
            <a:r>
              <a:rPr lang="en-US"/>
              <a:t>Presenter Name</a:t>
            </a:r>
          </a:p>
        </p:txBody>
      </p:sp>
      <p:sp>
        <p:nvSpPr>
          <p:cNvPr id="4" name="Picture Placeholder 19" descr="One tall building modern style black and white.">
            <a:extLst>
              <a:ext uri="{FF2B5EF4-FFF2-40B4-BE49-F238E27FC236}">
                <a16:creationId xmlns:a16="http://schemas.microsoft.com/office/drawing/2014/main" id="{F7F5830D-261D-69B1-C97B-FDEBA7981C10}"/>
              </a:ext>
              <a:ext uri="{C183D7F6-B498-43B3-948B-1728B52AA6E4}">
                <adec:decorative xmlns:adec="http://schemas.microsoft.com/office/drawing/2017/decorative" val="0"/>
              </a:ext>
            </a:extLst>
          </p:cNvPr>
          <p:cNvSpPr>
            <a:spLocks noGrp="1"/>
          </p:cNvSpPr>
          <p:nvPr>
            <p:ph type="pic" sz="quarter" idx="17"/>
          </p:nvPr>
        </p:nvSpPr>
        <p:spPr>
          <a:xfrm flipH="1">
            <a:off x="7520705" y="2"/>
            <a:ext cx="4671295" cy="6857999"/>
          </a:xfrm>
          <a:custGeom>
            <a:avLst/>
            <a:gdLst>
              <a:gd name="connsiteX0" fmla="*/ 0 w 4671295"/>
              <a:gd name="connsiteY0" fmla="*/ 6134100 h 6857999"/>
              <a:gd name="connsiteX1" fmla="*/ 574 w 4671295"/>
              <a:gd name="connsiteY1" fmla="*/ 6134100 h 6857999"/>
              <a:gd name="connsiteX2" fmla="*/ 574 w 4671295"/>
              <a:gd name="connsiteY2" fmla="*/ 6857999 h 6857999"/>
              <a:gd name="connsiteX3" fmla="*/ 0 w 4671295"/>
              <a:gd name="connsiteY3" fmla="*/ 6857999 h 6857999"/>
              <a:gd name="connsiteX4" fmla="*/ 575 w 4671295"/>
              <a:gd name="connsiteY4" fmla="*/ 1729318 h 6857999"/>
              <a:gd name="connsiteX5" fmla="*/ 575 w 4671295"/>
              <a:gd name="connsiteY5" fmla="*/ 3676654 h 6857999"/>
              <a:gd name="connsiteX6" fmla="*/ 767337 w 4671295"/>
              <a:gd name="connsiteY6" fmla="*/ 3676654 h 6857999"/>
              <a:gd name="connsiteX7" fmla="*/ 767337 w 4671295"/>
              <a:gd name="connsiteY7" fmla="*/ 1729318 h 6857999"/>
              <a:gd name="connsiteX8" fmla="*/ 574 w 4671295"/>
              <a:gd name="connsiteY8" fmla="*/ 0 h 6857999"/>
              <a:gd name="connsiteX9" fmla="*/ 4671295 w 4671295"/>
              <a:gd name="connsiteY9" fmla="*/ 0 h 6857999"/>
              <a:gd name="connsiteX10" fmla="*/ 4671295 w 4671295"/>
              <a:gd name="connsiteY10" fmla="*/ 6857999 h 6857999"/>
              <a:gd name="connsiteX11" fmla="*/ 2426216 w 4671295"/>
              <a:gd name="connsiteY11" fmla="*/ 6857999 h 6857999"/>
              <a:gd name="connsiteX12" fmla="*/ 2426216 w 4671295"/>
              <a:gd name="connsiteY12" fmla="*/ 6134100 h 6857999"/>
              <a:gd name="connsiteX13" fmla="*/ 574 w 4671295"/>
              <a:gd name="connsiteY13" fmla="*/ 613410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71295" h="6857999">
                <a:moveTo>
                  <a:pt x="0" y="6134100"/>
                </a:moveTo>
                <a:lnTo>
                  <a:pt x="574" y="6134100"/>
                </a:lnTo>
                <a:lnTo>
                  <a:pt x="574" y="6857999"/>
                </a:lnTo>
                <a:lnTo>
                  <a:pt x="0" y="6857999"/>
                </a:lnTo>
                <a:close/>
                <a:moveTo>
                  <a:pt x="575" y="1729318"/>
                </a:moveTo>
                <a:lnTo>
                  <a:pt x="575" y="3676654"/>
                </a:lnTo>
                <a:lnTo>
                  <a:pt x="767337" y="3676654"/>
                </a:lnTo>
                <a:lnTo>
                  <a:pt x="767337" y="1729318"/>
                </a:lnTo>
                <a:close/>
                <a:moveTo>
                  <a:pt x="574" y="0"/>
                </a:moveTo>
                <a:lnTo>
                  <a:pt x="4671295" y="0"/>
                </a:lnTo>
                <a:lnTo>
                  <a:pt x="4671295" y="6857999"/>
                </a:lnTo>
                <a:lnTo>
                  <a:pt x="2426216" y="6857999"/>
                </a:lnTo>
                <a:lnTo>
                  <a:pt x="2426216" y="6134100"/>
                </a:lnTo>
                <a:lnTo>
                  <a:pt x="574" y="6134100"/>
                </a:lnTo>
                <a:close/>
              </a:path>
            </a:pathLst>
          </a:custGeom>
          <a:noFill/>
        </p:spPr>
        <p:txBody>
          <a:bodyPr wrap="square">
            <a:noAutofit/>
          </a:bodyPr>
          <a:lstStyle/>
          <a:p>
            <a:endParaRPr lang="en-US"/>
          </a:p>
        </p:txBody>
      </p:sp>
      <p:sp>
        <p:nvSpPr>
          <p:cNvPr id="14" name="Rectangle 13">
            <a:extLst>
              <a:ext uri="{FF2B5EF4-FFF2-40B4-BE49-F238E27FC236}">
                <a16:creationId xmlns:a16="http://schemas.microsoft.com/office/drawing/2014/main" id="{8058F6DB-3386-E235-75C0-20558DA7F9A7}"/>
              </a:ext>
              <a:ext uri="{C183D7F6-B498-43B3-948B-1728B52AA6E4}">
                <adec:decorative xmlns:adec="http://schemas.microsoft.com/office/drawing/2017/decorative" val="1"/>
              </a:ext>
            </a:extLst>
          </p:cNvPr>
          <p:cNvSpPr/>
          <p:nvPr userDrawn="1"/>
        </p:nvSpPr>
        <p:spPr>
          <a:xfrm rot="5400000">
            <a:off x="10604500" y="5270500"/>
            <a:ext cx="741680" cy="24333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CF2573-CDFF-C67F-9717-D82E10440974}"/>
              </a:ext>
              <a:ext uri="{C183D7F6-B498-43B3-948B-1728B52AA6E4}">
                <adec:decorative xmlns:adec="http://schemas.microsoft.com/office/drawing/2017/decorative" val="1"/>
              </a:ext>
            </a:extLst>
          </p:cNvPr>
          <p:cNvSpPr/>
          <p:nvPr userDrawn="1"/>
        </p:nvSpPr>
        <p:spPr>
          <a:xfrm>
            <a:off x="11409680" y="1706880"/>
            <a:ext cx="782320" cy="20015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a:extLst>
              <a:ext uri="{FF2B5EF4-FFF2-40B4-BE49-F238E27FC236}">
                <a16:creationId xmlns:a16="http://schemas.microsoft.com/office/drawing/2014/main" id="{630A6E7F-019D-AAF3-66DD-164C8903B379}"/>
              </a:ext>
            </a:extLst>
          </p:cNvPr>
          <p:cNvSpPr>
            <a:spLocks noGrp="1"/>
          </p:cNvSpPr>
          <p:nvPr>
            <p:ph type="dt" sz="half" idx="19"/>
          </p:nvPr>
        </p:nvSpPr>
        <p:spPr/>
        <p:txBody>
          <a:bodyPr/>
          <a:lstStyle/>
          <a:p>
            <a:r>
              <a:rPr lang="en-US" altLang="zh-CN"/>
              <a:t>03/13/2025</a:t>
            </a:r>
          </a:p>
        </p:txBody>
      </p:sp>
      <p:sp>
        <p:nvSpPr>
          <p:cNvPr id="9" name="Footer Placeholder 8">
            <a:extLst>
              <a:ext uri="{FF2B5EF4-FFF2-40B4-BE49-F238E27FC236}">
                <a16:creationId xmlns:a16="http://schemas.microsoft.com/office/drawing/2014/main" id="{468BF79F-F386-2FE8-A63D-939B3DBAE828}"/>
              </a:ext>
            </a:extLst>
          </p:cNvPr>
          <p:cNvSpPr>
            <a:spLocks noGrp="1"/>
          </p:cNvSpPr>
          <p:nvPr>
            <p:ph type="ftr" sz="quarter" idx="20"/>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EAF997D7-33AE-2BAA-B4B7-6740782D11B1}"/>
              </a:ext>
            </a:extLst>
          </p:cNvPr>
          <p:cNvSpPr>
            <a:spLocks noGrp="1"/>
          </p:cNvSpPr>
          <p:nvPr>
            <p:ph type="sldNum" sz="half" idx="21"/>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03448151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844000" y="831919"/>
            <a:ext cx="3595634" cy="1757505"/>
          </a:xfrm>
        </p:spPr>
        <p:txBody>
          <a:bodyPr lIns="0" tIns="0" rIns="0" bIns="0" anchor="t">
            <a:noAutofit/>
          </a:bodyPr>
          <a:lstStyle>
            <a:lvl1pPr>
              <a:defRPr sz="2800" b="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844000" y="2724912"/>
            <a:ext cx="3595634" cy="3301168"/>
          </a:xfrm>
        </p:spPr>
        <p:txBody>
          <a:bodyPr lIns="0" tIns="0" rIns="0" bIns="0" anchor="t">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907742" y="831919"/>
            <a:ext cx="6440258" cy="5194161"/>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reeform 10">
            <a:extLst>
              <a:ext uri="{FF2B5EF4-FFF2-40B4-BE49-F238E27FC236}">
                <a16:creationId xmlns:a16="http://schemas.microsoft.com/office/drawing/2014/main" id="{64C7D082-4357-BB5A-753E-4B6EA3EC4187}"/>
              </a:ext>
              <a:ext uri="{C183D7F6-B498-43B3-948B-1728B52AA6E4}">
                <adec:decorative xmlns:adec="http://schemas.microsoft.com/office/drawing/2017/decorative" val="1"/>
              </a:ext>
            </a:extLst>
          </p:cNvPr>
          <p:cNvSpPr/>
          <p:nvPr userDrawn="1"/>
        </p:nvSpPr>
        <p:spPr>
          <a:xfrm rot="5400000">
            <a:off x="-265301" y="1097220"/>
            <a:ext cx="1254503"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8" name="Freeform 10">
            <a:extLst>
              <a:ext uri="{FF2B5EF4-FFF2-40B4-BE49-F238E27FC236}">
                <a16:creationId xmlns:a16="http://schemas.microsoft.com/office/drawing/2014/main" id="{8BAC39D4-5856-D842-EA76-04E9A2EB7CAA}"/>
              </a:ext>
              <a:ext uri="{C183D7F6-B498-43B3-948B-1728B52AA6E4}">
                <adec:decorative xmlns:adec="http://schemas.microsoft.com/office/drawing/2017/decorative" val="1"/>
              </a:ext>
            </a:extLst>
          </p:cNvPr>
          <p:cNvSpPr/>
          <p:nvPr userDrawn="1"/>
        </p:nvSpPr>
        <p:spPr>
          <a:xfrm rot="5400000">
            <a:off x="10616942" y="4451022"/>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10" name="Date Placeholder 9">
            <a:extLst>
              <a:ext uri="{FF2B5EF4-FFF2-40B4-BE49-F238E27FC236}">
                <a16:creationId xmlns:a16="http://schemas.microsoft.com/office/drawing/2014/main" id="{34024502-4354-E2B9-D897-9ED23267E5AA}"/>
              </a:ext>
            </a:extLst>
          </p:cNvPr>
          <p:cNvSpPr>
            <a:spLocks noGrp="1"/>
          </p:cNvSpPr>
          <p:nvPr>
            <p:ph type="dt" sz="half" idx="10"/>
          </p:nvPr>
        </p:nvSpPr>
        <p:spPr/>
        <p:txBody>
          <a:bodyPr/>
          <a:lstStyle/>
          <a:p>
            <a:r>
              <a:rPr lang="en-US" altLang="zh-CN"/>
              <a:t>03/13/2025</a:t>
            </a:r>
          </a:p>
        </p:txBody>
      </p:sp>
      <p:sp>
        <p:nvSpPr>
          <p:cNvPr id="11" name="Footer Placeholder 10">
            <a:extLst>
              <a:ext uri="{FF2B5EF4-FFF2-40B4-BE49-F238E27FC236}">
                <a16:creationId xmlns:a16="http://schemas.microsoft.com/office/drawing/2014/main" id="{159B090B-7CBB-F1AA-D446-7393B6354BB3}"/>
              </a:ext>
            </a:extLst>
          </p:cNvPr>
          <p:cNvSpPr>
            <a:spLocks noGrp="1"/>
          </p:cNvSpPr>
          <p:nvPr>
            <p:ph type="ftr" sz="quarter" idx="11"/>
          </p:nvPr>
        </p:nvSpPr>
        <p:spPr/>
        <p:txBody>
          <a:bodyPr/>
          <a:lstStyle/>
          <a:p>
            <a:r>
              <a:rPr lang="en-US" altLang="zh-CN"/>
              <a:t>Sample Footer Text</a:t>
            </a:r>
          </a:p>
        </p:txBody>
      </p:sp>
      <p:sp>
        <p:nvSpPr>
          <p:cNvPr id="12" name="Slide Number Placeholder 11">
            <a:extLst>
              <a:ext uri="{FF2B5EF4-FFF2-40B4-BE49-F238E27FC236}">
                <a16:creationId xmlns:a16="http://schemas.microsoft.com/office/drawing/2014/main" id="{F56D8E8D-6E50-B72D-9F2D-FDBED2DF7764}"/>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9431003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844000" y="831919"/>
            <a:ext cx="3595634" cy="2212313"/>
          </a:xfrm>
        </p:spPr>
        <p:txBody>
          <a:bodyPr lIns="0" tIns="0" rIns="0" bIns="0" anchor="t">
            <a:noAutofit/>
          </a:bodyPr>
          <a:lstStyle>
            <a:lvl1pPr>
              <a:defRPr sz="2800" b="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849024" y="3260034"/>
            <a:ext cx="3585586" cy="2766045"/>
          </a:xfrm>
        </p:spPr>
        <p:txBody>
          <a:bodyPr lIns="0" tIns="0" rIns="0" bIns="0" anchor="b">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 uri="{C183D7F6-B498-43B3-948B-1728B52AA6E4}">
                <adec:decorative xmlns:adec="http://schemas.microsoft.com/office/drawing/2017/decorative" val="0"/>
              </a:ext>
            </a:extLst>
          </p:cNvPr>
          <p:cNvSpPr>
            <a:spLocks noGrp="1"/>
          </p:cNvSpPr>
          <p:nvPr>
            <p:ph type="pic" idx="1"/>
          </p:nvPr>
        </p:nvSpPr>
        <p:spPr>
          <a:xfrm>
            <a:off x="5063319" y="831919"/>
            <a:ext cx="6284681" cy="5194161"/>
          </a:xfrm>
        </p:spPr>
        <p:txBody>
          <a:bodyPr lIns="0" tIns="0" rIns="0" bIns="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Freeform 10">
            <a:extLst>
              <a:ext uri="{FF2B5EF4-FFF2-40B4-BE49-F238E27FC236}">
                <a16:creationId xmlns:a16="http://schemas.microsoft.com/office/drawing/2014/main" id="{527DE7F7-878C-3AF0-EA9B-1DE8C71EA404}"/>
              </a:ext>
              <a:ext uri="{C183D7F6-B498-43B3-948B-1728B52AA6E4}">
                <adec:decorative xmlns:adec="http://schemas.microsoft.com/office/drawing/2017/decorative" val="1"/>
              </a:ext>
            </a:extLst>
          </p:cNvPr>
          <p:cNvSpPr/>
          <p:nvPr userDrawn="1"/>
        </p:nvSpPr>
        <p:spPr>
          <a:xfrm rot="5400000">
            <a:off x="-265302" y="5036877"/>
            <a:ext cx="1254503"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9" name="Freeform 10">
            <a:extLst>
              <a:ext uri="{FF2B5EF4-FFF2-40B4-BE49-F238E27FC236}">
                <a16:creationId xmlns:a16="http://schemas.microsoft.com/office/drawing/2014/main" id="{5699C92D-BDAD-4000-0449-3E584792C383}"/>
              </a:ext>
              <a:ext uri="{C183D7F6-B498-43B3-948B-1728B52AA6E4}">
                <adec:decorative xmlns:adec="http://schemas.microsoft.com/office/drawing/2017/decorative" val="1"/>
              </a:ext>
            </a:extLst>
          </p:cNvPr>
          <p:cNvSpPr/>
          <p:nvPr userDrawn="1"/>
        </p:nvSpPr>
        <p:spPr>
          <a:xfrm rot="16200000">
            <a:off x="10616942" y="851158"/>
            <a:ext cx="2426216"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10" name="Date Placeholder 9">
            <a:extLst>
              <a:ext uri="{FF2B5EF4-FFF2-40B4-BE49-F238E27FC236}">
                <a16:creationId xmlns:a16="http://schemas.microsoft.com/office/drawing/2014/main" id="{6948647A-4BED-5556-E983-B52BA3C4331C}"/>
              </a:ext>
            </a:extLst>
          </p:cNvPr>
          <p:cNvSpPr>
            <a:spLocks noGrp="1"/>
          </p:cNvSpPr>
          <p:nvPr>
            <p:ph type="dt" sz="half" idx="10"/>
          </p:nvPr>
        </p:nvSpPr>
        <p:spPr/>
        <p:txBody>
          <a:bodyPr/>
          <a:lstStyle/>
          <a:p>
            <a:r>
              <a:rPr lang="en-US" altLang="zh-CN"/>
              <a:t>03/13/2025</a:t>
            </a:r>
          </a:p>
        </p:txBody>
      </p:sp>
      <p:sp>
        <p:nvSpPr>
          <p:cNvPr id="11" name="Footer Placeholder 10">
            <a:extLst>
              <a:ext uri="{FF2B5EF4-FFF2-40B4-BE49-F238E27FC236}">
                <a16:creationId xmlns:a16="http://schemas.microsoft.com/office/drawing/2014/main" id="{C79308FD-A67C-55A5-38D4-C826485F3468}"/>
              </a:ext>
            </a:extLst>
          </p:cNvPr>
          <p:cNvSpPr>
            <a:spLocks noGrp="1"/>
          </p:cNvSpPr>
          <p:nvPr>
            <p:ph type="ftr" sz="quarter" idx="11"/>
          </p:nvPr>
        </p:nvSpPr>
        <p:spPr/>
        <p:txBody>
          <a:bodyPr/>
          <a:lstStyle/>
          <a:p>
            <a:r>
              <a:rPr lang="en-US" altLang="zh-CN"/>
              <a:t>Sample Footer Text</a:t>
            </a:r>
          </a:p>
        </p:txBody>
      </p:sp>
      <p:sp>
        <p:nvSpPr>
          <p:cNvPr id="12" name="Slide Number Placeholder 11">
            <a:extLst>
              <a:ext uri="{FF2B5EF4-FFF2-40B4-BE49-F238E27FC236}">
                <a16:creationId xmlns:a16="http://schemas.microsoft.com/office/drawing/2014/main" id="{CDD0E670-C768-E39D-4354-EE022571C79B}"/>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4627721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p:spPr>
        <p:txBody>
          <a:bodyPr lIns="0" tIns="0" rIns="0" bIns="0" anchor="b">
            <a:noAutofit/>
          </a:bodyPr>
          <a:lstStyle>
            <a:lvl1pPr>
              <a:defRPr sz="6000" b="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60427" y="3280496"/>
            <a:ext cx="10504000" cy="2743200"/>
          </a:xfrm>
        </p:spPr>
        <p:txBody>
          <a:bodyPr lIns="0" tIns="0" rIns="0" bIns="0">
            <a:norm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10">
            <a:extLst>
              <a:ext uri="{FF2B5EF4-FFF2-40B4-BE49-F238E27FC236}">
                <a16:creationId xmlns:a16="http://schemas.microsoft.com/office/drawing/2014/main" id="{3F34FB20-BE4A-0B89-93B2-F2C8BBD50150}"/>
              </a:ext>
              <a:ext uri="{C183D7F6-B498-43B3-948B-1728B52AA6E4}">
                <adec:decorative xmlns:adec="http://schemas.microsoft.com/office/drawing/2017/decorative" val="1"/>
              </a:ext>
            </a:extLst>
          </p:cNvPr>
          <p:cNvSpPr/>
          <p:nvPr userDrawn="1"/>
        </p:nvSpPr>
        <p:spPr>
          <a:xfrm rot="5400000">
            <a:off x="-533660" y="1365579"/>
            <a:ext cx="1791219"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5" name="Freeform 10">
            <a:extLst>
              <a:ext uri="{FF2B5EF4-FFF2-40B4-BE49-F238E27FC236}">
                <a16:creationId xmlns:a16="http://schemas.microsoft.com/office/drawing/2014/main" id="{77006229-5A5A-3798-EEFB-9570D3BCACC0}"/>
              </a:ext>
              <a:ext uri="{C183D7F6-B498-43B3-948B-1728B52AA6E4}">
                <adec:decorative xmlns:adec="http://schemas.microsoft.com/office/drawing/2017/decorative" val="1"/>
              </a:ext>
            </a:extLst>
          </p:cNvPr>
          <p:cNvSpPr/>
          <p:nvPr userDrawn="1"/>
        </p:nvSpPr>
        <p:spPr>
          <a:xfrm rot="16200000">
            <a:off x="10458450" y="4290146"/>
            <a:ext cx="2743200" cy="7239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Date Placeholder 2">
            <a:extLst>
              <a:ext uri="{FF2B5EF4-FFF2-40B4-BE49-F238E27FC236}">
                <a16:creationId xmlns:a16="http://schemas.microsoft.com/office/drawing/2014/main" id="{99426CCE-903F-787D-DC5C-FF2BF81B254C}"/>
              </a:ext>
            </a:extLst>
          </p:cNvPr>
          <p:cNvSpPr>
            <a:spLocks noGrp="1"/>
          </p:cNvSpPr>
          <p:nvPr>
            <p:ph type="dt" sz="half" idx="14"/>
          </p:nvPr>
        </p:nvSpPr>
        <p:spPr/>
        <p:txBody>
          <a:bodyPr/>
          <a:lstStyle/>
          <a:p>
            <a:r>
              <a:rPr lang="en-US" altLang="zh-CN"/>
              <a:t>03/13/2025</a:t>
            </a:r>
          </a:p>
        </p:txBody>
      </p:sp>
      <p:sp>
        <p:nvSpPr>
          <p:cNvPr id="7" name="Footer Placeholder 6">
            <a:extLst>
              <a:ext uri="{FF2B5EF4-FFF2-40B4-BE49-F238E27FC236}">
                <a16:creationId xmlns:a16="http://schemas.microsoft.com/office/drawing/2014/main" id="{990D41AC-533B-8C43-568C-2D0673A144EC}"/>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4CDAB259-04D2-2425-A747-8E7D71236A58}"/>
              </a:ext>
            </a:extLst>
          </p:cNvPr>
          <p:cNvSpPr>
            <a:spLocks noGrp="1"/>
          </p:cNvSpPr>
          <p:nvPr>
            <p:ph type="sldNum" sz="half" idx="16"/>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2723892555"/>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1627318"/>
            <a:ext cx="8430767" cy="1842020"/>
          </a:xfrm>
        </p:spPr>
        <p:txBody>
          <a:bodyPr lIns="0" tIns="0" rIns="0" bIns="0" anchor="b">
            <a:noAutofit/>
          </a:bodyPr>
          <a:lstStyle>
            <a:lvl1pPr>
              <a:defRPr sz="6000" b="0"/>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844128" y="3622674"/>
            <a:ext cx="8430639" cy="1279615"/>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10">
            <a:extLst>
              <a:ext uri="{FF2B5EF4-FFF2-40B4-BE49-F238E27FC236}">
                <a16:creationId xmlns:a16="http://schemas.microsoft.com/office/drawing/2014/main" id="{8FDCED18-C414-F7C6-D98C-8B3AC35E6C72}"/>
              </a:ext>
              <a:ext uri="{C183D7F6-B498-43B3-948B-1728B52AA6E4}">
                <adec:decorative xmlns:adec="http://schemas.microsoft.com/office/drawing/2017/decorative" val="1"/>
              </a:ext>
            </a:extLst>
          </p:cNvPr>
          <p:cNvSpPr/>
          <p:nvPr userDrawn="1"/>
        </p:nvSpPr>
        <p:spPr>
          <a:xfrm rot="16200000">
            <a:off x="9751085" y="2789766"/>
            <a:ext cx="3603364" cy="1278467"/>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3" name="Date Placeholder 2">
            <a:extLst>
              <a:ext uri="{FF2B5EF4-FFF2-40B4-BE49-F238E27FC236}">
                <a16:creationId xmlns:a16="http://schemas.microsoft.com/office/drawing/2014/main" id="{636CD2F2-0F5F-A7AB-8F92-3AF43CD57F2B}"/>
              </a:ext>
            </a:extLst>
          </p:cNvPr>
          <p:cNvSpPr>
            <a:spLocks noGrp="1"/>
          </p:cNvSpPr>
          <p:nvPr>
            <p:ph type="dt" sz="half" idx="15"/>
          </p:nvPr>
        </p:nvSpPr>
        <p:spPr/>
        <p:txBody>
          <a:bodyPr/>
          <a:lstStyle/>
          <a:p>
            <a:r>
              <a:rPr lang="en-US" altLang="zh-CN"/>
              <a:t>03/13/2025</a:t>
            </a:r>
          </a:p>
        </p:txBody>
      </p:sp>
      <p:sp>
        <p:nvSpPr>
          <p:cNvPr id="8" name="Footer Placeholder 7">
            <a:extLst>
              <a:ext uri="{FF2B5EF4-FFF2-40B4-BE49-F238E27FC236}">
                <a16:creationId xmlns:a16="http://schemas.microsoft.com/office/drawing/2014/main" id="{378D6886-AD32-51ED-233D-D0CF6223084E}"/>
              </a:ext>
            </a:extLst>
          </p:cNvPr>
          <p:cNvSpPr>
            <a:spLocks noGrp="1"/>
          </p:cNvSpPr>
          <p:nvPr>
            <p:ph type="ftr" sz="quarter" idx="16"/>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AE20AA7E-90A7-E423-3DEE-3B4B57FE1198}"/>
              </a:ext>
            </a:extLst>
          </p:cNvPr>
          <p:cNvSpPr>
            <a:spLocks noGrp="1"/>
          </p:cNvSpPr>
          <p:nvPr>
            <p:ph type="sldNum" sz="half" idx="17"/>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807576641"/>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Cosing">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EC883F5-7BE7-D1A3-93C9-9C475A2CB860}"/>
              </a:ext>
              <a:ext uri="{C183D7F6-B498-43B3-948B-1728B52AA6E4}">
                <adec:decorative xmlns:adec="http://schemas.microsoft.com/office/drawing/2017/decorative" val="1"/>
              </a:ext>
            </a:extLst>
          </p:cNvPr>
          <p:cNvSpPr/>
          <p:nvPr userDrawn="1"/>
        </p:nvSpPr>
        <p:spPr>
          <a:xfrm rot="5400000">
            <a:off x="845820" y="5270500"/>
            <a:ext cx="741680" cy="24333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34F1FF0-4427-86A3-4D78-0F719ED7FEF9}"/>
              </a:ext>
              <a:ext uri="{C183D7F6-B498-43B3-948B-1728B52AA6E4}">
                <adec:decorative xmlns:adec="http://schemas.microsoft.com/office/drawing/2017/decorative" val="1"/>
              </a:ext>
            </a:extLst>
          </p:cNvPr>
          <p:cNvSpPr/>
          <p:nvPr userDrawn="1"/>
        </p:nvSpPr>
        <p:spPr>
          <a:xfrm>
            <a:off x="0" y="1706880"/>
            <a:ext cx="782320" cy="20015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0">
            <a:extLst>
              <a:ext uri="{FF2B5EF4-FFF2-40B4-BE49-F238E27FC236}">
                <a16:creationId xmlns:a16="http://schemas.microsoft.com/office/drawing/2014/main" id="{7601B0E6-3C72-DA7C-AABE-BEB976EAD38F}"/>
              </a:ext>
              <a:ext uri="{C183D7F6-B498-43B3-948B-1728B52AA6E4}">
                <adec:decorative xmlns:adec="http://schemas.microsoft.com/office/drawing/2017/decorative" val="1"/>
              </a:ext>
            </a:extLst>
          </p:cNvPr>
          <p:cNvSpPr/>
          <p:nvPr userDrawn="1"/>
        </p:nvSpPr>
        <p:spPr>
          <a:xfrm>
            <a:off x="5003800" y="0"/>
            <a:ext cx="7188200" cy="6858000"/>
          </a:xfrm>
          <a:custGeom>
            <a:avLst/>
            <a:gdLst/>
            <a:ahLst/>
            <a:cxnLst/>
            <a:rect l="l" t="t" r="r" b="b"/>
            <a:pathLst>
              <a:path w="2884235" h="812800">
                <a:moveTo>
                  <a:pt x="0" y="0"/>
                </a:moveTo>
                <a:lnTo>
                  <a:pt x="2884235" y="0"/>
                </a:lnTo>
                <a:lnTo>
                  <a:pt x="2884235" y="812800"/>
                </a:lnTo>
                <a:lnTo>
                  <a:pt x="0" y="812800"/>
                </a:lnTo>
                <a:close/>
              </a:path>
            </a:pathLst>
          </a:custGeom>
          <a:solidFill>
            <a:schemeClr val="accent1"/>
          </a:solidFill>
        </p:spPr>
        <p:txBody>
          <a:bodyPr/>
          <a:lstStyle/>
          <a:p>
            <a:endParaRPr lang="zh-CN" altLang="en-US" u="sng"/>
          </a:p>
        </p:txBody>
      </p:sp>
      <p:sp>
        <p:nvSpPr>
          <p:cNvPr id="28" name="Title 27">
            <a:extLst>
              <a:ext uri="{FF2B5EF4-FFF2-40B4-BE49-F238E27FC236}">
                <a16:creationId xmlns:a16="http://schemas.microsoft.com/office/drawing/2014/main" id="{B22DC1AD-104F-B2A9-0D6E-AADE2D550AB6}"/>
              </a:ext>
            </a:extLst>
          </p:cNvPr>
          <p:cNvSpPr>
            <a:spLocks noGrp="1"/>
          </p:cNvSpPr>
          <p:nvPr>
            <p:ph type="ctrTitle" hasCustomPrompt="1"/>
          </p:nvPr>
        </p:nvSpPr>
        <p:spPr>
          <a:xfrm>
            <a:off x="6331476" y="1153634"/>
            <a:ext cx="5184248" cy="4550732"/>
          </a:xfrm>
          <a:prstGeom prst="rect">
            <a:avLst/>
          </a:prstGeom>
        </p:spPr>
        <p:txBody>
          <a:bodyPr lIns="0" tIns="0" rIns="0" bIns="0" anchor="ctr">
            <a:noAutofit/>
          </a:bodyPr>
          <a:lstStyle>
            <a:lvl1pPr algn="ctr">
              <a:lnSpc>
                <a:spcPct val="100000"/>
              </a:lnSpc>
              <a:defRPr sz="6000" b="0" baseline="0">
                <a:solidFill>
                  <a:schemeClr val="tx1"/>
                </a:solidFill>
              </a:defRPr>
            </a:lvl1pPr>
          </a:lstStyle>
          <a:p>
            <a:r>
              <a:rPr lang="en-US" altLang="zh-CN" sz="7200"/>
              <a:t>CLICK TO EDIT MASTER TITLE STYLE</a:t>
            </a:r>
            <a:endParaRPr lang="zh-CN" altLang="en-US"/>
          </a:p>
        </p:txBody>
      </p:sp>
      <p:sp>
        <p:nvSpPr>
          <p:cNvPr id="13" name="Picture Placeholder 12">
            <a:extLst>
              <a:ext uri="{FF2B5EF4-FFF2-40B4-BE49-F238E27FC236}">
                <a16:creationId xmlns:a16="http://schemas.microsoft.com/office/drawing/2014/main" id="{1F6A65A1-92CE-EE19-EEE3-1696F336C737}"/>
              </a:ext>
            </a:extLst>
          </p:cNvPr>
          <p:cNvSpPr>
            <a:spLocks noGrp="1"/>
          </p:cNvSpPr>
          <p:nvPr>
            <p:ph type="pic" sz="quarter" idx="18"/>
          </p:nvPr>
        </p:nvSpPr>
        <p:spPr>
          <a:xfrm>
            <a:off x="0" y="0"/>
            <a:ext cx="6256866" cy="6858000"/>
          </a:xfrm>
          <a:custGeom>
            <a:avLst/>
            <a:gdLst>
              <a:gd name="connsiteX0" fmla="*/ 0 w 6256866"/>
              <a:gd name="connsiteY0" fmla="*/ 0 h 6858000"/>
              <a:gd name="connsiteX1" fmla="*/ 5130265 w 6256866"/>
              <a:gd name="connsiteY1" fmla="*/ 0 h 6858000"/>
              <a:gd name="connsiteX2" fmla="*/ 5130265 w 6256866"/>
              <a:gd name="connsiteY2" fmla="*/ 3276600 h 6858000"/>
              <a:gd name="connsiteX3" fmla="*/ 6256866 w 6256866"/>
              <a:gd name="connsiteY3" fmla="*/ 3276600 h 6858000"/>
              <a:gd name="connsiteX4" fmla="*/ 6256866 w 6256866"/>
              <a:gd name="connsiteY4" fmla="*/ 4139648 h 6858000"/>
              <a:gd name="connsiteX5" fmla="*/ 5130265 w 6256866"/>
              <a:gd name="connsiteY5" fmla="*/ 4139648 h 6858000"/>
              <a:gd name="connsiteX6" fmla="*/ 5130265 w 6256866"/>
              <a:gd name="connsiteY6" fmla="*/ 6858000 h 6858000"/>
              <a:gd name="connsiteX7" fmla="*/ 2433320 w 6256866"/>
              <a:gd name="connsiteY7" fmla="*/ 6858000 h 6858000"/>
              <a:gd name="connsiteX8" fmla="*/ 2433320 w 6256866"/>
              <a:gd name="connsiteY8" fmla="*/ 6116320 h 6858000"/>
              <a:gd name="connsiteX9" fmla="*/ 0 w 6256866"/>
              <a:gd name="connsiteY9" fmla="*/ 6116320 h 6858000"/>
              <a:gd name="connsiteX10" fmla="*/ 0 w 6256866"/>
              <a:gd name="connsiteY10" fmla="*/ 3708400 h 6858000"/>
              <a:gd name="connsiteX11" fmla="*/ 782320 w 6256866"/>
              <a:gd name="connsiteY11" fmla="*/ 3708400 h 6858000"/>
              <a:gd name="connsiteX12" fmla="*/ 782320 w 6256866"/>
              <a:gd name="connsiteY12" fmla="*/ 1706880 h 6858000"/>
              <a:gd name="connsiteX13" fmla="*/ 0 w 6256866"/>
              <a:gd name="connsiteY13" fmla="*/ 170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6866" h="6858000">
                <a:moveTo>
                  <a:pt x="0" y="0"/>
                </a:moveTo>
                <a:lnTo>
                  <a:pt x="5130265" y="0"/>
                </a:lnTo>
                <a:lnTo>
                  <a:pt x="5130265" y="3276600"/>
                </a:lnTo>
                <a:lnTo>
                  <a:pt x="6256866" y="3276600"/>
                </a:lnTo>
                <a:lnTo>
                  <a:pt x="6256866" y="4139648"/>
                </a:lnTo>
                <a:lnTo>
                  <a:pt x="5130265" y="4139648"/>
                </a:lnTo>
                <a:lnTo>
                  <a:pt x="5130265" y="6858000"/>
                </a:lnTo>
                <a:lnTo>
                  <a:pt x="2433320" y="6858000"/>
                </a:lnTo>
                <a:lnTo>
                  <a:pt x="2433320" y="6116320"/>
                </a:lnTo>
                <a:lnTo>
                  <a:pt x="0" y="6116320"/>
                </a:lnTo>
                <a:lnTo>
                  <a:pt x="0" y="3708400"/>
                </a:lnTo>
                <a:lnTo>
                  <a:pt x="782320" y="3708400"/>
                </a:lnTo>
                <a:lnTo>
                  <a:pt x="782320" y="1706880"/>
                </a:lnTo>
                <a:lnTo>
                  <a:pt x="0" y="1706880"/>
                </a:lnTo>
                <a:close/>
              </a:path>
            </a:pathLst>
          </a:custGeom>
          <a:noFill/>
        </p:spPr>
        <p:txBody>
          <a:bodyPr wrap="square">
            <a:noAutofit/>
          </a:bodyPr>
          <a:lstStyle/>
          <a:p>
            <a:endParaRPr lang="en-US"/>
          </a:p>
        </p:txBody>
      </p:sp>
      <p:sp>
        <p:nvSpPr>
          <p:cNvPr id="5" name="Date Placeholder 4">
            <a:extLst>
              <a:ext uri="{FF2B5EF4-FFF2-40B4-BE49-F238E27FC236}">
                <a16:creationId xmlns:a16="http://schemas.microsoft.com/office/drawing/2014/main" id="{DD7D5DA1-025D-2C65-E8EE-CEE1E76E0530}"/>
              </a:ext>
            </a:extLst>
          </p:cNvPr>
          <p:cNvSpPr>
            <a:spLocks noGrp="1"/>
          </p:cNvSpPr>
          <p:nvPr>
            <p:ph type="dt" sz="half" idx="19"/>
          </p:nvPr>
        </p:nvSpPr>
        <p:spPr/>
        <p:txBody>
          <a:bodyPr/>
          <a:lstStyle/>
          <a:p>
            <a:r>
              <a:rPr lang="en-US" altLang="zh-CN"/>
              <a:t>03/13/2025</a:t>
            </a:r>
          </a:p>
        </p:txBody>
      </p:sp>
      <p:sp>
        <p:nvSpPr>
          <p:cNvPr id="6" name="Footer Placeholder 5">
            <a:extLst>
              <a:ext uri="{FF2B5EF4-FFF2-40B4-BE49-F238E27FC236}">
                <a16:creationId xmlns:a16="http://schemas.microsoft.com/office/drawing/2014/main" id="{4F4368DB-AB72-1EC3-A527-8C8E999154B5}"/>
              </a:ext>
            </a:extLst>
          </p:cNvPr>
          <p:cNvSpPr>
            <a:spLocks noGrp="1"/>
          </p:cNvSpPr>
          <p:nvPr>
            <p:ph type="ftr" sz="quarter" idx="20"/>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A06EC095-9480-514A-7E3D-3E2E2EF9CD27}"/>
              </a:ext>
            </a:extLst>
          </p:cNvPr>
          <p:cNvSpPr>
            <a:spLocks noGrp="1"/>
          </p:cNvSpPr>
          <p:nvPr>
            <p:ph type="sldNum" sz="half" idx="21"/>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48308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1">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105B0D-67F2-9812-52C4-70EF88F9FDD0}"/>
              </a:ext>
            </a:extLst>
          </p:cNvPr>
          <p:cNvSpPr>
            <a:spLocks noGrp="1"/>
          </p:cNvSpPr>
          <p:nvPr>
            <p:ph type="title"/>
          </p:nvPr>
        </p:nvSpPr>
        <p:spPr>
          <a:xfrm>
            <a:off x="657226" y="436418"/>
            <a:ext cx="5896338" cy="4512397"/>
          </a:xfrm>
        </p:spPr>
        <p:txBody>
          <a:bodyPr lIns="0" tIns="0" rIns="0" bIns="0">
            <a:noAutofit/>
          </a:bodyPr>
          <a:lstStyle>
            <a:lvl1pPr>
              <a:defRPr sz="6000" b="0" baseline="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DA114507-3B87-3C37-7F16-5679671A064B}"/>
              </a:ext>
            </a:extLst>
          </p:cNvPr>
          <p:cNvSpPr>
            <a:spLocks noGrp="1"/>
          </p:cNvSpPr>
          <p:nvPr>
            <p:ph type="body" sz="quarter" idx="17" hasCustomPrompt="1"/>
          </p:nvPr>
        </p:nvSpPr>
        <p:spPr>
          <a:xfrm>
            <a:off x="657225" y="5152864"/>
            <a:ext cx="5889827" cy="1268718"/>
          </a:xfrm>
        </p:spPr>
        <p:txBody>
          <a:bodyPr lIns="0" tIns="0" rIns="0" bIns="0">
            <a:noAutofit/>
          </a:bodyPr>
          <a:lstStyle>
            <a:lvl1pPr marL="0" indent="0">
              <a:lnSpc>
                <a:spcPct val="120000"/>
              </a:lnSpc>
              <a:spcBef>
                <a:spcPts val="0"/>
              </a:spcBef>
              <a:buNone/>
              <a:defRPr sz="1400" baseline="0">
                <a:solidFill>
                  <a:schemeClr val="tx1"/>
                </a:solidFill>
                <a:latin typeface="+mn-lt"/>
              </a:defRPr>
            </a:lvl1pPr>
          </a:lstStyle>
          <a:p>
            <a:pPr lvl="0"/>
            <a:r>
              <a:rPr lang="en-US" altLang="zh-CN"/>
              <a:t>Click</a:t>
            </a:r>
            <a:r>
              <a:rPr lang="zh-CN" altLang="en-US"/>
              <a:t> </a:t>
            </a:r>
            <a:r>
              <a:rPr lang="en-US" altLang="zh-CN"/>
              <a:t>to edit Master subtitle style</a:t>
            </a:r>
            <a:endParaRPr lang="zh-CN" altLang="en-US"/>
          </a:p>
        </p:txBody>
      </p:sp>
      <p:sp>
        <p:nvSpPr>
          <p:cNvPr id="7" name="Picture Placeholder 6" descr="Closeup on person wearing glasses.">
            <a:extLst>
              <a:ext uri="{FF2B5EF4-FFF2-40B4-BE49-F238E27FC236}">
                <a16:creationId xmlns:a16="http://schemas.microsoft.com/office/drawing/2014/main" id="{0C52EA65-FC43-25C0-960D-AB8027D2420A}"/>
              </a:ext>
              <a:ext uri="{C183D7F6-B498-43B3-948B-1728B52AA6E4}">
                <adec:decorative xmlns:adec="http://schemas.microsoft.com/office/drawing/2017/decorative" val="0"/>
              </a:ext>
            </a:extLst>
          </p:cNvPr>
          <p:cNvSpPr>
            <a:spLocks noGrp="1"/>
          </p:cNvSpPr>
          <p:nvPr>
            <p:ph type="pic" sz="quarter" idx="18"/>
          </p:nvPr>
        </p:nvSpPr>
        <p:spPr>
          <a:xfrm>
            <a:off x="6883862" y="669510"/>
            <a:ext cx="3902491" cy="3902491"/>
          </a:xfrm>
          <a:custGeom>
            <a:avLst/>
            <a:gdLst>
              <a:gd name="connsiteX0" fmla="*/ 1951245 w 3902491"/>
              <a:gd name="connsiteY0" fmla="*/ 0 h 3902491"/>
              <a:gd name="connsiteX1" fmla="*/ 3902491 w 3902491"/>
              <a:gd name="connsiteY1" fmla="*/ 1951246 h 3902491"/>
              <a:gd name="connsiteX2" fmla="*/ 1951246 w 3902491"/>
              <a:gd name="connsiteY2" fmla="*/ 3902491 h 3902491"/>
              <a:gd name="connsiteX3" fmla="*/ 1951245 w 3902491"/>
              <a:gd name="connsiteY3" fmla="*/ 3902491 h 3902491"/>
              <a:gd name="connsiteX4" fmla="*/ 0 w 3902491"/>
              <a:gd name="connsiteY4" fmla="*/ 1951246 h 3902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491" h="3902491">
                <a:moveTo>
                  <a:pt x="1951245" y="0"/>
                </a:moveTo>
                <a:lnTo>
                  <a:pt x="3902491" y="1951246"/>
                </a:lnTo>
                <a:lnTo>
                  <a:pt x="1951246" y="3902491"/>
                </a:lnTo>
                <a:lnTo>
                  <a:pt x="1951245" y="3902491"/>
                </a:lnTo>
                <a:lnTo>
                  <a:pt x="0" y="1951246"/>
                </a:lnTo>
                <a:close/>
              </a:path>
            </a:pathLst>
          </a:custGeom>
          <a:noFill/>
        </p:spPr>
        <p:txBody>
          <a:bodyPr wrap="square">
            <a:noAutofit/>
          </a:bodyPr>
          <a:lstStyle/>
          <a:p>
            <a:endParaRPr lang="zh-CN" altLang="en-US"/>
          </a:p>
        </p:txBody>
      </p:sp>
      <p:sp>
        <p:nvSpPr>
          <p:cNvPr id="13" name="Picture Placeholder 12" descr="One person clapping and smiling.">
            <a:extLst>
              <a:ext uri="{FF2B5EF4-FFF2-40B4-BE49-F238E27FC236}">
                <a16:creationId xmlns:a16="http://schemas.microsoft.com/office/drawing/2014/main" id="{60D97465-0A08-3AAC-3DDD-E6A85BBB6575}"/>
              </a:ext>
              <a:ext uri="{C183D7F6-B498-43B3-948B-1728B52AA6E4}">
                <adec:decorative xmlns:adec="http://schemas.microsoft.com/office/drawing/2017/decorative" val="0"/>
              </a:ext>
            </a:extLst>
          </p:cNvPr>
          <p:cNvSpPr>
            <a:spLocks noGrp="1"/>
          </p:cNvSpPr>
          <p:nvPr>
            <p:ph type="pic" sz="quarter" idx="19"/>
          </p:nvPr>
        </p:nvSpPr>
        <p:spPr>
          <a:xfrm>
            <a:off x="9052312" y="2833425"/>
            <a:ext cx="3139688" cy="3872174"/>
          </a:xfrm>
          <a:custGeom>
            <a:avLst/>
            <a:gdLst>
              <a:gd name="connsiteX0" fmla="*/ 1948799 w 3139688"/>
              <a:gd name="connsiteY0" fmla="*/ 0 h 3872174"/>
              <a:gd name="connsiteX1" fmla="*/ 3139688 w 3139688"/>
              <a:gd name="connsiteY1" fmla="*/ 1190889 h 3872174"/>
              <a:gd name="connsiteX2" fmla="*/ 3139688 w 3139688"/>
              <a:gd name="connsiteY2" fmla="*/ 2706710 h 3872174"/>
              <a:gd name="connsiteX3" fmla="*/ 1974223 w 3139688"/>
              <a:gd name="connsiteY3" fmla="*/ 3872174 h 3872174"/>
              <a:gd name="connsiteX4" fmla="*/ 1923375 w 3139688"/>
              <a:gd name="connsiteY4" fmla="*/ 3872174 h 3872174"/>
              <a:gd name="connsiteX5" fmla="*/ 0 w 3139688"/>
              <a:gd name="connsiteY5" fmla="*/ 1948799 h 387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9688" h="3872174">
                <a:moveTo>
                  <a:pt x="1948799" y="0"/>
                </a:moveTo>
                <a:lnTo>
                  <a:pt x="3139688" y="1190889"/>
                </a:lnTo>
                <a:lnTo>
                  <a:pt x="3139688" y="2706710"/>
                </a:lnTo>
                <a:lnTo>
                  <a:pt x="1974223" y="3872174"/>
                </a:lnTo>
                <a:lnTo>
                  <a:pt x="1923375" y="3872174"/>
                </a:lnTo>
                <a:lnTo>
                  <a:pt x="0" y="1948799"/>
                </a:lnTo>
                <a:close/>
              </a:path>
            </a:pathLst>
          </a:custGeom>
          <a:noFill/>
        </p:spPr>
        <p:txBody>
          <a:bodyPr wrap="square">
            <a:noAutofit/>
          </a:bodyPr>
          <a:lstStyle/>
          <a:p>
            <a:endParaRPr lang="zh-CN" altLang="en-US"/>
          </a:p>
        </p:txBody>
      </p:sp>
      <p:sp>
        <p:nvSpPr>
          <p:cNvPr id="24" name="Freeform: Shape 23">
            <a:extLst>
              <a:ext uri="{FF2B5EF4-FFF2-40B4-BE49-F238E27FC236}">
                <a16:creationId xmlns:a16="http://schemas.microsoft.com/office/drawing/2014/main" id="{05BD3FE9-403D-4D43-E51A-2A3EE4F13931}"/>
              </a:ext>
              <a:ext uri="{C183D7F6-B498-43B3-948B-1728B52AA6E4}">
                <adec:decorative xmlns:adec="http://schemas.microsoft.com/office/drawing/2017/decorative" val="1"/>
              </a:ext>
            </a:extLst>
          </p:cNvPr>
          <p:cNvSpPr/>
          <p:nvPr userDrawn="1"/>
        </p:nvSpPr>
        <p:spPr>
          <a:xfrm flipV="1">
            <a:off x="8616950" y="0"/>
            <a:ext cx="3575051" cy="3612361"/>
          </a:xfrm>
          <a:custGeom>
            <a:avLst/>
            <a:gdLst>
              <a:gd name="connsiteX0" fmla="*/ 0 w 2869917"/>
              <a:gd name="connsiteY0" fmla="*/ 2899868 h 2899868"/>
              <a:gd name="connsiteX1" fmla="*/ 2869917 w 2869917"/>
              <a:gd name="connsiteY1" fmla="*/ 2899868 h 2899868"/>
              <a:gd name="connsiteX2" fmla="*/ 2869917 w 2869917"/>
              <a:gd name="connsiteY2" fmla="*/ 0 h 2899868"/>
            </a:gdLst>
            <a:ahLst/>
            <a:cxnLst>
              <a:cxn ang="0">
                <a:pos x="connsiteX0" y="connsiteY0"/>
              </a:cxn>
              <a:cxn ang="0">
                <a:pos x="connsiteX1" y="connsiteY1"/>
              </a:cxn>
              <a:cxn ang="0">
                <a:pos x="connsiteX2" y="connsiteY2"/>
              </a:cxn>
            </a:cxnLst>
            <a:rect l="l" t="t" r="r" b="b"/>
            <a:pathLst>
              <a:path w="2869917" h="2899868">
                <a:moveTo>
                  <a:pt x="0" y="2899868"/>
                </a:moveTo>
                <a:lnTo>
                  <a:pt x="2869917" y="2899868"/>
                </a:lnTo>
                <a:lnTo>
                  <a:pt x="2869917"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25" name="Isosceles Triangle 3">
            <a:extLst>
              <a:ext uri="{FF2B5EF4-FFF2-40B4-BE49-F238E27FC236}">
                <a16:creationId xmlns:a16="http://schemas.microsoft.com/office/drawing/2014/main" id="{10D3FB60-F35E-34D2-31A5-29537BF7CB1B}"/>
              </a:ext>
              <a:ext uri="{C183D7F6-B498-43B3-948B-1728B52AA6E4}">
                <adec:decorative xmlns:adec="http://schemas.microsoft.com/office/drawing/2017/decorative" val="1"/>
              </a:ext>
            </a:extLst>
          </p:cNvPr>
          <p:cNvSpPr/>
          <p:nvPr userDrawn="1"/>
        </p:nvSpPr>
        <p:spPr>
          <a:xfrm flipH="1">
            <a:off x="7640892" y="3816350"/>
            <a:ext cx="3040598" cy="3041650"/>
          </a:xfrm>
          <a:prstGeom prst="triangle">
            <a:avLst>
              <a:gd name="adj" fmla="val 10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6" name="Freeform: Shape 25">
            <a:extLst>
              <a:ext uri="{FF2B5EF4-FFF2-40B4-BE49-F238E27FC236}">
                <a16:creationId xmlns:a16="http://schemas.microsoft.com/office/drawing/2014/main" id="{3CC41857-42BF-61F4-ABBF-1DC106908D40}"/>
              </a:ext>
              <a:ext uri="{C183D7F6-B498-43B3-948B-1728B52AA6E4}">
                <adec:decorative xmlns:adec="http://schemas.microsoft.com/office/drawing/2017/decorative" val="1"/>
              </a:ext>
            </a:extLst>
          </p:cNvPr>
          <p:cNvSpPr/>
          <p:nvPr userDrawn="1"/>
        </p:nvSpPr>
        <p:spPr>
          <a:xfrm rot="5400000" flipV="1">
            <a:off x="11297484" y="5963483"/>
            <a:ext cx="889873" cy="899160"/>
          </a:xfrm>
          <a:custGeom>
            <a:avLst/>
            <a:gdLst>
              <a:gd name="connsiteX0" fmla="*/ 0 w 2869917"/>
              <a:gd name="connsiteY0" fmla="*/ 2899868 h 2899868"/>
              <a:gd name="connsiteX1" fmla="*/ 2869917 w 2869917"/>
              <a:gd name="connsiteY1" fmla="*/ 2899868 h 2899868"/>
              <a:gd name="connsiteX2" fmla="*/ 2869917 w 2869917"/>
              <a:gd name="connsiteY2" fmla="*/ 0 h 2899868"/>
            </a:gdLst>
            <a:ahLst/>
            <a:cxnLst>
              <a:cxn ang="0">
                <a:pos x="connsiteX0" y="connsiteY0"/>
              </a:cxn>
              <a:cxn ang="0">
                <a:pos x="connsiteX1" y="connsiteY1"/>
              </a:cxn>
              <a:cxn ang="0">
                <a:pos x="connsiteX2" y="connsiteY2"/>
              </a:cxn>
            </a:cxnLst>
            <a:rect l="l" t="t" r="r" b="b"/>
            <a:pathLst>
              <a:path w="2869917" h="2899868">
                <a:moveTo>
                  <a:pt x="0" y="2899868"/>
                </a:moveTo>
                <a:lnTo>
                  <a:pt x="2869917" y="2899868"/>
                </a:lnTo>
                <a:lnTo>
                  <a:pt x="2869917"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2" name="Date Placeholder 1">
            <a:extLst>
              <a:ext uri="{FF2B5EF4-FFF2-40B4-BE49-F238E27FC236}">
                <a16:creationId xmlns:a16="http://schemas.microsoft.com/office/drawing/2014/main" id="{AEEED29B-54CB-26C0-4359-253529495A38}"/>
              </a:ext>
            </a:extLst>
          </p:cNvPr>
          <p:cNvSpPr>
            <a:spLocks noGrp="1"/>
          </p:cNvSpPr>
          <p:nvPr>
            <p:ph type="dt" sz="half" idx="20"/>
          </p:nvPr>
        </p:nvSpPr>
        <p:spPr/>
        <p:txBody>
          <a:bodyPr/>
          <a:lstStyle/>
          <a:p>
            <a:r>
              <a:rPr lang="en-US" altLang="zh-CN"/>
              <a:t>03/13/2025</a:t>
            </a:r>
          </a:p>
        </p:txBody>
      </p:sp>
      <p:sp>
        <p:nvSpPr>
          <p:cNvPr id="4" name="Footer Placeholder 3">
            <a:extLst>
              <a:ext uri="{FF2B5EF4-FFF2-40B4-BE49-F238E27FC236}">
                <a16:creationId xmlns:a16="http://schemas.microsoft.com/office/drawing/2014/main" id="{F20C3D6A-66EC-B96A-272D-8E814CAB564A}"/>
              </a:ext>
            </a:extLst>
          </p:cNvPr>
          <p:cNvSpPr>
            <a:spLocks noGrp="1"/>
          </p:cNvSpPr>
          <p:nvPr>
            <p:ph type="ftr" sz="quarter" idx="21"/>
          </p:nvPr>
        </p:nvSpPr>
        <p:spPr/>
        <p:txBody>
          <a:bodyPr/>
          <a:lstStyle/>
          <a:p>
            <a:r>
              <a:rPr lang="en-US" altLang="zh-CN"/>
              <a:t>Sample Footer Text</a:t>
            </a:r>
          </a:p>
        </p:txBody>
      </p:sp>
      <p:sp>
        <p:nvSpPr>
          <p:cNvPr id="5" name="Slide Number Placeholder 4">
            <a:extLst>
              <a:ext uri="{FF2B5EF4-FFF2-40B4-BE49-F238E27FC236}">
                <a16:creationId xmlns:a16="http://schemas.microsoft.com/office/drawing/2014/main" id="{831D61EB-A3CA-532A-94CE-BFB5EF2525A9}"/>
              </a:ext>
            </a:extLst>
          </p:cNvPr>
          <p:cNvSpPr>
            <a:spLocks noGrp="1"/>
          </p:cNvSpPr>
          <p:nvPr>
            <p:ph type="sldNum" sz="half" idx="2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95039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2">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4336E9A-8E96-CD8C-7598-F87632CD81CF}"/>
              </a:ext>
            </a:extLst>
          </p:cNvPr>
          <p:cNvSpPr>
            <a:spLocks noGrp="1"/>
          </p:cNvSpPr>
          <p:nvPr>
            <p:ph type="ctrTitle"/>
          </p:nvPr>
        </p:nvSpPr>
        <p:spPr>
          <a:xfrm>
            <a:off x="5500138" y="359917"/>
            <a:ext cx="6242770" cy="4588897"/>
          </a:xfrm>
        </p:spPr>
        <p:txBody>
          <a:bodyPr lIns="0" tIns="0" rIns="0" bIns="0" anchor="b">
            <a:noAutofit/>
          </a:bodyPr>
          <a:lstStyle>
            <a:lvl1pPr algn="l">
              <a:lnSpc>
                <a:spcPct val="100000"/>
              </a:lnSpc>
              <a:defRPr sz="6000" b="0">
                <a:solidFill>
                  <a:schemeClr val="tx1"/>
                </a:solidFill>
              </a:defRPr>
            </a:lvl1pPr>
          </a:lstStyle>
          <a:p>
            <a:r>
              <a:rPr lang="en-US"/>
              <a:t>Click to edit Master title style</a:t>
            </a:r>
          </a:p>
        </p:txBody>
      </p:sp>
      <p:sp>
        <p:nvSpPr>
          <p:cNvPr id="9"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500138" y="5152864"/>
            <a:ext cx="6233626" cy="1268718"/>
          </a:xfrm>
        </p:spPr>
        <p:txBody>
          <a:bodyPr lIns="0" tIns="0" rIns="0" bIns="0" anchor="t">
            <a:noAutofit/>
          </a:bodyPr>
          <a:lstStyle>
            <a:lvl1pPr marL="0" indent="0" algn="l">
              <a:lnSpc>
                <a:spcPct val="100000"/>
              </a:lnSpc>
              <a:spcBef>
                <a:spcPts val="0"/>
              </a:spcBef>
              <a:buNone/>
              <a:defRPr sz="14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6" descr="Closeup on person wearing glasses.">
            <a:extLst>
              <a:ext uri="{FF2B5EF4-FFF2-40B4-BE49-F238E27FC236}">
                <a16:creationId xmlns:a16="http://schemas.microsoft.com/office/drawing/2014/main" id="{82E72972-EE2B-F497-1D5C-258895385D72}"/>
              </a:ext>
              <a:ext uri="{C183D7F6-B498-43B3-948B-1728B52AA6E4}">
                <adec:decorative xmlns:adec="http://schemas.microsoft.com/office/drawing/2017/decorative" val="0"/>
              </a:ext>
            </a:extLst>
          </p:cNvPr>
          <p:cNvSpPr>
            <a:spLocks noGrp="1"/>
          </p:cNvSpPr>
          <p:nvPr>
            <p:ph type="pic" sz="quarter" idx="18"/>
          </p:nvPr>
        </p:nvSpPr>
        <p:spPr>
          <a:xfrm>
            <a:off x="1360741" y="634584"/>
            <a:ext cx="3902491" cy="3902491"/>
          </a:xfrm>
          <a:custGeom>
            <a:avLst/>
            <a:gdLst>
              <a:gd name="connsiteX0" fmla="*/ 1951245 w 3902491"/>
              <a:gd name="connsiteY0" fmla="*/ 0 h 3902491"/>
              <a:gd name="connsiteX1" fmla="*/ 3902491 w 3902491"/>
              <a:gd name="connsiteY1" fmla="*/ 1951246 h 3902491"/>
              <a:gd name="connsiteX2" fmla="*/ 1951246 w 3902491"/>
              <a:gd name="connsiteY2" fmla="*/ 3902491 h 3902491"/>
              <a:gd name="connsiteX3" fmla="*/ 1951245 w 3902491"/>
              <a:gd name="connsiteY3" fmla="*/ 3902491 h 3902491"/>
              <a:gd name="connsiteX4" fmla="*/ 0 w 3902491"/>
              <a:gd name="connsiteY4" fmla="*/ 1951246 h 3902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491" h="3902491">
                <a:moveTo>
                  <a:pt x="1951245" y="0"/>
                </a:moveTo>
                <a:lnTo>
                  <a:pt x="3902491" y="1951246"/>
                </a:lnTo>
                <a:lnTo>
                  <a:pt x="1951246" y="3902491"/>
                </a:lnTo>
                <a:lnTo>
                  <a:pt x="1951245" y="3902491"/>
                </a:lnTo>
                <a:lnTo>
                  <a:pt x="0" y="1951246"/>
                </a:lnTo>
                <a:close/>
              </a:path>
            </a:pathLst>
          </a:custGeom>
          <a:noFill/>
        </p:spPr>
        <p:txBody>
          <a:bodyPr wrap="square">
            <a:noAutofit/>
          </a:bodyPr>
          <a:lstStyle/>
          <a:p>
            <a:endParaRPr lang="zh-CN" altLang="en-US"/>
          </a:p>
        </p:txBody>
      </p:sp>
      <p:sp>
        <p:nvSpPr>
          <p:cNvPr id="10" name="Picture Placeholder 12" descr="One person clapping and smiling.">
            <a:extLst>
              <a:ext uri="{FF2B5EF4-FFF2-40B4-BE49-F238E27FC236}">
                <a16:creationId xmlns:a16="http://schemas.microsoft.com/office/drawing/2014/main" id="{B208AAAC-B842-3E72-F9B0-65241B8AEA16}"/>
              </a:ext>
              <a:ext uri="{C183D7F6-B498-43B3-948B-1728B52AA6E4}">
                <adec:decorative xmlns:adec="http://schemas.microsoft.com/office/drawing/2017/decorative" val="0"/>
              </a:ext>
            </a:extLst>
          </p:cNvPr>
          <p:cNvSpPr>
            <a:spLocks noGrp="1"/>
          </p:cNvSpPr>
          <p:nvPr>
            <p:ph type="pic" sz="quarter" idx="19"/>
          </p:nvPr>
        </p:nvSpPr>
        <p:spPr>
          <a:xfrm flipH="1">
            <a:off x="0" y="2788976"/>
            <a:ext cx="3139688" cy="3872174"/>
          </a:xfrm>
          <a:custGeom>
            <a:avLst/>
            <a:gdLst>
              <a:gd name="connsiteX0" fmla="*/ 1948799 w 3139688"/>
              <a:gd name="connsiteY0" fmla="*/ 0 h 3872174"/>
              <a:gd name="connsiteX1" fmla="*/ 3139688 w 3139688"/>
              <a:gd name="connsiteY1" fmla="*/ 1190889 h 3872174"/>
              <a:gd name="connsiteX2" fmla="*/ 3139688 w 3139688"/>
              <a:gd name="connsiteY2" fmla="*/ 2706710 h 3872174"/>
              <a:gd name="connsiteX3" fmla="*/ 1974223 w 3139688"/>
              <a:gd name="connsiteY3" fmla="*/ 3872174 h 3872174"/>
              <a:gd name="connsiteX4" fmla="*/ 1923375 w 3139688"/>
              <a:gd name="connsiteY4" fmla="*/ 3872174 h 3872174"/>
              <a:gd name="connsiteX5" fmla="*/ 0 w 3139688"/>
              <a:gd name="connsiteY5" fmla="*/ 1948799 h 387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9688" h="3872174">
                <a:moveTo>
                  <a:pt x="1948799" y="0"/>
                </a:moveTo>
                <a:lnTo>
                  <a:pt x="3139688" y="1190889"/>
                </a:lnTo>
                <a:lnTo>
                  <a:pt x="3139688" y="2706710"/>
                </a:lnTo>
                <a:lnTo>
                  <a:pt x="1974223" y="3872174"/>
                </a:lnTo>
                <a:lnTo>
                  <a:pt x="1923375" y="3872174"/>
                </a:lnTo>
                <a:lnTo>
                  <a:pt x="0" y="1948799"/>
                </a:lnTo>
                <a:close/>
              </a:path>
            </a:pathLst>
          </a:custGeom>
          <a:noFill/>
        </p:spPr>
        <p:txBody>
          <a:bodyPr wrap="square">
            <a:noAutofit/>
          </a:bodyPr>
          <a:lstStyle/>
          <a:p>
            <a:endParaRPr lang="zh-CN" altLang="en-US"/>
          </a:p>
        </p:txBody>
      </p:sp>
      <p:sp>
        <p:nvSpPr>
          <p:cNvPr id="12" name="Freeform: Shape 11">
            <a:extLst>
              <a:ext uri="{FF2B5EF4-FFF2-40B4-BE49-F238E27FC236}">
                <a16:creationId xmlns:a16="http://schemas.microsoft.com/office/drawing/2014/main" id="{ABEB5B2F-8E61-F43A-1D59-1F1F0DB377AF}"/>
              </a:ext>
              <a:ext uri="{C183D7F6-B498-43B3-948B-1728B52AA6E4}">
                <adec:decorative xmlns:adec="http://schemas.microsoft.com/office/drawing/2017/decorative" val="1"/>
              </a:ext>
            </a:extLst>
          </p:cNvPr>
          <p:cNvSpPr/>
          <p:nvPr userDrawn="1"/>
        </p:nvSpPr>
        <p:spPr>
          <a:xfrm rot="16200000" flipH="1" flipV="1">
            <a:off x="4644" y="5963483"/>
            <a:ext cx="889873" cy="899160"/>
          </a:xfrm>
          <a:custGeom>
            <a:avLst/>
            <a:gdLst>
              <a:gd name="connsiteX0" fmla="*/ 0 w 2869917"/>
              <a:gd name="connsiteY0" fmla="*/ 2899868 h 2899868"/>
              <a:gd name="connsiteX1" fmla="*/ 2869917 w 2869917"/>
              <a:gd name="connsiteY1" fmla="*/ 2899868 h 2899868"/>
              <a:gd name="connsiteX2" fmla="*/ 2869917 w 2869917"/>
              <a:gd name="connsiteY2" fmla="*/ 0 h 2899868"/>
            </a:gdLst>
            <a:ahLst/>
            <a:cxnLst>
              <a:cxn ang="0">
                <a:pos x="connsiteX0" y="connsiteY0"/>
              </a:cxn>
              <a:cxn ang="0">
                <a:pos x="connsiteX1" y="connsiteY1"/>
              </a:cxn>
              <a:cxn ang="0">
                <a:pos x="connsiteX2" y="connsiteY2"/>
              </a:cxn>
            </a:cxnLst>
            <a:rect l="l" t="t" r="r" b="b"/>
            <a:pathLst>
              <a:path w="2869917" h="2899868">
                <a:moveTo>
                  <a:pt x="0" y="2899868"/>
                </a:moveTo>
                <a:lnTo>
                  <a:pt x="2869917" y="2899868"/>
                </a:lnTo>
                <a:lnTo>
                  <a:pt x="2869917"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17" name="Freeform: Shape 16">
            <a:extLst>
              <a:ext uri="{FF2B5EF4-FFF2-40B4-BE49-F238E27FC236}">
                <a16:creationId xmlns:a16="http://schemas.microsoft.com/office/drawing/2014/main" id="{C62A2476-1589-B9D9-5D0A-5553436AAA7F}"/>
              </a:ext>
              <a:ext uri="{C183D7F6-B498-43B3-948B-1728B52AA6E4}">
                <adec:decorative xmlns:adec="http://schemas.microsoft.com/office/drawing/2017/decorative" val="1"/>
              </a:ext>
            </a:extLst>
          </p:cNvPr>
          <p:cNvSpPr/>
          <p:nvPr userDrawn="1"/>
        </p:nvSpPr>
        <p:spPr>
          <a:xfrm flipH="1" flipV="1">
            <a:off x="0" y="0"/>
            <a:ext cx="3575051" cy="3612361"/>
          </a:xfrm>
          <a:custGeom>
            <a:avLst/>
            <a:gdLst>
              <a:gd name="connsiteX0" fmla="*/ 0 w 2869917"/>
              <a:gd name="connsiteY0" fmla="*/ 2899868 h 2899868"/>
              <a:gd name="connsiteX1" fmla="*/ 2869917 w 2869917"/>
              <a:gd name="connsiteY1" fmla="*/ 2899868 h 2899868"/>
              <a:gd name="connsiteX2" fmla="*/ 2869917 w 2869917"/>
              <a:gd name="connsiteY2" fmla="*/ 0 h 2899868"/>
            </a:gdLst>
            <a:ahLst/>
            <a:cxnLst>
              <a:cxn ang="0">
                <a:pos x="connsiteX0" y="connsiteY0"/>
              </a:cxn>
              <a:cxn ang="0">
                <a:pos x="connsiteX1" y="connsiteY1"/>
              </a:cxn>
              <a:cxn ang="0">
                <a:pos x="connsiteX2" y="connsiteY2"/>
              </a:cxn>
            </a:cxnLst>
            <a:rect l="l" t="t" r="r" b="b"/>
            <a:pathLst>
              <a:path w="2869917" h="2899868">
                <a:moveTo>
                  <a:pt x="0" y="2899868"/>
                </a:moveTo>
                <a:lnTo>
                  <a:pt x="2869917" y="2899868"/>
                </a:lnTo>
                <a:lnTo>
                  <a:pt x="2869917"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18" name="Isosceles Triangle 3">
            <a:extLst>
              <a:ext uri="{FF2B5EF4-FFF2-40B4-BE49-F238E27FC236}">
                <a16:creationId xmlns:a16="http://schemas.microsoft.com/office/drawing/2014/main" id="{964A9B18-35DE-8478-ED82-3451640D6BBD}"/>
              </a:ext>
              <a:ext uri="{C183D7F6-B498-43B3-948B-1728B52AA6E4}">
                <adec:decorative xmlns:adec="http://schemas.microsoft.com/office/drawing/2017/decorative" val="1"/>
              </a:ext>
            </a:extLst>
          </p:cNvPr>
          <p:cNvSpPr/>
          <p:nvPr userDrawn="1"/>
        </p:nvSpPr>
        <p:spPr>
          <a:xfrm>
            <a:off x="1360741" y="3816350"/>
            <a:ext cx="3040598" cy="3041650"/>
          </a:xfrm>
          <a:prstGeom prst="triangle">
            <a:avLst>
              <a:gd name="adj" fmla="val 10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Date Placeholder 1">
            <a:extLst>
              <a:ext uri="{FF2B5EF4-FFF2-40B4-BE49-F238E27FC236}">
                <a16:creationId xmlns:a16="http://schemas.microsoft.com/office/drawing/2014/main" id="{15793E1B-71D7-81F6-2EA3-143FFFB55604}"/>
              </a:ext>
            </a:extLst>
          </p:cNvPr>
          <p:cNvSpPr>
            <a:spLocks noGrp="1"/>
          </p:cNvSpPr>
          <p:nvPr>
            <p:ph type="dt" sz="half" idx="20"/>
          </p:nvPr>
        </p:nvSpPr>
        <p:spPr>
          <a:xfrm>
            <a:off x="449580" y="6527800"/>
            <a:ext cx="2743200" cy="266700"/>
          </a:xfrm>
        </p:spPr>
        <p:txBody>
          <a:bodyPr/>
          <a:lstStyle/>
          <a:p>
            <a:r>
              <a:rPr lang="en-US" altLang="zh-CN"/>
              <a:t>03/13/2025</a:t>
            </a:r>
          </a:p>
        </p:txBody>
      </p:sp>
      <p:sp>
        <p:nvSpPr>
          <p:cNvPr id="3" name="Footer Placeholder 2">
            <a:extLst>
              <a:ext uri="{FF2B5EF4-FFF2-40B4-BE49-F238E27FC236}">
                <a16:creationId xmlns:a16="http://schemas.microsoft.com/office/drawing/2014/main" id="{A89336AE-C792-931C-745B-768B83BAB61C}"/>
              </a:ext>
            </a:extLst>
          </p:cNvPr>
          <p:cNvSpPr>
            <a:spLocks noGrp="1"/>
          </p:cNvSpPr>
          <p:nvPr>
            <p:ph type="ftr" sz="quarter" idx="21"/>
          </p:nvPr>
        </p:nvSpPr>
        <p:spPr/>
        <p:txBody>
          <a:bodyPr/>
          <a:lstStyle/>
          <a:p>
            <a:r>
              <a:rPr lang="en-US" altLang="zh-CN"/>
              <a:t>Sample Footer Text</a:t>
            </a:r>
          </a:p>
        </p:txBody>
      </p:sp>
      <p:sp>
        <p:nvSpPr>
          <p:cNvPr id="4" name="Slide Number Placeholder 3">
            <a:extLst>
              <a:ext uri="{FF2B5EF4-FFF2-40B4-BE49-F238E27FC236}">
                <a16:creationId xmlns:a16="http://schemas.microsoft.com/office/drawing/2014/main" id="{6C93A66C-FF0F-B424-A72E-EB9BA06F2F06}"/>
              </a:ext>
            </a:extLst>
          </p:cNvPr>
          <p:cNvSpPr>
            <a:spLocks noGrp="1"/>
          </p:cNvSpPr>
          <p:nvPr>
            <p:ph type="sldNum" sz="half" idx="2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308223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647950" y="534677"/>
            <a:ext cx="6896100" cy="3884923"/>
          </a:xfrm>
        </p:spPr>
        <p:txBody>
          <a:bodyPr lIns="0" tIns="0" rIns="0" bIns="0" anchor="b">
            <a:noAutofit/>
          </a:bodyPr>
          <a:lstStyle>
            <a:lvl1pPr algn="ctr">
              <a:defRPr sz="5400" b="0" baseline="0">
                <a:solidFill>
                  <a:schemeClr val="tx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647950" y="4660900"/>
            <a:ext cx="6896100" cy="1315008"/>
          </a:xfrm>
        </p:spPr>
        <p:txBody>
          <a:bodyPr lIns="0" tIns="0" rIns="0" bIns="0" anchor="t">
            <a:noAutofit/>
          </a:bodyPr>
          <a:lstStyle>
            <a:lvl1pPr marL="0" indent="0" algn="ctr">
              <a:lnSpc>
                <a:spcPct val="100000"/>
              </a:lnSpc>
              <a:spcBef>
                <a:spcPts val="0"/>
              </a:spcBef>
              <a:buNone/>
              <a:defRPr sz="14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Isosceles Triangle 3">
            <a:extLst>
              <a:ext uri="{FF2B5EF4-FFF2-40B4-BE49-F238E27FC236}">
                <a16:creationId xmlns:a16="http://schemas.microsoft.com/office/drawing/2014/main" id="{73C6A8A3-9676-1270-FE11-AFA86441A3D4}"/>
              </a:ext>
              <a:ext uri="{C183D7F6-B498-43B3-948B-1728B52AA6E4}">
                <adec:decorative xmlns:adec="http://schemas.microsoft.com/office/drawing/2017/decorative" val="1"/>
              </a:ext>
            </a:extLst>
          </p:cNvPr>
          <p:cNvSpPr/>
          <p:nvPr userDrawn="1"/>
        </p:nvSpPr>
        <p:spPr>
          <a:xfrm>
            <a:off x="8534400" y="3199135"/>
            <a:ext cx="3657600" cy="3658865"/>
          </a:xfrm>
          <a:prstGeom prst="triangle">
            <a:avLst>
              <a:gd name="adj" fmla="val 10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 name="Freeform: Shape 3">
            <a:extLst>
              <a:ext uri="{FF2B5EF4-FFF2-40B4-BE49-F238E27FC236}">
                <a16:creationId xmlns:a16="http://schemas.microsoft.com/office/drawing/2014/main" id="{98C2484B-7B39-764B-EB05-85CE011F8CA8}"/>
              </a:ext>
              <a:ext uri="{C183D7F6-B498-43B3-948B-1728B52AA6E4}">
                <adec:decorative xmlns:adec="http://schemas.microsoft.com/office/drawing/2017/decorative" val="1"/>
              </a:ext>
            </a:extLst>
          </p:cNvPr>
          <p:cNvSpPr/>
          <p:nvPr userDrawn="1"/>
        </p:nvSpPr>
        <p:spPr>
          <a:xfrm rot="16200000" flipH="1" flipV="1">
            <a:off x="6165" y="5670366"/>
            <a:ext cx="1181469" cy="1193799"/>
          </a:xfrm>
          <a:custGeom>
            <a:avLst/>
            <a:gdLst>
              <a:gd name="connsiteX0" fmla="*/ 0 w 2869917"/>
              <a:gd name="connsiteY0" fmla="*/ 2899868 h 2899868"/>
              <a:gd name="connsiteX1" fmla="*/ 2869917 w 2869917"/>
              <a:gd name="connsiteY1" fmla="*/ 2899868 h 2899868"/>
              <a:gd name="connsiteX2" fmla="*/ 2869917 w 2869917"/>
              <a:gd name="connsiteY2" fmla="*/ 0 h 2899868"/>
            </a:gdLst>
            <a:ahLst/>
            <a:cxnLst>
              <a:cxn ang="0">
                <a:pos x="connsiteX0" y="connsiteY0"/>
              </a:cxn>
              <a:cxn ang="0">
                <a:pos x="connsiteX1" y="connsiteY1"/>
              </a:cxn>
              <a:cxn ang="0">
                <a:pos x="connsiteX2" y="connsiteY2"/>
              </a:cxn>
            </a:cxnLst>
            <a:rect l="l" t="t" r="r" b="b"/>
            <a:pathLst>
              <a:path w="2869917" h="2899868">
                <a:moveTo>
                  <a:pt x="0" y="2899868"/>
                </a:moveTo>
                <a:lnTo>
                  <a:pt x="2869917" y="2899868"/>
                </a:lnTo>
                <a:lnTo>
                  <a:pt x="2869917"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13" name="Freeform: Shape 12">
            <a:extLst>
              <a:ext uri="{FF2B5EF4-FFF2-40B4-BE49-F238E27FC236}">
                <a16:creationId xmlns:a16="http://schemas.microsoft.com/office/drawing/2014/main" id="{2FF2AAFB-B709-A48B-6919-72E9012D8716}"/>
              </a:ext>
              <a:ext uri="{C183D7F6-B498-43B3-948B-1728B52AA6E4}">
                <adec:decorative xmlns:adec="http://schemas.microsoft.com/office/drawing/2017/decorative" val="1"/>
              </a:ext>
            </a:extLst>
          </p:cNvPr>
          <p:cNvSpPr/>
          <p:nvPr userDrawn="1"/>
        </p:nvSpPr>
        <p:spPr>
          <a:xfrm rot="16200000" flipV="1">
            <a:off x="15300" y="-15304"/>
            <a:ext cx="2932731" cy="2963336"/>
          </a:xfrm>
          <a:custGeom>
            <a:avLst/>
            <a:gdLst>
              <a:gd name="connsiteX0" fmla="*/ 0 w 1577827"/>
              <a:gd name="connsiteY0" fmla="*/ 1594293 h 1594293"/>
              <a:gd name="connsiteX1" fmla="*/ 1577827 w 1577827"/>
              <a:gd name="connsiteY1" fmla="*/ 1594293 h 1594293"/>
              <a:gd name="connsiteX2" fmla="*/ 1577827 w 1577827"/>
              <a:gd name="connsiteY2" fmla="*/ 0 h 1594293"/>
            </a:gdLst>
            <a:ahLst/>
            <a:cxnLst>
              <a:cxn ang="0">
                <a:pos x="connsiteX0" y="connsiteY0"/>
              </a:cxn>
              <a:cxn ang="0">
                <a:pos x="connsiteX1" y="connsiteY1"/>
              </a:cxn>
              <a:cxn ang="0">
                <a:pos x="connsiteX2" y="connsiteY2"/>
              </a:cxn>
            </a:cxnLst>
            <a:rect l="l" t="t" r="r" b="b"/>
            <a:pathLst>
              <a:path w="1577827" h="1594293">
                <a:moveTo>
                  <a:pt x="0" y="1594293"/>
                </a:moveTo>
                <a:lnTo>
                  <a:pt x="1577827" y="1594293"/>
                </a:lnTo>
                <a:lnTo>
                  <a:pt x="1577827"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5" name="Date Placeholder 4">
            <a:extLst>
              <a:ext uri="{FF2B5EF4-FFF2-40B4-BE49-F238E27FC236}">
                <a16:creationId xmlns:a16="http://schemas.microsoft.com/office/drawing/2014/main" id="{F653269C-34B7-8793-B989-2AC815E500BB}"/>
              </a:ext>
            </a:extLst>
          </p:cNvPr>
          <p:cNvSpPr>
            <a:spLocks noGrp="1"/>
          </p:cNvSpPr>
          <p:nvPr>
            <p:ph type="dt" sz="half" idx="10"/>
          </p:nvPr>
        </p:nvSpPr>
        <p:spPr/>
        <p:txBody>
          <a:bodyPr/>
          <a:lstStyle/>
          <a:p>
            <a:r>
              <a:rPr lang="en-US" altLang="zh-CN"/>
              <a:t>03/13/2025</a:t>
            </a:r>
          </a:p>
        </p:txBody>
      </p:sp>
      <p:sp>
        <p:nvSpPr>
          <p:cNvPr id="6" name="Footer Placeholder 5">
            <a:extLst>
              <a:ext uri="{FF2B5EF4-FFF2-40B4-BE49-F238E27FC236}">
                <a16:creationId xmlns:a16="http://schemas.microsoft.com/office/drawing/2014/main" id="{641BAD6F-AF49-D89A-DB03-EAC0CD069E53}"/>
              </a:ext>
            </a:extLst>
          </p:cNvPr>
          <p:cNvSpPr>
            <a:spLocks noGrp="1"/>
          </p:cNvSpPr>
          <p:nvPr>
            <p:ph type="ftr" sz="quarter" idx="11"/>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93D02BA7-4544-93C7-B907-D369FB7AD7B9}"/>
              </a:ext>
            </a:extLst>
          </p:cNvPr>
          <p:cNvSpPr>
            <a:spLocks noGrp="1"/>
          </p:cNvSpPr>
          <p:nvPr>
            <p:ph type="sldNum" sz="half" idx="12"/>
          </p:nvPr>
        </p:nvSpPr>
        <p:spPr/>
        <p:txBody>
          <a:bodyPr/>
          <a:lstStyle/>
          <a:p>
            <a:fld id="{64D095EA-18D5-4754-B677-EAAE710458D2}" type="slidenum">
              <a:rPr lang="en-US" altLang="zh-CN" smtClean="0"/>
              <a:pPr/>
              <a:t>‹#›</a:t>
            </a:fld>
            <a:endParaRPr lang="en-US" altLang="zh-CN"/>
          </a:p>
        </p:txBody>
      </p:sp>
    </p:spTree>
    <p:extLst>
      <p:ext uri="{BB962C8B-B14F-4D97-AF65-F5344CB8AC3E}">
        <p14:creationId xmlns:p14="http://schemas.microsoft.com/office/powerpoint/2010/main" val="6170587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9" Type="http://schemas.openxmlformats.org/officeDocument/2006/relationships/slideLayout" Target="../slideLayouts/slideLayout39.xml" /><Relationship Id="rId21" Type="http://schemas.openxmlformats.org/officeDocument/2006/relationships/slideLayout" Target="../slideLayouts/slideLayout21.xml" /><Relationship Id="rId34" Type="http://schemas.openxmlformats.org/officeDocument/2006/relationships/slideLayout" Target="../slideLayouts/slideLayout34.xml" /><Relationship Id="rId42" Type="http://schemas.openxmlformats.org/officeDocument/2006/relationships/slideLayout" Target="../slideLayouts/slideLayout42.xml" /><Relationship Id="rId47" Type="http://schemas.openxmlformats.org/officeDocument/2006/relationships/slideLayout" Target="../slideLayouts/slideLayout47.xml" /><Relationship Id="rId50" Type="http://schemas.openxmlformats.org/officeDocument/2006/relationships/slideLayout" Target="../slideLayouts/slideLayout50.xml" /><Relationship Id="rId55" Type="http://schemas.openxmlformats.org/officeDocument/2006/relationships/slideLayout" Target="../slideLayouts/slideLayout55.xml" /><Relationship Id="rId63" Type="http://schemas.openxmlformats.org/officeDocument/2006/relationships/slideLayout" Target="../slideLayouts/slideLayout6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41" Type="http://schemas.openxmlformats.org/officeDocument/2006/relationships/slideLayout" Target="../slideLayouts/slideLayout41.xml" /><Relationship Id="rId54" Type="http://schemas.openxmlformats.org/officeDocument/2006/relationships/slideLayout" Target="../slideLayouts/slideLayout54.xml" /><Relationship Id="rId62" Type="http://schemas.openxmlformats.org/officeDocument/2006/relationships/slideLayout" Target="../slideLayouts/slideLayout6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37" Type="http://schemas.openxmlformats.org/officeDocument/2006/relationships/slideLayout" Target="../slideLayouts/slideLayout37.xml" /><Relationship Id="rId40" Type="http://schemas.openxmlformats.org/officeDocument/2006/relationships/slideLayout" Target="../slideLayouts/slideLayout40.xml" /><Relationship Id="rId45" Type="http://schemas.openxmlformats.org/officeDocument/2006/relationships/slideLayout" Target="../slideLayouts/slideLayout45.xml" /><Relationship Id="rId53" Type="http://schemas.openxmlformats.org/officeDocument/2006/relationships/slideLayout" Target="../slideLayouts/slideLayout53.xml" /><Relationship Id="rId58" Type="http://schemas.openxmlformats.org/officeDocument/2006/relationships/slideLayout" Target="../slideLayouts/slideLayout58.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36" Type="http://schemas.openxmlformats.org/officeDocument/2006/relationships/slideLayout" Target="../slideLayouts/slideLayout36.xml" /><Relationship Id="rId49" Type="http://schemas.openxmlformats.org/officeDocument/2006/relationships/slideLayout" Target="../slideLayouts/slideLayout49.xml" /><Relationship Id="rId57" Type="http://schemas.openxmlformats.org/officeDocument/2006/relationships/slideLayout" Target="../slideLayouts/slideLayout57.xml" /><Relationship Id="rId61" Type="http://schemas.openxmlformats.org/officeDocument/2006/relationships/slideLayout" Target="../slideLayouts/slideLayout61.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4" Type="http://schemas.openxmlformats.org/officeDocument/2006/relationships/slideLayout" Target="../slideLayouts/slideLayout44.xml" /><Relationship Id="rId52" Type="http://schemas.openxmlformats.org/officeDocument/2006/relationships/slideLayout" Target="../slideLayouts/slideLayout52.xml" /><Relationship Id="rId60" Type="http://schemas.openxmlformats.org/officeDocument/2006/relationships/slideLayout" Target="../slideLayouts/slideLayout60.xml" /><Relationship Id="rId65"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slideLayout" Target="../slideLayouts/slideLayout35.xml" /><Relationship Id="rId43" Type="http://schemas.openxmlformats.org/officeDocument/2006/relationships/slideLayout" Target="../slideLayouts/slideLayout43.xml" /><Relationship Id="rId48" Type="http://schemas.openxmlformats.org/officeDocument/2006/relationships/slideLayout" Target="../slideLayouts/slideLayout48.xml" /><Relationship Id="rId56" Type="http://schemas.openxmlformats.org/officeDocument/2006/relationships/slideLayout" Target="../slideLayouts/slideLayout56.xml" /><Relationship Id="rId64" Type="http://schemas.openxmlformats.org/officeDocument/2006/relationships/slideLayout" Target="../slideLayouts/slideLayout64.xml" /><Relationship Id="rId8" Type="http://schemas.openxmlformats.org/officeDocument/2006/relationships/slideLayout" Target="../slideLayouts/slideLayout8.xml" /><Relationship Id="rId51" Type="http://schemas.openxmlformats.org/officeDocument/2006/relationships/slideLayout" Target="../slideLayouts/slideLayout51.xml" /><Relationship Id="rId3" Type="http://schemas.openxmlformats.org/officeDocument/2006/relationships/slideLayout" Target="../slideLayouts/slideLayout3.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38" Type="http://schemas.openxmlformats.org/officeDocument/2006/relationships/slideLayout" Target="../slideLayouts/slideLayout38.xml" /><Relationship Id="rId46" Type="http://schemas.openxmlformats.org/officeDocument/2006/relationships/slideLayout" Target="../slideLayouts/slideLayout46.xml" /><Relationship Id="rId59" Type="http://schemas.openxmlformats.org/officeDocument/2006/relationships/slideLayout" Target="../slideLayouts/slideLayout5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sz="1470"/>
              <a:t>Click to edit Master title style</a:t>
            </a:r>
          </a:p>
        </p:txBody>
      </p:sp>
      <p:sp>
        <p:nvSpPr>
          <p:cNvPr id="3" name="Text Placeholder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sz="1470"/>
              <a:t>Click to edit Master text styles</a:t>
            </a:r>
            <a:endParaRPr lang="en-US"/>
          </a:p>
          <a:p>
            <a:pPr lvl="1"/>
            <a:r>
              <a:rPr lang="en-US" sz="1470"/>
              <a:t>Second level</a:t>
            </a:r>
          </a:p>
          <a:p>
            <a:pPr lvl="2"/>
            <a:r>
              <a:rPr lang="en-US" sz="1470"/>
              <a:t>Third level</a:t>
            </a:r>
          </a:p>
          <a:p>
            <a:pPr lvl="3"/>
            <a:r>
              <a:rPr lang="en-US" sz="1470"/>
              <a:t>Fourth level</a:t>
            </a:r>
          </a:p>
          <a:p>
            <a:pPr lvl="4"/>
            <a:r>
              <a:rPr lang="en-US" sz="1470"/>
              <a:t>Fifth level</a:t>
            </a:r>
          </a:p>
        </p:txBody>
      </p:sp>
      <p:sp>
        <p:nvSpPr>
          <p:cNvPr id="8" name="Date Placeholder 7"/>
          <p:cNvSpPr>
            <a:spLocks noGrp="1"/>
          </p:cNvSpPr>
          <p:nvPr>
            <p:ph type="dt" sz="half" hasCustomPrompt="1"/>
          </p:nvPr>
        </p:nvSpPr>
        <p:spPr>
          <a:xfrm>
            <a:off x="657225" y="6527800"/>
            <a:ext cx="2743200" cy="266700"/>
          </a:xfrm>
        </p:spPr>
        <p:txBody>
          <a:bodyPr lIns="0" tIns="0" rIns="0" bIns="0"/>
          <a:lstStyle>
            <a:lvl1pPr algn="l">
              <a:defRPr sz="1200">
                <a:solidFill>
                  <a:schemeClr val="tx1"/>
                </a:solidFill>
              </a:defRPr>
            </a:lvl1pPr>
          </a:lstStyle>
          <a:p>
            <a:r>
              <a:rPr lang="en-US" altLang="zh-CN"/>
              <a:t>3/5/2025</a:t>
            </a:r>
          </a:p>
        </p:txBody>
      </p:sp>
      <p:sp>
        <p:nvSpPr>
          <p:cNvPr id="9" name="Footer Placeholder 8"/>
          <p:cNvSpPr>
            <a:spLocks noGrp="1"/>
          </p:cNvSpPr>
          <p:nvPr>
            <p:ph type="ftr" sz="quarter" hasCustomPrompt="1"/>
          </p:nvPr>
        </p:nvSpPr>
        <p:spPr>
          <a:xfrm>
            <a:off x="4267200" y="6527800"/>
            <a:ext cx="3657600" cy="266700"/>
          </a:xfrm>
        </p:spPr>
        <p:txBody>
          <a:bodyPr lIns="0" tIns="0" rIns="0" bIns="0"/>
          <a:lstStyle>
            <a:lvl1pPr algn="ctr">
              <a:defRPr sz="1200">
                <a:solidFill>
                  <a:schemeClr val="tx1"/>
                </a:solidFill>
              </a:defRPr>
            </a:lvl1pPr>
          </a:lstStyle>
          <a:p>
            <a:r>
              <a:rPr lang="en-US" altLang="zh-CN"/>
              <a:t>Sample Footer Text</a:t>
            </a:r>
          </a:p>
        </p:txBody>
      </p:sp>
      <p:sp>
        <p:nvSpPr>
          <p:cNvPr id="7" name="Slide Number Placeholder 6"/>
          <p:cNvSpPr>
            <a:spLocks noGrp="1"/>
          </p:cNvSpPr>
          <p:nvPr>
            <p:ph type="sldNum" sz="half" hasCustomPrompt="1"/>
          </p:nvPr>
        </p:nvSpPr>
        <p:spPr>
          <a:xfrm>
            <a:off x="9378949" y="6527800"/>
            <a:ext cx="2136775" cy="266700"/>
          </a:xfrm>
        </p:spPr>
        <p:txBody>
          <a:bodyPr lIns="0" tIns="0" rIns="0" bIns="0"/>
          <a:lstStyle>
            <a:lvl1pPr algn="r">
              <a:defRPr sz="1200">
                <a:solidFill>
                  <a:schemeClr val="tx1"/>
                </a:solidFill>
              </a:defRPr>
            </a:lvl1pPr>
          </a:lstStyle>
          <a:p>
            <a:fld id="{64D095EA-18D5-4754-B677-EAAE710458D2}"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654" r:id="rId7"/>
    <p:sldLayoutId id="2147483778" r:id="rId8"/>
    <p:sldLayoutId id="2147483779" r:id="rId9"/>
    <p:sldLayoutId id="2147483666" r:id="rId10"/>
    <p:sldLayoutId id="2147483782" r:id="rId11"/>
    <p:sldLayoutId id="2147483669" r:id="rId12"/>
    <p:sldLayoutId id="2147483701"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667" r:id="rId22"/>
    <p:sldLayoutId id="2147483668" r:id="rId23"/>
    <p:sldLayoutId id="2147483781"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 id="2147483679" r:id="rId34"/>
    <p:sldLayoutId id="2147483680" r:id="rId35"/>
    <p:sldLayoutId id="2147483681" r:id="rId36"/>
    <p:sldLayoutId id="2147483682" r:id="rId37"/>
    <p:sldLayoutId id="2147483683" r:id="rId38"/>
    <p:sldLayoutId id="2147483684" r:id="rId39"/>
    <p:sldLayoutId id="2147483685" r:id="rId40"/>
    <p:sldLayoutId id="2147483686" r:id="rId41"/>
    <p:sldLayoutId id="2147483687" r:id="rId42"/>
    <p:sldLayoutId id="2147483688" r:id="rId43"/>
    <p:sldLayoutId id="2147483689" r:id="rId44"/>
    <p:sldLayoutId id="2147483690" r:id="rId45"/>
    <p:sldLayoutId id="2147483691" r:id="rId46"/>
    <p:sldLayoutId id="2147483692" r:id="rId47"/>
    <p:sldLayoutId id="2147483693" r:id="rId48"/>
    <p:sldLayoutId id="2147483694" r:id="rId49"/>
    <p:sldLayoutId id="2147483767" r:id="rId50"/>
    <p:sldLayoutId id="2147483768" r:id="rId51"/>
    <p:sldLayoutId id="2147483695" r:id="rId52"/>
    <p:sldLayoutId id="2147483696" r:id="rId53"/>
    <p:sldLayoutId id="2147483697" r:id="rId54"/>
    <p:sldLayoutId id="2147483698" r:id="rId55"/>
    <p:sldLayoutId id="2147483699" r:id="rId56"/>
    <p:sldLayoutId id="2147483700" r:id="rId57"/>
    <p:sldLayoutId id="2147483780" r:id="rId58"/>
    <p:sldLayoutId id="2147483702" r:id="rId59"/>
    <p:sldLayoutId id="2147483703" r:id="rId60"/>
    <p:sldLayoutId id="2147483704" r:id="rId61"/>
    <p:sldLayoutId id="2147483705" r:id="rId62"/>
    <p:sldLayoutId id="2147483706" r:id="rId63"/>
    <p:sldLayoutId id="2147483777" r:id="rId64"/>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64.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5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5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30.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30.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2.xml" /></Relationships>
</file>

<file path=ppt/slides/_rels/slide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16.xml" /></Relationships>
</file>

<file path=ppt/slides/_rels/slide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8.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505C81-7592-A9B6-9A49-51C38F20A35B}"/>
              </a:ext>
              <a:ext uri="{C183D7F6-B498-43B3-948B-1728B52AA6E4}">
                <adec:decorative xmlns:adec="http://schemas.microsoft.com/office/drawing/2017/decorative" val="0"/>
              </a:ext>
            </a:extLst>
          </p:cNvPr>
          <p:cNvSpPr>
            <a:spLocks noGrp="1"/>
          </p:cNvSpPr>
          <p:nvPr>
            <p:ph type="ctrTitle"/>
          </p:nvPr>
        </p:nvSpPr>
        <p:spPr>
          <a:xfrm>
            <a:off x="5617279" y="695095"/>
            <a:ext cx="6272980" cy="2730910"/>
          </a:xfrm>
        </p:spPr>
        <p:txBody>
          <a:bodyPr/>
          <a:lstStyle/>
          <a:p>
            <a:r>
              <a:rPr lang="en-US" sz="3600" b="1" dirty="0">
                <a:latin typeface="Segoe UI Bold"/>
                <a:cs typeface="Poppins"/>
              </a:rPr>
              <a:t>Agriculture Commodity Price </a:t>
            </a:r>
            <a:r>
              <a:rPr lang="en-US" sz="3600" b="1" dirty="0">
                <a:latin typeface="Segoe UI Bold"/>
                <a:cs typeface="Segoe UI Bold"/>
              </a:rPr>
              <a:t>Forecasting</a:t>
            </a:r>
            <a:r>
              <a:rPr lang="en-US" sz="3600" b="1" i="0" dirty="0">
                <a:effectLst/>
                <a:latin typeface="Segoe UI Bold"/>
                <a:cs typeface="Segoe UI Bold"/>
              </a:rPr>
              <a:t> Using Python</a:t>
            </a:r>
            <a:endParaRPr lang="en-US" sz="3600" b="1">
              <a:latin typeface="Segoe UI Bold"/>
              <a:cs typeface="Segoe UI Bold"/>
            </a:endParaRPr>
          </a:p>
        </p:txBody>
      </p:sp>
      <p:pic>
        <p:nvPicPr>
          <p:cNvPr id="1026" name="Picture 2" descr="Free Flat lay of various business charts and colored pencils on wooden table, highlighting financial analysis. Stock Photo">
            <a:extLst>
              <a:ext uri="{FF2B5EF4-FFF2-40B4-BE49-F238E27FC236}">
                <a16:creationId xmlns:a16="http://schemas.microsoft.com/office/drawing/2014/main" id="{8B81B4FF-3F6C-A757-464D-2293FC4CC5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1" t="5539" r="-761" b="26394"/>
          <a:stretch/>
        </p:blipFill>
        <p:spPr bwMode="auto">
          <a:xfrm>
            <a:off x="-5064" y="3428141"/>
            <a:ext cx="5057694" cy="34243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291E3C7-3780-234D-F643-9CF591C1621F}"/>
              </a:ext>
            </a:extLst>
          </p:cNvPr>
          <p:cNvSpPr txBox="1"/>
          <p:nvPr/>
        </p:nvSpPr>
        <p:spPr>
          <a:xfrm>
            <a:off x="5801029" y="4866922"/>
            <a:ext cx="5840361" cy="646331"/>
          </a:xfrm>
          <a:prstGeom prst="rect">
            <a:avLst/>
          </a:prstGeom>
          <a:noFill/>
        </p:spPr>
        <p:txBody>
          <a:bodyPr wrap="square" lIns="91440" tIns="45720" rIns="91440" bIns="45720" rtlCol="0" anchor="t">
            <a:spAutoFit/>
          </a:bodyPr>
          <a:lstStyle/>
          <a:p>
            <a:pPr algn="ctr"/>
            <a:r>
              <a:rPr lang="en-US" dirty="0">
                <a:latin typeface="Times New Roman"/>
                <a:cs typeface="Times New Roman"/>
              </a:rPr>
              <a:t>Harish Raj S </a:t>
            </a:r>
            <a:endParaRPr lang="en-US"/>
          </a:p>
          <a:p>
            <a:pPr algn="ctr"/>
            <a:r>
              <a:rPr lang="en-US" dirty="0">
                <a:latin typeface="Times New Roman"/>
                <a:cs typeface="Times New Roman"/>
              </a:rPr>
              <a:t>Hari Rudhran M</a:t>
            </a:r>
          </a:p>
        </p:txBody>
      </p:sp>
      <p:sp>
        <p:nvSpPr>
          <p:cNvPr id="10" name="TextBox 9">
            <a:extLst>
              <a:ext uri="{FF2B5EF4-FFF2-40B4-BE49-F238E27FC236}">
                <a16:creationId xmlns:a16="http://schemas.microsoft.com/office/drawing/2014/main" id="{CF9A325E-BAEE-6FA9-07AD-7BD688A1827F}"/>
              </a:ext>
            </a:extLst>
          </p:cNvPr>
          <p:cNvSpPr txBox="1"/>
          <p:nvPr/>
        </p:nvSpPr>
        <p:spPr>
          <a:xfrm>
            <a:off x="5617278" y="3071050"/>
            <a:ext cx="63516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Department of Computer Science and Business Systems</a:t>
            </a:r>
            <a:endParaRPr lang="en-IN" dirty="0">
              <a:latin typeface="Times New Roman" panose="02020603050405020304" pitchFamily="18" charset="0"/>
              <a:cs typeface="Times New Roman" panose="02020603050405020304" pitchFamily="18" charset="0"/>
            </a:endParaRPr>
          </a:p>
        </p:txBody>
      </p:sp>
      <p:pic>
        <p:nvPicPr>
          <p:cNvPr id="2" name="Picture 1" descr="Free Close-up view of green onion plants thriving in rich soil, showcasing agricultural growth. Stock Photo">
            <a:extLst>
              <a:ext uri="{FF2B5EF4-FFF2-40B4-BE49-F238E27FC236}">
                <a16:creationId xmlns:a16="http://schemas.microsoft.com/office/drawing/2014/main" id="{97B61A64-67BB-55A3-66DD-2774F04E78CA}"/>
              </a:ext>
            </a:extLst>
          </p:cNvPr>
          <p:cNvPicPr>
            <a:picLocks noChangeAspect="1"/>
          </p:cNvPicPr>
          <p:nvPr/>
        </p:nvPicPr>
        <p:blipFill>
          <a:blip r:embed="rId4"/>
          <a:stretch>
            <a:fillRect/>
          </a:stretch>
        </p:blipFill>
        <p:spPr>
          <a:xfrm>
            <a:off x="-5751" y="-1438"/>
            <a:ext cx="5057954" cy="3439064"/>
          </a:xfrm>
          <a:prstGeom prst="rect">
            <a:avLst/>
          </a:prstGeom>
        </p:spPr>
      </p:pic>
    </p:spTree>
    <p:extLst>
      <p:ext uri="{BB962C8B-B14F-4D97-AF65-F5344CB8AC3E}">
        <p14:creationId xmlns:p14="http://schemas.microsoft.com/office/powerpoint/2010/main" val="15963123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BCD512-0FC2-9069-5A2E-395860DC6BE6}"/>
              </a:ext>
            </a:extLst>
          </p:cNvPr>
          <p:cNvPicPr>
            <a:picLocks noChangeAspect="1"/>
          </p:cNvPicPr>
          <p:nvPr/>
        </p:nvPicPr>
        <p:blipFill>
          <a:blip r:embed="rId2"/>
          <a:stretch>
            <a:fillRect/>
          </a:stretch>
        </p:blipFill>
        <p:spPr>
          <a:xfrm>
            <a:off x="170732" y="122119"/>
            <a:ext cx="11821782" cy="6513122"/>
          </a:xfrm>
          <a:prstGeom prst="rect">
            <a:avLst/>
          </a:prstGeom>
        </p:spPr>
      </p:pic>
    </p:spTree>
    <p:extLst>
      <p:ext uri="{BB962C8B-B14F-4D97-AF65-F5344CB8AC3E}">
        <p14:creationId xmlns:p14="http://schemas.microsoft.com/office/powerpoint/2010/main" val="289847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620E-C6A9-522E-980D-72A43CAAAEE2}"/>
              </a:ext>
            </a:extLst>
          </p:cNvPr>
          <p:cNvSpPr>
            <a:spLocks noGrp="1"/>
          </p:cNvSpPr>
          <p:nvPr>
            <p:ph type="title"/>
          </p:nvPr>
        </p:nvSpPr>
        <p:spPr>
          <a:xfrm>
            <a:off x="838200" y="696686"/>
            <a:ext cx="10515600" cy="1338943"/>
          </a:xfrm>
        </p:spPr>
        <p:txBody>
          <a:bodyPr/>
          <a:lstStyle/>
          <a:p>
            <a:r>
              <a:rPr lang="en-IN" sz="4000" dirty="0"/>
              <a:t>Literature Survey</a:t>
            </a:r>
          </a:p>
        </p:txBody>
      </p:sp>
      <p:sp>
        <p:nvSpPr>
          <p:cNvPr id="4" name="Text Placeholder 3">
            <a:extLst>
              <a:ext uri="{FF2B5EF4-FFF2-40B4-BE49-F238E27FC236}">
                <a16:creationId xmlns:a16="http://schemas.microsoft.com/office/drawing/2014/main" id="{34D95E7A-53DA-CCCF-C0F5-D386D841A299}"/>
              </a:ext>
            </a:extLst>
          </p:cNvPr>
          <p:cNvSpPr>
            <a:spLocks noGrp="1"/>
          </p:cNvSpPr>
          <p:nvPr>
            <p:ph type="body" sz="quarter" idx="14"/>
          </p:nvPr>
        </p:nvSpPr>
        <p:spPr>
          <a:xfrm>
            <a:off x="838200" y="2963962"/>
            <a:ext cx="10515600" cy="2889589"/>
          </a:xfrm>
        </p:spPr>
        <p:txBody>
          <a:bodyPr vert="horz" lIns="0" tIns="0" rIns="0" bIns="0" rtlCol="0" anchor="t">
            <a:noAutofit/>
          </a:bodyPr>
          <a:lstStyle/>
          <a:p>
            <a:pPr algn="just">
              <a:defRPr/>
            </a:pPr>
            <a:r>
              <a:rPr lang="en-US" sz="1800" b="1" dirty="0">
                <a:solidFill>
                  <a:prstClr val="black"/>
                </a:solidFill>
                <a:latin typeface="Times New Roman"/>
                <a:cs typeface="Times New Roman"/>
              </a:rPr>
              <a:t>Overview of Time Series Forecasting</a:t>
            </a:r>
            <a:endParaRPr lang="en-US">
              <a:ea typeface="+mn-ea"/>
            </a:endParaRPr>
          </a:p>
          <a:p>
            <a:pPr algn="just">
              <a:defRPr/>
            </a:pPr>
            <a:r>
              <a:rPr kumimoji="0" lang="en-US" sz="1800" b="0" i="0" u="none" strike="noStrike" kern="1200" cap="none" spc="0" normalizeH="0" baseline="0" noProof="0" dirty="0">
                <a:ln>
                  <a:noFill/>
                </a:ln>
                <a:solidFill>
                  <a:prstClr val="black"/>
                </a:solidFill>
                <a:effectLst/>
                <a:uLnTx/>
                <a:uFillTx/>
                <a:latin typeface="Times New Roman"/>
                <a:ea typeface="+mn-lt"/>
                <a:cs typeface="+mn-lt"/>
              </a:rPr>
              <a:t>Several </a:t>
            </a:r>
            <a:r>
              <a:rPr lang="en-US" sz="1800" dirty="0">
                <a:solidFill>
                  <a:prstClr val="black"/>
                </a:solidFill>
                <a:latin typeface="Times New Roman"/>
                <a:ea typeface="+mn-lt"/>
                <a:cs typeface="+mn-lt"/>
              </a:rPr>
              <a:t>studies </a:t>
            </a:r>
            <a:r>
              <a:rPr kumimoji="0" lang="en-US" sz="1800" b="0" i="0" u="none" strike="noStrike" kern="1200" cap="none" spc="0" normalizeH="0" baseline="0" noProof="0" dirty="0">
                <a:ln>
                  <a:noFill/>
                </a:ln>
                <a:solidFill>
                  <a:prstClr val="black"/>
                </a:solidFill>
                <a:effectLst/>
                <a:uLnTx/>
                <a:uFillTx/>
                <a:latin typeface="Times New Roman"/>
                <a:ea typeface="+mn-lt"/>
                <a:cs typeface="+mn-lt"/>
              </a:rPr>
              <a:t>have </a:t>
            </a:r>
            <a:r>
              <a:rPr lang="en-US" sz="1800" dirty="0">
                <a:solidFill>
                  <a:prstClr val="black"/>
                </a:solidFill>
                <a:latin typeface="Times New Roman"/>
                <a:ea typeface="+mn-lt"/>
                <a:cs typeface="+mn-lt"/>
              </a:rPr>
              <a:t>applied Time Series Analysis (TSA) methods like </a:t>
            </a:r>
            <a:r>
              <a:rPr kumimoji="0" lang="en-US" sz="1800" b="0" i="0" u="none" strike="noStrike" kern="1200" cap="none" spc="0" normalizeH="0" baseline="0" noProof="0" dirty="0">
                <a:ln>
                  <a:noFill/>
                </a:ln>
                <a:solidFill>
                  <a:prstClr val="black"/>
                </a:solidFill>
                <a:effectLst/>
                <a:uLnTx/>
                <a:uFillTx/>
                <a:latin typeface="Times New Roman"/>
                <a:ea typeface="+mn-lt"/>
                <a:cs typeface="+mn-lt"/>
              </a:rPr>
              <a:t>ARIMA and SARIMA </a:t>
            </a:r>
            <a:r>
              <a:rPr lang="en-US" sz="1800" dirty="0">
                <a:solidFill>
                  <a:prstClr val="black"/>
                </a:solidFill>
                <a:latin typeface="Times New Roman"/>
                <a:ea typeface="+mn-lt"/>
                <a:cs typeface="+mn-lt"/>
              </a:rPr>
              <a:t>for forecasting agricultural commodity prices, showing good accuracy in capturing trends and seasonality. Python is widely </a:t>
            </a:r>
            <a:r>
              <a:rPr kumimoji="0" lang="en-US" sz="1800" b="0" i="0" u="none" strike="noStrike" kern="1200" cap="none" spc="0" normalizeH="0" baseline="0" noProof="0" dirty="0">
                <a:ln>
                  <a:noFill/>
                </a:ln>
                <a:solidFill>
                  <a:prstClr val="black"/>
                </a:solidFill>
                <a:effectLst/>
                <a:uLnTx/>
                <a:uFillTx/>
                <a:latin typeface="Times New Roman"/>
                <a:ea typeface="+mn-lt"/>
                <a:cs typeface="+mn-lt"/>
              </a:rPr>
              <a:t>used </a:t>
            </a:r>
            <a:r>
              <a:rPr lang="en-US" sz="1800" dirty="0">
                <a:solidFill>
                  <a:prstClr val="black"/>
                </a:solidFill>
                <a:latin typeface="Times New Roman"/>
                <a:ea typeface="+mn-lt"/>
                <a:cs typeface="+mn-lt"/>
              </a:rPr>
              <a:t>in these studies </a:t>
            </a:r>
            <a:r>
              <a:rPr kumimoji="0" lang="en-US" sz="1800" b="0" i="0" u="none" strike="noStrike" kern="1200" cap="none" spc="0" normalizeH="0" baseline="0" noProof="0" dirty="0">
                <a:ln>
                  <a:noFill/>
                </a:ln>
                <a:solidFill>
                  <a:prstClr val="black"/>
                </a:solidFill>
                <a:effectLst/>
                <a:uLnTx/>
                <a:uFillTx/>
                <a:latin typeface="Times New Roman"/>
                <a:ea typeface="+mn-lt"/>
                <a:cs typeface="+mn-lt"/>
              </a:rPr>
              <a:t>due to </a:t>
            </a:r>
            <a:r>
              <a:rPr lang="en-US" sz="1800" dirty="0">
                <a:solidFill>
                  <a:prstClr val="black"/>
                </a:solidFill>
                <a:latin typeface="Times New Roman"/>
                <a:ea typeface="+mn-lt"/>
                <a:cs typeface="+mn-lt"/>
              </a:rPr>
              <a:t>its powerful libraries like </a:t>
            </a:r>
            <a:r>
              <a:rPr lang="en-US" sz="1800" dirty="0" err="1">
                <a:solidFill>
                  <a:prstClr val="black"/>
                </a:solidFill>
                <a:latin typeface="Times New Roman"/>
                <a:cs typeface="Times New Roman"/>
              </a:rPr>
              <a:t>statsmodels</a:t>
            </a:r>
            <a:r>
              <a:rPr lang="en-US" sz="1800" dirty="0">
                <a:solidFill>
                  <a:prstClr val="black"/>
                </a:solidFill>
                <a:latin typeface="Times New Roman"/>
                <a:ea typeface="+mn-lt"/>
                <a:cs typeface="+mn-lt"/>
              </a:rPr>
              <a:t> </a:t>
            </a:r>
            <a:r>
              <a:rPr kumimoji="0" lang="en-US" sz="1800" b="0" i="0" u="none" strike="noStrike" kern="1200" cap="none" spc="0" normalizeH="0" baseline="0" noProof="0" dirty="0">
                <a:ln>
                  <a:noFill/>
                </a:ln>
                <a:solidFill>
                  <a:prstClr val="black"/>
                </a:solidFill>
                <a:effectLst/>
                <a:uLnTx/>
                <a:uFillTx/>
                <a:latin typeface="Times New Roman"/>
                <a:ea typeface="+mn-lt"/>
                <a:cs typeface="+mn-lt"/>
              </a:rPr>
              <a:t>and </a:t>
            </a:r>
            <a:r>
              <a:rPr lang="en-US" sz="1800" dirty="0" err="1">
                <a:solidFill>
                  <a:prstClr val="black"/>
                </a:solidFill>
                <a:latin typeface="Times New Roman"/>
                <a:cs typeface="Times New Roman"/>
              </a:rPr>
              <a:t>pmdarima</a:t>
            </a:r>
            <a:r>
              <a:rPr kumimoji="0" lang="en-US" sz="1800" b="0" i="0" u="none" strike="noStrike" kern="1200" cap="none" spc="0" normalizeH="0" baseline="0" noProof="0" dirty="0">
                <a:ln>
                  <a:noFill/>
                </a:ln>
                <a:solidFill>
                  <a:prstClr val="black"/>
                </a:solidFill>
                <a:effectLst/>
                <a:uLnTx/>
                <a:uFillTx/>
                <a:latin typeface="Times New Roman"/>
                <a:ea typeface="+mn-lt"/>
                <a:cs typeface="+mn-lt"/>
              </a:rPr>
              <a:t>, which </a:t>
            </a:r>
            <a:r>
              <a:rPr lang="en-US" sz="1800" dirty="0">
                <a:solidFill>
                  <a:prstClr val="black"/>
                </a:solidFill>
                <a:latin typeface="Times New Roman"/>
                <a:ea typeface="+mn-lt"/>
                <a:cs typeface="+mn-lt"/>
              </a:rPr>
              <a:t>make model implementation and evaluation easier</a:t>
            </a:r>
            <a:r>
              <a:rPr kumimoji="0" lang="en-US" sz="1800" b="0" i="0" u="none" strike="noStrike" kern="1200" cap="none" spc="0" normalizeH="0" baseline="0" noProof="0" dirty="0">
                <a:ln>
                  <a:noFill/>
                </a:ln>
                <a:solidFill>
                  <a:prstClr val="black"/>
                </a:solidFill>
                <a:effectLst/>
                <a:uLnTx/>
                <a:uFillTx/>
                <a:latin typeface="Times New Roman"/>
                <a:ea typeface="+mn-lt"/>
                <a:cs typeface="+mn-lt"/>
              </a:rPr>
              <a:t>. </a:t>
            </a:r>
            <a:r>
              <a:rPr lang="en-US" sz="1800" dirty="0">
                <a:solidFill>
                  <a:prstClr val="black"/>
                </a:solidFill>
                <a:latin typeface="Times New Roman"/>
                <a:ea typeface="+mn-lt"/>
                <a:cs typeface="+mn-lt"/>
              </a:rPr>
              <a:t>Research highlights that combining historical price </a:t>
            </a:r>
            <a:r>
              <a:rPr kumimoji="0" lang="en-US" sz="1800" b="0" i="0" u="none" strike="noStrike" kern="1200" cap="none" spc="0" normalizeH="0" baseline="0" noProof="0" dirty="0">
                <a:ln>
                  <a:noFill/>
                </a:ln>
                <a:solidFill>
                  <a:prstClr val="black"/>
                </a:solidFill>
                <a:effectLst/>
                <a:uLnTx/>
                <a:uFillTx/>
                <a:latin typeface="Times New Roman"/>
                <a:ea typeface="+mn-lt"/>
                <a:cs typeface="+mn-lt"/>
              </a:rPr>
              <a:t>data </a:t>
            </a:r>
            <a:r>
              <a:rPr lang="en-US" sz="1800" dirty="0">
                <a:solidFill>
                  <a:prstClr val="black"/>
                </a:solidFill>
                <a:latin typeface="Times New Roman"/>
                <a:ea typeface="+mn-lt"/>
                <a:cs typeface="+mn-lt"/>
              </a:rPr>
              <a:t>with TSA techniques provides reliable short-term forecasts that support better decision-making in </a:t>
            </a:r>
            <a:r>
              <a:rPr kumimoji="0" lang="en-US" sz="1800" b="0" i="0" u="none" strike="noStrike" kern="1200" cap="none" spc="0" normalizeH="0" baseline="0" noProof="0" dirty="0">
                <a:ln>
                  <a:noFill/>
                </a:ln>
                <a:solidFill>
                  <a:prstClr val="black"/>
                </a:solidFill>
                <a:effectLst/>
                <a:uLnTx/>
                <a:uFillTx/>
                <a:latin typeface="Times New Roman"/>
                <a:ea typeface="+mn-lt"/>
                <a:cs typeface="+mn-lt"/>
              </a:rPr>
              <a:t>the </a:t>
            </a:r>
            <a:r>
              <a:rPr lang="en-US" sz="1800" dirty="0">
                <a:solidFill>
                  <a:prstClr val="black"/>
                </a:solidFill>
                <a:latin typeface="Times New Roman"/>
                <a:ea typeface="+mn-lt"/>
                <a:cs typeface="+mn-lt"/>
              </a:rPr>
              <a:t>agriculture sector</a:t>
            </a:r>
            <a:r>
              <a:rPr kumimoji="0" lang="en-US" sz="1800" b="0" i="0" u="none" strike="noStrike" kern="1200" cap="none" spc="0" normalizeH="0" baseline="0" noProof="0" dirty="0">
                <a:ln>
                  <a:noFill/>
                </a:ln>
                <a:solidFill>
                  <a:prstClr val="black"/>
                </a:solidFill>
                <a:effectLst/>
                <a:uLnTx/>
                <a:uFillTx/>
                <a:latin typeface="Times New Roman"/>
                <a:ea typeface="+mn-lt"/>
                <a:cs typeface="+mn-lt"/>
              </a:rPr>
              <a:t>.</a:t>
            </a:r>
            <a:endParaRPr lang="en-IN" dirty="0">
              <a:solidFill>
                <a:prstClr val="black"/>
              </a:solidFill>
              <a:latin typeface="Times New Roman"/>
              <a:ea typeface="+mn-lt"/>
              <a:cs typeface="+mn-lt"/>
            </a:endParaRPr>
          </a:p>
        </p:txBody>
      </p:sp>
    </p:spTree>
    <p:extLst>
      <p:ext uri="{BB962C8B-B14F-4D97-AF65-F5344CB8AC3E}">
        <p14:creationId xmlns:p14="http://schemas.microsoft.com/office/powerpoint/2010/main" val="18361912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1EE6-14CE-CCE8-0618-AB4FDCA127B0}"/>
              </a:ext>
            </a:extLst>
          </p:cNvPr>
          <p:cNvSpPr>
            <a:spLocks noGrp="1"/>
          </p:cNvSpPr>
          <p:nvPr>
            <p:ph type="title"/>
          </p:nvPr>
        </p:nvSpPr>
        <p:spPr>
          <a:xfrm>
            <a:off x="838200" y="831919"/>
            <a:ext cx="10515600" cy="888024"/>
          </a:xfrm>
        </p:spPr>
        <p:txBody>
          <a:bodyPr/>
          <a:lstStyle/>
          <a:p>
            <a:r>
              <a:rPr lang="en-IN" sz="3200" dirty="0"/>
              <a:t>ARIMA and SARIMA in Forecasting Applications</a:t>
            </a:r>
          </a:p>
        </p:txBody>
      </p:sp>
      <p:sp>
        <p:nvSpPr>
          <p:cNvPr id="3" name="Text Placeholder 2">
            <a:extLst>
              <a:ext uri="{FF2B5EF4-FFF2-40B4-BE49-F238E27FC236}">
                <a16:creationId xmlns:a16="http://schemas.microsoft.com/office/drawing/2014/main" id="{E84499FF-6505-5DE3-8002-EE9331EB2463}"/>
              </a:ext>
            </a:extLst>
          </p:cNvPr>
          <p:cNvSpPr>
            <a:spLocks noGrp="1"/>
          </p:cNvSpPr>
          <p:nvPr>
            <p:ph type="body" sz="quarter" idx="13"/>
          </p:nvPr>
        </p:nvSpPr>
        <p:spPr>
          <a:xfrm>
            <a:off x="838200" y="2638425"/>
            <a:ext cx="5181600" cy="3387655"/>
          </a:xfrm>
        </p:spPr>
        <p:txBody>
          <a:bodyPr vert="horz" lIns="0" tIns="0" rIns="0" bIns="0" rtlCol="0" anchor="t">
            <a:noAutofit/>
          </a:bodyPr>
          <a:lstStyle/>
          <a:p>
            <a:r>
              <a:rPr lang="en-US" sz="2000" b="1" dirty="0">
                <a:ea typeface="+mn-lt"/>
                <a:cs typeface="+mn-lt"/>
              </a:rPr>
              <a:t>ARIMA in Crop Price Forecasting </a:t>
            </a:r>
            <a:endParaRPr lang="en-US" b="1" dirty="0">
              <a:ea typeface="+mn-lt"/>
              <a:cs typeface="+mn-lt"/>
            </a:endParaRPr>
          </a:p>
          <a:p>
            <a:pPr marL="342900" indent="-342900">
              <a:buFont typeface="Wingdings" panose="05000000000000000000" pitchFamily="2" charset="2"/>
              <a:buChar char="Ø"/>
            </a:pPr>
            <a:r>
              <a:rPr lang="en-US" sz="1600" dirty="0">
                <a:latin typeface="Times New Roman"/>
                <a:ea typeface="+mn-lt"/>
                <a:cs typeface="+mn-lt"/>
              </a:rPr>
              <a:t>Researchers have used ARIMA models to forecast rice prices across different states in India. By analyzing monthly price data, the ARIMA model successfully captured trends and provided short-term price predictions, helping farmers and traders plan market strategies and reduce losses due to price volatility.</a:t>
            </a:r>
          </a:p>
          <a:p>
            <a:endParaRPr lang="en-IN" dirty="0">
              <a:latin typeface="Arial"/>
              <a:cs typeface="Arial"/>
            </a:endParaRPr>
          </a:p>
        </p:txBody>
      </p:sp>
      <p:sp>
        <p:nvSpPr>
          <p:cNvPr id="4" name="Text Placeholder 3">
            <a:extLst>
              <a:ext uri="{FF2B5EF4-FFF2-40B4-BE49-F238E27FC236}">
                <a16:creationId xmlns:a16="http://schemas.microsoft.com/office/drawing/2014/main" id="{160B56AA-147F-AE85-23AA-FC8D677B839B}"/>
              </a:ext>
            </a:extLst>
          </p:cNvPr>
          <p:cNvSpPr>
            <a:spLocks noGrp="1"/>
          </p:cNvSpPr>
          <p:nvPr>
            <p:ph type="body" sz="quarter" idx="14"/>
          </p:nvPr>
        </p:nvSpPr>
        <p:spPr>
          <a:xfrm>
            <a:off x="6172200" y="2638425"/>
            <a:ext cx="5181600" cy="3387655"/>
          </a:xfrm>
        </p:spPr>
        <p:txBody>
          <a:bodyPr vert="horz" lIns="0" tIns="0" rIns="0" bIns="0" rtlCol="0" anchor="t">
            <a:noAutofit/>
          </a:bodyPr>
          <a:lstStyle/>
          <a:p>
            <a:r>
              <a:rPr lang="en-US" sz="2000" b="1" dirty="0">
                <a:ea typeface="+mn-lt"/>
                <a:cs typeface="+mn-lt"/>
              </a:rPr>
              <a:t>SARIMA in Vegetable Price Forecasting</a:t>
            </a:r>
            <a:endParaRPr lang="en-US" b="1" dirty="0">
              <a:ea typeface="+mn-lt"/>
              <a:cs typeface="+mn-lt"/>
            </a:endParaRPr>
          </a:p>
          <a:p>
            <a:pPr marL="285750" indent="-285750">
              <a:buFont typeface="Wingdings" panose="05000000000000000000" pitchFamily="2" charset="2"/>
              <a:buChar char="Ø"/>
            </a:pPr>
            <a:r>
              <a:rPr lang="en-US" sz="1600" dirty="0">
                <a:latin typeface="Times New Roman"/>
                <a:ea typeface="+mn-lt"/>
                <a:cs typeface="+mn-lt"/>
              </a:rPr>
              <a:t>SARIMA models have been applied to forecast tomato prices, which show strong seasonality. By accounting for both seasonal and trend components, SARIMA provided more accurate predictions compared to ARIMA alone, especially during peak harvest and lean seasons, helping in supply chain and storage planning.</a:t>
            </a:r>
          </a:p>
          <a:p>
            <a:endParaRPr lang="en-IN" dirty="0">
              <a:latin typeface="Arial"/>
              <a:cs typeface="Arial"/>
            </a:endParaRPr>
          </a:p>
        </p:txBody>
      </p:sp>
    </p:spTree>
    <p:extLst>
      <p:ext uri="{BB962C8B-B14F-4D97-AF65-F5344CB8AC3E}">
        <p14:creationId xmlns:p14="http://schemas.microsoft.com/office/powerpoint/2010/main" val="10400825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8D6A-18A2-A62C-57E0-67A5F06FD0A5}"/>
              </a:ext>
            </a:extLst>
          </p:cNvPr>
          <p:cNvSpPr>
            <a:spLocks noGrp="1"/>
          </p:cNvSpPr>
          <p:nvPr>
            <p:ph type="title"/>
          </p:nvPr>
        </p:nvSpPr>
        <p:spPr>
          <a:xfrm>
            <a:off x="844000" y="831920"/>
            <a:ext cx="10504000" cy="848979"/>
          </a:xfrm>
        </p:spPr>
        <p:txBody>
          <a:bodyPr>
            <a:normAutofit/>
          </a:bodyPr>
          <a:lstStyle/>
          <a:p>
            <a:r>
              <a:rPr lang="en-US" sz="3200" b="0" dirty="0"/>
              <a:t>Recent Advancements &amp; Hybrid Models</a:t>
            </a:r>
            <a:endParaRPr lang="en-IN" sz="3200" b="0" dirty="0"/>
          </a:p>
        </p:txBody>
      </p:sp>
      <p:sp>
        <p:nvSpPr>
          <p:cNvPr id="3" name="Content Placeholder 2">
            <a:extLst>
              <a:ext uri="{FF2B5EF4-FFF2-40B4-BE49-F238E27FC236}">
                <a16:creationId xmlns:a16="http://schemas.microsoft.com/office/drawing/2014/main" id="{73512985-96A0-BD9A-3642-C1E55B85272F}"/>
              </a:ext>
            </a:extLst>
          </p:cNvPr>
          <p:cNvSpPr>
            <a:spLocks noGrp="1"/>
          </p:cNvSpPr>
          <p:nvPr>
            <p:ph idx="1"/>
          </p:nvPr>
        </p:nvSpPr>
        <p:spPr/>
        <p:txBody>
          <a:bodyPr vert="horz" lIns="0" tIns="0" rIns="0" bIns="0" rtlCol="0" anchor="t">
            <a:normAutofit/>
          </a:bodyPr>
          <a:lstStyle/>
          <a:p>
            <a:pPr>
              <a:buNone/>
            </a:pPr>
            <a:r>
              <a:rPr lang="en-US" sz="1600" dirty="0">
                <a:latin typeface="Times New Roman" panose="02020603050405020304" pitchFamily="18" charset="0"/>
                <a:cs typeface="Times New Roman" panose="02020603050405020304" pitchFamily="18" charset="0"/>
              </a:rPr>
              <a:t>To overcome these challenges, researchers have explored hybrid models that combine ARIMA/SARIMA with machine learning techniques:</a:t>
            </a:r>
          </a:p>
          <a:p>
            <a:pPr marL="285750" indent="-285750">
              <a:buFont typeface="Arial"/>
              <a:buChar char="•"/>
            </a:pPr>
            <a:r>
              <a:rPr lang="en-US" sz="1600" b="1" dirty="0">
                <a:latin typeface="Times New Roman"/>
                <a:ea typeface="+mn-lt"/>
                <a:cs typeface="+mn-lt"/>
              </a:rPr>
              <a:t>2020 – Hybrid ARIMA-ANN Models</a:t>
            </a:r>
            <a:br>
              <a:rPr lang="en-US" sz="1600" b="1" dirty="0">
                <a:latin typeface="Times New Roman"/>
                <a:ea typeface="+mn-lt"/>
                <a:cs typeface="+mn-lt"/>
              </a:rPr>
            </a:br>
            <a:r>
              <a:rPr lang="en-US" sz="1600" dirty="0">
                <a:latin typeface="Times New Roman"/>
                <a:ea typeface="+mn-lt"/>
                <a:cs typeface="+mn-lt"/>
              </a:rPr>
              <a:t> Researchers began combining ARIMA with Artificial Neural Networks (ANN) to capture both linear and non-linear patterns in price data, improving forecasting accuracy.</a:t>
            </a:r>
            <a:endParaRPr lang="en-US">
              <a:latin typeface="Times New Roman"/>
              <a:ea typeface="+mn-lt"/>
              <a:cs typeface="+mn-lt"/>
            </a:endParaRPr>
          </a:p>
          <a:p>
            <a:pPr marL="285750" indent="-285750">
              <a:buFont typeface="Arial"/>
              <a:buChar char="•"/>
            </a:pPr>
            <a:r>
              <a:rPr lang="en-US" sz="1600" b="1" dirty="0">
                <a:latin typeface="Times New Roman"/>
                <a:ea typeface="+mn-lt"/>
                <a:cs typeface="+mn-lt"/>
              </a:rPr>
              <a:t>2021 – LSTM-based Deep Learning Models</a:t>
            </a:r>
            <a:br>
              <a:rPr lang="en-US" sz="1600" b="1" dirty="0">
                <a:latin typeface="Times New Roman"/>
                <a:ea typeface="+mn-lt"/>
                <a:cs typeface="+mn-lt"/>
              </a:rPr>
            </a:br>
            <a:r>
              <a:rPr lang="en-US" sz="1600" b="1" dirty="0">
                <a:latin typeface="Times New Roman"/>
                <a:ea typeface="+mn-lt"/>
                <a:cs typeface="+mn-lt"/>
              </a:rPr>
              <a:t> </a:t>
            </a:r>
            <a:r>
              <a:rPr lang="en-US" sz="1600" dirty="0">
                <a:latin typeface="Times New Roman"/>
                <a:ea typeface="+mn-lt"/>
                <a:cs typeface="+mn-lt"/>
              </a:rPr>
              <a:t>Long Short-Term Memory (LSTM) networks gained popularity for capturing long-range dependencies in time series data, outperforming traditional models in volatile commodity markets.</a:t>
            </a:r>
            <a:endParaRPr lang="en-US">
              <a:latin typeface="Times New Roman"/>
              <a:ea typeface="+mn-lt"/>
              <a:cs typeface="+mn-lt"/>
            </a:endParaRPr>
          </a:p>
          <a:p>
            <a:pPr marL="285750" indent="-285750">
              <a:buFont typeface="Arial"/>
              <a:buChar char="•"/>
            </a:pPr>
            <a:r>
              <a:rPr lang="en-US" sz="1600" b="1" dirty="0">
                <a:latin typeface="Times New Roman"/>
                <a:ea typeface="+mn-lt"/>
                <a:cs typeface="+mn-lt"/>
              </a:rPr>
              <a:t>2022 – Ensemble Techniques</a:t>
            </a:r>
            <a:br>
              <a:rPr lang="en-US" sz="1600" b="1" dirty="0">
                <a:latin typeface="Times New Roman"/>
                <a:ea typeface="+mn-lt"/>
                <a:cs typeface="+mn-lt"/>
              </a:rPr>
            </a:br>
            <a:r>
              <a:rPr lang="en-US" sz="1600" dirty="0">
                <a:latin typeface="Times New Roman"/>
                <a:ea typeface="+mn-lt"/>
                <a:cs typeface="+mn-lt"/>
              </a:rPr>
              <a:t> Studies used ensemble models (e.g., ARIMA + </a:t>
            </a:r>
            <a:r>
              <a:rPr lang="en-US" sz="1600" err="1">
                <a:latin typeface="Times New Roman"/>
                <a:ea typeface="+mn-lt"/>
                <a:cs typeface="+mn-lt"/>
              </a:rPr>
              <a:t>XGBoost</a:t>
            </a:r>
            <a:r>
              <a:rPr lang="en-US" sz="1600" dirty="0">
                <a:latin typeface="Times New Roman"/>
                <a:ea typeface="+mn-lt"/>
                <a:cs typeface="+mn-lt"/>
              </a:rPr>
              <a:t>) to combine statistical and machine learning approaches, enhancing prediction stability and adaptability to market shocks.</a:t>
            </a:r>
            <a:endParaRPr lang="en-US" dirty="0">
              <a:latin typeface="Times New Roman"/>
              <a:ea typeface="+mn-lt"/>
              <a:cs typeface="+mn-lt"/>
            </a:endParaRPr>
          </a:p>
          <a:p>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526864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8420-253B-05F2-C576-295D0E0ED647}"/>
              </a:ext>
            </a:extLst>
          </p:cNvPr>
          <p:cNvSpPr>
            <a:spLocks noGrp="1"/>
          </p:cNvSpPr>
          <p:nvPr>
            <p:ph type="ctrTitle"/>
          </p:nvPr>
        </p:nvSpPr>
        <p:spPr>
          <a:xfrm>
            <a:off x="1496568" y="580239"/>
            <a:ext cx="9198864" cy="1248561"/>
          </a:xfrm>
        </p:spPr>
        <p:txBody>
          <a:bodyPr/>
          <a:lstStyle/>
          <a:p>
            <a:r>
              <a:rPr lang="en-US" dirty="0"/>
              <a:t>Reference</a:t>
            </a:r>
            <a:endParaRPr lang="en-IN" dirty="0"/>
          </a:p>
        </p:txBody>
      </p:sp>
      <p:sp>
        <p:nvSpPr>
          <p:cNvPr id="3" name="Subtitle 2">
            <a:extLst>
              <a:ext uri="{FF2B5EF4-FFF2-40B4-BE49-F238E27FC236}">
                <a16:creationId xmlns:a16="http://schemas.microsoft.com/office/drawing/2014/main" id="{F7256B5A-2BFD-E61E-F28E-79B059510A49}"/>
              </a:ext>
            </a:extLst>
          </p:cNvPr>
          <p:cNvSpPr>
            <a:spLocks noGrp="1"/>
          </p:cNvSpPr>
          <p:nvPr>
            <p:ph type="subTitle" idx="1"/>
          </p:nvPr>
        </p:nvSpPr>
        <p:spPr>
          <a:xfrm>
            <a:off x="1496568" y="1561864"/>
            <a:ext cx="9198864" cy="5567823"/>
          </a:xfrm>
        </p:spPr>
        <p:txBody>
          <a:bodyPr/>
          <a:lstStyle/>
          <a:p>
            <a:pPr marL="342900" lvl="0" indent="-342900" algn="just">
              <a:lnSpc>
                <a:spcPct val="116000"/>
              </a:lnSpc>
              <a:buFont typeface="+mj-lt"/>
              <a:buAutoNum type="arabicPeriod"/>
            </a:pPr>
            <a:r>
              <a:rPr lang="en-IN" sz="1600" b="0" dirty="0">
                <a:effectLst/>
                <a:ea typeface="Times New Roman" panose="02020603050405020304" pitchFamily="18" charset="0"/>
                <a:cs typeface="Times New Roman" panose="02020603050405020304" pitchFamily="18" charset="0"/>
              </a:rPr>
              <a:t>Ahmed, S., &amp; Wahid, M. (2020). Hybrid ARIMA-ANN model for time series forecasting of agricultural commodity prices. International Journal of Forecasting.</a:t>
            </a:r>
          </a:p>
          <a:p>
            <a:pPr marL="342900" lvl="0" indent="-342900" algn="just">
              <a:lnSpc>
                <a:spcPct val="116000"/>
              </a:lnSpc>
              <a:buFont typeface="+mj-lt"/>
              <a:buAutoNum type="arabicPeriod"/>
            </a:pPr>
            <a:r>
              <a:rPr lang="en-IN" sz="1600" b="0" dirty="0">
                <a:effectLst/>
                <a:ea typeface="Times New Roman" panose="02020603050405020304" pitchFamily="18" charset="0"/>
                <a:cs typeface="Times New Roman" panose="02020603050405020304" pitchFamily="18" charset="0"/>
              </a:rPr>
              <a:t>Chakraborty, S., &amp; Ghosh, I. (2021). LSTM-based deep learning approach for agricultural price prediction. Journal of Artificial Intelligence Research.</a:t>
            </a:r>
          </a:p>
          <a:p>
            <a:pPr marL="342900" lvl="0" indent="-342900" algn="just">
              <a:lnSpc>
                <a:spcPct val="116000"/>
              </a:lnSpc>
              <a:buFont typeface="+mj-lt"/>
              <a:buAutoNum type="arabicPeriod"/>
            </a:pPr>
            <a:r>
              <a:rPr lang="en-IN" sz="1600" b="0" dirty="0">
                <a:effectLst/>
                <a:ea typeface="Times New Roman" panose="02020603050405020304" pitchFamily="18" charset="0"/>
                <a:cs typeface="Times New Roman" panose="02020603050405020304" pitchFamily="18" charset="0"/>
              </a:rPr>
              <a:t>Patel, H., &amp; Mehta, V. (2022). Ensemble learning models for agricultural market forecasting: A comparative study of ARIMA, </a:t>
            </a:r>
            <a:r>
              <a:rPr lang="en-IN" sz="1600" b="0" dirty="0" err="1">
                <a:effectLst/>
                <a:ea typeface="Times New Roman" panose="02020603050405020304" pitchFamily="18" charset="0"/>
                <a:cs typeface="Times New Roman" panose="02020603050405020304" pitchFamily="18" charset="0"/>
              </a:rPr>
              <a:t>XGBoost</a:t>
            </a:r>
            <a:r>
              <a:rPr lang="en-IN" sz="1600" b="0" dirty="0">
                <a:effectLst/>
                <a:ea typeface="Times New Roman" panose="02020603050405020304" pitchFamily="18" charset="0"/>
                <a:cs typeface="Times New Roman" panose="02020603050405020304" pitchFamily="18" charset="0"/>
              </a:rPr>
              <a:t>, and hybrid methods. IEEE Access.</a:t>
            </a:r>
          </a:p>
          <a:p>
            <a:pPr marL="342900" lvl="0" indent="-342900" algn="just">
              <a:lnSpc>
                <a:spcPct val="116000"/>
              </a:lnSpc>
              <a:buFont typeface="+mj-lt"/>
              <a:buAutoNum type="arabicPeriod"/>
            </a:pPr>
            <a:r>
              <a:rPr lang="en-IN" sz="1600" b="0" dirty="0">
                <a:effectLst/>
                <a:ea typeface="Times New Roman" panose="02020603050405020304" pitchFamily="18" charset="0"/>
                <a:cs typeface="Times New Roman" panose="02020603050405020304" pitchFamily="18" charset="0"/>
              </a:rPr>
              <a:t>Reddy, K. N., &amp; Sharma, R. (2023). Multivariate time series forecasting using SARIMAX for seasonal crops with weather influence. Computers and Electronics in Agriculture.</a:t>
            </a:r>
          </a:p>
          <a:p>
            <a:pPr marL="342900" lvl="0" indent="-342900" algn="just">
              <a:lnSpc>
                <a:spcPct val="116000"/>
              </a:lnSpc>
              <a:buFont typeface="+mj-lt"/>
              <a:buAutoNum type="arabicPeriod"/>
            </a:pPr>
            <a:r>
              <a:rPr lang="en-IN" sz="1600" b="0" dirty="0">
                <a:effectLst/>
                <a:ea typeface="Times New Roman" panose="02020603050405020304" pitchFamily="18" charset="0"/>
                <a:cs typeface="Times New Roman" panose="02020603050405020304" pitchFamily="18" charset="0"/>
              </a:rPr>
              <a:t>Kumar, R., &amp; </a:t>
            </a:r>
            <a:r>
              <a:rPr lang="en-IN" sz="1600" b="0" dirty="0" err="1">
                <a:effectLst/>
                <a:ea typeface="Times New Roman" panose="02020603050405020304" pitchFamily="18" charset="0"/>
                <a:cs typeface="Times New Roman" panose="02020603050405020304" pitchFamily="18" charset="0"/>
              </a:rPr>
              <a:t>Verma</a:t>
            </a:r>
            <a:r>
              <a:rPr lang="en-IN" sz="1600" b="0" dirty="0">
                <a:effectLst/>
                <a:ea typeface="Times New Roman" panose="02020603050405020304" pitchFamily="18" charset="0"/>
                <a:cs typeface="Times New Roman" panose="02020603050405020304" pitchFamily="18" charset="0"/>
              </a:rPr>
              <a:t>, P. (2024). Deploying AI-powered forecasting models using Python Django for real-time agricultural analytics. Procedia Computer Science.</a:t>
            </a:r>
          </a:p>
          <a:p>
            <a:endParaRPr lang="en-IN" dirty="0"/>
          </a:p>
        </p:txBody>
      </p:sp>
    </p:spTree>
    <p:extLst>
      <p:ext uri="{BB962C8B-B14F-4D97-AF65-F5344CB8AC3E}">
        <p14:creationId xmlns:p14="http://schemas.microsoft.com/office/powerpoint/2010/main" val="35472871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1259D15C-2CAD-1469-E502-EFC57B11C3BF}"/>
              </a:ext>
            </a:extLst>
          </p:cNvPr>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7935686" y="0"/>
            <a:ext cx="4256314" cy="6857999"/>
          </a:xfrm>
        </p:spPr>
      </p:pic>
      <p:sp>
        <p:nvSpPr>
          <p:cNvPr id="12" name="Rectangle 11">
            <a:extLst>
              <a:ext uri="{FF2B5EF4-FFF2-40B4-BE49-F238E27FC236}">
                <a16:creationId xmlns:a16="http://schemas.microsoft.com/office/drawing/2014/main" id="{3673E8C6-1C29-3D7E-053D-D9EB25298BF3}"/>
              </a:ext>
            </a:extLst>
          </p:cNvPr>
          <p:cNvSpPr/>
          <p:nvPr/>
        </p:nvSpPr>
        <p:spPr>
          <a:xfrm>
            <a:off x="0" y="4016830"/>
            <a:ext cx="7935686" cy="284117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3">
            <a:extLst>
              <a:ext uri="{FF2B5EF4-FFF2-40B4-BE49-F238E27FC236}">
                <a16:creationId xmlns:a16="http://schemas.microsoft.com/office/drawing/2014/main" id="{42543CE3-6F36-78B1-1001-C77212692F54}"/>
              </a:ext>
            </a:extLst>
          </p:cNvPr>
          <p:cNvSpPr>
            <a:spLocks noGrp="1"/>
          </p:cNvSpPr>
          <p:nvPr>
            <p:ph type="ctrTitle"/>
          </p:nvPr>
        </p:nvSpPr>
        <p:spPr>
          <a:xfrm>
            <a:off x="703217" y="2601686"/>
            <a:ext cx="6841490" cy="1066799"/>
          </a:xfrm>
        </p:spPr>
        <p:txBody>
          <a:bodyPr/>
          <a:lstStyle/>
          <a:p>
            <a:pPr algn="ctr"/>
            <a:r>
              <a:rPr lang="en-IN" dirty="0"/>
              <a:t>THANK YOU !!!</a:t>
            </a:r>
          </a:p>
        </p:txBody>
      </p:sp>
    </p:spTree>
    <p:extLst>
      <p:ext uri="{BB962C8B-B14F-4D97-AF65-F5344CB8AC3E}">
        <p14:creationId xmlns:p14="http://schemas.microsoft.com/office/powerpoint/2010/main" val="12330318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6BDF-0A77-A4AF-1EB4-C415617B7F1B}"/>
              </a:ext>
            </a:extLst>
          </p:cNvPr>
          <p:cNvSpPr>
            <a:spLocks noGrp="1"/>
          </p:cNvSpPr>
          <p:nvPr>
            <p:ph type="ctrTitle"/>
          </p:nvPr>
        </p:nvSpPr>
        <p:spPr>
          <a:xfrm>
            <a:off x="2647950" y="1124613"/>
            <a:ext cx="6896100" cy="1315008"/>
          </a:xfrm>
        </p:spPr>
        <p:txBody>
          <a:bodyPr/>
          <a:lstStyle/>
          <a:p>
            <a:r>
              <a:rPr lang="en-IN" dirty="0"/>
              <a:t>INTRODUCTION</a:t>
            </a:r>
          </a:p>
        </p:txBody>
      </p:sp>
      <p:sp>
        <p:nvSpPr>
          <p:cNvPr id="3" name="Subtitle 2">
            <a:extLst>
              <a:ext uri="{FF2B5EF4-FFF2-40B4-BE49-F238E27FC236}">
                <a16:creationId xmlns:a16="http://schemas.microsoft.com/office/drawing/2014/main" id="{46630933-DF78-C4E6-E41C-E0F2AEDD26FF}"/>
              </a:ext>
            </a:extLst>
          </p:cNvPr>
          <p:cNvSpPr>
            <a:spLocks noGrp="1"/>
          </p:cNvSpPr>
          <p:nvPr>
            <p:ph type="subTitle" idx="1"/>
          </p:nvPr>
        </p:nvSpPr>
        <p:spPr>
          <a:xfrm>
            <a:off x="1764891" y="2792362"/>
            <a:ext cx="8662218" cy="1759974"/>
          </a:xfrm>
        </p:spPr>
        <p:txBody>
          <a:bodyPr/>
          <a:lstStyle/>
          <a:p>
            <a:pPr algn="just"/>
            <a:r>
              <a:rPr lang="en-US" sz="1800" b="1" dirty="0">
                <a:latin typeface="Times New Roman"/>
                <a:ea typeface="+mn-lt"/>
                <a:cs typeface="+mn-lt"/>
              </a:rPr>
              <a:t>Agriculture Commodity Price Forecasting</a:t>
            </a:r>
            <a:r>
              <a:rPr lang="en-US" sz="1800" dirty="0">
                <a:latin typeface="Times New Roman"/>
                <a:ea typeface="+mn-lt"/>
                <a:cs typeface="+mn-lt"/>
              </a:rPr>
              <a:t> plays a crucial role in enhancing decision-making for farmers, traders, policymakers, and agribusinesses. Price fluctuations in agricultural commodities can significantly affect the economy and livelihood of millions, especially in agriculture-driven countries like India. With the increasing availability of historical market data and weather conditions, forecasting future prices has become more feasible and accurate through </a:t>
            </a:r>
            <a:r>
              <a:rPr lang="en-US" sz="1800" b="1" dirty="0">
                <a:latin typeface="Times New Roman"/>
                <a:ea typeface="+mn-lt"/>
                <a:cs typeface="+mn-lt"/>
              </a:rPr>
              <a:t>data-driven models</a:t>
            </a:r>
            <a:r>
              <a:rPr lang="en-US" sz="1800" dirty="0">
                <a:latin typeface="Times New Roman"/>
                <a:ea typeface="+mn-lt"/>
                <a:cs typeface="+mn-lt"/>
              </a:rPr>
              <a:t>.</a:t>
            </a:r>
            <a:endParaRPr lang="en-US">
              <a:latin typeface="Times New Roman"/>
              <a:ea typeface="+mn-lt"/>
              <a:cs typeface="+mn-lt"/>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6401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F1BCE5-CF45-9BCE-9905-8E376F7BC67D}"/>
              </a:ext>
            </a:extLst>
          </p:cNvPr>
          <p:cNvSpPr>
            <a:spLocks noGrp="1"/>
          </p:cNvSpPr>
          <p:nvPr>
            <p:ph type="title"/>
          </p:nvPr>
        </p:nvSpPr>
        <p:spPr>
          <a:xfrm>
            <a:off x="844000" y="831918"/>
            <a:ext cx="6241267" cy="1928214"/>
          </a:xfrm>
        </p:spPr>
        <p:txBody>
          <a:bodyPr/>
          <a:lstStyle/>
          <a:p>
            <a:r>
              <a:rPr lang="en-IN" b="1" dirty="0"/>
              <a:t>Aim of Project</a:t>
            </a:r>
            <a:endParaRPr lang="en-US" dirty="0"/>
          </a:p>
        </p:txBody>
      </p:sp>
      <p:sp>
        <p:nvSpPr>
          <p:cNvPr id="4" name="Content Placeholder 3">
            <a:extLst>
              <a:ext uri="{FF2B5EF4-FFF2-40B4-BE49-F238E27FC236}">
                <a16:creationId xmlns:a16="http://schemas.microsoft.com/office/drawing/2014/main" id="{6810CF5C-547D-33A5-D727-42704181C6CB}"/>
              </a:ext>
            </a:extLst>
          </p:cNvPr>
          <p:cNvSpPr>
            <a:spLocks noGrp="1"/>
          </p:cNvSpPr>
          <p:nvPr>
            <p:ph sz="quarter" idx="18"/>
          </p:nvPr>
        </p:nvSpPr>
        <p:spPr>
          <a:xfrm>
            <a:off x="844000" y="2868150"/>
            <a:ext cx="6241267" cy="3157929"/>
          </a:xfrm>
        </p:spPr>
        <p:txBody>
          <a:bodyPr lIns="0" tIns="0" rIns="0" bIns="0">
            <a:normAutofit/>
          </a:bodyPr>
          <a:lstStyle/>
          <a:p>
            <a:pPr algn="just"/>
            <a:r>
              <a:rPr lang="en-US" sz="1800" dirty="0">
                <a:latin typeface="Times New Roman"/>
                <a:ea typeface="+mn-lt"/>
                <a:cs typeface="+mn-lt"/>
              </a:rPr>
              <a:t>The aim of this project is to develop a reliable and efficient forecasting system using Python that can predict future prices of agricultural commodities based on historical data. By leveraging time series analysis techniques such as ARIMA and SARIMA, the project seeks to identify market trends and seasonal patterns. This will assist farmers, traders, and policymakers in making data-driven decisions related to production planning, inventory management, and market strategies, ultimately helping to reduce the risks associated with price fluctuations in the agricultural sector.</a:t>
            </a:r>
            <a:endParaRPr lang="en-US" dirty="0">
              <a:latin typeface="Times New Roman"/>
              <a:ea typeface="+mn-lt"/>
              <a:cs typeface="+mn-lt"/>
            </a:endParaRPr>
          </a:p>
        </p:txBody>
      </p:sp>
      <p:pic>
        <p:nvPicPr>
          <p:cNvPr id="2050" name="Picture 2" descr="Free Top view of a cosmetics sales volume report with charts on a wooden desk. Stock Photo">
            <a:extLst>
              <a:ext uri="{FF2B5EF4-FFF2-40B4-BE49-F238E27FC236}">
                <a16:creationId xmlns:a16="http://schemas.microsoft.com/office/drawing/2014/main" id="{B1815FBC-9FE3-0A13-8DF1-BE4DA44882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7275008" y="1229032"/>
            <a:ext cx="3917042" cy="4797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5427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CEF7D715-7ADD-D832-CFFC-126FF1B43509}"/>
              </a:ext>
            </a:extLst>
          </p:cNvPr>
          <p:cNvSpPr>
            <a:spLocks noGrp="1"/>
          </p:cNvSpPr>
          <p:nvPr>
            <p:ph type="subTitle" idx="1"/>
          </p:nvPr>
        </p:nvSpPr>
        <p:spPr>
          <a:xfrm>
            <a:off x="786580" y="4119715"/>
            <a:ext cx="10264877" cy="2644877"/>
          </a:xfrm>
        </p:spPr>
        <p:txBody>
          <a:bodyPr vert="horz" lIns="0" tIns="0" rIns="0" bIns="0" rtlCol="0" anchor="t">
            <a:noAutofit/>
          </a:bodyPr>
          <a:lstStyle/>
          <a:p>
            <a:pPr algn="just"/>
            <a:r>
              <a:rPr lang="en-US" sz="1600" dirty="0">
                <a:ea typeface="+mn-lt"/>
                <a:cs typeface="+mn-lt"/>
              </a:rPr>
              <a:t>Historical price data of various agricultural commodities was collected from reliable sources such as government agriculture portals, market committees, and open data platforms. The dataset typically includes daily or monthly prices of commodities like rice, wheat, maize, and pulses, recorded over several years. In some cases, additional factors like weather data, seasonality, and market demand may also be considered to enhance forecasting accuracy. The collected data is organized in Excel format and preprocessed using Python libraries like Pandas to ensure it is clean, consistent, and ready for time series analysis.</a:t>
            </a:r>
            <a:endParaRPr lang="en-US" dirty="0">
              <a:ea typeface="+mn-lt"/>
              <a:cs typeface="+mn-lt"/>
            </a:endParaRPr>
          </a:p>
          <a:p>
            <a:pPr algn="just"/>
            <a:endParaRPr lang="en-US" sz="1600" dirty="0"/>
          </a:p>
        </p:txBody>
      </p:sp>
      <p:sp>
        <p:nvSpPr>
          <p:cNvPr id="8" name="Rectangle 7">
            <a:extLst>
              <a:ext uri="{FF2B5EF4-FFF2-40B4-BE49-F238E27FC236}">
                <a16:creationId xmlns:a16="http://schemas.microsoft.com/office/drawing/2014/main" id="{1D2CA0B7-2D03-CFA7-2C4F-A4B044DD92ED}"/>
              </a:ext>
            </a:extLst>
          </p:cNvPr>
          <p:cNvSpPr/>
          <p:nvPr/>
        </p:nvSpPr>
        <p:spPr>
          <a:xfrm>
            <a:off x="11474245" y="3903406"/>
            <a:ext cx="717755" cy="727588"/>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076" name="Picture 4" descr="Free Close-up of a quarterly sales report showing bar charts on paper. Stock Photo">
            <a:extLst>
              <a:ext uri="{FF2B5EF4-FFF2-40B4-BE49-F238E27FC236}">
                <a16:creationId xmlns:a16="http://schemas.microsoft.com/office/drawing/2014/main" id="{13EB4C71-388C-513D-D7E6-7FB54CB15D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1"/>
            <a:ext cx="12192000" cy="398206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713E6F2-3CA7-A252-C345-A097BD77E355}"/>
              </a:ext>
            </a:extLst>
          </p:cNvPr>
          <p:cNvSpPr txBox="1"/>
          <p:nvPr/>
        </p:nvSpPr>
        <p:spPr>
          <a:xfrm>
            <a:off x="1007807" y="1288026"/>
            <a:ext cx="10176386" cy="1569660"/>
          </a:xfrm>
          <a:prstGeom prst="rect">
            <a:avLst/>
          </a:prstGeom>
          <a:noFill/>
        </p:spPr>
        <p:txBody>
          <a:bodyPr wrap="square" rtlCol="0">
            <a:spAutoFit/>
          </a:bodyPr>
          <a:lstStyle/>
          <a:p>
            <a:pPr algn="ctr"/>
            <a:r>
              <a:rPr lang="en-IN" sz="9600" dirty="0">
                <a:latin typeface="+mj-lt"/>
              </a:rPr>
              <a:t>Data Collection</a:t>
            </a:r>
          </a:p>
        </p:txBody>
      </p:sp>
    </p:spTree>
    <p:extLst>
      <p:ext uri="{BB962C8B-B14F-4D97-AF65-F5344CB8AC3E}">
        <p14:creationId xmlns:p14="http://schemas.microsoft.com/office/powerpoint/2010/main" val="92107748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633FB6-7C0D-8DC7-8659-ACEDD7A7EB9D}"/>
              </a:ext>
            </a:extLst>
          </p:cNvPr>
          <p:cNvSpPr>
            <a:spLocks noGrp="1"/>
          </p:cNvSpPr>
          <p:nvPr>
            <p:ph type="title"/>
          </p:nvPr>
        </p:nvSpPr>
        <p:spPr>
          <a:xfrm>
            <a:off x="844000" y="930241"/>
            <a:ext cx="6241267" cy="701914"/>
          </a:xfrm>
        </p:spPr>
        <p:txBody>
          <a:bodyPr/>
          <a:lstStyle/>
          <a:p>
            <a:r>
              <a:rPr lang="en-IN" dirty="0"/>
              <a:t>Data Preprocessing</a:t>
            </a:r>
          </a:p>
        </p:txBody>
      </p:sp>
      <p:sp>
        <p:nvSpPr>
          <p:cNvPr id="7" name="Content Placeholder 6">
            <a:extLst>
              <a:ext uri="{FF2B5EF4-FFF2-40B4-BE49-F238E27FC236}">
                <a16:creationId xmlns:a16="http://schemas.microsoft.com/office/drawing/2014/main" id="{2D3E6AA9-80EE-099A-E2CA-DD0B2E19053B}"/>
              </a:ext>
            </a:extLst>
          </p:cNvPr>
          <p:cNvSpPr>
            <a:spLocks noGrp="1"/>
          </p:cNvSpPr>
          <p:nvPr>
            <p:ph sz="quarter" idx="18"/>
          </p:nvPr>
        </p:nvSpPr>
        <p:spPr>
          <a:xfrm>
            <a:off x="844000" y="1964252"/>
            <a:ext cx="6241267" cy="3846613"/>
          </a:xfrm>
        </p:spPr>
        <p:txBody>
          <a:bodyPr/>
          <a:lstStyle/>
          <a:p>
            <a:pPr algn="just">
              <a:lnSpc>
                <a:spcPct val="115000"/>
              </a:lnSpc>
              <a:spcAft>
                <a:spcPts val="80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foundation of any forecasting model is high-quality data. Data can be collected from multiple sources such as public datasets. The accuracy of predictions largely depends on the quality and granularity of the collected data. Once acquired, the data undergoes preprocessing to ensure it is clean, structured, and usable for modeling. Preprocessing involves:</a:t>
            </a:r>
            <a:endParaRPr lang="en-IN" sz="16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16000"/>
              </a:lnSpc>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Handling Missing Values: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Missing data points can significantly impact model performance. Methods such as forward/backward filling, interpolation, or statistical imputation help address this issue.</a:t>
            </a:r>
            <a:endParaRPr lang="en-IN" sz="16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16000"/>
              </a:lnSpc>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Normalization and Scaling: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Rescaling data using Min-Max scaling or Standardization ensures that different time series attributes are comparable.</a:t>
            </a:r>
            <a:endParaRPr lang="en-IN" sz="16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16000"/>
              </a:lnSpc>
              <a:spcAft>
                <a:spcPts val="800"/>
              </a:spcAft>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Resampling and Frequency Adjustment: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Depending on the problem, time series data may need to be converted to different frequencies, such as daily, weekly, or monthly, to capture long-term trends.</a:t>
            </a:r>
            <a:endParaRPr lang="en-IN" sz="16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IN" sz="1600" dirty="0"/>
          </a:p>
        </p:txBody>
      </p:sp>
      <p:pic>
        <p:nvPicPr>
          <p:cNvPr id="1026" name="Picture 2" descr="Data Preprocessing Tools">
            <a:extLst>
              <a:ext uri="{FF2B5EF4-FFF2-40B4-BE49-F238E27FC236}">
                <a16:creationId xmlns:a16="http://schemas.microsoft.com/office/drawing/2014/main" id="{B8B1E4FA-35A2-FAFA-8671-9654DF1E4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342" y="1120878"/>
            <a:ext cx="4188542" cy="468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01066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CACF99-7304-6B90-A0A3-8CEE57BDBE23}"/>
              </a:ext>
            </a:extLst>
          </p:cNvPr>
          <p:cNvSpPr>
            <a:spLocks noGrp="1"/>
          </p:cNvSpPr>
          <p:nvPr>
            <p:ph type="title"/>
          </p:nvPr>
        </p:nvSpPr>
        <p:spPr>
          <a:xfrm>
            <a:off x="422787" y="591506"/>
            <a:ext cx="7403689" cy="928055"/>
          </a:xfrm>
        </p:spPr>
        <p:txBody>
          <a:bodyPr/>
          <a:lstStyle/>
          <a:p>
            <a:r>
              <a:rPr lang="en-US" altLang="zh-CN" sz="3200" dirty="0"/>
              <a:t>Visualizing Time Series Data</a:t>
            </a:r>
            <a:endParaRPr lang="en-IN" sz="3200" dirty="0"/>
          </a:p>
        </p:txBody>
      </p:sp>
      <p:sp>
        <p:nvSpPr>
          <p:cNvPr id="6" name="Content Placeholder 5">
            <a:extLst>
              <a:ext uri="{FF2B5EF4-FFF2-40B4-BE49-F238E27FC236}">
                <a16:creationId xmlns:a16="http://schemas.microsoft.com/office/drawing/2014/main" id="{40F54344-D5BE-C214-FE98-458A41F11C11}"/>
              </a:ext>
            </a:extLst>
          </p:cNvPr>
          <p:cNvSpPr>
            <a:spLocks noGrp="1"/>
          </p:cNvSpPr>
          <p:nvPr>
            <p:ph idx="1"/>
          </p:nvPr>
        </p:nvSpPr>
        <p:spPr>
          <a:xfrm>
            <a:off x="471948" y="1519561"/>
            <a:ext cx="7177549" cy="4871407"/>
          </a:xfrm>
        </p:spPr>
        <p:txBody>
          <a:bodyPr/>
          <a:lstStyle/>
          <a:p>
            <a:pPr algn="just">
              <a:lnSpc>
                <a:spcPct val="116000"/>
              </a:lnSpc>
              <a:spcAft>
                <a:spcPts val="12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Visualizing Time Series Data is a crucial step that helps understand the structure and patterns within time series data. By visualizing the data, analysts can detect trends, seasonality, and anomalies that influence forecasting accuracy.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6000"/>
              </a:lnSpc>
              <a:spcAft>
                <a:spcPts val="12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Time Series Plots: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simple yet powerful visualization that reveals underlying trends and seasonal components.</a:t>
            </a:r>
          </a:p>
          <a:p>
            <a:pPr marL="342900" lvl="0" indent="-342900" algn="just">
              <a:lnSpc>
                <a:spcPct val="116000"/>
              </a:lnSpc>
              <a:spcAft>
                <a:spcPts val="8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Seasonality Analysis: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Using decomposition techniques such as STL (Seasonal and Trend decomposition using Loess) to break down data into trend, seasonal, and residual components.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6000"/>
              </a:lnSpc>
              <a:spcAft>
                <a:spcPts val="12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Autocorrelation Analysis: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Autocorrelation Function (ACF) and Partial Autocorrelation Function (PACF) help identify lag relationships, which are useful for model selection.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6000"/>
              </a:lnSpc>
              <a:spcAft>
                <a:spcPts val="1200"/>
              </a:spcAft>
            </a:pPr>
            <a:endParaRPr lang="en-IN" dirty="0"/>
          </a:p>
        </p:txBody>
      </p:sp>
      <p:pic>
        <p:nvPicPr>
          <p:cNvPr id="4" name="Picture 3">
            <a:extLst>
              <a:ext uri="{FF2B5EF4-FFF2-40B4-BE49-F238E27FC236}">
                <a16:creationId xmlns:a16="http://schemas.microsoft.com/office/drawing/2014/main" id="{86973643-19D6-5E78-3C54-D807E7808A2D}"/>
              </a:ext>
            </a:extLst>
          </p:cNvPr>
          <p:cNvPicPr>
            <a:picLocks noChangeAspect="1"/>
          </p:cNvPicPr>
          <p:nvPr/>
        </p:nvPicPr>
        <p:blipFill>
          <a:blip r:embed="rId2"/>
          <a:srcRect l="7924" t="5276" r="8805" b="1504"/>
          <a:stretch/>
        </p:blipFill>
        <p:spPr>
          <a:xfrm>
            <a:off x="7828472" y="1057343"/>
            <a:ext cx="4270043" cy="2394486"/>
          </a:xfrm>
          <a:prstGeom prst="rect">
            <a:avLst/>
          </a:prstGeom>
        </p:spPr>
      </p:pic>
      <p:pic>
        <p:nvPicPr>
          <p:cNvPr id="7" name="Picture 6">
            <a:extLst>
              <a:ext uri="{FF2B5EF4-FFF2-40B4-BE49-F238E27FC236}">
                <a16:creationId xmlns:a16="http://schemas.microsoft.com/office/drawing/2014/main" id="{29161C16-6840-130C-00D5-7549ABB171D6}"/>
              </a:ext>
            </a:extLst>
          </p:cNvPr>
          <p:cNvPicPr>
            <a:picLocks noChangeAspect="1"/>
          </p:cNvPicPr>
          <p:nvPr/>
        </p:nvPicPr>
        <p:blipFill>
          <a:blip r:embed="rId3"/>
          <a:srcRect l="8640" t="6338" r="13575" b="4774"/>
          <a:stretch/>
        </p:blipFill>
        <p:spPr>
          <a:xfrm>
            <a:off x="7836134" y="3651492"/>
            <a:ext cx="4260430" cy="2391404"/>
          </a:xfrm>
          <a:prstGeom prst="rect">
            <a:avLst/>
          </a:prstGeom>
        </p:spPr>
      </p:pic>
    </p:spTree>
    <p:extLst>
      <p:ext uri="{BB962C8B-B14F-4D97-AF65-F5344CB8AC3E}">
        <p14:creationId xmlns:p14="http://schemas.microsoft.com/office/powerpoint/2010/main" val="3843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8630-0C76-D79C-B366-35296DD226E7}"/>
              </a:ext>
            </a:extLst>
          </p:cNvPr>
          <p:cNvSpPr>
            <a:spLocks noGrp="1"/>
          </p:cNvSpPr>
          <p:nvPr>
            <p:ph type="title"/>
          </p:nvPr>
        </p:nvSpPr>
        <p:spPr/>
        <p:txBody>
          <a:bodyPr/>
          <a:lstStyle/>
          <a:p>
            <a:r>
              <a:rPr lang="en-US" sz="3200" b="1" dirty="0">
                <a:effectLst/>
                <a:ea typeface="Times New Roman" panose="02020603050405020304" pitchFamily="18" charset="0"/>
                <a:cs typeface="Times New Roman" panose="02020603050405020304" pitchFamily="18" charset="0"/>
              </a:rPr>
              <a:t>Statistical Models</a:t>
            </a:r>
            <a:endParaRPr lang="en-IN" sz="3200" dirty="0"/>
          </a:p>
        </p:txBody>
      </p:sp>
      <p:sp>
        <p:nvSpPr>
          <p:cNvPr id="4" name="Text Placeholder 3">
            <a:extLst>
              <a:ext uri="{FF2B5EF4-FFF2-40B4-BE49-F238E27FC236}">
                <a16:creationId xmlns:a16="http://schemas.microsoft.com/office/drawing/2014/main" id="{E6564C23-4F04-E5C0-FAFA-891F0909655F}"/>
              </a:ext>
            </a:extLst>
          </p:cNvPr>
          <p:cNvSpPr>
            <a:spLocks noGrp="1"/>
          </p:cNvSpPr>
          <p:nvPr>
            <p:ph type="body" sz="quarter" idx="32"/>
          </p:nvPr>
        </p:nvSpPr>
        <p:spPr>
          <a:xfrm>
            <a:off x="844000" y="2528826"/>
            <a:ext cx="6703995" cy="1110012"/>
          </a:xfrm>
        </p:spPr>
        <p:txBody>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Selecting the right forecasting model depends on the nature of the data, the complexity of patterns, and the required interpretability.</a:t>
            </a:r>
            <a:endParaRPr lang="en-IN" sz="1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D50802A-1AF2-1CAE-CE6C-908581F337E3}"/>
              </a:ext>
            </a:extLst>
          </p:cNvPr>
          <p:cNvSpPr>
            <a:spLocks noGrp="1"/>
          </p:cNvSpPr>
          <p:nvPr>
            <p:ph type="body" sz="quarter" idx="28"/>
          </p:nvPr>
        </p:nvSpPr>
        <p:spPr>
          <a:xfrm>
            <a:off x="843999" y="3391706"/>
            <a:ext cx="3241114" cy="442000"/>
          </a:xfrm>
        </p:spPr>
        <p:txBody>
          <a:bodyPr/>
          <a:lstStyle/>
          <a:p>
            <a:r>
              <a:rPr lang="en-US" sz="2000" dirty="0">
                <a:effectLst/>
                <a:ea typeface="Times New Roman" panose="02020603050405020304" pitchFamily="18" charset="0"/>
              </a:rPr>
              <a:t>ARIMA</a:t>
            </a:r>
            <a:endParaRPr lang="en-IN" sz="2000" dirty="0"/>
          </a:p>
        </p:txBody>
      </p:sp>
      <p:sp>
        <p:nvSpPr>
          <p:cNvPr id="6" name="Text Placeholder 5">
            <a:extLst>
              <a:ext uri="{FF2B5EF4-FFF2-40B4-BE49-F238E27FC236}">
                <a16:creationId xmlns:a16="http://schemas.microsoft.com/office/drawing/2014/main" id="{CDB50C3B-BEA2-8BBC-5491-6E00075913FD}"/>
              </a:ext>
            </a:extLst>
          </p:cNvPr>
          <p:cNvSpPr>
            <a:spLocks noGrp="1"/>
          </p:cNvSpPr>
          <p:nvPr>
            <p:ph type="body" sz="quarter" idx="34"/>
          </p:nvPr>
        </p:nvSpPr>
        <p:spPr>
          <a:xfrm>
            <a:off x="843999" y="4019512"/>
            <a:ext cx="3241113" cy="1648215"/>
          </a:xfrm>
        </p:spPr>
        <p:txBody>
          <a:bodyPr/>
          <a:lstStyle/>
          <a:p>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Auto Regressive Integrated Moving Average: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 popular model for linear time series forecasting, effective when data is stationary.</a:t>
            </a:r>
            <a:endParaRPr lang="en-IN" sz="16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IN" dirty="0"/>
          </a:p>
        </p:txBody>
      </p:sp>
      <p:sp>
        <p:nvSpPr>
          <p:cNvPr id="9" name="Text Placeholder 8">
            <a:extLst>
              <a:ext uri="{FF2B5EF4-FFF2-40B4-BE49-F238E27FC236}">
                <a16:creationId xmlns:a16="http://schemas.microsoft.com/office/drawing/2014/main" id="{D7EE2DDD-C107-DFC7-122A-ED437E50EFCE}"/>
              </a:ext>
            </a:extLst>
          </p:cNvPr>
          <p:cNvSpPr>
            <a:spLocks noGrp="1"/>
          </p:cNvSpPr>
          <p:nvPr>
            <p:ph type="body" sz="quarter" idx="30"/>
          </p:nvPr>
        </p:nvSpPr>
        <p:spPr>
          <a:xfrm>
            <a:off x="4306881" y="3387892"/>
            <a:ext cx="3241114" cy="442000"/>
          </a:xfrm>
        </p:spPr>
        <p:txBody>
          <a:bodyPr/>
          <a:lstStyle/>
          <a:p>
            <a:r>
              <a:rPr lang="en-IN" sz="2000" dirty="0"/>
              <a:t>SARIMA</a:t>
            </a:r>
          </a:p>
        </p:txBody>
      </p:sp>
      <p:sp>
        <p:nvSpPr>
          <p:cNvPr id="10" name="Text Placeholder 9">
            <a:extLst>
              <a:ext uri="{FF2B5EF4-FFF2-40B4-BE49-F238E27FC236}">
                <a16:creationId xmlns:a16="http://schemas.microsoft.com/office/drawing/2014/main" id="{DAF14962-63C0-033D-9E6B-DFF4B1F985FF}"/>
              </a:ext>
            </a:extLst>
          </p:cNvPr>
          <p:cNvSpPr>
            <a:spLocks noGrp="1"/>
          </p:cNvSpPr>
          <p:nvPr>
            <p:ph type="body" sz="quarter" idx="35"/>
          </p:nvPr>
        </p:nvSpPr>
        <p:spPr>
          <a:xfrm>
            <a:off x="4306881" y="4019512"/>
            <a:ext cx="3241113" cy="1648215"/>
          </a:xfrm>
        </p:spPr>
        <p:txBody>
          <a:bodyPr/>
          <a:lstStyle/>
          <a:p>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Seasonal ARIMA: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An extension of ARIMA that incorporates seasonal components for periodic data.</a:t>
            </a:r>
            <a:endParaRPr lang="en-IN" sz="16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526D8D88-F56C-D057-DCD7-AB6D50CEC69C}"/>
              </a:ext>
            </a:extLst>
          </p:cNvPr>
          <p:cNvPicPr>
            <a:picLocks noChangeAspect="1"/>
          </p:cNvPicPr>
          <p:nvPr/>
        </p:nvPicPr>
        <p:blipFill>
          <a:blip r:embed="rId2"/>
          <a:srcRect l="7799" t="5499" r="9182" b="2010"/>
          <a:stretch/>
        </p:blipFill>
        <p:spPr>
          <a:xfrm>
            <a:off x="7388429" y="1058710"/>
            <a:ext cx="4284472" cy="2554148"/>
          </a:xfrm>
          <a:prstGeom prst="rect">
            <a:avLst/>
          </a:prstGeom>
        </p:spPr>
      </p:pic>
      <p:pic>
        <p:nvPicPr>
          <p:cNvPr id="7" name="Picture 6">
            <a:extLst>
              <a:ext uri="{FF2B5EF4-FFF2-40B4-BE49-F238E27FC236}">
                <a16:creationId xmlns:a16="http://schemas.microsoft.com/office/drawing/2014/main" id="{C812E10C-F547-5265-B627-98302444A5E2}"/>
              </a:ext>
            </a:extLst>
          </p:cNvPr>
          <p:cNvPicPr>
            <a:picLocks noChangeAspect="1"/>
          </p:cNvPicPr>
          <p:nvPr/>
        </p:nvPicPr>
        <p:blipFill>
          <a:blip r:embed="rId3"/>
          <a:srcRect l="7386" t="2724" r="8986" b="565"/>
          <a:stretch/>
        </p:blipFill>
        <p:spPr>
          <a:xfrm>
            <a:off x="7382773" y="3619500"/>
            <a:ext cx="4275409" cy="2468530"/>
          </a:xfrm>
          <a:prstGeom prst="rect">
            <a:avLst/>
          </a:prstGeom>
        </p:spPr>
      </p:pic>
    </p:spTree>
    <p:extLst>
      <p:ext uri="{BB962C8B-B14F-4D97-AF65-F5344CB8AC3E}">
        <p14:creationId xmlns:p14="http://schemas.microsoft.com/office/powerpoint/2010/main" val="34290852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F83805-53C0-AA1B-6834-B14A7DA11659}"/>
              </a:ext>
            </a:extLst>
          </p:cNvPr>
          <p:cNvSpPr>
            <a:spLocks noGrp="1"/>
          </p:cNvSpPr>
          <p:nvPr>
            <p:ph type="title"/>
          </p:nvPr>
        </p:nvSpPr>
        <p:spPr>
          <a:xfrm>
            <a:off x="843999" y="3949861"/>
            <a:ext cx="4042633" cy="1963927"/>
          </a:xfrm>
        </p:spPr>
        <p:txBody>
          <a:bodyPr numCol="1"/>
          <a:lstStyle/>
          <a:p>
            <a:r>
              <a:rPr lang="en-IN" sz="3200" dirty="0"/>
              <a:t>Forecasting &amp; Performance</a:t>
            </a:r>
            <a:br>
              <a:rPr lang="en-IN" sz="3200" dirty="0"/>
            </a:br>
            <a:r>
              <a:rPr lang="en-IN" sz="3200" dirty="0"/>
              <a:t>Evaluation</a:t>
            </a:r>
            <a:br>
              <a:rPr lang="en-IN" sz="2400" dirty="0"/>
            </a:br>
            <a:endParaRPr lang="en-IN" sz="2400" dirty="0"/>
          </a:p>
        </p:txBody>
      </p:sp>
      <p:sp>
        <p:nvSpPr>
          <p:cNvPr id="5" name="Content Placeholder 4">
            <a:extLst>
              <a:ext uri="{FF2B5EF4-FFF2-40B4-BE49-F238E27FC236}">
                <a16:creationId xmlns:a16="http://schemas.microsoft.com/office/drawing/2014/main" id="{8EABB9D3-96D1-1252-BB0B-1F0749F13BD2}"/>
              </a:ext>
            </a:extLst>
          </p:cNvPr>
          <p:cNvSpPr>
            <a:spLocks noGrp="1"/>
          </p:cNvSpPr>
          <p:nvPr>
            <p:ph sz="quarter" idx="13"/>
          </p:nvPr>
        </p:nvSpPr>
        <p:spPr>
          <a:xfrm>
            <a:off x="5188501" y="3949861"/>
            <a:ext cx="6159500" cy="2345893"/>
          </a:xfrm>
        </p:spPr>
        <p:txBody>
          <a:bodyPr/>
          <a:lstStyle/>
          <a:p>
            <a:pPr>
              <a:buNone/>
            </a:pPr>
            <a:r>
              <a:rPr lang="en-US" sz="1600" dirty="0"/>
              <a:t>Once the model is validated, it is used to generate one-step-ahead forecasts and compare them with actual sales data. The accuracy of predictions is evaluated using key metrics:</a:t>
            </a:r>
          </a:p>
          <a:p>
            <a:pPr marL="285750" indent="-285750">
              <a:buFont typeface="Wingdings" panose="05000000000000000000" pitchFamily="2" charset="2"/>
              <a:buChar char="Ø"/>
            </a:pPr>
            <a:r>
              <a:rPr lang="en-US" sz="1600" b="1" dirty="0"/>
              <a:t>Mean Squared Error (MSE)</a:t>
            </a:r>
            <a:r>
              <a:rPr lang="en-US" sz="1600" dirty="0"/>
              <a:t> – Measures the average squared difference between actual and predicted values.</a:t>
            </a:r>
          </a:p>
          <a:p>
            <a:pPr marL="285750" indent="-285750">
              <a:buFont typeface="Wingdings" panose="05000000000000000000" pitchFamily="2" charset="2"/>
              <a:buChar char="Ø"/>
            </a:pPr>
            <a:r>
              <a:rPr lang="en-US" sz="1600" b="1" dirty="0"/>
              <a:t>Root Mean Squared Error (RMSE)</a:t>
            </a:r>
            <a:r>
              <a:rPr lang="en-US" sz="1600" dirty="0"/>
              <a:t> – Provides a more interpretable error measure by taking the square root of MSE.</a:t>
            </a:r>
            <a:endParaRPr lang="en-IN" dirty="0"/>
          </a:p>
        </p:txBody>
      </p:sp>
      <p:pic>
        <p:nvPicPr>
          <p:cNvPr id="7" name="Picture 6">
            <a:extLst>
              <a:ext uri="{FF2B5EF4-FFF2-40B4-BE49-F238E27FC236}">
                <a16:creationId xmlns:a16="http://schemas.microsoft.com/office/drawing/2014/main" id="{3CAFCE87-4463-5565-A23A-97FB7F516FD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312516"/>
            <a:ext cx="12192000" cy="3507130"/>
          </a:xfrm>
          <a:prstGeom prst="rect">
            <a:avLst/>
          </a:prstGeom>
        </p:spPr>
      </p:pic>
    </p:spTree>
    <p:extLst>
      <p:ext uri="{BB962C8B-B14F-4D97-AF65-F5344CB8AC3E}">
        <p14:creationId xmlns:p14="http://schemas.microsoft.com/office/powerpoint/2010/main" val="7713092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9A45-9CE6-700F-42CA-0836B0D8725C}"/>
              </a:ext>
            </a:extLst>
          </p:cNvPr>
          <p:cNvSpPr>
            <a:spLocks noGrp="1"/>
          </p:cNvSpPr>
          <p:nvPr>
            <p:ph type="title"/>
          </p:nvPr>
        </p:nvSpPr>
        <p:spPr>
          <a:xfrm>
            <a:off x="543058" y="815119"/>
            <a:ext cx="4142232" cy="2066977"/>
          </a:xfrm>
        </p:spPr>
        <p:txBody>
          <a:bodyPr/>
          <a:lstStyle/>
          <a:p>
            <a:br>
              <a:rPr lang="en-IN" sz="3200" dirty="0"/>
            </a:br>
            <a:r>
              <a:rPr lang="en-IN" sz="3200" dirty="0"/>
              <a:t>Future Forecasting &amp; Business Applications</a:t>
            </a:r>
            <a:br>
              <a:rPr lang="en-IN" sz="3200" dirty="0"/>
            </a:br>
            <a:endParaRPr lang="en-IN" sz="3200" dirty="0"/>
          </a:p>
        </p:txBody>
      </p:sp>
      <p:sp>
        <p:nvSpPr>
          <p:cNvPr id="3" name="Content Placeholder 2">
            <a:extLst>
              <a:ext uri="{FF2B5EF4-FFF2-40B4-BE49-F238E27FC236}">
                <a16:creationId xmlns:a16="http://schemas.microsoft.com/office/drawing/2014/main" id="{E5EC941D-20E9-051C-54CD-FAB2000EB805}"/>
              </a:ext>
            </a:extLst>
          </p:cNvPr>
          <p:cNvSpPr>
            <a:spLocks noGrp="1"/>
          </p:cNvSpPr>
          <p:nvPr>
            <p:ph sz="quarter" idx="13"/>
          </p:nvPr>
        </p:nvSpPr>
        <p:spPr>
          <a:xfrm>
            <a:off x="5165351" y="815119"/>
            <a:ext cx="6159500" cy="2613881"/>
          </a:xfrm>
        </p:spPr>
        <p:txBody>
          <a:bodyPr/>
          <a:lstStyle/>
          <a:p>
            <a:r>
              <a:rPr lang="en-US" sz="1600" dirty="0"/>
              <a:t>The final step is to use the trained SARIMA model for long-term forecasting. In this case, the model is used to predict future sales for the next 65 months, allowing businesses to make informed strategic decisions. These forecasts can help in inventory management, financial planning, marketing strategies, and demand forecasting. By continuously refining the model with new data, businesses can improve forecast accuracy and gain valuable insights into future trends.</a:t>
            </a:r>
          </a:p>
        </p:txBody>
      </p:sp>
      <p:pic>
        <p:nvPicPr>
          <p:cNvPr id="4" name="Picture 3">
            <a:extLst>
              <a:ext uri="{FF2B5EF4-FFF2-40B4-BE49-F238E27FC236}">
                <a16:creationId xmlns:a16="http://schemas.microsoft.com/office/drawing/2014/main" id="{CF18D431-BDC4-56BF-25DB-D9A265286B84}"/>
              </a:ext>
            </a:extLst>
          </p:cNvPr>
          <p:cNvPicPr>
            <a:picLocks noChangeAspect="1"/>
          </p:cNvPicPr>
          <p:nvPr/>
        </p:nvPicPr>
        <p:blipFill>
          <a:blip r:embed="rId2"/>
          <a:stretch>
            <a:fillRect/>
          </a:stretch>
        </p:blipFill>
        <p:spPr>
          <a:xfrm>
            <a:off x="-6648" y="3280194"/>
            <a:ext cx="12219674" cy="3244970"/>
          </a:xfrm>
          <a:prstGeom prst="rect">
            <a:avLst/>
          </a:prstGeom>
        </p:spPr>
      </p:pic>
    </p:spTree>
    <p:extLst>
      <p:ext uri="{BB962C8B-B14F-4D97-AF65-F5344CB8AC3E}">
        <p14:creationId xmlns:p14="http://schemas.microsoft.com/office/powerpoint/2010/main" val="237447678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ompany overview001">
      <a:majorFont>
        <a:latin typeface="Franklin Gothic Heavy"/>
        <a:ea typeface=""/>
        <a:cs typeface=""/>
      </a:majorFont>
      <a:minorFont>
        <a:latin typeface="Arial"/>
        <a:ea typeface=""/>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8D92EA7-0D9D-4DD7-ACED-749A5B292D4A}">
  <ds:schemaRefs>
    <ds:schemaRef ds:uri="http://schemas.microsoft.com/sharepoint/v3/contenttype/forms"/>
  </ds:schemaRefs>
</ds:datastoreItem>
</file>

<file path=customXml/itemProps2.xml><?xml version="1.0" encoding="utf-8"?>
<ds:datastoreItem xmlns:ds="http://schemas.openxmlformats.org/officeDocument/2006/customXml" ds:itemID="{CD44FAE9-C7DC-48CA-9BFD-B49E0265CE9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21705155-b4ce-4c69-95dc-4fd6cb8c5571"/>
    <ds:schemaRef ds:uri="38de0ec0-4312-429b-9ba4-a6f7899b86f2"/>
  </ds:schemaRefs>
</ds:datastoreItem>
</file>

<file path=customXml/itemProps3.xml><?xml version="1.0" encoding="utf-8"?>
<ds:datastoreItem xmlns:ds="http://schemas.openxmlformats.org/officeDocument/2006/customXml" ds:itemID="{0104F9B3-91A5-4375-A792-D38A13F21997}">
  <ds:schemaRefs>
    <ds:schemaRef ds:uri="http://schemas.microsoft.com/office/2006/metadata/properties"/>
    <ds:schemaRef ds:uri="http://www.w3.org/2000/xmlns/"/>
    <ds:schemaRef ds:uri="http://schemas.microsoft.com/sharepoint/v3"/>
    <ds:schemaRef ds:uri="http://www.w3.org/2001/XMLSchema-instance"/>
    <ds:schemaRef ds:uri="38de0ec0-4312-429b-9ba4-a6f7899b86f2"/>
    <ds:schemaRef ds:uri="21705155-b4ce-4c69-95dc-4fd6cb8c5571"/>
    <ds:schemaRef ds:uri="http://schemas.microsoft.com/office/infopath/2007/PartnerControl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344</TotalTime>
  <Words>1467</Words>
  <Application>Microsoft Office PowerPoint</Application>
  <PresentationFormat>Widescreen</PresentationFormat>
  <Paragraphs>69</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Agriculture Commodity Price Forecasting Using Python</vt:lpstr>
      <vt:lpstr>INTRODUCTION</vt:lpstr>
      <vt:lpstr>Aim of Project</vt:lpstr>
      <vt:lpstr>PowerPoint Presentation</vt:lpstr>
      <vt:lpstr>Data Preprocessing</vt:lpstr>
      <vt:lpstr>Visualizing Time Series Data</vt:lpstr>
      <vt:lpstr>Statistical Models</vt:lpstr>
      <vt:lpstr>Forecasting &amp; Performance Evaluation </vt:lpstr>
      <vt:lpstr> Future Forecasting &amp; Business Applications </vt:lpstr>
      <vt:lpstr>PowerPoint Presentation</vt:lpstr>
      <vt:lpstr>Literature Survey</vt:lpstr>
      <vt:lpstr>ARIMA and SARIMA in Forecasting Applications</vt:lpstr>
      <vt:lpstr>Recent Advancements &amp; Hybrid Models</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Agriculture Commodity Price Forecasting Using Python</dc:title>
  <dc:creator>assne</dc:creator>
  <cp:lastModifiedBy>Harish Raj</cp:lastModifiedBy>
  <cp:revision>113</cp:revision>
  <dcterms:created xsi:type="dcterms:W3CDTF">2025-03-24T06:03:00Z</dcterms:created>
  <dcterms:modified xsi:type="dcterms:W3CDTF">2025-04-19T05:27:01Z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ies>
</file>