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F41CA-A305-7D36-FEDB-3AFDB85584EC}" v="294" dt="2024-04-03T17:10:42.186"/>
    <p1510:client id="{BCE53BD1-A622-B448-83CC-5DA992CCEBD9}" v="9" dt="2024-04-03T17:11:55.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nchor="t">
            <a:spAutoFit/>
          </a:bodyPr>
          <a:lstStyle/>
          <a:p>
            <a:pPr marL="3213735">
              <a:spcBef>
                <a:spcPts val="130"/>
              </a:spcBef>
            </a:pPr>
            <a:r>
              <a:rPr lang="en-IN" spc="15" dirty="0"/>
              <a:t>Harishram S</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a:extLst>
              <a:ext uri="{FF2B5EF4-FFF2-40B4-BE49-F238E27FC236}">
                <a16:creationId xmlns:a16="http://schemas.microsoft.com/office/drawing/2014/main" id="{8D768297-E4BD-50CD-563E-265C7C8F2F14}"/>
              </a:ext>
            </a:extLst>
          </p:cNvPr>
          <p:cNvPicPr>
            <a:picLocks noChangeAspect="1"/>
          </p:cNvPicPr>
          <p:nvPr/>
        </p:nvPicPr>
        <p:blipFill>
          <a:blip r:embed="rId2"/>
          <a:stretch>
            <a:fillRect/>
          </a:stretch>
        </p:blipFill>
        <p:spPr>
          <a:xfrm>
            <a:off x="2817930" y="1546034"/>
            <a:ext cx="5068862"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4" name="Picture 3" descr="A screenshot of a computer&#10;&#10;Description automatically generated">
            <a:extLst>
              <a:ext uri="{FF2B5EF4-FFF2-40B4-BE49-F238E27FC236}">
                <a16:creationId xmlns:a16="http://schemas.microsoft.com/office/drawing/2014/main" id="{71A9DD93-BAA6-3C3C-C879-B4DF5CF831AB}"/>
              </a:ext>
            </a:extLst>
          </p:cNvPr>
          <p:cNvPicPr>
            <a:picLocks noChangeAspect="1"/>
          </p:cNvPicPr>
          <p:nvPr/>
        </p:nvPicPr>
        <p:blipFill>
          <a:blip r:embed="rId2"/>
          <a:stretch>
            <a:fillRect/>
          </a:stretch>
        </p:blipFill>
        <p:spPr>
          <a:xfrm>
            <a:off x="6002667" y="1371600"/>
            <a:ext cx="3519270" cy="395872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7AD0DB0-7AEC-4237-8210-39C8DCF536FC}"/>
              </a:ext>
            </a:extLst>
          </p:cNvPr>
          <p:cNvPicPr>
            <a:picLocks noChangeAspect="1"/>
          </p:cNvPicPr>
          <p:nvPr/>
        </p:nvPicPr>
        <p:blipFill>
          <a:blip r:embed="rId3"/>
          <a:stretch>
            <a:fillRect/>
          </a:stretch>
        </p:blipFill>
        <p:spPr>
          <a:xfrm>
            <a:off x="400131" y="1956871"/>
            <a:ext cx="5297278" cy="2949114"/>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348481"/>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In summary, our Deep learning Network has shown remarkable progress in recognizing lifelike </a:t>
            </a:r>
            <a:r>
              <a:rPr lang="en-US" sz="2400">
                <a:latin typeface="Trebuchet MS"/>
              </a:rPr>
              <a:t>handwritten digit images akin to the MNIST dataset. The detailed documentation ensures easy </a:t>
            </a:r>
            <a:r>
              <a:rPr lang="en-US" sz="2400" dirty="0">
                <a:latin typeface="Trebuchet MS"/>
              </a:rPr>
              <a:t>deployment and accessibility, promising broader applications </a:t>
            </a:r>
            <a:r>
              <a:rPr lang="en-US" sz="2400">
                <a:latin typeface="Trebuchet MS"/>
              </a:rPr>
              <a:t>in image recognition and beyond.</a:t>
            </a:r>
            <a:endParaRPr lang="en-IN" sz="240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a:cs typeface="Arial"/>
                <a:hlinkClick r:id="rId7">
                  <a:extLst>
                    <a:ext uri="{A12FA001-AC4F-418D-AE19-62706E023703}">
                      <ahyp:hlinkClr xmlns:ahyp="http://schemas.microsoft.com/office/drawing/2018/hyperlinkcolor" val="tx"/>
                    </a:ext>
                  </a:extLst>
                </a:hlinkClick>
              </a:rPr>
              <a:t>MNIST handwritten digit database</a:t>
            </a:r>
            <a:endParaRPr lang="en-IN" sz="2000" kern="0">
              <a:solidFill>
                <a:srgbClr val="42AF51"/>
              </a:solidFill>
              <a:latin typeface="Trebuchet MS"/>
              <a:cs typeface="Arial"/>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de-DE" sz="4250" spc="5"/>
              <a:t>Deep Learning Network for </a:t>
            </a:r>
            <a:r>
              <a:rPr lang="de-DE" sz="4250" spc="5" dirty="0"/>
              <a:t>Handwritten Digit </a:t>
            </a:r>
            <a:r>
              <a:rPr lang="de-DE" sz="4250" spc="5" dirty="0" err="1"/>
              <a:t>Recognizer</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dirty="0"/>
              <a:t>Create a deep learning network that can recognize images of handwritten digits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51065"/>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a:t>
            </a:r>
            <a:r>
              <a:rPr lang="en-US" sz="2400" dirty="0">
                <a:solidFill>
                  <a:srgbClr val="0D0D0D"/>
                </a:solidFill>
                <a:latin typeface="Calibri"/>
                <a:cs typeface="Arial"/>
              </a:rPr>
              <a:t>The project aims to develop a model capable of</a:t>
            </a:r>
            <a:r>
              <a:rPr lang="en-US" sz="2400" dirty="0">
                <a:solidFill>
                  <a:srgbClr val="3C4043"/>
                </a:solidFill>
                <a:latin typeface="Calibri"/>
                <a:cs typeface="Arial"/>
              </a:rPr>
              <a:t> correctly identifying digits from a dataset of tens of thousands of handwritten images</a:t>
            </a:r>
            <a:r>
              <a:rPr lang="en-US" sz="2400" dirty="0">
                <a:solidFill>
                  <a:srgbClr val="0D0D0D"/>
                </a:solidFill>
                <a:latin typeface="Calibri"/>
                <a:cs typeface="Arial"/>
              </a:rPr>
              <a:t> from the MNIST dataset. The MNIST dataset consists of around 10000 images of handwritten digits (0-9).</a:t>
            </a: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359061"/>
          </a:xfrm>
          <a:prstGeom prst="rect">
            <a:avLst/>
          </a:prstGeom>
          <a:noFill/>
        </p:spPr>
        <p:txBody>
          <a:bodyPr wrap="square" lIns="91440" tIns="45720" rIns="91440" bIns="45720" rtlCol="0" anchor="t">
            <a:spAutoFit/>
          </a:bodyPr>
          <a:lstStyle/>
          <a:p>
            <a:pPr algn="just">
              <a:lnSpc>
                <a:spcPct val="150000"/>
              </a:lnSpc>
            </a:pPr>
            <a:r>
              <a:rPr lang="en-US" sz="2400" dirty="0"/>
              <a:t>Acquiring data, designing the model, training, evaluating, and deploying are some of the major processes in the project. To construct and train the network,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Researchers and developers who are studying deep learning, image generation, or handwriting recognition.</a:t>
            </a:r>
          </a:p>
          <a:p>
            <a:pPr marL="342900" indent="-342900" algn="just">
              <a:lnSpc>
                <a:spcPct val="150000"/>
              </a:lnSpc>
              <a:buFont typeface="Arial" panose="020B0604020202020204" pitchFamily="34" charset="0"/>
              <a:buChar char="•"/>
            </a:pPr>
            <a:r>
              <a:rPr lang="en-US" sz="2400" dirty="0">
                <a:latin typeface="Trebuchet MS"/>
              </a:rPr>
              <a:t>Educators who teach deep learning,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Using TensorFlow/</a:t>
            </a:r>
            <a:r>
              <a:rPr lang="en-US" sz="2400" b="0" i="0" dirty="0" err="1">
                <a:effectLst/>
                <a:latin typeface="Arial"/>
                <a:cs typeface="Arial"/>
              </a:rPr>
              <a:t>Keras</a:t>
            </a:r>
            <a:r>
              <a:rPr lang="en-US" sz="2400" b="0" i="0" dirty="0">
                <a:effectLst/>
                <a:latin typeface="Arial"/>
                <a:cs typeface="Arial"/>
              </a:rPr>
              <a:t>, create a</a:t>
            </a:r>
            <a:r>
              <a:rPr lang="en-US" sz="2400" dirty="0">
                <a:latin typeface="Arial"/>
                <a:cs typeface="Arial"/>
              </a:rPr>
              <a:t> architecture </a:t>
            </a:r>
            <a:r>
              <a:rPr lang="en-US" sz="2400" b="0" i="0" dirty="0">
                <a:effectLst/>
                <a:latin typeface="Arial"/>
                <a:cs typeface="Arial"/>
              </a:rPr>
              <a:t>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lvl="1" algn="just"/>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Innovative Network Architectures</a:t>
            </a:r>
            <a:r>
              <a:rPr lang="en-US" sz="2400" b="1" dirty="0">
                <a:latin typeface="Trebuchet MS"/>
              </a:rPr>
              <a:t>: </a:t>
            </a:r>
            <a:r>
              <a:rPr lang="en-US" sz="2400" dirty="0">
                <a:latin typeface="Trebuchet MS"/>
              </a:rPr>
              <a:t>Exploring varied architectural designs for both the generator and discriminator networks to ensure the recognition of realistic and diverse digit images.</a:t>
            </a:r>
          </a:p>
          <a:p>
            <a:pPr marL="342900" indent="-342900" algn="just">
              <a:lnSpc>
                <a:spcPct val="150000"/>
              </a:lnSpc>
              <a:buFont typeface="Arial" panose="020B0604020202020204" pitchFamily="34" charset="0"/>
              <a:buChar char="•"/>
            </a:pPr>
            <a:r>
              <a:rPr lang="en-US" sz="2400" dirty="0">
                <a:latin typeface="Trebuchet MS"/>
              </a:rPr>
              <a:t>Performance Optimization</a:t>
            </a:r>
            <a:r>
              <a:rPr lang="en-US" sz="2400" b="1" dirty="0">
                <a:latin typeface="Trebuchet MS"/>
              </a:rPr>
              <a:t>: </a:t>
            </a:r>
            <a:r>
              <a:rPr lang="en-US" sz="2400" dirty="0">
                <a:latin typeface="Trebuchet MS"/>
              </a:rPr>
              <a:t>Conducting thorough experimentation and hyperparameter tuning to maximize the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697</Words>
  <Application>Microsoft Office PowerPoint</Application>
  <PresentationFormat>Widescreen</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Harishram S</vt:lpstr>
      <vt:lpstr>Deep Learning Network for Handwritten Digit Recognizer</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Kamal Chander R</cp:lastModifiedBy>
  <cp:revision>60</cp:revision>
  <dcterms:created xsi:type="dcterms:W3CDTF">2024-04-01T13:02:38Z</dcterms:created>
  <dcterms:modified xsi:type="dcterms:W3CDTF">2024-04-03T17:13:54Z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