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9873-4608-9436-987BD7FA34D7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9873-4608-9436-987BD7FA34D7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9873-4608-9436-987BD7FA34D7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9873-4608-9436-987BD7FA3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9/6/2024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87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5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6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6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2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0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6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7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1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2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8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06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9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0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9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2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1704962" y="2491194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  :HARISH 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   	:31220531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 	:</a:t>
            </a:r>
            <a:r>
              <a:rPr lang="en-US" altLang="zh-CN" sz="2400" dirty="0">
                <a:latin typeface="Trebuchet MS" charset="0"/>
                <a:ea typeface="华文新魏" charset="0"/>
                <a:cs typeface="Trebuchet MS" charset="0"/>
              </a:rPr>
              <a:t>COMMERCE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</a:t>
            </a:r>
            <a:r>
              <a:rPr lang="en-US" altLang="zh-CN" sz="2400" dirty="0">
                <a:latin typeface="Trebuchet MS" charset="0"/>
                <a:ea typeface="华文新魏" charset="0"/>
                <a:cs typeface="Trebuchet MS" charset="0"/>
              </a:rPr>
              <a:t>SRIDEVI ARTS AND SCIENCE COLLEGE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447800" y="568326"/>
            <a:ext cx="10721802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 dirty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 dirty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 dirty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 dirty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979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845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8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9942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6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7465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479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7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25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6407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341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33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390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等线</vt:lpstr>
      <vt:lpstr>宋体</vt:lpstr>
      <vt:lpstr>华文新魏</vt:lpstr>
      <vt:lpstr>Calibri</vt:lpstr>
      <vt:lpstr>Droid Sans</vt:lpstr>
      <vt:lpstr>方正姚体</vt:lpstr>
      <vt:lpstr>Lucida Sans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AI LAB</cp:lastModifiedBy>
  <cp:revision>56</cp:revision>
  <dcterms:created xsi:type="dcterms:W3CDTF">2024-03-29T15:07:22Z</dcterms:created>
  <dcterms:modified xsi:type="dcterms:W3CDTF">2024-09-06T08:02:46Z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