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1"/>
  </p:sldMasterIdLst>
  <p:notesMasterIdLst>
    <p:notesMasterId r:id="rId20"/>
  </p:notesMasterIdLst>
  <p:handoutMasterIdLst>
    <p:handoutMasterId r:id="rId21"/>
  </p:handoutMasterIdLst>
  <p:sldIdLst>
    <p:sldId id="398" r:id="rId12"/>
    <p:sldId id="415" r:id="rId13"/>
    <p:sldId id="418" r:id="rId14"/>
    <p:sldId id="417" r:id="rId15"/>
    <p:sldId id="419" r:id="rId16"/>
    <p:sldId id="420" r:id="rId17"/>
    <p:sldId id="421" r:id="rId18"/>
    <p:sldId id="397" r:id="rId19"/>
  </p:sldIdLst>
  <p:sldSz cx="9144000" cy="5143500" type="screen16x9"/>
  <p:notesSz cx="6858000" cy="9144000"/>
  <p:custDataLst>
    <p:tags r:id="rId22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ouze, Juul" initials="DJ" lastIdx="18" clrIdx="0">
    <p:extLst>
      <p:ext uri="{19B8F6BF-5375-455C-9EA6-DF929625EA0E}">
        <p15:presenceInfo xmlns:p15="http://schemas.microsoft.com/office/powerpoint/2012/main" userId="S-1-5-21-2052111302-790525478-839522115-897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9A91"/>
    <a:srgbClr val="15973A"/>
    <a:srgbClr val="80241A"/>
    <a:srgbClr val="DE7C00"/>
    <a:srgbClr val="00A8EB"/>
    <a:srgbClr val="8345BA"/>
    <a:srgbClr val="D10077"/>
    <a:srgbClr val="9AD7F9"/>
    <a:srgbClr val="0077CC"/>
    <a:srgbClr val="0062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C4855D-15F0-4B92-9C19-D55C7CAA8577}" v="22" dt="2023-03-13T22:43:34.336"/>
    <p1510:client id="{8721AD39-F2F0-4555-97F0-4365E701BE8F}" v="125" dt="2023-03-14T17:22:31.312"/>
    <p1510:client id="{9F1A2768-319E-4AE9-BC8F-93135FDD3D3E}" v="4" dt="2023-03-13T23:39:07.80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0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customXml" Target="../customXml/item7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5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Master" Target="slideMasters/slideMaster1.xml"/><Relationship Id="rId24" Type="http://schemas.openxmlformats.org/officeDocument/2006/relationships/presProps" Target="presProps.xml"/><Relationship Id="rId5" Type="http://schemas.openxmlformats.org/officeDocument/2006/relationships/customXml" Target="../customXml/item5.xml"/><Relationship Id="rId15" Type="http://schemas.openxmlformats.org/officeDocument/2006/relationships/slide" Target="slides/slide4.xml"/><Relationship Id="rId23" Type="http://schemas.openxmlformats.org/officeDocument/2006/relationships/commentAuthors" Target="commentAuthors.xml"/><Relationship Id="rId28" Type="http://schemas.microsoft.com/office/2015/10/relationships/revisionInfo" Target="revisionInfo.xml"/><Relationship Id="rId10" Type="http://schemas.openxmlformats.org/officeDocument/2006/relationships/customXml" Target="../customXml/item10.xml"/><Relationship Id="rId19" Type="http://schemas.openxmlformats.org/officeDocument/2006/relationships/slide" Target="slides/slide8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slide" Target="slides/slide3.xml"/><Relationship Id="rId22" Type="http://schemas.openxmlformats.org/officeDocument/2006/relationships/tags" Target="tags/tag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6D88A55-27A1-4726-B6BA-565570B037F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>
              <a:latin typeface="Calibri Light" panose="020F030202020403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F60674-C439-4C47-991B-97891DFF182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8B6A92-9AC4-4241-A12D-3E444424FB26}" type="datetimeFigureOut">
              <a:rPr lang="en-IN" smtClean="0">
                <a:latin typeface="Calibri Light" panose="020F0302020204030204" pitchFamily="34" charset="0"/>
              </a:rPr>
              <a:t>29-03-2023</a:t>
            </a:fld>
            <a:endParaRPr lang="en-IN">
              <a:latin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188F0D-C29C-4E6C-958B-8709D00BDD5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>
              <a:latin typeface="Calibri Light" panose="020F030202020403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F97745-075A-4829-97D2-C764BFC9ED3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3909FF-10D1-4B66-B741-D72AB76F569D}" type="slidenum">
              <a:rPr lang="en-IN" smtClean="0">
                <a:latin typeface="Calibri Light" panose="020F0302020204030204" pitchFamily="34" charset="0"/>
              </a:rPr>
              <a:t>‹#›</a:t>
            </a:fld>
            <a:endParaRPr lang="en-IN"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13822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Calibri Light" panose="020F03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Calibri Light" panose="020F0302020204030204" pitchFamily="34" charset="0"/>
              </a:defRPr>
            </a:lvl1pPr>
          </a:lstStyle>
          <a:p>
            <a:fld id="{D710CCDE-DDDC-4977-B090-4BB893DA5E37}" type="datetimeFigureOut">
              <a:rPr lang="en-US" smtClean="0"/>
              <a:pPr/>
              <a:t>3/29/2023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Calibri Light" panose="020F03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Calibri Light" panose="020F0302020204030204" pitchFamily="34" charset="0"/>
              </a:defRPr>
            </a:lvl1pPr>
          </a:lstStyle>
          <a:p>
            <a:fld id="{73309035-2A4D-4DEF-8CB7-7629389143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7139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Calibri Light" panose="020F0302020204030204" pitchFamily="34" charset="0"/>
        <a:ea typeface="+mn-ea"/>
        <a:cs typeface="+mn-cs"/>
      </a:defRPr>
    </a:lvl1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5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image" Target="../media/image7.emf"/><Relationship Id="rId5" Type="http://schemas.openxmlformats.org/officeDocument/2006/relationships/image" Target="../media/image4.emf"/><Relationship Id="rId4" Type="http://schemas.openxmlformats.org/officeDocument/2006/relationships/oleObject" Target="../embeddings/oleObject8.bin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7.emf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image" Target="../media/image7.emf"/><Relationship Id="rId5" Type="http://schemas.openxmlformats.org/officeDocument/2006/relationships/image" Target="../media/image4.emf"/><Relationship Id="rId4" Type="http://schemas.openxmlformats.org/officeDocument/2006/relationships/oleObject" Target="../embeddings/oleObject9.bin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image" Target="../media/image7.emf"/><Relationship Id="rId5" Type="http://schemas.openxmlformats.org/officeDocument/2006/relationships/image" Target="../media/image4.emf"/><Relationship Id="rId4" Type="http://schemas.openxmlformats.org/officeDocument/2006/relationships/oleObject" Target="../embeddings/oleObject10.bin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image" Target="../media/image7.emf"/><Relationship Id="rId5" Type="http://schemas.openxmlformats.org/officeDocument/2006/relationships/image" Target="../media/image4.emf"/><Relationship Id="rId4" Type="http://schemas.openxmlformats.org/officeDocument/2006/relationships/oleObject" Target="../embeddings/oleObject11.bin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image" Target="../media/image7.emf"/><Relationship Id="rId5" Type="http://schemas.openxmlformats.org/officeDocument/2006/relationships/image" Target="../media/image4.emf"/><Relationship Id="rId4" Type="http://schemas.openxmlformats.org/officeDocument/2006/relationships/oleObject" Target="../embeddings/oleObject12.bin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8.png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image" Target="../media/image7.emf"/><Relationship Id="rId5" Type="http://schemas.openxmlformats.org/officeDocument/2006/relationships/image" Target="../media/image4.emf"/><Relationship Id="rId4" Type="http://schemas.openxmlformats.org/officeDocument/2006/relationships/oleObject" Target="../embeddings/oleObject14.bin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image" Target="../media/image7.emf"/><Relationship Id="rId5" Type="http://schemas.openxmlformats.org/officeDocument/2006/relationships/image" Target="../media/image4.emf"/><Relationship Id="rId4" Type="http://schemas.openxmlformats.org/officeDocument/2006/relationships/oleObject" Target="../embeddings/oleObject15.bin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6" Type="http://schemas.openxmlformats.org/officeDocument/2006/relationships/image" Target="../media/image7.emf"/><Relationship Id="rId5" Type="http://schemas.openxmlformats.org/officeDocument/2006/relationships/image" Target="../media/image4.emf"/><Relationship Id="rId4" Type="http://schemas.openxmlformats.org/officeDocument/2006/relationships/oleObject" Target="../embeddings/oleObject16.bin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6" Type="http://schemas.openxmlformats.org/officeDocument/2006/relationships/image" Target="../media/image7.emf"/><Relationship Id="rId5" Type="http://schemas.openxmlformats.org/officeDocument/2006/relationships/image" Target="../media/image4.emf"/><Relationship Id="rId4" Type="http://schemas.openxmlformats.org/officeDocument/2006/relationships/oleObject" Target="../embeddings/oleObject17.bin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6" Type="http://schemas.openxmlformats.org/officeDocument/2006/relationships/image" Target="../media/image7.emf"/><Relationship Id="rId5" Type="http://schemas.openxmlformats.org/officeDocument/2006/relationships/image" Target="../media/image4.emf"/><Relationship Id="rId4" Type="http://schemas.openxmlformats.org/officeDocument/2006/relationships/oleObject" Target="../embeddings/oleObject18.bin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9.pn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image" Target="../media/image7.emf"/><Relationship Id="rId5" Type="http://schemas.openxmlformats.org/officeDocument/2006/relationships/image" Target="../media/image4.emf"/><Relationship Id="rId4" Type="http://schemas.openxmlformats.org/officeDocument/2006/relationships/oleObject" Target="../embeddings/oleObject14.bin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6" Type="http://schemas.openxmlformats.org/officeDocument/2006/relationships/image" Target="../media/image7.emf"/><Relationship Id="rId5" Type="http://schemas.openxmlformats.org/officeDocument/2006/relationships/image" Target="../media/image4.emf"/><Relationship Id="rId4" Type="http://schemas.openxmlformats.org/officeDocument/2006/relationships/oleObject" Target="../embeddings/oleObject20.bin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6" Type="http://schemas.openxmlformats.org/officeDocument/2006/relationships/image" Target="../media/image7.emf"/><Relationship Id="rId5" Type="http://schemas.openxmlformats.org/officeDocument/2006/relationships/image" Target="../media/image4.emf"/><Relationship Id="rId4" Type="http://schemas.openxmlformats.org/officeDocument/2006/relationships/oleObject" Target="../embeddings/oleObject16.bin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image" Target="../media/image7.emf"/><Relationship Id="rId5" Type="http://schemas.openxmlformats.org/officeDocument/2006/relationships/image" Target="../media/image4.emf"/><Relationship Id="rId4" Type="http://schemas.openxmlformats.org/officeDocument/2006/relationships/oleObject" Target="../embeddings/oleObject21.bin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6" Type="http://schemas.openxmlformats.org/officeDocument/2006/relationships/image" Target="../media/image7.emf"/><Relationship Id="rId5" Type="http://schemas.openxmlformats.org/officeDocument/2006/relationships/image" Target="../media/image4.emf"/><Relationship Id="rId4" Type="http://schemas.openxmlformats.org/officeDocument/2006/relationships/oleObject" Target="../embeddings/oleObject22.bin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4.bin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10.png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6" Type="http://schemas.openxmlformats.org/officeDocument/2006/relationships/image" Target="../media/image7.emf"/><Relationship Id="rId5" Type="http://schemas.openxmlformats.org/officeDocument/2006/relationships/image" Target="../media/image4.emf"/><Relationship Id="rId4" Type="http://schemas.openxmlformats.org/officeDocument/2006/relationships/oleObject" Target="../embeddings/oleObject24.bin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image" Target="../media/image7.emf"/><Relationship Id="rId5" Type="http://schemas.openxmlformats.org/officeDocument/2006/relationships/image" Target="../media/image4.emf"/><Relationship Id="rId4" Type="http://schemas.openxmlformats.org/officeDocument/2006/relationships/oleObject" Target="../embeddings/oleObject25.bin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6" Type="http://schemas.openxmlformats.org/officeDocument/2006/relationships/image" Target="../media/image7.emf"/><Relationship Id="rId5" Type="http://schemas.openxmlformats.org/officeDocument/2006/relationships/image" Target="../media/image4.emf"/><Relationship Id="rId4" Type="http://schemas.openxmlformats.org/officeDocument/2006/relationships/oleObject" Target="../embeddings/oleObject16.bin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6" Type="http://schemas.openxmlformats.org/officeDocument/2006/relationships/image" Target="../media/image7.emf"/><Relationship Id="rId5" Type="http://schemas.openxmlformats.org/officeDocument/2006/relationships/image" Target="../media/image4.emf"/><Relationship Id="rId4" Type="http://schemas.openxmlformats.org/officeDocument/2006/relationships/oleObject" Target="../embeddings/oleObject26.bin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6" Type="http://schemas.openxmlformats.org/officeDocument/2006/relationships/image" Target="../media/image7.emf"/><Relationship Id="rId5" Type="http://schemas.openxmlformats.org/officeDocument/2006/relationships/image" Target="../media/image4.emf"/><Relationship Id="rId4" Type="http://schemas.openxmlformats.org/officeDocument/2006/relationships/oleObject" Target="../embeddings/oleObject27.bin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11.png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9.xml"/><Relationship Id="rId1" Type="http://schemas.openxmlformats.org/officeDocument/2006/relationships/tags" Target="../tags/tag68.xml"/><Relationship Id="rId6" Type="http://schemas.openxmlformats.org/officeDocument/2006/relationships/image" Target="../media/image7.emf"/><Relationship Id="rId5" Type="http://schemas.openxmlformats.org/officeDocument/2006/relationships/image" Target="../media/image4.emf"/><Relationship Id="rId4" Type="http://schemas.openxmlformats.org/officeDocument/2006/relationships/oleObject" Target="../embeddings/oleObject29.bin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1.xml"/><Relationship Id="rId1" Type="http://schemas.openxmlformats.org/officeDocument/2006/relationships/tags" Target="../tags/tag70.xml"/><Relationship Id="rId6" Type="http://schemas.openxmlformats.org/officeDocument/2006/relationships/image" Target="../media/image7.emf"/><Relationship Id="rId5" Type="http://schemas.openxmlformats.org/officeDocument/2006/relationships/image" Target="../media/image4.emf"/><Relationship Id="rId4" Type="http://schemas.openxmlformats.org/officeDocument/2006/relationships/oleObject" Target="../embeddings/oleObject30.bin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3.xml"/><Relationship Id="rId1" Type="http://schemas.openxmlformats.org/officeDocument/2006/relationships/tags" Target="../tags/tag72.xml"/><Relationship Id="rId6" Type="http://schemas.openxmlformats.org/officeDocument/2006/relationships/image" Target="../media/image7.emf"/><Relationship Id="rId5" Type="http://schemas.openxmlformats.org/officeDocument/2006/relationships/image" Target="../media/image4.emf"/><Relationship Id="rId4" Type="http://schemas.openxmlformats.org/officeDocument/2006/relationships/oleObject" Target="../embeddings/oleObject16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5.bin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5.xml"/><Relationship Id="rId1" Type="http://schemas.openxmlformats.org/officeDocument/2006/relationships/tags" Target="../tags/tag74.xml"/><Relationship Id="rId6" Type="http://schemas.openxmlformats.org/officeDocument/2006/relationships/image" Target="../media/image7.emf"/><Relationship Id="rId5" Type="http://schemas.openxmlformats.org/officeDocument/2006/relationships/image" Target="../media/image4.emf"/><Relationship Id="rId4" Type="http://schemas.openxmlformats.org/officeDocument/2006/relationships/oleObject" Target="../embeddings/oleObject31.bin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7.xml"/><Relationship Id="rId1" Type="http://schemas.openxmlformats.org/officeDocument/2006/relationships/tags" Target="../tags/tag76.xml"/><Relationship Id="rId6" Type="http://schemas.openxmlformats.org/officeDocument/2006/relationships/image" Target="../media/image7.emf"/><Relationship Id="rId5" Type="http://schemas.openxmlformats.org/officeDocument/2006/relationships/image" Target="../media/image4.emf"/><Relationship Id="rId4" Type="http://schemas.openxmlformats.org/officeDocument/2006/relationships/oleObject" Target="../embeddings/oleObject32.bin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9.xml"/><Relationship Id="rId1" Type="http://schemas.openxmlformats.org/officeDocument/2006/relationships/tags" Target="../tags/tag78.x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12.png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1.xml"/><Relationship Id="rId1" Type="http://schemas.openxmlformats.org/officeDocument/2006/relationships/tags" Target="../tags/tag80.xml"/><Relationship Id="rId6" Type="http://schemas.openxmlformats.org/officeDocument/2006/relationships/image" Target="../media/image7.emf"/><Relationship Id="rId5" Type="http://schemas.openxmlformats.org/officeDocument/2006/relationships/image" Target="../media/image4.emf"/><Relationship Id="rId4" Type="http://schemas.openxmlformats.org/officeDocument/2006/relationships/oleObject" Target="../embeddings/oleObject34.bin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3.xml"/><Relationship Id="rId1" Type="http://schemas.openxmlformats.org/officeDocument/2006/relationships/tags" Target="../tags/tag82.xml"/><Relationship Id="rId6" Type="http://schemas.openxmlformats.org/officeDocument/2006/relationships/image" Target="../media/image7.emf"/><Relationship Id="rId5" Type="http://schemas.openxmlformats.org/officeDocument/2006/relationships/image" Target="../media/image4.emf"/><Relationship Id="rId4" Type="http://schemas.openxmlformats.org/officeDocument/2006/relationships/oleObject" Target="../embeddings/oleObject35.bin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5.xml"/><Relationship Id="rId1" Type="http://schemas.openxmlformats.org/officeDocument/2006/relationships/tags" Target="../tags/tag84.xml"/><Relationship Id="rId6" Type="http://schemas.openxmlformats.org/officeDocument/2006/relationships/image" Target="../media/image7.emf"/><Relationship Id="rId5" Type="http://schemas.openxmlformats.org/officeDocument/2006/relationships/image" Target="../media/image4.emf"/><Relationship Id="rId4" Type="http://schemas.openxmlformats.org/officeDocument/2006/relationships/oleObject" Target="../embeddings/oleObject16.bin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7.xml"/><Relationship Id="rId1" Type="http://schemas.openxmlformats.org/officeDocument/2006/relationships/tags" Target="../tags/tag86.xml"/><Relationship Id="rId6" Type="http://schemas.openxmlformats.org/officeDocument/2006/relationships/image" Target="../media/image7.emf"/><Relationship Id="rId5" Type="http://schemas.openxmlformats.org/officeDocument/2006/relationships/image" Target="../media/image4.emf"/><Relationship Id="rId4" Type="http://schemas.openxmlformats.org/officeDocument/2006/relationships/oleObject" Target="../embeddings/oleObject36.bin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9.xml"/><Relationship Id="rId1" Type="http://schemas.openxmlformats.org/officeDocument/2006/relationships/tags" Target="../tags/tag88.xml"/><Relationship Id="rId6" Type="http://schemas.openxmlformats.org/officeDocument/2006/relationships/image" Target="../media/image7.emf"/><Relationship Id="rId5" Type="http://schemas.openxmlformats.org/officeDocument/2006/relationships/image" Target="../media/image4.emf"/><Relationship Id="rId4" Type="http://schemas.openxmlformats.org/officeDocument/2006/relationships/oleObject" Target="../embeddings/oleObject37.bin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tags" Target="../tags/tag92.xml"/><Relationship Id="rId2" Type="http://schemas.openxmlformats.org/officeDocument/2006/relationships/tags" Target="../tags/tag91.xml"/><Relationship Id="rId1" Type="http://schemas.openxmlformats.org/officeDocument/2006/relationships/tags" Target="../tags/tag90.x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38.bin"/><Relationship Id="rId4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tags" Target="../tags/tag95.xml"/><Relationship Id="rId2" Type="http://schemas.openxmlformats.org/officeDocument/2006/relationships/tags" Target="../tags/tag94.xml"/><Relationship Id="rId1" Type="http://schemas.openxmlformats.org/officeDocument/2006/relationships/tags" Target="../tags/tag93.x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39.bin"/><Relationship Id="rId4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6.bin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tags" Target="../tags/tag98.xml"/><Relationship Id="rId2" Type="http://schemas.openxmlformats.org/officeDocument/2006/relationships/tags" Target="../tags/tag97.xml"/><Relationship Id="rId1" Type="http://schemas.openxmlformats.org/officeDocument/2006/relationships/tags" Target="../tags/tag96.x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40.bin"/><Relationship Id="rId4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tags" Target="../tags/tag101.xml"/><Relationship Id="rId2" Type="http://schemas.openxmlformats.org/officeDocument/2006/relationships/tags" Target="../tags/tag100.xml"/><Relationship Id="rId1" Type="http://schemas.openxmlformats.org/officeDocument/2006/relationships/tags" Target="../tags/tag99.x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41.bin"/><Relationship Id="rId4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tags" Target="../tags/tag104.xml"/><Relationship Id="rId2" Type="http://schemas.openxmlformats.org/officeDocument/2006/relationships/tags" Target="../tags/tag103.xml"/><Relationship Id="rId1" Type="http://schemas.openxmlformats.org/officeDocument/2006/relationships/tags" Target="../tags/tag102.x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42.bin"/><Relationship Id="rId4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tags" Target="../tags/tag107.xml"/><Relationship Id="rId2" Type="http://schemas.openxmlformats.org/officeDocument/2006/relationships/tags" Target="../tags/tag106.xml"/><Relationship Id="rId1" Type="http://schemas.openxmlformats.org/officeDocument/2006/relationships/tags" Target="../tags/tag105.x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43.bin"/><Relationship Id="rId4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09.xml"/><Relationship Id="rId1" Type="http://schemas.openxmlformats.org/officeDocument/2006/relationships/tags" Target="../tags/tag108.xml"/><Relationship Id="rId6" Type="http://schemas.openxmlformats.org/officeDocument/2006/relationships/image" Target="../media/image13.emf"/><Relationship Id="rId5" Type="http://schemas.openxmlformats.org/officeDocument/2006/relationships/image" Target="../media/image4.emf"/><Relationship Id="rId4" Type="http://schemas.openxmlformats.org/officeDocument/2006/relationships/oleObject" Target="../embeddings/oleObject2.bin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7.bin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dark blue">
    <p:bg>
      <p:bgPr>
        <a:gradFill>
          <a:gsLst>
            <a:gs pos="66000">
              <a:srgbClr val="005595"/>
            </a:gs>
            <a:gs pos="19000">
              <a:srgbClr val="00325D"/>
            </a:gs>
            <a:gs pos="100000">
              <a:schemeClr val="accent1"/>
            </a:gs>
          </a:gsLst>
          <a:lin ang="21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970A3CAD-6999-8848-92A5-B02A4C5F2FE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A41915F4-B8A1-F747-84F8-C0A9E23EABF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white">
          <a:xfrm>
            <a:off x="837437" y="3565406"/>
            <a:ext cx="4324891" cy="18921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1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_Author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0AF1B9CF-7070-3E45-A8F8-B49FDF1700C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837437" y="3754620"/>
            <a:ext cx="4324891" cy="18921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1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_Business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31F86775-9BAC-8C4A-B0F3-6CCEF30561E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white">
          <a:xfrm>
            <a:off x="837437" y="3943834"/>
            <a:ext cx="4324891" cy="18921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1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_Date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B974426A-8BB2-2343-9F2B-54B7DD183BC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837437" y="2038742"/>
            <a:ext cx="6169658" cy="120699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3600">
                <a:solidFill>
                  <a:schemeClr val="bg1"/>
                </a:solidFill>
                <a:latin typeface="+mj-lt"/>
              </a:defRPr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 lvl="0"/>
            <a:r>
              <a:rPr lang="en-US" noProof="0"/>
              <a:t>Presentation title 36pt</a:t>
            </a:r>
          </a:p>
        </p:txBody>
      </p:sp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B97E9A9-1E1C-4B5E-8AF4-C1C99BF6287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479" imgH="478" progId="TCLayout.ActiveDocument.1">
                  <p:embed/>
                </p:oleObj>
              </mc:Choice>
              <mc:Fallback>
                <p:oleObj name="think-cell Slide" r:id="rId5" imgW="479" imgH="478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B97E9A9-1E1C-4B5E-8AF4-C1C99BF6287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E061105F-C847-40F9-BFC8-77D41F952978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0089C4"/>
          </a:solidFill>
          <a:ln w="25400" cap="flat" cmpd="sng" algn="ctr">
            <a:solidFill>
              <a:srgbClr val="0089C4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0" i="0" baseline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8236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bleed image - overlay left -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2D4F054F-6CD0-C744-99DB-747A5AF70D4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3254870" y="0"/>
            <a:ext cx="5889129" cy="5143500"/>
          </a:xfrm>
          <a:solidFill>
            <a:schemeClr val="bg1">
              <a:lumMod val="85000"/>
            </a:schemeClr>
          </a:solidFill>
        </p:spPr>
        <p:txBody>
          <a:bodyPr vert="horz" lIns="0" tIns="0" rIns="0" bIns="576000" spcCol="324000" rtlCol="0" anchor="ctr">
            <a:noAutofit/>
          </a:bodyPr>
          <a:lstStyle>
            <a:lvl1pPr marL="0" indent="0" algn="ctr">
              <a:buNone/>
              <a:defRPr lang="en-US" dirty="0"/>
            </a:lvl1pPr>
          </a:lstStyle>
          <a:p>
            <a:pPr marL="0" lvl="0" indent="0" algn="ctr">
              <a:buNone/>
            </a:pPr>
            <a:r>
              <a:rPr lang="en-US" noProof="0"/>
              <a:t>Click icon to insert photo </a:t>
            </a:r>
            <a:r>
              <a:rPr lang="en-US" b="0" i="0" noProof="0">
                <a:solidFill>
                  <a:srgbClr val="1A1A1A"/>
                </a:solidFill>
                <a:effectLst/>
                <a:latin typeface="OpenSans"/>
              </a:rPr>
              <a:t>966 x 843 px</a:t>
            </a:r>
            <a:endParaRPr lang="en-US" noProof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769BFD60-1F6E-8847-8AF0-D376979663F9}"/>
              </a:ext>
            </a:extLst>
          </p:cNvPr>
          <p:cNvSpPr txBox="1">
            <a:spLocks/>
          </p:cNvSpPr>
          <p:nvPr userDrawn="1"/>
        </p:nvSpPr>
        <p:spPr>
          <a:xfrm>
            <a:off x="7889496" y="4719600"/>
            <a:ext cx="1064563" cy="275297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de-DE"/>
            </a:defPPr>
            <a:lvl1pPr marL="0" algn="r" defTabSz="914278" rtl="0" eaLnBrk="1" latinLnBrk="0" hangingPunct="1">
              <a:defRPr sz="7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457140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78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17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5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9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34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97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1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noProof="0">
                <a:solidFill>
                  <a:schemeClr val="bg1">
                    <a:lumMod val="65000"/>
                  </a:schemeClr>
                </a:solidFill>
              </a:rPr>
              <a:t>© Koninklijke Philips N.V.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CED40C-8280-F64D-835C-BBE2711F60D9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B2AF8FD8-EE9D-314B-8AE1-79B9D514A949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CE15C5B3-F137-C847-8AEF-B6EA3211AAAA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5163908-529D-4A49-892F-D37C4044DFD8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74F6BD1-05E3-0748-8229-5BFCF37D213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280764" y="216000"/>
            <a:ext cx="360000" cy="457297"/>
          </a:xfrm>
          <a:blipFill dpi="0" rotWithShape="1">
            <a:blip r:embed="rId2">
              <a:alphaModFix/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8C7E7A55-842A-944F-B105-E98E505B49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4825" y="378000"/>
            <a:ext cx="2627313" cy="4320000"/>
          </a:xfrm>
        </p:spPr>
        <p:txBody>
          <a:bodyPr lIns="0" tIns="0" rIns="0" bIns="0" anchor="ctr" anchorCtr="0">
            <a:noAutofit/>
          </a:bodyPr>
          <a:lstStyle>
            <a:lvl1pPr marL="6350" indent="-6350">
              <a:lnSpc>
                <a:spcPct val="90000"/>
              </a:lnSpc>
              <a:buClr>
                <a:srgbClr val="00629F"/>
              </a:buClr>
              <a:buNone/>
              <a:tabLst/>
              <a:defRPr sz="2800" b="0" i="0">
                <a:solidFill>
                  <a:srgbClr val="00629F"/>
                </a:solidFill>
                <a:latin typeface="+mj-lt"/>
                <a:cs typeface="Calibri Light" panose="020F0302020204030204" pitchFamily="34" charset="0"/>
              </a:defRPr>
            </a:lvl1pPr>
            <a:lvl2pPr marL="668338" indent="-312738">
              <a:lnSpc>
                <a:spcPct val="90000"/>
              </a:lnSpc>
              <a:buClr>
                <a:srgbClr val="00629F"/>
              </a:buClr>
              <a:buNone/>
              <a:tabLst/>
              <a:defRPr sz="2400" b="0" i="0">
                <a:solidFill>
                  <a:srgbClr val="00629F"/>
                </a:solidFill>
                <a:latin typeface="+mj-lt"/>
                <a:cs typeface="Calibri Light" panose="020F0302020204030204" pitchFamily="34" charset="0"/>
              </a:defRPr>
            </a:lvl2pPr>
            <a:lvl3pPr marL="979488" indent="-266700">
              <a:lnSpc>
                <a:spcPct val="90000"/>
              </a:lnSpc>
              <a:buClr>
                <a:srgbClr val="00629F"/>
              </a:buClr>
              <a:buNone/>
              <a:tabLst/>
              <a:defRPr sz="1800" b="0" i="0">
                <a:solidFill>
                  <a:srgbClr val="00629F"/>
                </a:solidFill>
                <a:latin typeface="+mj-lt"/>
                <a:cs typeface="Calibri Light" panose="020F0302020204030204" pitchFamily="34" charset="0"/>
              </a:defRPr>
            </a:lvl3pPr>
            <a:lvl4pPr marL="1292225" indent="-254000">
              <a:lnSpc>
                <a:spcPct val="90000"/>
              </a:lnSpc>
              <a:buClr>
                <a:srgbClr val="00629F"/>
              </a:buClr>
              <a:buNone/>
              <a:tabLst/>
              <a:defRPr sz="1600" b="0" i="0">
                <a:solidFill>
                  <a:srgbClr val="00629F"/>
                </a:solidFill>
                <a:latin typeface="+mj-lt"/>
                <a:cs typeface="Calibri Light" panose="020F0302020204030204" pitchFamily="34" charset="0"/>
              </a:defRPr>
            </a:lvl4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5232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bleed image - small overlay left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2D4F054F-6CD0-C744-99DB-747A5AF70D4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0" y="0"/>
            <a:ext cx="9144000" cy="5143500"/>
          </a:xfrm>
          <a:solidFill>
            <a:schemeClr val="bg1">
              <a:lumMod val="85000"/>
            </a:schemeClr>
          </a:solidFill>
        </p:spPr>
        <p:txBody>
          <a:bodyPr vert="horz" lIns="0" tIns="0" rIns="0" bIns="576000" spcCol="324000" rtlCol="0" anchor="ctr" anchorCtr="0">
            <a:noAutofit/>
          </a:bodyPr>
          <a:lstStyle>
            <a:lvl1pPr marL="0" indent="0" algn="ctr">
              <a:buNone/>
              <a:defRPr lang="en-US" dirty="0"/>
            </a:lvl1pPr>
          </a:lstStyle>
          <a:p>
            <a:pPr marL="0" lvl="0" indent="0" algn="ctr">
              <a:buNone/>
            </a:pPr>
            <a:r>
              <a:rPr lang="en-US" noProof="0"/>
              <a:t>Insert photo 1500 x 843 px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769BFD60-1F6E-8847-8AF0-D376979663F9}"/>
              </a:ext>
            </a:extLst>
          </p:cNvPr>
          <p:cNvSpPr txBox="1">
            <a:spLocks/>
          </p:cNvSpPr>
          <p:nvPr userDrawn="1"/>
        </p:nvSpPr>
        <p:spPr>
          <a:xfrm>
            <a:off x="7884368" y="4719600"/>
            <a:ext cx="1069691" cy="275297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de-DE"/>
            </a:defPPr>
            <a:lvl1pPr marL="0" algn="r" defTabSz="914278" rtl="0" eaLnBrk="1" latinLnBrk="0" hangingPunct="1">
              <a:defRPr sz="7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457140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78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17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5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9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34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97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1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noProof="0">
                <a:solidFill>
                  <a:schemeClr val="bg1">
                    <a:lumMod val="65000"/>
                  </a:schemeClr>
                </a:solidFill>
              </a:rPr>
              <a:t>© Koninklijke Philips N.V.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CED40C-8280-F64D-835C-BBE2711F60D9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noProof="0">
              <a:solidFill>
                <a:schemeClr val="bg1"/>
              </a:solidFill>
            </a:endParaRP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B2AF8FD8-EE9D-314B-8AE1-79B9D514A949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noProof="0">
              <a:solidFill>
                <a:schemeClr val="bg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CE15C5B3-F137-C847-8AEF-B6EA3211AAAA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fld id="{A5163908-529D-4A49-892F-D37C4044DFD8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5FB4E9C5-372D-B54F-AB35-3198E76F9BE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280764" y="216000"/>
            <a:ext cx="360000" cy="457297"/>
          </a:xfrm>
          <a:blipFill dpi="0" rotWithShape="1">
            <a:blip r:embed="rId2">
              <a:alphaModFix/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A6F08260-F124-AB45-A656-0CF6C91D547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4825" y="1209600"/>
            <a:ext cx="2627313" cy="3484800"/>
          </a:xfrm>
          <a:solidFill>
            <a:srgbClr val="00629F"/>
          </a:solidFill>
        </p:spPr>
        <p:txBody>
          <a:bodyPr lIns="108000" tIns="0" rIns="0" bIns="0" anchor="ctr" anchorCtr="0">
            <a:noAutofit/>
          </a:bodyPr>
          <a:lstStyle>
            <a:lvl1pPr marL="6350" indent="-6350">
              <a:lnSpc>
                <a:spcPct val="90000"/>
              </a:lnSpc>
              <a:buClr>
                <a:schemeClr val="bg1"/>
              </a:buClr>
              <a:buNone/>
              <a:tabLst/>
              <a:defRPr sz="2800" b="0" i="0">
                <a:solidFill>
                  <a:schemeClr val="bg1"/>
                </a:solidFill>
                <a:latin typeface="+mj-lt"/>
                <a:cs typeface="Calibri Light" panose="020F0302020204030204" pitchFamily="34" charset="0"/>
              </a:defRPr>
            </a:lvl1pPr>
            <a:lvl2pPr marL="668338" indent="-312738">
              <a:lnSpc>
                <a:spcPct val="90000"/>
              </a:lnSpc>
              <a:buClr>
                <a:schemeClr val="bg1"/>
              </a:buClr>
              <a:tabLst/>
              <a:defRPr sz="2400" b="0" i="0">
                <a:solidFill>
                  <a:schemeClr val="bg1"/>
                </a:solidFill>
                <a:latin typeface="+mj-lt"/>
                <a:cs typeface="Calibri Light" panose="020F0302020204030204" pitchFamily="34" charset="0"/>
              </a:defRPr>
            </a:lvl2pPr>
            <a:lvl3pPr marL="979488" indent="-266700">
              <a:lnSpc>
                <a:spcPct val="90000"/>
              </a:lnSpc>
              <a:buClr>
                <a:schemeClr val="bg1"/>
              </a:buClr>
              <a:tabLst/>
              <a:defRPr sz="1800" b="0" i="0">
                <a:solidFill>
                  <a:schemeClr val="bg1"/>
                </a:solidFill>
                <a:latin typeface="+mj-lt"/>
                <a:cs typeface="Calibri Light" panose="020F0302020204030204" pitchFamily="34" charset="0"/>
              </a:defRPr>
            </a:lvl3pPr>
            <a:lvl4pPr marL="1292225" indent="-254000">
              <a:lnSpc>
                <a:spcPct val="90000"/>
              </a:lnSpc>
              <a:buClr>
                <a:schemeClr val="bg1"/>
              </a:buClr>
              <a:tabLst/>
              <a:defRPr sz="1600" b="0" i="0">
                <a:solidFill>
                  <a:schemeClr val="bg1"/>
                </a:solidFill>
                <a:latin typeface="+mj-lt"/>
                <a:cs typeface="Calibri Light" panose="020F0302020204030204" pitchFamily="34" charset="0"/>
              </a:defRPr>
            </a:lvl4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59162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bleed image - small overlay left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2D4F054F-6CD0-C744-99DB-747A5AF70D4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0" y="0"/>
            <a:ext cx="9144000" cy="5143500"/>
          </a:xfrm>
          <a:solidFill>
            <a:schemeClr val="bg1">
              <a:lumMod val="85000"/>
            </a:schemeClr>
          </a:solidFill>
        </p:spPr>
        <p:txBody>
          <a:bodyPr vert="horz" lIns="0" tIns="0" rIns="0" bIns="576000" spcCol="324000" rtlCol="0" anchor="ctr" anchorCtr="0">
            <a:noAutofit/>
          </a:bodyPr>
          <a:lstStyle>
            <a:lvl1pPr marL="0" indent="0" algn="ctr">
              <a:buNone/>
              <a:defRPr lang="en-US" dirty="0"/>
            </a:lvl1pPr>
          </a:lstStyle>
          <a:p>
            <a:pPr marL="0" lvl="0" indent="0" algn="ctr">
              <a:buNone/>
            </a:pPr>
            <a:r>
              <a:rPr lang="en-US" noProof="0"/>
              <a:t>Insert photo 1500 x 843 px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769BFD60-1F6E-8847-8AF0-D376979663F9}"/>
              </a:ext>
            </a:extLst>
          </p:cNvPr>
          <p:cNvSpPr txBox="1">
            <a:spLocks/>
          </p:cNvSpPr>
          <p:nvPr userDrawn="1"/>
        </p:nvSpPr>
        <p:spPr>
          <a:xfrm>
            <a:off x="7884368" y="4719600"/>
            <a:ext cx="1069691" cy="275297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de-DE"/>
            </a:defPPr>
            <a:lvl1pPr marL="0" algn="r" defTabSz="914278" rtl="0" eaLnBrk="1" latinLnBrk="0" hangingPunct="1">
              <a:defRPr sz="7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457140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78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17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5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9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34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97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1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noProof="0">
                <a:solidFill>
                  <a:schemeClr val="bg1">
                    <a:lumMod val="65000"/>
                  </a:schemeClr>
                </a:solidFill>
              </a:rPr>
              <a:t>© Koninklijke Philips N.V.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CED40C-8280-F64D-835C-BBE2711F60D9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noProof="0">
              <a:solidFill>
                <a:schemeClr val="bg1"/>
              </a:solidFill>
            </a:endParaRP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B2AF8FD8-EE9D-314B-8AE1-79B9D514A949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noProof="0">
              <a:solidFill>
                <a:schemeClr val="bg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CE15C5B3-F137-C847-8AEF-B6EA3211AAAA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fld id="{A5163908-529D-4A49-892F-D37C4044DFD8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B281D39-1145-FA4E-B683-513036C3479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280764" y="216000"/>
            <a:ext cx="360000" cy="457297"/>
          </a:xfrm>
          <a:blipFill dpi="0" rotWithShape="1">
            <a:blip r:embed="rId2">
              <a:alphaModFix/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0E8E77E7-B238-0A4C-BBF8-DDD421A9C0A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4825" y="1209600"/>
            <a:ext cx="2627313" cy="3484800"/>
          </a:xfrm>
          <a:solidFill>
            <a:schemeClr val="bg1"/>
          </a:solidFill>
        </p:spPr>
        <p:txBody>
          <a:bodyPr lIns="108000" tIns="0" rIns="0" bIns="0" anchor="ctr" anchorCtr="0">
            <a:noAutofit/>
          </a:bodyPr>
          <a:lstStyle>
            <a:lvl1pPr marL="6350" indent="-6350">
              <a:lnSpc>
                <a:spcPct val="90000"/>
              </a:lnSpc>
              <a:buClr>
                <a:srgbClr val="00629F"/>
              </a:buClr>
              <a:buNone/>
              <a:tabLst/>
              <a:defRPr sz="2800" b="0" i="0">
                <a:solidFill>
                  <a:srgbClr val="00629F"/>
                </a:solidFill>
                <a:latin typeface="+mj-lt"/>
                <a:cs typeface="Calibri Light" panose="020F0302020204030204" pitchFamily="34" charset="0"/>
              </a:defRPr>
            </a:lvl1pPr>
            <a:lvl2pPr marL="668338" indent="-312738">
              <a:lnSpc>
                <a:spcPct val="90000"/>
              </a:lnSpc>
              <a:buClr>
                <a:srgbClr val="00629F"/>
              </a:buClr>
              <a:tabLst/>
              <a:defRPr sz="2400" b="0" i="0">
                <a:solidFill>
                  <a:srgbClr val="00629F"/>
                </a:solidFill>
                <a:latin typeface="+mj-lt"/>
                <a:cs typeface="Calibri Light" panose="020F0302020204030204" pitchFamily="34" charset="0"/>
              </a:defRPr>
            </a:lvl2pPr>
            <a:lvl3pPr marL="979488" indent="-266700">
              <a:lnSpc>
                <a:spcPct val="90000"/>
              </a:lnSpc>
              <a:buClr>
                <a:srgbClr val="00629F"/>
              </a:buClr>
              <a:tabLst/>
              <a:defRPr sz="1800" b="0" i="0">
                <a:solidFill>
                  <a:srgbClr val="00629F"/>
                </a:solidFill>
                <a:latin typeface="+mj-lt"/>
                <a:cs typeface="Calibri Light" panose="020F0302020204030204" pitchFamily="34" charset="0"/>
              </a:defRPr>
            </a:lvl3pPr>
            <a:lvl4pPr marL="1292225" indent="-254000">
              <a:lnSpc>
                <a:spcPct val="90000"/>
              </a:lnSpc>
              <a:buClr>
                <a:srgbClr val="00629F"/>
              </a:buClr>
              <a:tabLst/>
              <a:defRPr sz="1600" b="0" i="0">
                <a:solidFill>
                  <a:srgbClr val="00629F"/>
                </a:solidFill>
                <a:latin typeface="+mj-lt"/>
                <a:cs typeface="Calibri Light" panose="020F0302020204030204" pitchFamily="34" charset="0"/>
              </a:defRPr>
            </a:lvl4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88751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bleed image - small overlay right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2D4F054F-6CD0-C744-99DB-747A5AF70D4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0" y="0"/>
            <a:ext cx="9144000" cy="5143500"/>
          </a:xfrm>
          <a:solidFill>
            <a:schemeClr val="bg1">
              <a:lumMod val="85000"/>
            </a:schemeClr>
          </a:solidFill>
        </p:spPr>
        <p:txBody>
          <a:bodyPr vert="horz" lIns="0" tIns="0" rIns="0" bIns="576000" spcCol="324000" rtlCol="0" anchor="ctr">
            <a:noAutofit/>
          </a:bodyPr>
          <a:lstStyle>
            <a:lvl1pPr marL="0" indent="0" algn="ctr">
              <a:buNone/>
              <a:defRPr lang="en-US" dirty="0"/>
            </a:lvl1pPr>
          </a:lstStyle>
          <a:p>
            <a:pPr marL="0" lvl="0" indent="0" algn="ctr">
              <a:buNone/>
            </a:pPr>
            <a:r>
              <a:rPr lang="en-US" noProof="0"/>
              <a:t>Insert photo 1500 x 843 px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769BFD60-1F6E-8847-8AF0-D376979663F9}"/>
              </a:ext>
            </a:extLst>
          </p:cNvPr>
          <p:cNvSpPr txBox="1">
            <a:spLocks/>
          </p:cNvSpPr>
          <p:nvPr userDrawn="1"/>
        </p:nvSpPr>
        <p:spPr>
          <a:xfrm>
            <a:off x="7884368" y="4719600"/>
            <a:ext cx="1069691" cy="275297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de-DE"/>
            </a:defPPr>
            <a:lvl1pPr marL="0" algn="r" defTabSz="914278" rtl="0" eaLnBrk="1" latinLnBrk="0" hangingPunct="1">
              <a:defRPr sz="7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457140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78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17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5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9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34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97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1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noProof="0">
                <a:solidFill>
                  <a:schemeClr val="bg1">
                    <a:lumMod val="65000"/>
                  </a:schemeClr>
                </a:solidFill>
              </a:rPr>
              <a:t>© Koninklijke Philips N.V.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CED40C-8280-F64D-835C-BBE2711F60D9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noProof="0">
              <a:solidFill>
                <a:schemeClr val="bg1"/>
              </a:solidFill>
            </a:endParaRP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B2AF8FD8-EE9D-314B-8AE1-79B9D514A949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noProof="0">
              <a:solidFill>
                <a:schemeClr val="bg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CE15C5B3-F137-C847-8AEF-B6EA3211AAAA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fld id="{A5163908-529D-4A49-892F-D37C4044DFD8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BCEDFCF-642D-F141-9A43-DB7CB01B361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280764" y="216000"/>
            <a:ext cx="360000" cy="457297"/>
          </a:xfrm>
          <a:blipFill dpi="0" rotWithShape="1">
            <a:blip r:embed="rId2">
              <a:alphaModFix/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22B8767-9500-8248-B35C-32B6CDB0147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08400" y="1209600"/>
            <a:ext cx="2627313" cy="3484800"/>
          </a:xfrm>
          <a:solidFill>
            <a:srgbClr val="00629F"/>
          </a:solidFill>
        </p:spPr>
        <p:txBody>
          <a:bodyPr lIns="108000" tIns="0" rIns="0" bIns="0" anchor="ctr" anchorCtr="0">
            <a:noAutofit/>
          </a:bodyPr>
          <a:lstStyle>
            <a:lvl1pPr marL="6350" indent="-6350">
              <a:lnSpc>
                <a:spcPct val="90000"/>
              </a:lnSpc>
              <a:buClr>
                <a:schemeClr val="bg1"/>
              </a:buClr>
              <a:buNone/>
              <a:tabLst/>
              <a:defRPr sz="2800" b="0" i="0">
                <a:solidFill>
                  <a:schemeClr val="bg1"/>
                </a:solidFill>
                <a:latin typeface="+mj-lt"/>
                <a:cs typeface="Calibri Light" panose="020F0302020204030204" pitchFamily="34" charset="0"/>
              </a:defRPr>
            </a:lvl1pPr>
            <a:lvl2pPr marL="668338" indent="-312738">
              <a:lnSpc>
                <a:spcPct val="90000"/>
              </a:lnSpc>
              <a:buClr>
                <a:schemeClr val="bg1"/>
              </a:buClr>
              <a:buNone/>
              <a:tabLst/>
              <a:defRPr sz="2400" b="0" i="0">
                <a:solidFill>
                  <a:schemeClr val="bg1"/>
                </a:solidFill>
                <a:latin typeface="+mj-lt"/>
                <a:cs typeface="Calibri Light" panose="020F0302020204030204" pitchFamily="34" charset="0"/>
              </a:defRPr>
            </a:lvl2pPr>
            <a:lvl3pPr marL="979488" indent="-266700">
              <a:lnSpc>
                <a:spcPct val="90000"/>
              </a:lnSpc>
              <a:buClr>
                <a:schemeClr val="bg1"/>
              </a:buClr>
              <a:tabLst/>
              <a:defRPr sz="1800" b="0" i="0">
                <a:solidFill>
                  <a:schemeClr val="bg1"/>
                </a:solidFill>
                <a:latin typeface="+mj-lt"/>
                <a:cs typeface="Calibri Light" panose="020F0302020204030204" pitchFamily="34" charset="0"/>
              </a:defRPr>
            </a:lvl3pPr>
            <a:lvl4pPr marL="1292225" indent="-254000">
              <a:lnSpc>
                <a:spcPct val="90000"/>
              </a:lnSpc>
              <a:buClr>
                <a:schemeClr val="bg1"/>
              </a:buClr>
              <a:tabLst/>
              <a:defRPr sz="1600" b="0" i="0">
                <a:solidFill>
                  <a:schemeClr val="bg1"/>
                </a:solidFill>
                <a:latin typeface="+mj-lt"/>
                <a:cs typeface="Calibri Light" panose="020F0302020204030204" pitchFamily="34" charset="0"/>
              </a:defRPr>
            </a:lvl4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49013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bleed image - small overlay right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2D4F054F-6CD0-C744-99DB-747A5AF70D4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0" y="0"/>
            <a:ext cx="9144000" cy="5143500"/>
          </a:xfrm>
          <a:solidFill>
            <a:schemeClr val="bg1">
              <a:lumMod val="85000"/>
            </a:schemeClr>
          </a:solidFill>
        </p:spPr>
        <p:txBody>
          <a:bodyPr vert="horz" lIns="0" tIns="0" rIns="0" bIns="576000" spcCol="324000" rtlCol="0" anchor="ctr">
            <a:noAutofit/>
          </a:bodyPr>
          <a:lstStyle>
            <a:lvl1pPr marL="0" indent="0" algn="ctr">
              <a:buNone/>
              <a:defRPr lang="en-US" dirty="0"/>
            </a:lvl1pPr>
          </a:lstStyle>
          <a:p>
            <a:pPr marL="0" lvl="0" indent="0" algn="ctr">
              <a:buNone/>
            </a:pPr>
            <a:r>
              <a:rPr lang="en-US" noProof="0"/>
              <a:t>Insert photo 1500 x 843 px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769BFD60-1F6E-8847-8AF0-D376979663F9}"/>
              </a:ext>
            </a:extLst>
          </p:cNvPr>
          <p:cNvSpPr txBox="1">
            <a:spLocks/>
          </p:cNvSpPr>
          <p:nvPr userDrawn="1"/>
        </p:nvSpPr>
        <p:spPr>
          <a:xfrm>
            <a:off x="7884368" y="4719600"/>
            <a:ext cx="1069691" cy="275297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de-DE"/>
            </a:defPPr>
            <a:lvl1pPr marL="0" algn="r" defTabSz="914278" rtl="0" eaLnBrk="1" latinLnBrk="0" hangingPunct="1">
              <a:defRPr sz="7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457140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78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17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5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9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34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97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1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noProof="0">
                <a:solidFill>
                  <a:schemeClr val="bg1">
                    <a:lumMod val="65000"/>
                  </a:schemeClr>
                </a:solidFill>
              </a:rPr>
              <a:t>© Koninklijke Philips N.V.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CED40C-8280-F64D-835C-BBE2711F60D9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noProof="0">
              <a:solidFill>
                <a:schemeClr val="bg1"/>
              </a:solidFill>
            </a:endParaRP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B2AF8FD8-EE9D-314B-8AE1-79B9D514A949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noProof="0">
              <a:solidFill>
                <a:schemeClr val="bg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CE15C5B3-F137-C847-8AEF-B6EA3211AAAA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fld id="{A5163908-529D-4A49-892F-D37C4044DFD8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E0A4A19-89A9-8948-BDDE-4E2EB8CFE8E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280764" y="216000"/>
            <a:ext cx="360000" cy="457297"/>
          </a:xfrm>
          <a:blipFill dpi="0" rotWithShape="1">
            <a:blip r:embed="rId2">
              <a:alphaModFix/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486B91CD-B8EC-8C40-A3C6-C3EC4ECDB5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08400" y="1209600"/>
            <a:ext cx="2627313" cy="3484800"/>
          </a:xfrm>
          <a:solidFill>
            <a:schemeClr val="bg1"/>
          </a:solidFill>
        </p:spPr>
        <p:txBody>
          <a:bodyPr lIns="108000" tIns="0" rIns="0" bIns="0" anchor="ctr" anchorCtr="0">
            <a:noAutofit/>
          </a:bodyPr>
          <a:lstStyle>
            <a:lvl1pPr marL="6350" indent="-6350">
              <a:lnSpc>
                <a:spcPct val="90000"/>
              </a:lnSpc>
              <a:buClr>
                <a:srgbClr val="00629F"/>
              </a:buClr>
              <a:buNone/>
              <a:tabLst/>
              <a:defRPr sz="2800" b="0" i="0">
                <a:solidFill>
                  <a:srgbClr val="00629F"/>
                </a:solidFill>
                <a:latin typeface="+mj-lt"/>
                <a:cs typeface="Calibri Light" panose="020F0302020204030204" pitchFamily="34" charset="0"/>
              </a:defRPr>
            </a:lvl1pPr>
            <a:lvl2pPr marL="668338" indent="-312738">
              <a:lnSpc>
                <a:spcPct val="90000"/>
              </a:lnSpc>
              <a:buClr>
                <a:srgbClr val="00629F"/>
              </a:buClr>
              <a:tabLst/>
              <a:defRPr sz="2400" b="0" i="0">
                <a:solidFill>
                  <a:srgbClr val="00629F"/>
                </a:solidFill>
                <a:latin typeface="+mj-lt"/>
                <a:cs typeface="Calibri Light" panose="020F0302020204030204" pitchFamily="34" charset="0"/>
              </a:defRPr>
            </a:lvl2pPr>
            <a:lvl3pPr marL="979488" indent="-266700">
              <a:lnSpc>
                <a:spcPct val="90000"/>
              </a:lnSpc>
              <a:buClr>
                <a:srgbClr val="00629F"/>
              </a:buClr>
              <a:tabLst/>
              <a:defRPr sz="1800" b="0" i="0">
                <a:solidFill>
                  <a:srgbClr val="00629F"/>
                </a:solidFill>
                <a:latin typeface="+mj-lt"/>
                <a:cs typeface="Calibri Light" panose="020F0302020204030204" pitchFamily="34" charset="0"/>
              </a:defRPr>
            </a:lvl3pPr>
            <a:lvl4pPr marL="1292225" indent="-254000">
              <a:lnSpc>
                <a:spcPct val="90000"/>
              </a:lnSpc>
              <a:buClr>
                <a:srgbClr val="00629F"/>
              </a:buClr>
              <a:tabLst/>
              <a:defRPr sz="1600" b="0" i="0">
                <a:solidFill>
                  <a:srgbClr val="00629F"/>
                </a:solidFill>
                <a:latin typeface="+mj-lt"/>
                <a:cs typeface="Calibri Light" panose="020F0302020204030204" pitchFamily="34" charset="0"/>
              </a:defRPr>
            </a:lvl4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68660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2D4F054F-6CD0-C744-99DB-747A5AF70D4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0" y="0"/>
            <a:ext cx="4511675" cy="5143500"/>
          </a:xfrm>
          <a:solidFill>
            <a:schemeClr val="bg1">
              <a:lumMod val="85000"/>
            </a:schemeClr>
          </a:solidFill>
        </p:spPr>
        <p:txBody>
          <a:bodyPr vert="horz" lIns="0" tIns="0" rIns="0" bIns="576000" spcCol="324000" rtlCol="0" anchor="ctr">
            <a:noAutofit/>
          </a:bodyPr>
          <a:lstStyle>
            <a:lvl1pPr marL="0" indent="0" algn="ctr">
              <a:buNone/>
              <a:defRPr lang="en-US" dirty="0"/>
            </a:lvl1pPr>
          </a:lstStyle>
          <a:p>
            <a:pPr marL="0" lvl="0" indent="0" algn="ctr">
              <a:buNone/>
            </a:pPr>
            <a:r>
              <a:rPr lang="en-US" noProof="0"/>
              <a:t>Click icon to insert photo 419 x 843 px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CED40C-8280-F64D-835C-BBE2711F60D9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noProof="0">
              <a:solidFill>
                <a:schemeClr val="bg1"/>
              </a:solidFill>
            </a:endParaRP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B2AF8FD8-EE9D-314B-8AE1-79B9D514A949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noProof="0">
              <a:solidFill>
                <a:schemeClr val="bg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CE15C5B3-F137-C847-8AEF-B6EA3211AAAA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fld id="{A5163908-529D-4A49-892F-D37C4044DFD8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F51A93-47BF-3E4F-8F7A-57ED443F02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21213" y="376238"/>
            <a:ext cx="3406776" cy="827087"/>
          </a:xfrm>
        </p:spPr>
        <p:txBody>
          <a:bodyPr/>
          <a:lstStyle>
            <a:lvl1pPr>
              <a:defRPr sz="2400">
                <a:solidFill>
                  <a:srgbClr val="00629F"/>
                </a:solidFill>
              </a:defRPr>
            </a:lvl1pPr>
          </a:lstStyle>
          <a:p>
            <a:r>
              <a:rPr lang="en-US" noProof="0"/>
              <a:t>Click to edit Master </a:t>
            </a:r>
            <a:br>
              <a:rPr lang="en-US" noProof="0"/>
            </a:br>
            <a:r>
              <a:rPr lang="en-US" noProof="0"/>
              <a:t>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9A0CF2-F77E-DA44-97A6-E772500B7B8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621212" y="1211264"/>
            <a:ext cx="4016375" cy="34845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101598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-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2D4F054F-6CD0-C744-99DB-747A5AF70D4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4633200" y="0"/>
            <a:ext cx="4510800" cy="5143500"/>
          </a:xfrm>
          <a:solidFill>
            <a:schemeClr val="bg1">
              <a:lumMod val="85000"/>
            </a:schemeClr>
          </a:solidFill>
        </p:spPr>
        <p:txBody>
          <a:bodyPr vert="horz" lIns="0" tIns="0" rIns="0" bIns="576000" spcCol="324000" rtlCol="0" anchor="ctr">
            <a:noAutofit/>
          </a:bodyPr>
          <a:lstStyle>
            <a:lvl1pPr marL="0" indent="0" algn="ctr">
              <a:buNone/>
              <a:defRPr lang="en-US" dirty="0"/>
            </a:lvl1pPr>
          </a:lstStyle>
          <a:p>
            <a:pPr marL="0" lvl="0" indent="0" algn="ctr">
              <a:buNone/>
            </a:pPr>
            <a:r>
              <a:rPr lang="en-US" noProof="0"/>
              <a:t>Click icon to insert photo 419 x 843 px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769BFD60-1F6E-8847-8AF0-D376979663F9}"/>
              </a:ext>
            </a:extLst>
          </p:cNvPr>
          <p:cNvSpPr txBox="1">
            <a:spLocks/>
          </p:cNvSpPr>
          <p:nvPr userDrawn="1"/>
        </p:nvSpPr>
        <p:spPr>
          <a:xfrm>
            <a:off x="7884368" y="4719600"/>
            <a:ext cx="1069691" cy="275297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de-DE"/>
            </a:defPPr>
            <a:lvl1pPr marL="0" algn="r" defTabSz="914278" rtl="0" eaLnBrk="1" latinLnBrk="0" hangingPunct="1">
              <a:defRPr sz="7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457140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78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17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5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9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34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97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1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noProof="0">
                <a:solidFill>
                  <a:schemeClr val="bg1">
                    <a:lumMod val="65000"/>
                  </a:schemeClr>
                </a:solidFill>
              </a:rPr>
              <a:t>© Koninklijke Philips N.V.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CED40C-8280-F64D-835C-BBE2711F60D9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 noProof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B2AF8FD8-EE9D-314B-8AE1-79B9D514A949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 noProof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CE15C5B3-F137-C847-8AEF-B6EA3211AAAA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A5163908-529D-4A49-892F-D37C4044DFD8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F51A93-47BF-3E4F-8F7A-57ED443F02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3237" y="376238"/>
            <a:ext cx="3997325" cy="827999"/>
          </a:xfrm>
        </p:spPr>
        <p:txBody>
          <a:bodyPr/>
          <a:lstStyle>
            <a:lvl1pPr>
              <a:lnSpc>
                <a:spcPct val="100000"/>
              </a:lnSpc>
              <a:defRPr sz="2400">
                <a:solidFill>
                  <a:srgbClr val="00629F"/>
                </a:solidFill>
              </a:defRPr>
            </a:lvl1pPr>
          </a:lstStyle>
          <a:p>
            <a:r>
              <a:rPr lang="en-US" noProof="0"/>
              <a:t>Click to edit Master </a:t>
            </a:r>
            <a:br>
              <a:rPr lang="en-US" noProof="0"/>
            </a:br>
            <a:r>
              <a:rPr lang="en-US" noProof="0"/>
              <a:t>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9A0CF2-F77E-DA44-97A6-E772500B7B8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03237" y="1211264"/>
            <a:ext cx="3997325" cy="34845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917A831-45CE-E541-96F2-3935F3CC649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280764" y="216000"/>
            <a:ext cx="360000" cy="457297"/>
          </a:xfrm>
          <a:blipFill dpi="0" rotWithShape="1">
            <a:blip r:embed="rId2">
              <a:alphaModFix/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47675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small -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2D4F054F-6CD0-C744-99DB-747A5AF70D4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3254871" y="0"/>
            <a:ext cx="5889128" cy="5143500"/>
          </a:xfrm>
          <a:solidFill>
            <a:schemeClr val="bg1">
              <a:lumMod val="85000"/>
            </a:schemeClr>
          </a:solidFill>
        </p:spPr>
        <p:txBody>
          <a:bodyPr vert="horz" lIns="0" tIns="0" rIns="0" bIns="576000" spcCol="324000" rtlCol="0" anchor="ctr">
            <a:noAutofit/>
          </a:bodyPr>
          <a:lstStyle>
            <a:lvl1pPr marL="0" indent="0" algn="ctr">
              <a:buNone/>
              <a:defRPr lang="en-US" dirty="0"/>
            </a:lvl1pPr>
          </a:lstStyle>
          <a:p>
            <a:pPr marL="0" lvl="0" indent="0" algn="ctr">
              <a:buNone/>
            </a:pPr>
            <a:r>
              <a:rPr lang="en-US" noProof="0"/>
              <a:t>Click icon to insert photo </a:t>
            </a:r>
            <a:r>
              <a:rPr lang="en-US" b="0" i="0" noProof="0">
                <a:solidFill>
                  <a:srgbClr val="1A1A1A"/>
                </a:solidFill>
                <a:effectLst/>
                <a:latin typeface="OpenSans"/>
              </a:rPr>
              <a:t>966 x 843 px</a:t>
            </a:r>
            <a:endParaRPr lang="en-US" noProof="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2DB076B3-C88A-1849-AD02-099D8151BF1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280764" y="216000"/>
            <a:ext cx="360000" cy="457297"/>
          </a:xfrm>
          <a:blipFill dpi="0" rotWithShape="1">
            <a:blip r:embed="rId2">
              <a:alphaModFix/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769BFD60-1F6E-8847-8AF0-D376979663F9}"/>
              </a:ext>
            </a:extLst>
          </p:cNvPr>
          <p:cNvSpPr txBox="1">
            <a:spLocks/>
          </p:cNvSpPr>
          <p:nvPr userDrawn="1"/>
        </p:nvSpPr>
        <p:spPr>
          <a:xfrm>
            <a:off x="7889497" y="4719600"/>
            <a:ext cx="1064562" cy="275297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de-DE"/>
            </a:defPPr>
            <a:lvl1pPr marL="0" algn="r" defTabSz="914278" rtl="0" eaLnBrk="1" latinLnBrk="0" hangingPunct="1">
              <a:defRPr sz="7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457140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78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17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5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9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34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97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1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noProof="0">
                <a:solidFill>
                  <a:schemeClr val="bg1">
                    <a:lumMod val="65000"/>
                  </a:schemeClr>
                </a:solidFill>
              </a:rPr>
              <a:t>© Koninklijke Philips N.V.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CED40C-8280-F64D-835C-BBE2711F60D9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 noProof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B2AF8FD8-EE9D-314B-8AE1-79B9D514A949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 noProof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CE15C5B3-F137-C847-8AEF-B6EA3211AAAA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A5163908-529D-4A49-892F-D37C4044DFD8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F51A93-47BF-3E4F-8F7A-57ED443F02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3237" y="376239"/>
            <a:ext cx="2628901" cy="827999"/>
          </a:xfrm>
        </p:spPr>
        <p:txBody>
          <a:bodyPr/>
          <a:lstStyle>
            <a:lvl1pPr>
              <a:defRPr sz="2400">
                <a:solidFill>
                  <a:srgbClr val="00629F"/>
                </a:solidFill>
              </a:defRPr>
            </a:lvl1pPr>
          </a:lstStyle>
          <a:p>
            <a:r>
              <a:rPr lang="en-US" noProof="0"/>
              <a:t>Click to edit Master </a:t>
            </a:r>
            <a:br>
              <a:rPr lang="en-US" noProof="0"/>
            </a:br>
            <a:r>
              <a:rPr lang="en-US" noProof="0"/>
              <a:t>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9A0CF2-F77E-DA44-97A6-E772500B7B8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03237" y="1211263"/>
            <a:ext cx="2628901" cy="3484562"/>
          </a:xfrm>
        </p:spPr>
        <p:txBody>
          <a:bodyPr/>
          <a:lstStyle>
            <a:lvl5pPr>
              <a:defRPr b="0" i="0"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904752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702219D4-C592-8940-ADFF-E19A71A4699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03238" y="1211263"/>
            <a:ext cx="8125200" cy="3484562"/>
          </a:xfrm>
          <a:solidFill>
            <a:schemeClr val="bg1">
              <a:lumMod val="85000"/>
            </a:schemeClr>
          </a:solidFill>
        </p:spPr>
        <p:txBody>
          <a:bodyPr vert="horz" lIns="0" tIns="0" rIns="0" bIns="576000" spcCol="324000" rtlCol="0" anchor="ctr">
            <a:noAutofit/>
          </a:bodyPr>
          <a:lstStyle>
            <a:lvl1pPr>
              <a:defRPr lang="en-NL"/>
            </a:lvl1pPr>
          </a:lstStyle>
          <a:p>
            <a:pPr marL="0" lvl="0" indent="0" algn="ctr">
              <a:buNone/>
            </a:pPr>
            <a:r>
              <a:rPr lang="en-US" noProof="0"/>
              <a:t>Insert picture 1333 x 572 px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C3C2A1-07A7-5B41-8DE2-73B3A2C86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875176-00E7-454C-A1B4-BB08BBCF1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0A9FE6-F5F5-754B-9C8F-D2926ACD6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A5163908-529D-4A49-892F-D37C4044DFD8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783748B-8051-B04A-A330-D39286CDE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238" y="376238"/>
            <a:ext cx="7524750" cy="719137"/>
          </a:xfrm>
        </p:spPr>
        <p:txBody>
          <a:bodyPr/>
          <a:lstStyle>
            <a:lvl1pPr>
              <a:defRPr sz="2400">
                <a:solidFill>
                  <a:srgbClr val="00629F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5277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content -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2D4F054F-6CD0-C744-99DB-747A5AF70D4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503237" y="1211263"/>
            <a:ext cx="5380037" cy="3484562"/>
          </a:xfrm>
          <a:solidFill>
            <a:schemeClr val="bg1">
              <a:lumMod val="85000"/>
            </a:schemeClr>
          </a:solidFill>
        </p:spPr>
        <p:txBody>
          <a:bodyPr vert="horz" lIns="0" tIns="0" rIns="0" bIns="576000" spcCol="324000" rtlCol="0" anchor="ctr">
            <a:noAutofit/>
          </a:bodyPr>
          <a:lstStyle>
            <a:lvl1pPr marL="0" indent="0" algn="ctr">
              <a:buNone/>
              <a:defRPr lang="en-US" dirty="0"/>
            </a:lvl1pPr>
          </a:lstStyle>
          <a:p>
            <a:pPr marL="0" lvl="0" indent="0" algn="ctr">
              <a:buNone/>
            </a:pPr>
            <a:r>
              <a:rPr lang="en-US" noProof="0"/>
              <a:t>Insert picture 882 x 572 px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CED40C-8280-F64D-835C-BBE2711F60D9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 noProof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B2AF8FD8-EE9D-314B-8AE1-79B9D514A949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 noProof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CE15C5B3-F137-C847-8AEF-B6EA3211AAAA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A5163908-529D-4A49-892F-D37C4044DFD8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F51A93-47BF-3E4F-8F7A-57ED443F0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237" y="376238"/>
            <a:ext cx="7523999" cy="720000"/>
          </a:xfrm>
        </p:spPr>
        <p:txBody>
          <a:bodyPr/>
          <a:lstStyle>
            <a:lvl1pPr>
              <a:defRPr sz="2400">
                <a:solidFill>
                  <a:srgbClr val="00629F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9A0CF2-F77E-DA44-97A6-E772500B7B8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007100" y="1211263"/>
            <a:ext cx="2633663" cy="348456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029567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blue">
    <p:bg>
      <p:bgPr>
        <a:gradFill>
          <a:gsLst>
            <a:gs pos="54000">
              <a:srgbClr val="277CBD"/>
            </a:gs>
            <a:gs pos="0">
              <a:srgbClr val="004F9B"/>
            </a:gs>
            <a:gs pos="100000">
              <a:srgbClr val="4EA8DE"/>
            </a:gs>
          </a:gsLst>
          <a:lin ang="21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518566EE-6596-4E4C-80AE-F3AC8BE71E4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A41915F4-B8A1-F747-84F8-C0A9E23EABF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white">
          <a:xfrm>
            <a:off x="837437" y="3565406"/>
            <a:ext cx="4324891" cy="18921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1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_Author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0AF1B9CF-7070-3E45-A8F8-B49FDF1700C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837437" y="3754620"/>
            <a:ext cx="4324891" cy="18921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1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_Business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31F86775-9BAC-8C4A-B0F3-6CCEF30561E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white">
          <a:xfrm>
            <a:off x="837437" y="3943834"/>
            <a:ext cx="4324891" cy="18921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1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_Date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B974426A-8BB2-2343-9F2B-54B7DD183BC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837437" y="2038742"/>
            <a:ext cx="6169658" cy="120699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3600">
                <a:solidFill>
                  <a:schemeClr val="bg1"/>
                </a:solidFill>
                <a:latin typeface="+mj-lt"/>
              </a:defRPr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 lvl="0"/>
            <a:r>
              <a:rPr lang="en-US" noProof="0"/>
              <a:t>Presentation title 36pt</a:t>
            </a:r>
          </a:p>
        </p:txBody>
      </p:sp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B97E9A9-1E1C-4B5E-8AF4-C1C99BF6287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479" imgH="478" progId="TCLayout.ActiveDocument.1">
                  <p:embed/>
                </p:oleObj>
              </mc:Choice>
              <mc:Fallback>
                <p:oleObj name="think-cell Slide" r:id="rId5" imgW="479" imgH="478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B97E9A9-1E1C-4B5E-8AF4-C1C99BF6287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E061105F-C847-40F9-BFC8-77D41F952978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0089C4"/>
          </a:solidFill>
          <a:ln w="25400" cap="flat" cmpd="sng" algn="ctr">
            <a:solidFill>
              <a:srgbClr val="0089C4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0" i="0" baseline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0384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content -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F7D58B0C-DEF4-9C4E-83F3-91ADA716B2A4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252788" y="1211263"/>
            <a:ext cx="5378400" cy="3484562"/>
          </a:xfrm>
          <a:solidFill>
            <a:schemeClr val="bg1">
              <a:lumMod val="85000"/>
            </a:schemeClr>
          </a:solidFill>
        </p:spPr>
        <p:txBody>
          <a:bodyPr vert="horz" lIns="0" tIns="0" rIns="0" bIns="576000" spcCol="324000" rtlCol="0" anchor="ctr">
            <a:noAutofit/>
          </a:bodyPr>
          <a:lstStyle>
            <a:lvl1pPr>
              <a:defRPr lang="en-NL"/>
            </a:lvl1pPr>
          </a:lstStyle>
          <a:p>
            <a:pPr marL="0" lvl="0" indent="0" algn="ctr">
              <a:buNone/>
            </a:pPr>
            <a:r>
              <a:rPr lang="en-US" noProof="0"/>
              <a:t>Insert picture 882 x 572 px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CED40C-8280-F64D-835C-BBE2711F60D9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 noProof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B2AF8FD8-EE9D-314B-8AE1-79B9D514A949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 noProof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CE15C5B3-F137-C847-8AEF-B6EA3211AAAA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A5163908-529D-4A49-892F-D37C4044DFD8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F51A93-47BF-3E4F-8F7A-57ED443F0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237" y="376238"/>
            <a:ext cx="7523999" cy="720000"/>
          </a:xfrm>
        </p:spPr>
        <p:txBody>
          <a:bodyPr/>
          <a:lstStyle>
            <a:lvl1pPr>
              <a:defRPr sz="2400">
                <a:solidFill>
                  <a:srgbClr val="00629F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9A0CF2-F77E-DA44-97A6-E772500B7B8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03239" y="1211263"/>
            <a:ext cx="2628900" cy="348456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479744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396CD-AD2C-4C47-BD26-1A8BF8500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238" y="376238"/>
            <a:ext cx="7524750" cy="719137"/>
          </a:xfrm>
        </p:spPr>
        <p:txBody>
          <a:bodyPr/>
          <a:lstStyle>
            <a:lvl1pPr>
              <a:lnSpc>
                <a:spcPct val="100000"/>
              </a:lnSpc>
              <a:defRPr sz="2400">
                <a:solidFill>
                  <a:srgbClr val="00629F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C3C2A1-07A7-5B41-8DE2-73B3A2C86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875176-00E7-454C-A1B4-BB08BBCF1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0A9FE6-F5F5-754B-9C8F-D2926ACD6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A5163908-529D-4A49-892F-D37C4044DFD8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A8E6095F-3389-2E4D-BCE2-11E746829FBB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02902" y="1211263"/>
            <a:ext cx="4003199" cy="2662237"/>
          </a:xfrm>
          <a:solidFill>
            <a:schemeClr val="bg1">
              <a:lumMod val="85000"/>
            </a:schemeClr>
          </a:solidFill>
        </p:spPr>
        <p:txBody>
          <a:bodyPr vert="horz" lIns="0" tIns="0" rIns="0" bIns="576000" spcCol="324000" rtlCol="0" anchor="ctr">
            <a:noAutofit/>
          </a:bodyPr>
          <a:lstStyle>
            <a:lvl1pPr>
              <a:buFontTx/>
              <a:buNone/>
              <a:defRPr lang="en-NL">
                <a:latin typeface="+mn-lt"/>
              </a:defRPr>
            </a:lvl1pPr>
          </a:lstStyle>
          <a:p>
            <a:pPr marL="0" lvl="0" indent="0" algn="ctr">
              <a:buNone/>
            </a:pPr>
            <a:r>
              <a:rPr lang="en-US" noProof="0"/>
              <a:t>Insert picture 657 x 437 px </a:t>
            </a:r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339CC5C-F22B-304D-A447-6670052130F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633200" y="1211263"/>
            <a:ext cx="4004388" cy="2662237"/>
          </a:xfrm>
          <a:solidFill>
            <a:schemeClr val="bg1">
              <a:lumMod val="85000"/>
            </a:schemeClr>
          </a:solidFill>
        </p:spPr>
        <p:txBody>
          <a:bodyPr vert="horz" lIns="0" tIns="0" rIns="0" bIns="576000" spcCol="324000" rtlCol="0" anchor="ctr">
            <a:noAutofit/>
          </a:bodyPr>
          <a:lstStyle>
            <a:lvl1pPr marL="0" marR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None/>
              <a:tabLst/>
              <a:defRPr lang="en-NL"/>
            </a:lvl1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en-US" noProof="0"/>
              <a:t>Insert picture 657 x 437 px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06D2172C-34C6-364E-BF0F-059D58EB9566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02901" y="3873600"/>
            <a:ext cx="3996000" cy="820799"/>
          </a:xfrm>
        </p:spPr>
        <p:txBody>
          <a:bodyPr lIns="0" tIns="108000" rIns="90000" bIns="0" numCol="1" spcCol="270000">
            <a:noAutofit/>
          </a:bodyPr>
          <a:lstStyle>
            <a:lvl1pPr>
              <a:lnSpc>
                <a:spcPct val="100000"/>
              </a:lnSpc>
              <a:defRPr sz="1200" b="0" i="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lnSpc>
                <a:spcPct val="100000"/>
              </a:lnSpc>
              <a:defRPr sz="1100" b="0" i="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2pPr>
            <a:lvl3pPr>
              <a:lnSpc>
                <a:spcPct val="100000"/>
              </a:lnSpc>
              <a:defRPr sz="1000" b="0" i="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3pPr>
            <a:lvl4pPr>
              <a:lnSpc>
                <a:spcPct val="100000"/>
              </a:lnSpc>
              <a:defRPr sz="900" b="0" i="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4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64430373-7B1A-A941-AC6D-93D4F8DFD567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4633200" y="3873600"/>
            <a:ext cx="3996000" cy="820799"/>
          </a:xfrm>
        </p:spPr>
        <p:txBody>
          <a:bodyPr lIns="0" tIns="108000" rIns="90000" bIns="0" numCol="1" spcCol="270000">
            <a:noAutofit/>
          </a:bodyPr>
          <a:lstStyle>
            <a:lvl1pPr>
              <a:lnSpc>
                <a:spcPct val="100000"/>
              </a:lnSpc>
              <a:defRPr sz="1200" b="0" i="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lnSpc>
                <a:spcPct val="100000"/>
              </a:lnSpc>
              <a:defRPr sz="1100" b="0" i="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2pPr>
            <a:lvl3pPr>
              <a:lnSpc>
                <a:spcPct val="100000"/>
              </a:lnSpc>
              <a:defRPr sz="1000" b="0" i="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3pPr>
            <a:lvl4pPr>
              <a:lnSpc>
                <a:spcPct val="100000"/>
              </a:lnSpc>
              <a:defRPr sz="900" b="0" i="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4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909976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blue">
    <p:bg>
      <p:bgPr>
        <a:gradFill>
          <a:gsLst>
            <a:gs pos="66000">
              <a:srgbClr val="005595"/>
            </a:gs>
            <a:gs pos="19000">
              <a:srgbClr val="00325D"/>
            </a:gs>
            <a:gs pos="100000">
              <a:schemeClr val="accent1"/>
            </a:gs>
          </a:gsLst>
          <a:lin ang="21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B97E9A9-1E1C-4B5E-8AF4-C1C99BF6287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9" imgH="478" progId="TCLayout.ActiveDocument.1">
                  <p:embed/>
                </p:oleObj>
              </mc:Choice>
              <mc:Fallback>
                <p:oleObj name="think-cell Slide" r:id="rId4" imgW="479" imgH="478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B97E9A9-1E1C-4B5E-8AF4-C1C99BF6287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E061105F-C847-40F9-BFC8-77D41F952978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0089C4"/>
          </a:solidFill>
          <a:ln w="25400" cap="flat" cmpd="sng" algn="ctr">
            <a:solidFill>
              <a:srgbClr val="0089C4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0" i="0" baseline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10" name="Date Placeholder 4">
            <a:extLst>
              <a:ext uri="{FF2B5EF4-FFF2-40B4-BE49-F238E27FC236}">
                <a16:creationId xmlns:a16="http://schemas.microsoft.com/office/drawing/2014/main" id="{6080312F-DC21-814A-BAB8-040151BB50ED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504826" y="4884454"/>
            <a:ext cx="718767" cy="1079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C96B7945-F4F7-DE48-B97F-38E596BA46D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068" y="4884454"/>
            <a:ext cx="3910151" cy="1079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12" name="Slide Number Placeholder 6">
            <a:extLst>
              <a:ext uri="{FF2B5EF4-FFF2-40B4-BE49-F238E27FC236}">
                <a16:creationId xmlns:a16="http://schemas.microsoft.com/office/drawing/2014/main" id="{32A57064-1C6C-D845-B014-09A3E682B67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82120" y="4864360"/>
            <a:ext cx="199973" cy="150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5163908-529D-4A49-892F-D37C4044DFD8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B04BB31-3751-EE42-AD85-15C18A980580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80764" y="216000"/>
            <a:ext cx="360000" cy="459781"/>
          </a:xfrm>
          <a:prstGeom prst="rect">
            <a:avLst/>
          </a:prstGeom>
          <a:noFill/>
        </p:spPr>
      </p:pic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2E323967-404E-AB4C-AC4D-0CDC89DC553E}"/>
              </a:ext>
            </a:extLst>
          </p:cNvPr>
          <p:cNvSpPr txBox="1">
            <a:spLocks/>
          </p:cNvSpPr>
          <p:nvPr userDrawn="1"/>
        </p:nvSpPr>
        <p:spPr>
          <a:xfrm>
            <a:off x="7884368" y="4719600"/>
            <a:ext cx="1069691" cy="275297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de-DE"/>
            </a:defPPr>
            <a:lvl1pPr marL="0" algn="r" defTabSz="914278" rtl="0" eaLnBrk="1" latinLnBrk="0" hangingPunct="1">
              <a:defRPr sz="7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457140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78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17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5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9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34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97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1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noProof="0">
                <a:solidFill>
                  <a:schemeClr val="bg1">
                    <a:lumMod val="65000"/>
                  </a:schemeClr>
                </a:solidFill>
              </a:rPr>
              <a:t>© Koninklijke Philips N.V.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50021F8C-4E5C-3D45-BF5D-F2AF9BAC1C9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4825" y="380999"/>
            <a:ext cx="7523937" cy="4315064"/>
          </a:xfrm>
        </p:spPr>
        <p:txBody>
          <a:bodyPr lIns="0" tIns="0" rIns="0" bIns="0" anchor="ctr" anchorCtr="0">
            <a:noAutofit/>
          </a:bodyPr>
          <a:lstStyle>
            <a:lvl1pPr marL="6350" indent="-6350">
              <a:lnSpc>
                <a:spcPct val="100000"/>
              </a:lnSpc>
              <a:buClr>
                <a:schemeClr val="bg1"/>
              </a:buClr>
              <a:buNone/>
              <a:tabLst/>
              <a:defRPr sz="3600" b="0" i="0">
                <a:solidFill>
                  <a:schemeClr val="bg1"/>
                </a:solidFill>
                <a:latin typeface="+mj-lt"/>
                <a:cs typeface="Calibri Light" panose="020F0302020204030204" pitchFamily="34" charset="0"/>
              </a:defRPr>
            </a:lvl1pPr>
            <a:lvl2pPr marL="757238" indent="-401638">
              <a:lnSpc>
                <a:spcPct val="100000"/>
              </a:lnSpc>
              <a:buClr>
                <a:schemeClr val="bg1"/>
              </a:buClr>
              <a:tabLst/>
              <a:defRPr sz="3800" b="0" i="0">
                <a:solidFill>
                  <a:schemeClr val="bg1"/>
                </a:solidFill>
                <a:latin typeface="+mj-lt"/>
                <a:cs typeface="Calibri Light" panose="020F0302020204030204" pitchFamily="34" charset="0"/>
              </a:defRPr>
            </a:lvl2pPr>
            <a:lvl3pPr marL="979488" indent="-266700">
              <a:lnSpc>
                <a:spcPct val="100000"/>
              </a:lnSpc>
              <a:buClr>
                <a:schemeClr val="bg1"/>
              </a:buClr>
              <a:tabLst/>
              <a:defRPr sz="3000" b="0" i="0">
                <a:solidFill>
                  <a:schemeClr val="bg1"/>
                </a:solidFill>
                <a:latin typeface="+mj-lt"/>
                <a:cs typeface="Calibri Light" panose="020F0302020204030204" pitchFamily="34" charset="0"/>
              </a:defRPr>
            </a:lvl3pPr>
            <a:lvl4pPr marL="1292225" indent="-254000">
              <a:lnSpc>
                <a:spcPct val="100000"/>
              </a:lnSpc>
              <a:buClr>
                <a:schemeClr val="bg1"/>
              </a:buClr>
              <a:tabLst/>
              <a:defRPr sz="2600" b="0" i="0">
                <a:solidFill>
                  <a:schemeClr val="bg1"/>
                </a:solidFill>
                <a:latin typeface="+mj-lt"/>
                <a:cs typeface="Calibri Light" panose="020F0302020204030204" pitchFamily="34" charset="0"/>
              </a:defRPr>
            </a:lvl4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14308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mid-tone blue ">
    <p:bg>
      <p:bgPr>
        <a:gradFill>
          <a:gsLst>
            <a:gs pos="59500">
              <a:srgbClr val="0086C5"/>
            </a:gs>
            <a:gs pos="19000">
              <a:srgbClr val="00629F"/>
            </a:gs>
            <a:gs pos="100000">
              <a:srgbClr val="00A9EB"/>
            </a:gs>
          </a:gsLst>
          <a:lin ang="21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4">
            <a:extLst>
              <a:ext uri="{FF2B5EF4-FFF2-40B4-BE49-F238E27FC236}">
                <a16:creationId xmlns:a16="http://schemas.microsoft.com/office/drawing/2014/main" id="{CF684170-CD15-0644-90DE-14C3E2C95BD5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504826" y="4884454"/>
            <a:ext cx="718767" cy="1079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12" name="Footer Placeholder 5">
            <a:extLst>
              <a:ext uri="{FF2B5EF4-FFF2-40B4-BE49-F238E27FC236}">
                <a16:creationId xmlns:a16="http://schemas.microsoft.com/office/drawing/2014/main" id="{200883EC-6C7C-274C-AE4E-CFD99CA9C6C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068" y="4884454"/>
            <a:ext cx="3910151" cy="1079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792B5FA1-DF99-E442-8EBC-42C77C709B5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82120" y="4864360"/>
            <a:ext cx="199973" cy="150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5163908-529D-4A49-892F-D37C4044DFD8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2C2815B-2D21-594A-B627-9046569E9A2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80764" y="216000"/>
            <a:ext cx="360000" cy="459781"/>
          </a:xfrm>
          <a:prstGeom prst="rect">
            <a:avLst/>
          </a:prstGeom>
          <a:noFill/>
        </p:spPr>
      </p:pic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9F0F0025-6299-A044-A653-6354D5DBB32B}"/>
              </a:ext>
            </a:extLst>
          </p:cNvPr>
          <p:cNvSpPr txBox="1">
            <a:spLocks/>
          </p:cNvSpPr>
          <p:nvPr userDrawn="1"/>
        </p:nvSpPr>
        <p:spPr>
          <a:xfrm>
            <a:off x="7884368" y="4719600"/>
            <a:ext cx="1069691" cy="275297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de-DE"/>
            </a:defPPr>
            <a:lvl1pPr marL="0" algn="r" defTabSz="914278" rtl="0" eaLnBrk="1" latinLnBrk="0" hangingPunct="1">
              <a:defRPr sz="7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457140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78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17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5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9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34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97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1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noProof="0">
                <a:solidFill>
                  <a:schemeClr val="bg1">
                    <a:lumMod val="65000"/>
                  </a:schemeClr>
                </a:solidFill>
              </a:rPr>
              <a:t>© Koninklijke Philips N.V.</a:t>
            </a:r>
          </a:p>
        </p:txBody>
      </p:sp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B97E9A9-1E1C-4B5E-8AF4-C1C99BF6287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479" imgH="478" progId="TCLayout.ActiveDocument.1">
                  <p:embed/>
                </p:oleObj>
              </mc:Choice>
              <mc:Fallback>
                <p:oleObj name="think-cell Slide" r:id="rId5" imgW="479" imgH="478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B97E9A9-1E1C-4B5E-8AF4-C1C99BF6287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E061105F-C847-40F9-BFC8-77D41F952978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0089C4"/>
          </a:solidFill>
          <a:ln w="25400" cap="flat" cmpd="sng" algn="ctr">
            <a:solidFill>
              <a:srgbClr val="0089C4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0" i="0" baseline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613279F3-F710-B24E-9A7D-299C782C324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4825" y="380999"/>
            <a:ext cx="7523937" cy="4315064"/>
          </a:xfrm>
        </p:spPr>
        <p:txBody>
          <a:bodyPr lIns="0" tIns="0" rIns="0" bIns="0" anchor="ctr" anchorCtr="0">
            <a:noAutofit/>
          </a:bodyPr>
          <a:lstStyle>
            <a:lvl1pPr marL="6350" indent="-6350">
              <a:lnSpc>
                <a:spcPct val="100000"/>
              </a:lnSpc>
              <a:buClr>
                <a:schemeClr val="bg1"/>
              </a:buClr>
              <a:buNone/>
              <a:tabLst/>
              <a:defRPr sz="3600" b="0" i="0">
                <a:solidFill>
                  <a:schemeClr val="bg1"/>
                </a:solidFill>
                <a:latin typeface="+mj-lt"/>
                <a:cs typeface="Calibri Light" panose="020F0302020204030204" pitchFamily="34" charset="0"/>
              </a:defRPr>
            </a:lvl1pPr>
            <a:lvl2pPr marL="757238" indent="-401638">
              <a:lnSpc>
                <a:spcPct val="100000"/>
              </a:lnSpc>
              <a:buClr>
                <a:schemeClr val="bg1"/>
              </a:buClr>
              <a:tabLst/>
              <a:defRPr sz="3800" b="0" i="0">
                <a:solidFill>
                  <a:schemeClr val="bg1"/>
                </a:solidFill>
                <a:latin typeface="+mj-lt"/>
                <a:cs typeface="Calibri Light" panose="020F0302020204030204" pitchFamily="34" charset="0"/>
              </a:defRPr>
            </a:lvl2pPr>
            <a:lvl3pPr marL="979488" indent="-266700">
              <a:lnSpc>
                <a:spcPct val="100000"/>
              </a:lnSpc>
              <a:buClr>
                <a:schemeClr val="bg1"/>
              </a:buClr>
              <a:tabLst/>
              <a:defRPr sz="3000" b="0" i="0">
                <a:solidFill>
                  <a:schemeClr val="bg1"/>
                </a:solidFill>
                <a:latin typeface="+mj-lt"/>
                <a:cs typeface="Calibri Light" panose="020F0302020204030204" pitchFamily="34" charset="0"/>
              </a:defRPr>
            </a:lvl3pPr>
            <a:lvl4pPr marL="1292225" indent="-254000">
              <a:lnSpc>
                <a:spcPct val="100000"/>
              </a:lnSpc>
              <a:buClr>
                <a:schemeClr val="bg1"/>
              </a:buClr>
              <a:tabLst/>
              <a:defRPr sz="2600" b="0" i="0">
                <a:solidFill>
                  <a:schemeClr val="bg1"/>
                </a:solidFill>
                <a:latin typeface="+mj-lt"/>
                <a:cs typeface="Calibri Light" panose="020F0302020204030204" pitchFamily="34" charset="0"/>
              </a:defRPr>
            </a:lvl4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9887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ndard text - blue 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B97E9A9-1E1C-4B5E-8AF4-C1C99BF6287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78122435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9" imgH="478" progId="TCLayout.ActiveDocument.1">
                  <p:embed/>
                </p:oleObj>
              </mc:Choice>
              <mc:Fallback>
                <p:oleObj name="think-cell Slide" r:id="rId4" imgW="479" imgH="478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B97E9A9-1E1C-4B5E-8AF4-C1C99BF6287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E061105F-C847-40F9-BFC8-77D41F952978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0089C4"/>
          </a:solidFill>
          <a:ln w="25400" cap="flat" cmpd="sng" algn="ctr">
            <a:solidFill>
              <a:srgbClr val="0089C4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0" i="0" baseline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84C236-880D-410B-8E54-B173207AFE1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E0DDD1-E8FF-476A-B624-711BB78C533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36BD1A-AF4B-4287-A902-BC02DA08201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5163908-529D-4A49-892F-D37C4044DFD8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B5F9301F-221F-44B2-8F12-C2FBAAF44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826" y="380998"/>
            <a:ext cx="7523937" cy="7200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E069159-ABDA-489C-A492-32B9EFA52CB1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80764" y="216000"/>
            <a:ext cx="360000" cy="459781"/>
          </a:xfrm>
          <a:prstGeom prst="rect">
            <a:avLst/>
          </a:prstGeom>
          <a:noFill/>
        </p:spPr>
      </p:pic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79023F51-026D-5E46-9A54-3FB9875B6196}"/>
              </a:ext>
            </a:extLst>
          </p:cNvPr>
          <p:cNvSpPr txBox="1">
            <a:spLocks/>
          </p:cNvSpPr>
          <p:nvPr userDrawn="1"/>
        </p:nvSpPr>
        <p:spPr>
          <a:xfrm>
            <a:off x="7884368" y="4719600"/>
            <a:ext cx="1069691" cy="275297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de-DE"/>
            </a:defPPr>
            <a:lvl1pPr marL="0" algn="r" defTabSz="914278" rtl="0" eaLnBrk="1" latinLnBrk="0" hangingPunct="1">
              <a:defRPr sz="7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457140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78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17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5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9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34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97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1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noProof="0">
                <a:solidFill>
                  <a:schemeClr val="bg1">
                    <a:lumMod val="65000"/>
                  </a:schemeClr>
                </a:solidFill>
              </a:rPr>
              <a:t>© Koninklijke Philips N.V.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A9025032-5E65-0840-928E-8CC0B6A8141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4825" y="1211263"/>
            <a:ext cx="8135939" cy="3484800"/>
          </a:xfrm>
        </p:spPr>
        <p:txBody>
          <a:bodyPr lIns="0" tIns="0" rIns="0" bIns="0" numCol="1" spcCol="270000">
            <a:noAutofit/>
          </a:bodyPr>
          <a:lstStyle>
            <a:lvl1pPr>
              <a:lnSpc>
                <a:spcPct val="100000"/>
              </a:lnSpc>
              <a:buClr>
                <a:schemeClr val="bg1"/>
              </a:buClr>
              <a:defRPr sz="1400" b="0" i="0">
                <a:solidFill>
                  <a:schemeClr val="bg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lnSpc>
                <a:spcPct val="100000"/>
              </a:lnSpc>
              <a:buClr>
                <a:schemeClr val="bg1"/>
              </a:buClr>
              <a:defRPr sz="1200" b="0" i="0">
                <a:solidFill>
                  <a:schemeClr val="bg1"/>
                </a:solidFill>
                <a:latin typeface="+mn-lt"/>
                <a:cs typeface="Calibri Light" panose="020F0302020204030204" pitchFamily="34" charset="0"/>
              </a:defRPr>
            </a:lvl2pPr>
            <a:lvl3pPr>
              <a:lnSpc>
                <a:spcPct val="100000"/>
              </a:lnSpc>
              <a:buClr>
                <a:schemeClr val="bg1"/>
              </a:buClr>
              <a:defRPr sz="1050" b="0" i="0">
                <a:solidFill>
                  <a:schemeClr val="bg1"/>
                </a:solidFill>
                <a:latin typeface="+mn-lt"/>
                <a:cs typeface="Calibri Light" panose="020F0302020204030204" pitchFamily="34" charset="0"/>
              </a:defRPr>
            </a:lvl3pPr>
            <a:lvl4pPr>
              <a:lnSpc>
                <a:spcPct val="100000"/>
              </a:lnSpc>
              <a:buClr>
                <a:schemeClr val="bg1"/>
              </a:buClr>
              <a:defRPr sz="1000" b="0" i="0">
                <a:solidFill>
                  <a:schemeClr val="bg1"/>
                </a:solidFill>
                <a:latin typeface="+mn-lt"/>
                <a:cs typeface="Calibri Light" panose="020F0302020204030204" pitchFamily="34" charset="0"/>
              </a:defRPr>
            </a:lvl4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503445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 - blue 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B97E9A9-1E1C-4B5E-8AF4-C1C99BF6287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31449681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9" imgH="478" progId="TCLayout.ActiveDocument.1">
                  <p:embed/>
                </p:oleObj>
              </mc:Choice>
              <mc:Fallback>
                <p:oleObj name="think-cell Slide" r:id="rId4" imgW="479" imgH="478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B97E9A9-1E1C-4B5E-8AF4-C1C99BF6287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E061105F-C847-40F9-BFC8-77D41F952978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0089C4"/>
          </a:solidFill>
          <a:ln w="25400" cap="flat" cmpd="sng" algn="ctr">
            <a:solidFill>
              <a:srgbClr val="0089C4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0" i="0" baseline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84C236-880D-410B-8E54-B173207AFE1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E0DDD1-E8FF-476A-B624-711BB78C533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36BD1A-AF4B-4287-A902-BC02DA08201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5163908-529D-4A49-892F-D37C4044DFD8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B5F9301F-221F-44B2-8F12-C2FBAAF44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826" y="380998"/>
            <a:ext cx="7523937" cy="72000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E069159-ABDA-489C-A492-32B9EFA52CB1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80764" y="216000"/>
            <a:ext cx="360000" cy="459781"/>
          </a:xfrm>
          <a:prstGeom prst="rect">
            <a:avLst/>
          </a:prstGeom>
          <a:noFill/>
        </p:spPr>
      </p:pic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CDEDCE0C-F84F-1E4A-ACC3-F4EDF4557EC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29600" y="1211263"/>
            <a:ext cx="4006800" cy="3484562"/>
          </a:xfrm>
        </p:spPr>
        <p:txBody>
          <a:bodyPr lIns="0" tIns="0" rIns="108000" bIns="0">
            <a:noAutofit/>
          </a:bodyPr>
          <a:lstStyle>
            <a:lvl1pPr>
              <a:lnSpc>
                <a:spcPct val="100000"/>
              </a:lnSpc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lnSpc>
                <a:spcPct val="100000"/>
              </a:lnSpc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lnSpc>
                <a:spcPct val="100000"/>
              </a:lnSpc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6F0F002-1EDC-2C43-90DE-583DAA8D58CF}"/>
              </a:ext>
            </a:extLst>
          </p:cNvPr>
          <p:cNvSpPr txBox="1">
            <a:spLocks/>
          </p:cNvSpPr>
          <p:nvPr userDrawn="1"/>
        </p:nvSpPr>
        <p:spPr>
          <a:xfrm>
            <a:off x="7884368" y="4719600"/>
            <a:ext cx="1069691" cy="275297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de-DE"/>
            </a:defPPr>
            <a:lvl1pPr marL="0" algn="r" defTabSz="914278" rtl="0" eaLnBrk="1" latinLnBrk="0" hangingPunct="1">
              <a:defRPr sz="7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457140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78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17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5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9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34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97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1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noProof="0">
                <a:solidFill>
                  <a:schemeClr val="bg1">
                    <a:lumMod val="65000"/>
                  </a:schemeClr>
                </a:solidFill>
              </a:rPr>
              <a:t>© Koninklijke Philips N.V.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0D338944-5F6B-8740-B33F-37974574414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04824" y="1211263"/>
            <a:ext cx="4006800" cy="3484800"/>
          </a:xfrm>
        </p:spPr>
        <p:txBody>
          <a:bodyPr lIns="0" tIns="0" rIns="108000" bIns="0" numCol="1" spcCol="270000">
            <a:noAutofit/>
          </a:bodyPr>
          <a:lstStyle>
            <a:lvl1pPr>
              <a:lnSpc>
                <a:spcPct val="100000"/>
              </a:lnSpc>
              <a:buClr>
                <a:schemeClr val="bg1"/>
              </a:buClr>
              <a:defRPr sz="1400" b="0" i="0">
                <a:solidFill>
                  <a:schemeClr val="bg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lnSpc>
                <a:spcPct val="100000"/>
              </a:lnSpc>
              <a:buClr>
                <a:schemeClr val="bg1"/>
              </a:buClr>
              <a:defRPr sz="1200" b="0" i="0">
                <a:solidFill>
                  <a:schemeClr val="bg1"/>
                </a:solidFill>
                <a:latin typeface="+mn-lt"/>
                <a:cs typeface="Calibri Light" panose="020F0302020204030204" pitchFamily="34" charset="0"/>
              </a:defRPr>
            </a:lvl2pPr>
            <a:lvl3pPr>
              <a:lnSpc>
                <a:spcPct val="100000"/>
              </a:lnSpc>
              <a:buClr>
                <a:schemeClr val="bg1"/>
              </a:buClr>
              <a:defRPr sz="1050" b="0" i="0">
                <a:solidFill>
                  <a:schemeClr val="bg1"/>
                </a:solidFill>
                <a:latin typeface="+mn-lt"/>
                <a:cs typeface="Calibri Light" panose="020F0302020204030204" pitchFamily="34" charset="0"/>
              </a:defRPr>
            </a:lvl3pPr>
            <a:lvl4pPr>
              <a:lnSpc>
                <a:spcPct val="100000"/>
              </a:lnSpc>
              <a:buClr>
                <a:schemeClr val="bg1"/>
              </a:buClr>
              <a:defRPr sz="1000" b="0" i="0">
                <a:solidFill>
                  <a:schemeClr val="bg1"/>
                </a:solidFill>
                <a:latin typeface="+mn-lt"/>
                <a:cs typeface="Calibri Light" panose="020F0302020204030204" pitchFamily="34" charset="0"/>
              </a:defRPr>
            </a:lvl4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79207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 -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B97E9A9-1E1C-4B5E-8AF4-C1C99BF6287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59327231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9" imgH="478" progId="TCLayout.ActiveDocument.1">
                  <p:embed/>
                </p:oleObj>
              </mc:Choice>
              <mc:Fallback>
                <p:oleObj name="think-cell Slide" r:id="rId4" imgW="479" imgH="478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B97E9A9-1E1C-4B5E-8AF4-C1C99BF6287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E061105F-C847-40F9-BFC8-77D41F952978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0089C4"/>
          </a:solidFill>
          <a:ln w="25400" cap="flat" cmpd="sng" algn="ctr">
            <a:solidFill>
              <a:srgbClr val="0089C4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0" i="0" baseline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84C236-880D-410B-8E54-B173207AFE1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E0DDD1-E8FF-476A-B624-711BB78C533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36BD1A-AF4B-4287-A902-BC02DA08201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5163908-529D-4A49-892F-D37C4044DFD8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B5F9301F-221F-44B2-8F12-C2FBAAF44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826" y="380998"/>
            <a:ext cx="7523937" cy="72000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E069159-ABDA-489C-A492-32B9EFA52CB1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80764" y="216000"/>
            <a:ext cx="360000" cy="459781"/>
          </a:xfrm>
          <a:prstGeom prst="rect">
            <a:avLst/>
          </a:prstGeom>
          <a:noFill/>
        </p:spPr>
      </p:pic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D5D74535-3265-D64A-81E0-73381FFC4CA3}"/>
              </a:ext>
            </a:extLst>
          </p:cNvPr>
          <p:cNvSpPr txBox="1">
            <a:spLocks/>
          </p:cNvSpPr>
          <p:nvPr userDrawn="1"/>
        </p:nvSpPr>
        <p:spPr>
          <a:xfrm>
            <a:off x="7884368" y="4719600"/>
            <a:ext cx="1069691" cy="275297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de-DE"/>
            </a:defPPr>
            <a:lvl1pPr marL="0" algn="r" defTabSz="914278" rtl="0" eaLnBrk="1" latinLnBrk="0" hangingPunct="1">
              <a:defRPr sz="7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457140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78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17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5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9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34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97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1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noProof="0">
                <a:solidFill>
                  <a:schemeClr val="bg1">
                    <a:lumMod val="65000"/>
                  </a:schemeClr>
                </a:solidFill>
              </a:rPr>
              <a:t>© Koninklijke Philips N.V.</a:t>
            </a:r>
          </a:p>
        </p:txBody>
      </p:sp>
    </p:spTree>
    <p:extLst>
      <p:ext uri="{BB962C8B-B14F-4D97-AF65-F5344CB8AC3E}">
        <p14:creationId xmlns:p14="http://schemas.microsoft.com/office/powerpoint/2010/main" val="332516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ndard text - light blue ">
    <p:bg>
      <p:bgPr>
        <a:solidFill>
          <a:srgbClr val="9AD7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B97E9A9-1E1C-4B5E-8AF4-C1C99BF6287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6458735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9" imgH="478" progId="TCLayout.ActiveDocument.1">
                  <p:embed/>
                </p:oleObj>
              </mc:Choice>
              <mc:Fallback>
                <p:oleObj name="think-cell Slide" r:id="rId4" imgW="479" imgH="478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B97E9A9-1E1C-4B5E-8AF4-C1C99BF6287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E061105F-C847-40F9-BFC8-77D41F952978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0089C4"/>
          </a:solidFill>
          <a:ln w="25400" cap="flat" cmpd="sng" algn="ctr">
            <a:solidFill>
              <a:srgbClr val="0089C4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0" i="0" baseline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84C236-880D-410B-8E54-B173207AFE1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noProof="0">
              <a:solidFill>
                <a:schemeClr val="tx1"/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E0DDD1-E8FF-476A-B624-711BB78C533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noProof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36BD1A-AF4B-4287-A902-BC02DA08201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5163908-529D-4A49-892F-D37C4044DFD8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B5F9301F-221F-44B2-8F12-C2FBAAF44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826" y="380998"/>
            <a:ext cx="7523937" cy="72000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E069159-ABDA-489C-A492-32B9EFA52CB1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80764" y="216000"/>
            <a:ext cx="360000" cy="459781"/>
          </a:xfrm>
          <a:prstGeom prst="rect">
            <a:avLst/>
          </a:prstGeom>
          <a:noFill/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4B1CE47-33D4-D54E-A336-2A5701982D7C}"/>
              </a:ext>
            </a:extLst>
          </p:cNvPr>
          <p:cNvSpPr/>
          <p:nvPr userDrawn="1"/>
        </p:nvSpPr>
        <p:spPr>
          <a:xfrm>
            <a:off x="2771800" y="2571750"/>
            <a:ext cx="3240360" cy="1008112"/>
          </a:xfrm>
          <a:prstGeom prst="rect">
            <a:avLst/>
          </a:prstGeom>
          <a:solidFill>
            <a:srgbClr val="99D6F8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F47BF3EC-16CE-A141-8FF7-985EF5BC11AF}"/>
              </a:ext>
            </a:extLst>
          </p:cNvPr>
          <p:cNvSpPr txBox="1">
            <a:spLocks/>
          </p:cNvSpPr>
          <p:nvPr userDrawn="1"/>
        </p:nvSpPr>
        <p:spPr>
          <a:xfrm>
            <a:off x="7884368" y="4719600"/>
            <a:ext cx="1069691" cy="275297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de-DE"/>
            </a:defPPr>
            <a:lvl1pPr marL="0" algn="r" defTabSz="914278" rtl="0" eaLnBrk="1" latinLnBrk="0" hangingPunct="1">
              <a:defRPr sz="7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457140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78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17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5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9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34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97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1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noProof="0">
                <a:solidFill>
                  <a:schemeClr val="bg1">
                    <a:lumMod val="65000"/>
                  </a:schemeClr>
                </a:solidFill>
              </a:rPr>
              <a:t>© Koninklijke Philips N.V.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5263BCAC-4CA0-974A-9D7E-258AFDAEDBC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4825" y="1211263"/>
            <a:ext cx="8135939" cy="3484800"/>
          </a:xfrm>
        </p:spPr>
        <p:txBody>
          <a:bodyPr lIns="0" tIns="0" rIns="0" bIns="0" numCol="1" spcCol="270000">
            <a:noAutofit/>
          </a:bodyPr>
          <a:lstStyle>
            <a:lvl1pPr>
              <a:lnSpc>
                <a:spcPct val="100000"/>
              </a:lnSpc>
              <a:defRPr sz="1400" b="0" i="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lnSpc>
                <a:spcPct val="100000"/>
              </a:lnSpc>
              <a:defRPr sz="1200" b="0" i="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2pPr>
            <a:lvl3pPr>
              <a:lnSpc>
                <a:spcPct val="100000"/>
              </a:lnSpc>
              <a:defRPr sz="1050" b="0" i="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3pPr>
            <a:lvl4pPr>
              <a:lnSpc>
                <a:spcPct val="100000"/>
              </a:lnSpc>
              <a:defRPr sz="1000" b="0" i="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4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641765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aqua">
    <p:bg>
      <p:bgPr>
        <a:gradFill>
          <a:gsLst>
            <a:gs pos="65000">
              <a:srgbClr val="007377"/>
            </a:gs>
            <a:gs pos="15000">
              <a:srgbClr val="004B5D"/>
            </a:gs>
            <a:gs pos="100000">
              <a:srgbClr val="009A91"/>
            </a:gs>
          </a:gsLst>
          <a:lin ang="21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6579AC81-C363-A948-A173-2610E0CA6E5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F1A0CBB6-7602-DE40-B831-5A107B3A2C2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white">
          <a:xfrm>
            <a:off x="837437" y="3565406"/>
            <a:ext cx="4324891" cy="18921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1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_Author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98A4F92F-F20F-6F4A-80DE-BF396AB6B14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837437" y="3754620"/>
            <a:ext cx="4324891" cy="18921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1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_Business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E8785A6D-6D1D-FC43-B2BE-87D984BA45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white">
          <a:xfrm>
            <a:off x="837437" y="3943834"/>
            <a:ext cx="4324891" cy="18921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1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_Date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72FA384E-014D-9B44-93C2-668D70BBA4E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837437" y="2038742"/>
            <a:ext cx="6169658" cy="120699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3600">
                <a:solidFill>
                  <a:schemeClr val="bg1"/>
                </a:solidFill>
                <a:latin typeface="+mj-lt"/>
              </a:defRPr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 lvl="0"/>
            <a:r>
              <a:rPr lang="en-US" noProof="0"/>
              <a:t>Presentation title 36pt</a:t>
            </a:r>
          </a:p>
        </p:txBody>
      </p:sp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B97E9A9-1E1C-4B5E-8AF4-C1C99BF6287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479" imgH="478" progId="TCLayout.ActiveDocument.1">
                  <p:embed/>
                </p:oleObj>
              </mc:Choice>
              <mc:Fallback>
                <p:oleObj name="think-cell Slide" r:id="rId5" imgW="479" imgH="478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B97E9A9-1E1C-4B5E-8AF4-C1C99BF6287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E061105F-C847-40F9-BFC8-77D41F952978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0089C4"/>
          </a:solidFill>
          <a:ln w="25400" cap="flat" cmpd="sng" algn="ctr">
            <a:solidFill>
              <a:srgbClr val="0089C4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0" i="0" baseline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308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aqua">
    <p:bg>
      <p:bgPr>
        <a:gradFill>
          <a:gsLst>
            <a:gs pos="65000">
              <a:srgbClr val="007377"/>
            </a:gs>
            <a:gs pos="15000">
              <a:srgbClr val="004B5D"/>
            </a:gs>
            <a:gs pos="100000">
              <a:srgbClr val="009A91"/>
            </a:gs>
          </a:gsLst>
          <a:lin ang="21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B97E9A9-1E1C-4B5E-8AF4-C1C99BF6287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9" imgH="478" progId="TCLayout.ActiveDocument.1">
                  <p:embed/>
                </p:oleObj>
              </mc:Choice>
              <mc:Fallback>
                <p:oleObj name="think-cell Slide" r:id="rId4" imgW="479" imgH="478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B97E9A9-1E1C-4B5E-8AF4-C1C99BF6287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E061105F-C847-40F9-BFC8-77D41F952978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0089C4"/>
          </a:solidFill>
          <a:ln w="25400" cap="flat" cmpd="sng" algn="ctr">
            <a:solidFill>
              <a:srgbClr val="0089C4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0" i="0" baseline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84C236-880D-410B-8E54-B173207AFE1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E0DDD1-E8FF-476A-B624-711BB78C533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36BD1A-AF4B-4287-A902-BC02DA08201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5163908-529D-4A49-892F-D37C4044DFD8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E069159-ABDA-489C-A492-32B9EFA52CB1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80764" y="216000"/>
            <a:ext cx="360000" cy="459781"/>
          </a:xfrm>
          <a:prstGeom prst="rect">
            <a:avLst/>
          </a:prstGeom>
          <a:noFill/>
        </p:spPr>
      </p:pic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D3D2C968-C244-0D49-AD1E-AFCB0A150AE5}"/>
              </a:ext>
            </a:extLst>
          </p:cNvPr>
          <p:cNvSpPr txBox="1">
            <a:spLocks/>
          </p:cNvSpPr>
          <p:nvPr userDrawn="1"/>
        </p:nvSpPr>
        <p:spPr>
          <a:xfrm>
            <a:off x="7884368" y="4719600"/>
            <a:ext cx="1069691" cy="275297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de-DE"/>
            </a:defPPr>
            <a:lvl1pPr marL="0" algn="r" defTabSz="914278" rtl="0" eaLnBrk="1" latinLnBrk="0" hangingPunct="1">
              <a:defRPr sz="7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457140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78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17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5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9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34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97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1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noProof="0">
                <a:solidFill>
                  <a:schemeClr val="bg1">
                    <a:lumMod val="65000"/>
                  </a:schemeClr>
                </a:solidFill>
              </a:rPr>
              <a:t>© Koninklijke Philips N.V.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F9891879-481F-9042-86C3-D097F657513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4825" y="380999"/>
            <a:ext cx="7523937" cy="4315064"/>
          </a:xfrm>
        </p:spPr>
        <p:txBody>
          <a:bodyPr lIns="0" tIns="0" rIns="0" bIns="0" anchor="ctr" anchorCtr="0">
            <a:noAutofit/>
          </a:bodyPr>
          <a:lstStyle>
            <a:lvl1pPr marL="6350" indent="-6350">
              <a:lnSpc>
                <a:spcPct val="100000"/>
              </a:lnSpc>
              <a:buClr>
                <a:schemeClr val="bg1"/>
              </a:buClr>
              <a:buNone/>
              <a:tabLst/>
              <a:defRPr sz="3600" b="0" i="0">
                <a:solidFill>
                  <a:schemeClr val="bg1"/>
                </a:solidFill>
                <a:latin typeface="+mj-lt"/>
                <a:cs typeface="Calibri Light" panose="020F0302020204030204" pitchFamily="34" charset="0"/>
              </a:defRPr>
            </a:lvl1pPr>
            <a:lvl2pPr marL="757238" indent="-401638">
              <a:lnSpc>
                <a:spcPct val="100000"/>
              </a:lnSpc>
              <a:buClr>
                <a:schemeClr val="bg1"/>
              </a:buClr>
              <a:tabLst/>
              <a:defRPr sz="3800" b="0" i="0">
                <a:solidFill>
                  <a:schemeClr val="bg1"/>
                </a:solidFill>
                <a:latin typeface="+mj-lt"/>
                <a:cs typeface="Calibri Light" panose="020F0302020204030204" pitchFamily="34" charset="0"/>
              </a:defRPr>
            </a:lvl2pPr>
            <a:lvl3pPr marL="979488" indent="-266700">
              <a:lnSpc>
                <a:spcPct val="100000"/>
              </a:lnSpc>
              <a:buClr>
                <a:schemeClr val="bg1"/>
              </a:buClr>
              <a:tabLst/>
              <a:defRPr sz="3000" b="0" i="0">
                <a:solidFill>
                  <a:schemeClr val="bg1"/>
                </a:solidFill>
                <a:latin typeface="+mj-lt"/>
                <a:cs typeface="Calibri Light" panose="020F0302020204030204" pitchFamily="34" charset="0"/>
              </a:defRPr>
            </a:lvl3pPr>
            <a:lvl4pPr marL="1292225" indent="-254000">
              <a:lnSpc>
                <a:spcPct val="100000"/>
              </a:lnSpc>
              <a:buClr>
                <a:schemeClr val="bg1"/>
              </a:buClr>
              <a:tabLst/>
              <a:defRPr sz="2600" b="0" i="0">
                <a:solidFill>
                  <a:schemeClr val="bg1"/>
                </a:solidFill>
                <a:latin typeface="+mj-lt"/>
                <a:cs typeface="Calibri Light" panose="020F0302020204030204" pitchFamily="34" charset="0"/>
              </a:defRPr>
            </a:lvl4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4783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B97E9A9-1E1C-4B5E-8AF4-C1C99BF6287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5183439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9" imgH="478" progId="TCLayout.ActiveDocument.1">
                  <p:embed/>
                </p:oleObj>
              </mc:Choice>
              <mc:Fallback>
                <p:oleObj name="think-cell Slide" r:id="rId4" imgW="479" imgH="478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B97E9A9-1E1C-4B5E-8AF4-C1C99BF6287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E061105F-C847-40F9-BFC8-77D41F952978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0089C4"/>
          </a:solidFill>
          <a:ln w="25400" cap="flat" cmpd="sng" algn="ctr">
            <a:solidFill>
              <a:srgbClr val="0089C4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0" i="0" baseline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B5F9301F-221F-44B2-8F12-C2FBAAF44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51" y="376238"/>
            <a:ext cx="7523937" cy="719137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>
                <a:solidFill>
                  <a:srgbClr val="00629F"/>
                </a:solidFill>
                <a:latin typeface="+mj-lt"/>
              </a:defRPr>
            </a:lvl1pPr>
          </a:lstStyle>
          <a:p>
            <a:endParaRPr lang="en-US" noProof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D91CE8-1286-8B44-89AD-06BCF1ECB084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noProof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47832D1-2CB0-EF47-87AC-2268BFA1D60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noProof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F0675C8B-9184-054B-B7F8-DF9237D45D9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fld id="{A5163908-529D-4A49-892F-D37C4044DFD8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B2282174-65D2-744A-B154-E872792C7B2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4825" y="1211263"/>
            <a:ext cx="8135939" cy="3484800"/>
          </a:xfrm>
        </p:spPr>
        <p:txBody>
          <a:bodyPr lIns="0" tIns="0" rIns="0" bIns="0" numCol="1" spcCol="270000">
            <a:noAutofit/>
          </a:bodyPr>
          <a:lstStyle>
            <a:lvl1pPr>
              <a:lnSpc>
                <a:spcPct val="100000"/>
              </a:lnSpc>
              <a:defRPr sz="1400" b="0" i="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lnSpc>
                <a:spcPct val="100000"/>
              </a:lnSpc>
              <a:defRPr sz="1200" b="0" i="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2pPr>
            <a:lvl3pPr>
              <a:lnSpc>
                <a:spcPct val="100000"/>
              </a:lnSpc>
              <a:defRPr sz="1050" b="0" i="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3pPr>
            <a:lvl4pPr>
              <a:lnSpc>
                <a:spcPct val="100000"/>
              </a:lnSpc>
              <a:defRPr sz="1000" b="0" i="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4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699543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ndard text - aqua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B97E9A9-1E1C-4B5E-8AF4-C1C99BF6287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9" imgH="478" progId="TCLayout.ActiveDocument.1">
                  <p:embed/>
                </p:oleObj>
              </mc:Choice>
              <mc:Fallback>
                <p:oleObj name="think-cell Slide" r:id="rId4" imgW="479" imgH="478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B97E9A9-1E1C-4B5E-8AF4-C1C99BF6287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E061105F-C847-40F9-BFC8-77D41F952978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0089C4"/>
          </a:solidFill>
          <a:ln w="25400" cap="flat" cmpd="sng" algn="ctr">
            <a:solidFill>
              <a:srgbClr val="0089C4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0" i="0" baseline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84C236-880D-410B-8E54-B173207AFE1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E0DDD1-E8FF-476A-B624-711BB78C533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36BD1A-AF4B-4287-A902-BC02DA08201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5163908-529D-4A49-892F-D37C4044DFD8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B5F9301F-221F-44B2-8F12-C2FBAAF44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826" y="380998"/>
            <a:ext cx="7523937" cy="7200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E069159-ABDA-489C-A492-32B9EFA52CB1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80763" y="216000"/>
            <a:ext cx="360000" cy="459781"/>
          </a:xfrm>
          <a:prstGeom prst="rect">
            <a:avLst/>
          </a:prstGeom>
          <a:noFill/>
        </p:spPr>
      </p:pic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54A82FD8-C123-6C4B-8DBE-9837122C55EC}"/>
              </a:ext>
            </a:extLst>
          </p:cNvPr>
          <p:cNvSpPr txBox="1">
            <a:spLocks/>
          </p:cNvSpPr>
          <p:nvPr userDrawn="1"/>
        </p:nvSpPr>
        <p:spPr>
          <a:xfrm>
            <a:off x="7884368" y="4719600"/>
            <a:ext cx="1069691" cy="275297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de-DE"/>
            </a:defPPr>
            <a:lvl1pPr marL="0" algn="r" defTabSz="914278" rtl="0" eaLnBrk="1" latinLnBrk="0" hangingPunct="1">
              <a:defRPr sz="7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457140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78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17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5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9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34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97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1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noProof="0">
                <a:solidFill>
                  <a:schemeClr val="bg1">
                    <a:lumMod val="65000"/>
                  </a:schemeClr>
                </a:solidFill>
              </a:rPr>
              <a:t>© Koninklijke Philips N.V.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45AC5C26-E5A8-3C47-93EB-265662C7ABD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4825" y="1211263"/>
            <a:ext cx="8135939" cy="3484800"/>
          </a:xfrm>
        </p:spPr>
        <p:txBody>
          <a:bodyPr lIns="0" tIns="0" rIns="0" bIns="0" numCol="1" spcCol="270000">
            <a:noAutofit/>
          </a:bodyPr>
          <a:lstStyle>
            <a:lvl1pPr>
              <a:lnSpc>
                <a:spcPct val="100000"/>
              </a:lnSpc>
              <a:buClr>
                <a:schemeClr val="bg1"/>
              </a:buClr>
              <a:defRPr sz="1400" b="0" i="0">
                <a:solidFill>
                  <a:schemeClr val="bg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lnSpc>
                <a:spcPct val="100000"/>
              </a:lnSpc>
              <a:buClr>
                <a:schemeClr val="bg1"/>
              </a:buClr>
              <a:defRPr sz="1200" b="0" i="0">
                <a:solidFill>
                  <a:schemeClr val="bg1"/>
                </a:solidFill>
                <a:latin typeface="+mn-lt"/>
                <a:cs typeface="Calibri Light" panose="020F0302020204030204" pitchFamily="34" charset="0"/>
              </a:defRPr>
            </a:lvl2pPr>
            <a:lvl3pPr>
              <a:lnSpc>
                <a:spcPct val="100000"/>
              </a:lnSpc>
              <a:buClr>
                <a:schemeClr val="bg1"/>
              </a:buClr>
              <a:defRPr sz="1050" b="0" i="0">
                <a:solidFill>
                  <a:schemeClr val="bg1"/>
                </a:solidFill>
                <a:latin typeface="+mn-lt"/>
                <a:cs typeface="Calibri Light" panose="020F0302020204030204" pitchFamily="34" charset="0"/>
              </a:defRPr>
            </a:lvl3pPr>
            <a:lvl4pPr>
              <a:lnSpc>
                <a:spcPct val="100000"/>
              </a:lnSpc>
              <a:buClr>
                <a:schemeClr val="bg1"/>
              </a:buClr>
              <a:defRPr sz="1000" b="0" i="0">
                <a:solidFill>
                  <a:schemeClr val="bg1"/>
                </a:solidFill>
                <a:latin typeface="+mn-lt"/>
                <a:cs typeface="Calibri Light" panose="020F0302020204030204" pitchFamily="34" charset="0"/>
              </a:defRPr>
            </a:lvl4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695169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 - aqua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B97E9A9-1E1C-4B5E-8AF4-C1C99BF6287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9" imgH="478" progId="TCLayout.ActiveDocument.1">
                  <p:embed/>
                </p:oleObj>
              </mc:Choice>
              <mc:Fallback>
                <p:oleObj name="think-cell Slide" r:id="rId4" imgW="479" imgH="478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B97E9A9-1E1C-4B5E-8AF4-C1C99BF6287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E061105F-C847-40F9-BFC8-77D41F952978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0089C4"/>
          </a:solidFill>
          <a:ln w="25400" cap="flat" cmpd="sng" algn="ctr">
            <a:solidFill>
              <a:srgbClr val="0089C4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0" i="0" baseline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84C236-880D-410B-8E54-B173207AFE1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E0DDD1-E8FF-476A-B624-711BB78C533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36BD1A-AF4B-4287-A902-BC02DA08201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5163908-529D-4A49-892F-D37C4044DFD8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B5F9301F-221F-44B2-8F12-C2FBAAF44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826" y="380998"/>
            <a:ext cx="7523937" cy="7200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E069159-ABDA-489C-A492-32B9EFA52CB1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80764" y="216000"/>
            <a:ext cx="360000" cy="459781"/>
          </a:xfrm>
          <a:prstGeom prst="rect">
            <a:avLst/>
          </a:prstGeom>
          <a:noFill/>
        </p:spPr>
      </p:pic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CBAEF666-6359-5147-A05F-BA3CE32B16B7}"/>
              </a:ext>
            </a:extLst>
          </p:cNvPr>
          <p:cNvSpPr txBox="1">
            <a:spLocks/>
          </p:cNvSpPr>
          <p:nvPr userDrawn="1"/>
        </p:nvSpPr>
        <p:spPr>
          <a:xfrm>
            <a:off x="7884368" y="4719600"/>
            <a:ext cx="1069691" cy="275297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de-DE"/>
            </a:defPPr>
            <a:lvl1pPr marL="0" algn="r" defTabSz="914278" rtl="0" eaLnBrk="1" latinLnBrk="0" hangingPunct="1">
              <a:defRPr sz="7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457140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78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17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5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9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34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97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1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noProof="0">
                <a:solidFill>
                  <a:schemeClr val="bg1">
                    <a:lumMod val="65000"/>
                  </a:schemeClr>
                </a:solidFill>
              </a:rPr>
              <a:t>© Koninklijke Philips N.V.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CF82B835-5158-3F45-A2C4-061F625ECB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29600" y="1211263"/>
            <a:ext cx="4006800" cy="3484562"/>
          </a:xfrm>
        </p:spPr>
        <p:txBody>
          <a:bodyPr lIns="0" tIns="0" rIns="108000" bIns="0">
            <a:noAutofit/>
          </a:bodyPr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C4E03471-5FE6-D74B-9540-92B9C4D01D9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04824" y="1211263"/>
            <a:ext cx="4006800" cy="3484800"/>
          </a:xfrm>
        </p:spPr>
        <p:txBody>
          <a:bodyPr lIns="0" tIns="0" rIns="108000" bIns="0" numCol="1" spcCol="270000">
            <a:noAutofit/>
          </a:bodyPr>
          <a:lstStyle>
            <a:lvl1pPr>
              <a:lnSpc>
                <a:spcPct val="100000"/>
              </a:lnSpc>
              <a:buClr>
                <a:schemeClr val="bg1"/>
              </a:buClr>
              <a:defRPr sz="1400" b="0" i="0">
                <a:solidFill>
                  <a:schemeClr val="bg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lnSpc>
                <a:spcPct val="100000"/>
              </a:lnSpc>
              <a:buClr>
                <a:schemeClr val="bg1"/>
              </a:buClr>
              <a:defRPr sz="1200" b="0" i="0">
                <a:solidFill>
                  <a:schemeClr val="bg1"/>
                </a:solidFill>
                <a:latin typeface="+mn-lt"/>
                <a:cs typeface="Calibri Light" panose="020F0302020204030204" pitchFamily="34" charset="0"/>
              </a:defRPr>
            </a:lvl2pPr>
            <a:lvl3pPr>
              <a:lnSpc>
                <a:spcPct val="100000"/>
              </a:lnSpc>
              <a:buClr>
                <a:schemeClr val="bg1"/>
              </a:buClr>
              <a:defRPr sz="1050" b="0" i="0">
                <a:solidFill>
                  <a:schemeClr val="bg1"/>
                </a:solidFill>
                <a:latin typeface="+mn-lt"/>
                <a:cs typeface="Calibri Light" panose="020F0302020204030204" pitchFamily="34" charset="0"/>
              </a:defRPr>
            </a:lvl3pPr>
            <a:lvl4pPr>
              <a:lnSpc>
                <a:spcPct val="100000"/>
              </a:lnSpc>
              <a:buClr>
                <a:schemeClr val="bg1"/>
              </a:buClr>
              <a:defRPr sz="1000" b="0" i="0">
                <a:solidFill>
                  <a:schemeClr val="bg1"/>
                </a:solidFill>
                <a:latin typeface="+mn-lt"/>
                <a:cs typeface="Calibri Light" panose="020F0302020204030204" pitchFamily="34" charset="0"/>
              </a:defRPr>
            </a:lvl4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110413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 - aqua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B97E9A9-1E1C-4B5E-8AF4-C1C99BF6287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9" imgH="478" progId="TCLayout.ActiveDocument.1">
                  <p:embed/>
                </p:oleObj>
              </mc:Choice>
              <mc:Fallback>
                <p:oleObj name="think-cell Slide" r:id="rId4" imgW="479" imgH="478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B97E9A9-1E1C-4B5E-8AF4-C1C99BF6287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E061105F-C847-40F9-BFC8-77D41F952978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0089C4"/>
          </a:solidFill>
          <a:ln w="25400" cap="flat" cmpd="sng" algn="ctr">
            <a:solidFill>
              <a:srgbClr val="0089C4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0" i="0" baseline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84C236-880D-410B-8E54-B173207AFE1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E0DDD1-E8FF-476A-B624-711BB78C533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36BD1A-AF4B-4287-A902-BC02DA08201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5163908-529D-4A49-892F-D37C4044DFD8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B5F9301F-221F-44B2-8F12-C2FBAAF44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826" y="380998"/>
            <a:ext cx="7523937" cy="72000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E069159-ABDA-489C-A492-32B9EFA52CB1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80763" y="216000"/>
            <a:ext cx="360000" cy="459781"/>
          </a:xfrm>
          <a:prstGeom prst="rect">
            <a:avLst/>
          </a:prstGeom>
          <a:noFill/>
        </p:spPr>
      </p:pic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315E7E6A-5494-3142-B269-7544F9FE7C86}"/>
              </a:ext>
            </a:extLst>
          </p:cNvPr>
          <p:cNvSpPr txBox="1">
            <a:spLocks/>
          </p:cNvSpPr>
          <p:nvPr userDrawn="1"/>
        </p:nvSpPr>
        <p:spPr>
          <a:xfrm>
            <a:off x="7884368" y="4719600"/>
            <a:ext cx="1069691" cy="275297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de-DE"/>
            </a:defPPr>
            <a:lvl1pPr marL="0" algn="r" defTabSz="914278" rtl="0" eaLnBrk="1" latinLnBrk="0" hangingPunct="1">
              <a:defRPr sz="7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457140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78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17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5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9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34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97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1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noProof="0">
                <a:solidFill>
                  <a:schemeClr val="bg1">
                    <a:lumMod val="65000"/>
                  </a:schemeClr>
                </a:solidFill>
              </a:rPr>
              <a:t>© Koninklijke Philips N.V.</a:t>
            </a:r>
          </a:p>
        </p:txBody>
      </p:sp>
    </p:spTree>
    <p:extLst>
      <p:ext uri="{BB962C8B-B14F-4D97-AF65-F5344CB8AC3E}">
        <p14:creationId xmlns:p14="http://schemas.microsoft.com/office/powerpoint/2010/main" val="3916368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ndard text - light aqua ">
    <p:bg>
      <p:bgPr>
        <a:solidFill>
          <a:srgbClr val="7EDD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B97E9A9-1E1C-4B5E-8AF4-C1C99BF6287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9" imgH="478" progId="TCLayout.ActiveDocument.1">
                  <p:embed/>
                </p:oleObj>
              </mc:Choice>
              <mc:Fallback>
                <p:oleObj name="think-cell Slide" r:id="rId4" imgW="479" imgH="478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B97E9A9-1E1C-4B5E-8AF4-C1C99BF6287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E061105F-C847-40F9-BFC8-77D41F952978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0089C4"/>
          </a:solidFill>
          <a:ln w="25400" cap="flat" cmpd="sng" algn="ctr">
            <a:solidFill>
              <a:srgbClr val="0089C4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0" i="0" baseline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84C236-880D-410B-8E54-B173207AFE1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noProof="0">
              <a:solidFill>
                <a:schemeClr val="tx1"/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E0DDD1-E8FF-476A-B624-711BB78C533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noProof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36BD1A-AF4B-4287-A902-BC02DA08201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5163908-529D-4A49-892F-D37C4044DFD8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B5F9301F-221F-44B2-8F12-C2FBAAF44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826" y="380998"/>
            <a:ext cx="7523937" cy="7200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E069159-ABDA-489C-A492-32B9EFA52CB1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80763" y="216000"/>
            <a:ext cx="360000" cy="459781"/>
          </a:xfrm>
          <a:prstGeom prst="rect">
            <a:avLst/>
          </a:prstGeom>
          <a:noFill/>
        </p:spPr>
      </p:pic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F811A9D1-DBF1-C14E-991F-72D578D7466F}"/>
              </a:ext>
            </a:extLst>
          </p:cNvPr>
          <p:cNvSpPr txBox="1">
            <a:spLocks/>
          </p:cNvSpPr>
          <p:nvPr userDrawn="1"/>
        </p:nvSpPr>
        <p:spPr>
          <a:xfrm>
            <a:off x="7884368" y="4719600"/>
            <a:ext cx="1069691" cy="275297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de-DE"/>
            </a:defPPr>
            <a:lvl1pPr marL="0" algn="r" defTabSz="914278" rtl="0" eaLnBrk="1" latinLnBrk="0" hangingPunct="1">
              <a:defRPr sz="7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457140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78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17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5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9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34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97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1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noProof="0">
                <a:solidFill>
                  <a:schemeClr val="bg1">
                    <a:lumMod val="65000"/>
                  </a:schemeClr>
                </a:solidFill>
              </a:rPr>
              <a:t>© Koninklijke Philips N.V.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0D900186-F920-6143-855B-886099E8ADF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4825" y="1211263"/>
            <a:ext cx="8135939" cy="3484800"/>
          </a:xfrm>
        </p:spPr>
        <p:txBody>
          <a:bodyPr lIns="0" tIns="0" rIns="0" bIns="0" numCol="1" spcCol="270000">
            <a:noAutofit/>
          </a:bodyPr>
          <a:lstStyle>
            <a:lvl1pPr>
              <a:lnSpc>
                <a:spcPct val="100000"/>
              </a:lnSpc>
              <a:defRPr sz="1400" b="0" i="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lnSpc>
                <a:spcPct val="100000"/>
              </a:lnSpc>
              <a:defRPr sz="1200" b="0" i="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2pPr>
            <a:lvl3pPr>
              <a:lnSpc>
                <a:spcPct val="100000"/>
              </a:lnSpc>
              <a:defRPr sz="1050" b="0" i="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3pPr>
            <a:lvl4pPr>
              <a:lnSpc>
                <a:spcPct val="100000"/>
              </a:lnSpc>
              <a:defRPr sz="1000" b="0" i="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4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376707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green">
    <p:bg>
      <p:bgPr>
        <a:gradFill>
          <a:gsLst>
            <a:gs pos="67000">
              <a:srgbClr val="006635"/>
            </a:gs>
            <a:gs pos="17000">
              <a:srgbClr val="004631"/>
            </a:gs>
            <a:gs pos="100000">
              <a:srgbClr val="008538"/>
            </a:gs>
          </a:gsLst>
          <a:lin ang="21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05BBF4A6-8DDC-2E4C-96CF-51EBD1E6D01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5FB8A8EB-436C-6845-86B7-D6FDC99FC0B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white">
          <a:xfrm>
            <a:off x="837437" y="3565406"/>
            <a:ext cx="4324891" cy="18921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1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_Author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2AE0E691-8886-0E40-9EA4-B3F26CBD07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837437" y="3754620"/>
            <a:ext cx="4324891" cy="18921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1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_Business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6D863537-6FEA-BE40-BF38-7FB3EB702FA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white">
          <a:xfrm>
            <a:off x="837437" y="3943834"/>
            <a:ext cx="4324891" cy="18921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1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_Date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4128E57D-867F-FB4E-9580-AC8A24BC564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837437" y="2038742"/>
            <a:ext cx="6169658" cy="120699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3600">
                <a:solidFill>
                  <a:schemeClr val="bg1"/>
                </a:solidFill>
                <a:latin typeface="+mj-lt"/>
              </a:defRPr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 lvl="0"/>
            <a:r>
              <a:rPr lang="en-US" noProof="0"/>
              <a:t>Presentation title 36pt</a:t>
            </a:r>
          </a:p>
        </p:txBody>
      </p:sp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B97E9A9-1E1C-4B5E-8AF4-C1C99BF6287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479" imgH="478" progId="TCLayout.ActiveDocument.1">
                  <p:embed/>
                </p:oleObj>
              </mc:Choice>
              <mc:Fallback>
                <p:oleObj name="think-cell Slide" r:id="rId5" imgW="479" imgH="478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B97E9A9-1E1C-4B5E-8AF4-C1C99BF6287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E061105F-C847-40F9-BFC8-77D41F952978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0089C4"/>
          </a:solidFill>
          <a:ln w="25400" cap="flat" cmpd="sng" algn="ctr">
            <a:solidFill>
              <a:srgbClr val="0089C4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0" i="0" baseline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3914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green">
    <p:bg>
      <p:bgPr>
        <a:gradFill>
          <a:gsLst>
            <a:gs pos="67000">
              <a:srgbClr val="006635"/>
            </a:gs>
            <a:gs pos="17000">
              <a:srgbClr val="004631"/>
            </a:gs>
            <a:gs pos="100000">
              <a:srgbClr val="008538"/>
            </a:gs>
          </a:gsLst>
          <a:lin ang="21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B97E9A9-1E1C-4B5E-8AF4-C1C99BF6287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9" imgH="478" progId="TCLayout.ActiveDocument.1">
                  <p:embed/>
                </p:oleObj>
              </mc:Choice>
              <mc:Fallback>
                <p:oleObj name="think-cell Slide" r:id="rId4" imgW="479" imgH="478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B97E9A9-1E1C-4B5E-8AF4-C1C99BF6287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E061105F-C847-40F9-BFC8-77D41F952978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0089C4"/>
          </a:solidFill>
          <a:ln w="25400" cap="flat" cmpd="sng" algn="ctr">
            <a:solidFill>
              <a:srgbClr val="0089C4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0" i="0" baseline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84C236-880D-410B-8E54-B173207AFE1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E0DDD1-E8FF-476A-B624-711BB78C533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36BD1A-AF4B-4287-A902-BC02DA08201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5163908-529D-4A49-892F-D37C4044DFD8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E069159-ABDA-489C-A492-32B9EFA52CB1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80764" y="216000"/>
            <a:ext cx="360000" cy="459781"/>
          </a:xfrm>
          <a:prstGeom prst="rect">
            <a:avLst/>
          </a:prstGeom>
          <a:noFill/>
        </p:spPr>
      </p:pic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23029DE3-64CC-1E40-9F25-0CCA08B61EAE}"/>
              </a:ext>
            </a:extLst>
          </p:cNvPr>
          <p:cNvSpPr txBox="1">
            <a:spLocks/>
          </p:cNvSpPr>
          <p:nvPr userDrawn="1"/>
        </p:nvSpPr>
        <p:spPr>
          <a:xfrm>
            <a:off x="7884368" y="4719600"/>
            <a:ext cx="1069691" cy="275297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de-DE"/>
            </a:defPPr>
            <a:lvl1pPr marL="0" algn="r" defTabSz="914278" rtl="0" eaLnBrk="1" latinLnBrk="0" hangingPunct="1">
              <a:defRPr sz="7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457140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78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17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5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9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34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97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1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noProof="0">
                <a:solidFill>
                  <a:schemeClr val="bg1">
                    <a:lumMod val="65000"/>
                  </a:schemeClr>
                </a:solidFill>
              </a:rPr>
              <a:t>© Koninklijke Philips N.V.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C4CEB893-B518-6041-B6CB-4CBC6971C41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4825" y="380999"/>
            <a:ext cx="7523937" cy="4315064"/>
          </a:xfrm>
        </p:spPr>
        <p:txBody>
          <a:bodyPr lIns="0" tIns="0" rIns="0" bIns="0" anchor="ctr" anchorCtr="0">
            <a:noAutofit/>
          </a:bodyPr>
          <a:lstStyle>
            <a:lvl1pPr marL="6350" indent="-6350">
              <a:lnSpc>
                <a:spcPct val="100000"/>
              </a:lnSpc>
              <a:buClr>
                <a:schemeClr val="bg1"/>
              </a:buClr>
              <a:buNone/>
              <a:tabLst/>
              <a:defRPr sz="3600" b="0" i="0">
                <a:solidFill>
                  <a:schemeClr val="bg1"/>
                </a:solidFill>
                <a:latin typeface="+mj-lt"/>
                <a:cs typeface="Calibri Light" panose="020F0302020204030204" pitchFamily="34" charset="0"/>
              </a:defRPr>
            </a:lvl1pPr>
            <a:lvl2pPr marL="757238" indent="-401638">
              <a:lnSpc>
                <a:spcPct val="100000"/>
              </a:lnSpc>
              <a:buClr>
                <a:schemeClr val="bg1"/>
              </a:buClr>
              <a:tabLst/>
              <a:defRPr sz="3800" b="0" i="0">
                <a:solidFill>
                  <a:schemeClr val="bg1"/>
                </a:solidFill>
                <a:latin typeface="+mj-lt"/>
                <a:cs typeface="Calibri Light" panose="020F0302020204030204" pitchFamily="34" charset="0"/>
              </a:defRPr>
            </a:lvl2pPr>
            <a:lvl3pPr marL="979488" indent="-266700">
              <a:lnSpc>
                <a:spcPct val="100000"/>
              </a:lnSpc>
              <a:buClr>
                <a:schemeClr val="bg1"/>
              </a:buClr>
              <a:tabLst/>
              <a:defRPr sz="3000" b="0" i="0">
                <a:solidFill>
                  <a:schemeClr val="bg1"/>
                </a:solidFill>
                <a:latin typeface="+mj-lt"/>
                <a:cs typeface="Calibri Light" panose="020F0302020204030204" pitchFamily="34" charset="0"/>
              </a:defRPr>
            </a:lvl3pPr>
            <a:lvl4pPr marL="1292225" indent="-254000">
              <a:lnSpc>
                <a:spcPct val="100000"/>
              </a:lnSpc>
              <a:buClr>
                <a:schemeClr val="bg1"/>
              </a:buClr>
              <a:tabLst/>
              <a:defRPr sz="2600" b="0" i="0">
                <a:solidFill>
                  <a:schemeClr val="bg1"/>
                </a:solidFill>
                <a:latin typeface="+mj-lt"/>
                <a:cs typeface="Calibri Light" panose="020F0302020204030204" pitchFamily="34" charset="0"/>
              </a:defRPr>
            </a:lvl4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62848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ndard text - gree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B97E9A9-1E1C-4B5E-8AF4-C1C99BF6287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9" imgH="478" progId="TCLayout.ActiveDocument.1">
                  <p:embed/>
                </p:oleObj>
              </mc:Choice>
              <mc:Fallback>
                <p:oleObj name="think-cell Slide" r:id="rId4" imgW="479" imgH="478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B97E9A9-1E1C-4B5E-8AF4-C1C99BF6287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E061105F-C847-40F9-BFC8-77D41F952978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0089C4"/>
          </a:solidFill>
          <a:ln w="25400" cap="flat" cmpd="sng" algn="ctr">
            <a:solidFill>
              <a:srgbClr val="0089C4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0" i="0" baseline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84C236-880D-410B-8E54-B173207AFE1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E0DDD1-E8FF-476A-B624-711BB78C533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36BD1A-AF4B-4287-A902-BC02DA08201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5163908-529D-4A49-892F-D37C4044DFD8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B5F9301F-221F-44B2-8F12-C2FBAAF44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826" y="380998"/>
            <a:ext cx="7523937" cy="72000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E069159-ABDA-489C-A492-32B9EFA52CB1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80763" y="216000"/>
            <a:ext cx="360000" cy="459781"/>
          </a:xfrm>
          <a:prstGeom prst="rect">
            <a:avLst/>
          </a:prstGeom>
          <a:noFill/>
        </p:spPr>
      </p:pic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C915394F-6FD1-B44A-8BC5-25A08530D6BE}"/>
              </a:ext>
            </a:extLst>
          </p:cNvPr>
          <p:cNvSpPr txBox="1">
            <a:spLocks/>
          </p:cNvSpPr>
          <p:nvPr userDrawn="1"/>
        </p:nvSpPr>
        <p:spPr>
          <a:xfrm>
            <a:off x="7884368" y="4719600"/>
            <a:ext cx="1069691" cy="275297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de-DE"/>
            </a:defPPr>
            <a:lvl1pPr marL="0" algn="r" defTabSz="914278" rtl="0" eaLnBrk="1" latinLnBrk="0" hangingPunct="1">
              <a:defRPr sz="7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457140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78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17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5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9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34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97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1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noProof="0">
                <a:solidFill>
                  <a:schemeClr val="bg1">
                    <a:lumMod val="65000"/>
                  </a:schemeClr>
                </a:solidFill>
              </a:rPr>
              <a:t>© Koninklijke Philips N.V.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1115E60C-9A7F-7F49-933E-B7F92FC68E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4825" y="1211263"/>
            <a:ext cx="8135939" cy="3484800"/>
          </a:xfrm>
        </p:spPr>
        <p:txBody>
          <a:bodyPr lIns="0" tIns="0" rIns="0" bIns="0" numCol="1" spcCol="270000">
            <a:noAutofit/>
          </a:bodyPr>
          <a:lstStyle>
            <a:lvl1pPr>
              <a:lnSpc>
                <a:spcPct val="100000"/>
              </a:lnSpc>
              <a:buClr>
                <a:schemeClr val="bg1"/>
              </a:buClr>
              <a:defRPr sz="1400" b="0" i="0">
                <a:solidFill>
                  <a:schemeClr val="bg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lnSpc>
                <a:spcPct val="100000"/>
              </a:lnSpc>
              <a:buClr>
                <a:schemeClr val="bg1"/>
              </a:buClr>
              <a:defRPr sz="1200" b="0" i="0">
                <a:solidFill>
                  <a:schemeClr val="bg1"/>
                </a:solidFill>
                <a:latin typeface="+mn-lt"/>
                <a:cs typeface="Calibri Light" panose="020F0302020204030204" pitchFamily="34" charset="0"/>
              </a:defRPr>
            </a:lvl2pPr>
            <a:lvl3pPr>
              <a:lnSpc>
                <a:spcPct val="100000"/>
              </a:lnSpc>
              <a:buClr>
                <a:schemeClr val="bg1"/>
              </a:buClr>
              <a:defRPr sz="1050" b="0" i="0">
                <a:solidFill>
                  <a:schemeClr val="bg1"/>
                </a:solidFill>
                <a:latin typeface="+mn-lt"/>
                <a:cs typeface="Calibri Light" panose="020F0302020204030204" pitchFamily="34" charset="0"/>
              </a:defRPr>
            </a:lvl3pPr>
            <a:lvl4pPr>
              <a:lnSpc>
                <a:spcPct val="100000"/>
              </a:lnSpc>
              <a:buClr>
                <a:schemeClr val="bg1"/>
              </a:buClr>
              <a:defRPr sz="1000" b="0" i="0">
                <a:solidFill>
                  <a:schemeClr val="bg1"/>
                </a:solidFill>
                <a:latin typeface="+mn-lt"/>
                <a:cs typeface="Calibri Light" panose="020F0302020204030204" pitchFamily="34" charset="0"/>
              </a:defRPr>
            </a:lvl4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032979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 - gree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B97E9A9-1E1C-4B5E-8AF4-C1C99BF6287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9" imgH="478" progId="TCLayout.ActiveDocument.1">
                  <p:embed/>
                </p:oleObj>
              </mc:Choice>
              <mc:Fallback>
                <p:oleObj name="think-cell Slide" r:id="rId4" imgW="479" imgH="478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B97E9A9-1E1C-4B5E-8AF4-C1C99BF6287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E061105F-C847-40F9-BFC8-77D41F952978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0089C4"/>
          </a:solidFill>
          <a:ln w="25400" cap="flat" cmpd="sng" algn="ctr">
            <a:solidFill>
              <a:srgbClr val="0089C4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0" i="0" baseline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84C236-880D-410B-8E54-B173207AFE1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E0DDD1-E8FF-476A-B624-711BB78C533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36BD1A-AF4B-4287-A902-BC02DA08201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5163908-529D-4A49-892F-D37C4044DFD8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B5F9301F-221F-44B2-8F12-C2FBAAF44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826" y="380998"/>
            <a:ext cx="7523937" cy="7200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E069159-ABDA-489C-A492-32B9EFA52CB1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80764" y="216000"/>
            <a:ext cx="360000" cy="459781"/>
          </a:xfrm>
          <a:prstGeom prst="rect">
            <a:avLst/>
          </a:prstGeom>
          <a:noFill/>
        </p:spPr>
      </p:pic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D854ACE5-1FDD-2146-991B-186523A7EA6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29600" y="1211263"/>
            <a:ext cx="4006800" cy="3484562"/>
          </a:xfrm>
        </p:spPr>
        <p:txBody>
          <a:bodyPr lIns="0" tIns="0" rIns="108000" bIns="0">
            <a:noAutofit/>
          </a:bodyPr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C2B1E0AD-84FA-5242-9A46-D758468C9A8B}"/>
              </a:ext>
            </a:extLst>
          </p:cNvPr>
          <p:cNvSpPr txBox="1">
            <a:spLocks/>
          </p:cNvSpPr>
          <p:nvPr userDrawn="1"/>
        </p:nvSpPr>
        <p:spPr>
          <a:xfrm>
            <a:off x="7884368" y="4719600"/>
            <a:ext cx="1069691" cy="275297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de-DE"/>
            </a:defPPr>
            <a:lvl1pPr marL="0" algn="r" defTabSz="914278" rtl="0" eaLnBrk="1" latinLnBrk="0" hangingPunct="1">
              <a:defRPr sz="7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457140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78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17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5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9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34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97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1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noProof="0">
                <a:solidFill>
                  <a:schemeClr val="bg1">
                    <a:lumMod val="65000"/>
                  </a:schemeClr>
                </a:solidFill>
              </a:rPr>
              <a:t>© Koninklijke Philips N.V.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E0D12D96-2291-5F4D-BBAF-D4B2125B993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04824" y="1211263"/>
            <a:ext cx="4006800" cy="3484800"/>
          </a:xfrm>
        </p:spPr>
        <p:txBody>
          <a:bodyPr lIns="0" tIns="0" rIns="108000" bIns="0" numCol="1" spcCol="270000">
            <a:noAutofit/>
          </a:bodyPr>
          <a:lstStyle>
            <a:lvl1pPr>
              <a:lnSpc>
                <a:spcPct val="100000"/>
              </a:lnSpc>
              <a:buClr>
                <a:schemeClr val="bg1"/>
              </a:buClr>
              <a:defRPr sz="1400" b="0" i="0">
                <a:solidFill>
                  <a:schemeClr val="bg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lnSpc>
                <a:spcPct val="100000"/>
              </a:lnSpc>
              <a:buClr>
                <a:schemeClr val="bg1"/>
              </a:buClr>
              <a:defRPr sz="1200" b="0" i="0">
                <a:solidFill>
                  <a:schemeClr val="bg1"/>
                </a:solidFill>
                <a:latin typeface="+mn-lt"/>
                <a:cs typeface="Calibri Light" panose="020F0302020204030204" pitchFamily="34" charset="0"/>
              </a:defRPr>
            </a:lvl2pPr>
            <a:lvl3pPr>
              <a:lnSpc>
                <a:spcPct val="100000"/>
              </a:lnSpc>
              <a:buClr>
                <a:schemeClr val="bg1"/>
              </a:buClr>
              <a:defRPr sz="1050" b="0" i="0">
                <a:solidFill>
                  <a:schemeClr val="bg1"/>
                </a:solidFill>
                <a:latin typeface="+mn-lt"/>
                <a:cs typeface="Calibri Light" panose="020F0302020204030204" pitchFamily="34" charset="0"/>
              </a:defRPr>
            </a:lvl3pPr>
            <a:lvl4pPr>
              <a:lnSpc>
                <a:spcPct val="100000"/>
              </a:lnSpc>
              <a:buClr>
                <a:schemeClr val="bg1"/>
              </a:buClr>
              <a:defRPr sz="1000" b="0" i="0">
                <a:solidFill>
                  <a:schemeClr val="bg1"/>
                </a:solidFill>
                <a:latin typeface="+mn-lt"/>
                <a:cs typeface="Calibri Light" panose="020F0302020204030204" pitchFamily="34" charset="0"/>
              </a:defRPr>
            </a:lvl4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520390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 - gree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B97E9A9-1E1C-4B5E-8AF4-C1C99BF6287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9" imgH="478" progId="TCLayout.ActiveDocument.1">
                  <p:embed/>
                </p:oleObj>
              </mc:Choice>
              <mc:Fallback>
                <p:oleObj name="think-cell Slide" r:id="rId4" imgW="479" imgH="478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B97E9A9-1E1C-4B5E-8AF4-C1C99BF6287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E061105F-C847-40F9-BFC8-77D41F952978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0089C4"/>
          </a:solidFill>
          <a:ln w="25400" cap="flat" cmpd="sng" algn="ctr">
            <a:solidFill>
              <a:srgbClr val="0089C4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0" i="0" baseline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84C236-880D-410B-8E54-B173207AFE1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E0DDD1-E8FF-476A-B624-711BB78C533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36BD1A-AF4B-4287-A902-BC02DA08201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5163908-529D-4A49-892F-D37C4044DFD8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B5F9301F-221F-44B2-8F12-C2FBAAF44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826" y="380998"/>
            <a:ext cx="7523937" cy="7200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E069159-ABDA-489C-A492-32B9EFA52CB1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80763" y="216000"/>
            <a:ext cx="360000" cy="459781"/>
          </a:xfrm>
          <a:prstGeom prst="rect">
            <a:avLst/>
          </a:prstGeom>
          <a:noFill/>
        </p:spPr>
      </p:pic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2EDD577C-F99F-FA4F-9FB5-A0C6AA0A7B9B}"/>
              </a:ext>
            </a:extLst>
          </p:cNvPr>
          <p:cNvSpPr txBox="1">
            <a:spLocks/>
          </p:cNvSpPr>
          <p:nvPr userDrawn="1"/>
        </p:nvSpPr>
        <p:spPr>
          <a:xfrm>
            <a:off x="7884368" y="4719600"/>
            <a:ext cx="1069691" cy="275297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de-DE"/>
            </a:defPPr>
            <a:lvl1pPr marL="0" algn="r" defTabSz="914278" rtl="0" eaLnBrk="1" latinLnBrk="0" hangingPunct="1">
              <a:defRPr sz="7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457140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78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17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5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9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34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97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1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noProof="0">
                <a:solidFill>
                  <a:schemeClr val="bg1">
                    <a:lumMod val="65000"/>
                  </a:schemeClr>
                </a:solidFill>
              </a:rPr>
              <a:t>© Koninklijke Philips N.V.</a:t>
            </a:r>
          </a:p>
        </p:txBody>
      </p:sp>
    </p:spTree>
    <p:extLst>
      <p:ext uri="{BB962C8B-B14F-4D97-AF65-F5344CB8AC3E}">
        <p14:creationId xmlns:p14="http://schemas.microsoft.com/office/powerpoint/2010/main" val="4205019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ndard text - light green ">
    <p:bg>
      <p:bgPr>
        <a:solidFill>
          <a:srgbClr val="A0DA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B97E9A9-1E1C-4B5E-8AF4-C1C99BF6287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9" imgH="478" progId="TCLayout.ActiveDocument.1">
                  <p:embed/>
                </p:oleObj>
              </mc:Choice>
              <mc:Fallback>
                <p:oleObj name="think-cell Slide" r:id="rId4" imgW="479" imgH="478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B97E9A9-1E1C-4B5E-8AF4-C1C99BF6287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E061105F-C847-40F9-BFC8-77D41F952978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0089C4"/>
          </a:solidFill>
          <a:ln w="25400" cap="flat" cmpd="sng" algn="ctr">
            <a:solidFill>
              <a:srgbClr val="0089C4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0" i="0" baseline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84C236-880D-410B-8E54-B173207AFE1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noProof="0">
              <a:solidFill>
                <a:schemeClr val="tx1"/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E0DDD1-E8FF-476A-B624-711BB78C533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36BD1A-AF4B-4287-A902-BC02DA08201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5163908-529D-4A49-892F-D37C4044DFD8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B5F9301F-221F-44B2-8F12-C2FBAAF44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826" y="380998"/>
            <a:ext cx="7523937" cy="7200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E069159-ABDA-489C-A492-32B9EFA52CB1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80763" y="216000"/>
            <a:ext cx="360000" cy="459781"/>
          </a:xfrm>
          <a:prstGeom prst="rect">
            <a:avLst/>
          </a:prstGeom>
          <a:noFill/>
        </p:spPr>
      </p:pic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057255F6-8C21-744F-8D92-C06DDC109BEC}"/>
              </a:ext>
            </a:extLst>
          </p:cNvPr>
          <p:cNvSpPr txBox="1">
            <a:spLocks/>
          </p:cNvSpPr>
          <p:nvPr userDrawn="1"/>
        </p:nvSpPr>
        <p:spPr>
          <a:xfrm>
            <a:off x="7884368" y="4719600"/>
            <a:ext cx="1069691" cy="275297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de-DE"/>
            </a:defPPr>
            <a:lvl1pPr marL="0" algn="r" defTabSz="914278" rtl="0" eaLnBrk="1" latinLnBrk="0" hangingPunct="1">
              <a:defRPr sz="7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457140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78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17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5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9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34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97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1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noProof="0">
                <a:solidFill>
                  <a:schemeClr val="bg1">
                    <a:lumMod val="65000"/>
                  </a:schemeClr>
                </a:solidFill>
              </a:rPr>
              <a:t>© Koninklijke Philips N.V.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3C389B14-2D49-EE42-981F-30A66F75FB3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4825" y="1211263"/>
            <a:ext cx="8135939" cy="3484800"/>
          </a:xfrm>
        </p:spPr>
        <p:txBody>
          <a:bodyPr lIns="0" tIns="0" rIns="0" bIns="0" numCol="1" spcCol="270000">
            <a:noAutofit/>
          </a:bodyPr>
          <a:lstStyle>
            <a:lvl1pPr>
              <a:lnSpc>
                <a:spcPct val="100000"/>
              </a:lnSpc>
              <a:defRPr sz="1400" b="0" i="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lnSpc>
                <a:spcPct val="100000"/>
              </a:lnSpc>
              <a:defRPr sz="1200" b="0" i="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2pPr>
            <a:lvl3pPr>
              <a:lnSpc>
                <a:spcPct val="100000"/>
              </a:lnSpc>
              <a:defRPr sz="1050" b="0" i="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3pPr>
            <a:lvl4pPr>
              <a:lnSpc>
                <a:spcPct val="100000"/>
              </a:lnSpc>
              <a:defRPr sz="1000" b="0" i="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4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897672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B97E9A9-1E1C-4B5E-8AF4-C1C99BF6287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53341330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9" imgH="478" progId="TCLayout.ActiveDocument.1">
                  <p:embed/>
                </p:oleObj>
              </mc:Choice>
              <mc:Fallback>
                <p:oleObj name="think-cell Slide" r:id="rId4" imgW="479" imgH="478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B97E9A9-1E1C-4B5E-8AF4-C1C99BF6287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E061105F-C847-40F9-BFC8-77D41F952978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0089C4"/>
          </a:solidFill>
          <a:ln w="25400" cap="flat" cmpd="sng" algn="ctr">
            <a:solidFill>
              <a:srgbClr val="0089C4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0" i="0" baseline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84C236-880D-410B-8E54-B173207AFE1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E0DDD1-E8FF-476A-B624-711BB78C533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36BD1A-AF4B-4287-A902-BC02DA08201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5163908-529D-4A49-892F-D37C4044DFD8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B5F9301F-221F-44B2-8F12-C2FBAAF44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51" y="376238"/>
            <a:ext cx="7523937" cy="719137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>
                <a:solidFill>
                  <a:srgbClr val="00629F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CBA8BC5E-E6A4-8645-A260-7CADE8CBCF6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29600" y="1211263"/>
            <a:ext cx="4006800" cy="3484562"/>
          </a:xfrm>
        </p:spPr>
        <p:txBody>
          <a:bodyPr lIns="0" tIns="0" rIns="108000" bIns="0">
            <a:noAutofit/>
          </a:bodyPr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6C02D2E6-100E-1F4B-9A7C-96F56465770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04824" y="1211263"/>
            <a:ext cx="4006800" cy="3484800"/>
          </a:xfrm>
        </p:spPr>
        <p:txBody>
          <a:bodyPr lIns="0" tIns="0" rIns="108000" bIns="0" numCol="1" spcCol="270000">
            <a:noAutofit/>
          </a:bodyPr>
          <a:lstStyle>
            <a:lvl1pPr>
              <a:lnSpc>
                <a:spcPct val="100000"/>
              </a:lnSpc>
              <a:buClr>
                <a:schemeClr val="tx1"/>
              </a:buClr>
              <a:defRPr sz="1400" b="0" i="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lnSpc>
                <a:spcPct val="100000"/>
              </a:lnSpc>
              <a:buClr>
                <a:schemeClr val="tx1"/>
              </a:buClr>
              <a:defRPr sz="1200" b="0" i="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2pPr>
            <a:lvl3pPr>
              <a:lnSpc>
                <a:spcPct val="100000"/>
              </a:lnSpc>
              <a:buClr>
                <a:schemeClr val="tx1"/>
              </a:buClr>
              <a:defRPr sz="1050" b="0" i="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3pPr>
            <a:lvl4pPr>
              <a:lnSpc>
                <a:spcPct val="100000"/>
              </a:lnSpc>
              <a:buClr>
                <a:schemeClr val="tx1"/>
              </a:buClr>
              <a:defRPr sz="1000" b="0" i="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4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548721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range">
    <p:bg>
      <p:bgPr>
        <a:gradFill>
          <a:gsLst>
            <a:gs pos="70000">
              <a:srgbClr val="CC5B21"/>
            </a:gs>
            <a:gs pos="10000">
              <a:srgbClr val="AA3526"/>
            </a:gs>
            <a:gs pos="100000">
              <a:srgbClr val="EE801C"/>
            </a:gs>
          </a:gsLst>
          <a:lin ang="21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88AE024E-D1DE-C94C-9CD8-854D4BCAA9B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5908D519-DB29-5745-B29A-73745ED259B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white">
          <a:xfrm>
            <a:off x="837437" y="3565406"/>
            <a:ext cx="4324891" cy="18921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1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_Author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07EDB387-9FED-7D4A-9D4B-F0FEF66D69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837437" y="3754620"/>
            <a:ext cx="4324891" cy="18921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1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_Business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CE77903-9A5C-CD4A-BFFA-94D952A945D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white">
          <a:xfrm>
            <a:off x="837437" y="3943834"/>
            <a:ext cx="4324891" cy="18921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1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_Date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7C1FB469-169F-6145-9457-2AD3FA7D036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837437" y="2038742"/>
            <a:ext cx="6169658" cy="120699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3600">
                <a:solidFill>
                  <a:schemeClr val="bg1"/>
                </a:solidFill>
                <a:latin typeface="+mj-lt"/>
              </a:defRPr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 lvl="0"/>
            <a:r>
              <a:rPr lang="en-US" noProof="0"/>
              <a:t>Presentation title 36pt</a:t>
            </a:r>
          </a:p>
        </p:txBody>
      </p:sp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B97E9A9-1E1C-4B5E-8AF4-C1C99BF6287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479" imgH="478" progId="TCLayout.ActiveDocument.1">
                  <p:embed/>
                </p:oleObj>
              </mc:Choice>
              <mc:Fallback>
                <p:oleObj name="think-cell Slide" r:id="rId5" imgW="479" imgH="478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B97E9A9-1E1C-4B5E-8AF4-C1C99BF6287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E061105F-C847-40F9-BFC8-77D41F952978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0089C4"/>
          </a:solidFill>
          <a:ln w="25400" cap="flat" cmpd="sng" algn="ctr">
            <a:solidFill>
              <a:srgbClr val="0089C4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0" i="0" baseline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952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orange">
    <p:bg>
      <p:bgPr>
        <a:gradFill>
          <a:gsLst>
            <a:gs pos="70000">
              <a:srgbClr val="CC5B21"/>
            </a:gs>
            <a:gs pos="10000">
              <a:srgbClr val="AA3526"/>
            </a:gs>
            <a:gs pos="100000">
              <a:srgbClr val="EE801C"/>
            </a:gs>
          </a:gsLst>
          <a:lin ang="21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B97E9A9-1E1C-4B5E-8AF4-C1C99BF6287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9" imgH="478" progId="TCLayout.ActiveDocument.1">
                  <p:embed/>
                </p:oleObj>
              </mc:Choice>
              <mc:Fallback>
                <p:oleObj name="think-cell Slide" r:id="rId4" imgW="479" imgH="478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B97E9A9-1E1C-4B5E-8AF4-C1C99BF6287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E061105F-C847-40F9-BFC8-77D41F952978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0089C4"/>
          </a:solidFill>
          <a:ln w="25400" cap="flat" cmpd="sng" algn="ctr">
            <a:solidFill>
              <a:srgbClr val="0089C4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0" i="0" baseline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84C236-880D-410B-8E54-B173207AFE1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E0DDD1-E8FF-476A-B624-711BB78C533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36BD1A-AF4B-4287-A902-BC02DA08201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5163908-529D-4A49-892F-D37C4044DFD8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E069159-ABDA-489C-A492-32B9EFA52CB1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80764" y="216000"/>
            <a:ext cx="360000" cy="459781"/>
          </a:xfrm>
          <a:prstGeom prst="rect">
            <a:avLst/>
          </a:prstGeom>
          <a:noFill/>
        </p:spPr>
      </p:pic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DFA0C0B3-F2D9-E64F-8BD1-FB651108C6EE}"/>
              </a:ext>
            </a:extLst>
          </p:cNvPr>
          <p:cNvSpPr txBox="1">
            <a:spLocks/>
          </p:cNvSpPr>
          <p:nvPr userDrawn="1"/>
        </p:nvSpPr>
        <p:spPr>
          <a:xfrm>
            <a:off x="7884368" y="4719600"/>
            <a:ext cx="1069691" cy="275297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de-DE"/>
            </a:defPPr>
            <a:lvl1pPr marL="0" algn="r" defTabSz="914278" rtl="0" eaLnBrk="1" latinLnBrk="0" hangingPunct="1">
              <a:defRPr sz="7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457140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78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17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5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9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34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97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1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noProof="0">
                <a:solidFill>
                  <a:schemeClr val="bg1">
                    <a:lumMod val="65000"/>
                  </a:schemeClr>
                </a:solidFill>
              </a:rPr>
              <a:t>© Koninklijke Philips N.V.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AB368F29-A0F3-CB41-8BE8-8BBB19E488C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4825" y="380999"/>
            <a:ext cx="7523937" cy="4315064"/>
          </a:xfrm>
        </p:spPr>
        <p:txBody>
          <a:bodyPr lIns="0" tIns="0" rIns="0" bIns="0" anchor="ctr" anchorCtr="0">
            <a:noAutofit/>
          </a:bodyPr>
          <a:lstStyle>
            <a:lvl1pPr marL="6350" indent="-6350">
              <a:lnSpc>
                <a:spcPct val="100000"/>
              </a:lnSpc>
              <a:buClr>
                <a:schemeClr val="bg1"/>
              </a:buClr>
              <a:buNone/>
              <a:tabLst/>
              <a:defRPr sz="3600" b="0" i="0">
                <a:solidFill>
                  <a:schemeClr val="bg1"/>
                </a:solidFill>
                <a:latin typeface="+mj-lt"/>
                <a:cs typeface="Calibri Light" panose="020F0302020204030204" pitchFamily="34" charset="0"/>
              </a:defRPr>
            </a:lvl1pPr>
            <a:lvl2pPr marL="757238" indent="-401638">
              <a:lnSpc>
                <a:spcPct val="100000"/>
              </a:lnSpc>
              <a:buClr>
                <a:schemeClr val="bg1"/>
              </a:buClr>
              <a:tabLst/>
              <a:defRPr sz="3800" b="0" i="0">
                <a:solidFill>
                  <a:schemeClr val="bg1"/>
                </a:solidFill>
                <a:latin typeface="+mj-lt"/>
                <a:cs typeface="Calibri Light" panose="020F0302020204030204" pitchFamily="34" charset="0"/>
              </a:defRPr>
            </a:lvl2pPr>
            <a:lvl3pPr marL="979488" indent="-266700">
              <a:lnSpc>
                <a:spcPct val="100000"/>
              </a:lnSpc>
              <a:buClr>
                <a:schemeClr val="bg1"/>
              </a:buClr>
              <a:tabLst/>
              <a:defRPr sz="3000" b="0" i="0">
                <a:solidFill>
                  <a:schemeClr val="bg1"/>
                </a:solidFill>
                <a:latin typeface="+mj-lt"/>
                <a:cs typeface="Calibri Light" panose="020F0302020204030204" pitchFamily="34" charset="0"/>
              </a:defRPr>
            </a:lvl3pPr>
            <a:lvl4pPr marL="1292225" indent="-254000">
              <a:lnSpc>
                <a:spcPct val="100000"/>
              </a:lnSpc>
              <a:buClr>
                <a:schemeClr val="bg1"/>
              </a:buClr>
              <a:tabLst/>
              <a:defRPr sz="2600" b="0" i="0">
                <a:solidFill>
                  <a:schemeClr val="bg1"/>
                </a:solidFill>
                <a:latin typeface="+mj-lt"/>
                <a:cs typeface="Calibri Light" panose="020F0302020204030204" pitchFamily="34" charset="0"/>
              </a:defRPr>
            </a:lvl4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9031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ndard text - orang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B97E9A9-1E1C-4B5E-8AF4-C1C99BF6287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9" imgH="478" progId="TCLayout.ActiveDocument.1">
                  <p:embed/>
                </p:oleObj>
              </mc:Choice>
              <mc:Fallback>
                <p:oleObj name="think-cell Slide" r:id="rId4" imgW="479" imgH="478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B97E9A9-1E1C-4B5E-8AF4-C1C99BF6287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E061105F-C847-40F9-BFC8-77D41F952978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0089C4"/>
          </a:solidFill>
          <a:ln w="25400" cap="flat" cmpd="sng" algn="ctr">
            <a:solidFill>
              <a:srgbClr val="0089C4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0" i="0" baseline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84C236-880D-410B-8E54-B173207AFE1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E0DDD1-E8FF-476A-B624-711BB78C533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36BD1A-AF4B-4287-A902-BC02DA08201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5163908-529D-4A49-892F-D37C4044DFD8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B5F9301F-221F-44B2-8F12-C2FBAAF44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826" y="380998"/>
            <a:ext cx="7523937" cy="7200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E069159-ABDA-489C-A492-32B9EFA52CB1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80763" y="216000"/>
            <a:ext cx="360000" cy="459781"/>
          </a:xfrm>
          <a:prstGeom prst="rect">
            <a:avLst/>
          </a:prstGeom>
          <a:noFill/>
        </p:spPr>
      </p:pic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1EB9AEEA-C1D8-F744-818F-1B46877C98D0}"/>
              </a:ext>
            </a:extLst>
          </p:cNvPr>
          <p:cNvSpPr txBox="1">
            <a:spLocks/>
          </p:cNvSpPr>
          <p:nvPr userDrawn="1"/>
        </p:nvSpPr>
        <p:spPr>
          <a:xfrm>
            <a:off x="7884368" y="4719600"/>
            <a:ext cx="1069691" cy="275297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de-DE"/>
            </a:defPPr>
            <a:lvl1pPr marL="0" algn="r" defTabSz="914278" rtl="0" eaLnBrk="1" latinLnBrk="0" hangingPunct="1">
              <a:defRPr sz="7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457140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78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17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5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9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34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97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1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noProof="0">
                <a:solidFill>
                  <a:schemeClr val="bg1">
                    <a:lumMod val="65000"/>
                  </a:schemeClr>
                </a:solidFill>
              </a:rPr>
              <a:t>© Koninklijke Philips N.V.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BD88AF71-7FE9-C34C-BA7E-DCB25524801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4825" y="1211263"/>
            <a:ext cx="8135939" cy="3484800"/>
          </a:xfrm>
        </p:spPr>
        <p:txBody>
          <a:bodyPr lIns="0" tIns="0" rIns="0" bIns="0" numCol="1" spcCol="270000">
            <a:noAutofit/>
          </a:bodyPr>
          <a:lstStyle>
            <a:lvl1pPr>
              <a:lnSpc>
                <a:spcPct val="100000"/>
              </a:lnSpc>
              <a:buClr>
                <a:schemeClr val="bg1"/>
              </a:buClr>
              <a:defRPr sz="1400" b="0" i="0">
                <a:solidFill>
                  <a:schemeClr val="bg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lnSpc>
                <a:spcPct val="100000"/>
              </a:lnSpc>
              <a:buClr>
                <a:schemeClr val="bg1"/>
              </a:buClr>
              <a:defRPr sz="1200" b="0" i="0">
                <a:solidFill>
                  <a:schemeClr val="bg1"/>
                </a:solidFill>
                <a:latin typeface="+mn-lt"/>
                <a:cs typeface="Calibri Light" panose="020F0302020204030204" pitchFamily="34" charset="0"/>
              </a:defRPr>
            </a:lvl2pPr>
            <a:lvl3pPr>
              <a:lnSpc>
                <a:spcPct val="100000"/>
              </a:lnSpc>
              <a:buClr>
                <a:schemeClr val="bg1"/>
              </a:buClr>
              <a:defRPr sz="1050" b="0" i="0">
                <a:solidFill>
                  <a:schemeClr val="bg1"/>
                </a:solidFill>
                <a:latin typeface="+mn-lt"/>
                <a:cs typeface="Calibri Light" panose="020F0302020204030204" pitchFamily="34" charset="0"/>
              </a:defRPr>
            </a:lvl3pPr>
            <a:lvl4pPr>
              <a:lnSpc>
                <a:spcPct val="100000"/>
              </a:lnSpc>
              <a:buClr>
                <a:schemeClr val="bg1"/>
              </a:buClr>
              <a:defRPr sz="1000" b="0" i="0">
                <a:solidFill>
                  <a:schemeClr val="bg1"/>
                </a:solidFill>
                <a:latin typeface="+mn-lt"/>
                <a:cs typeface="Calibri Light" panose="020F0302020204030204" pitchFamily="34" charset="0"/>
              </a:defRPr>
            </a:lvl4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095613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 - orang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B97E9A9-1E1C-4B5E-8AF4-C1C99BF6287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9" imgH="478" progId="TCLayout.ActiveDocument.1">
                  <p:embed/>
                </p:oleObj>
              </mc:Choice>
              <mc:Fallback>
                <p:oleObj name="think-cell Slide" r:id="rId4" imgW="479" imgH="478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B97E9A9-1E1C-4B5E-8AF4-C1C99BF6287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E061105F-C847-40F9-BFC8-77D41F952978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0089C4"/>
          </a:solidFill>
          <a:ln w="25400" cap="flat" cmpd="sng" algn="ctr">
            <a:solidFill>
              <a:srgbClr val="0089C4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0" i="0" baseline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84C236-880D-410B-8E54-B173207AFE1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E0DDD1-E8FF-476A-B624-711BB78C533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36BD1A-AF4B-4287-A902-BC02DA08201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5163908-529D-4A49-892F-D37C4044DFD8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B5F9301F-221F-44B2-8F12-C2FBAAF44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826" y="380998"/>
            <a:ext cx="7523937" cy="7200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E069159-ABDA-489C-A492-32B9EFA52CB1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80764" y="216000"/>
            <a:ext cx="360000" cy="459781"/>
          </a:xfrm>
          <a:prstGeom prst="rect">
            <a:avLst/>
          </a:prstGeom>
          <a:noFill/>
        </p:spPr>
      </p:pic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D854ACE5-1FDD-2146-991B-186523A7EA6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29600" y="1211263"/>
            <a:ext cx="4006800" cy="3484562"/>
          </a:xfrm>
        </p:spPr>
        <p:txBody>
          <a:bodyPr lIns="0" tIns="0" rIns="108000" bIns="0">
            <a:noAutofit/>
          </a:bodyPr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0604DC70-6B27-494D-96E0-FD89F9EE6A39}"/>
              </a:ext>
            </a:extLst>
          </p:cNvPr>
          <p:cNvSpPr txBox="1">
            <a:spLocks/>
          </p:cNvSpPr>
          <p:nvPr userDrawn="1"/>
        </p:nvSpPr>
        <p:spPr>
          <a:xfrm>
            <a:off x="7884368" y="4719600"/>
            <a:ext cx="1069691" cy="275297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de-DE"/>
            </a:defPPr>
            <a:lvl1pPr marL="0" algn="r" defTabSz="914278" rtl="0" eaLnBrk="1" latinLnBrk="0" hangingPunct="1">
              <a:defRPr sz="7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457140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78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17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5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9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34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97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1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noProof="0">
                <a:solidFill>
                  <a:schemeClr val="bg1">
                    <a:lumMod val="65000"/>
                  </a:schemeClr>
                </a:solidFill>
              </a:rPr>
              <a:t>© Koninklijke Philips N.V.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0B597171-0B66-7940-8E37-08BEE9007F8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04824" y="1211263"/>
            <a:ext cx="4006800" cy="3484800"/>
          </a:xfrm>
        </p:spPr>
        <p:txBody>
          <a:bodyPr lIns="0" tIns="0" rIns="108000" bIns="0" numCol="1" spcCol="270000">
            <a:noAutofit/>
          </a:bodyPr>
          <a:lstStyle>
            <a:lvl1pPr>
              <a:lnSpc>
                <a:spcPct val="100000"/>
              </a:lnSpc>
              <a:buClr>
                <a:schemeClr val="bg1"/>
              </a:buClr>
              <a:defRPr sz="1400" b="0" i="0">
                <a:solidFill>
                  <a:schemeClr val="bg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lnSpc>
                <a:spcPct val="100000"/>
              </a:lnSpc>
              <a:buClr>
                <a:schemeClr val="bg1"/>
              </a:buClr>
              <a:defRPr sz="1200" b="0" i="0">
                <a:solidFill>
                  <a:schemeClr val="bg1"/>
                </a:solidFill>
                <a:latin typeface="+mn-lt"/>
                <a:cs typeface="Calibri Light" panose="020F0302020204030204" pitchFamily="34" charset="0"/>
              </a:defRPr>
            </a:lvl2pPr>
            <a:lvl3pPr>
              <a:lnSpc>
                <a:spcPct val="100000"/>
              </a:lnSpc>
              <a:buClr>
                <a:schemeClr val="bg1"/>
              </a:buClr>
              <a:defRPr sz="1050" b="0" i="0">
                <a:solidFill>
                  <a:schemeClr val="bg1"/>
                </a:solidFill>
                <a:latin typeface="+mn-lt"/>
                <a:cs typeface="Calibri Light" panose="020F0302020204030204" pitchFamily="34" charset="0"/>
              </a:defRPr>
            </a:lvl3pPr>
            <a:lvl4pPr>
              <a:lnSpc>
                <a:spcPct val="100000"/>
              </a:lnSpc>
              <a:buClr>
                <a:schemeClr val="bg1"/>
              </a:buClr>
              <a:defRPr sz="1000" b="0" i="0">
                <a:solidFill>
                  <a:schemeClr val="bg1"/>
                </a:solidFill>
                <a:latin typeface="+mn-lt"/>
                <a:cs typeface="Calibri Light" panose="020F0302020204030204" pitchFamily="34" charset="0"/>
              </a:defRPr>
            </a:lvl4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350357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 -orange">
    <p:bg>
      <p:bgPr>
        <a:solidFill>
          <a:srgbClr val="DE7C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B97E9A9-1E1C-4B5E-8AF4-C1C99BF6287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9" imgH="478" progId="TCLayout.ActiveDocument.1">
                  <p:embed/>
                </p:oleObj>
              </mc:Choice>
              <mc:Fallback>
                <p:oleObj name="think-cell Slide" r:id="rId4" imgW="479" imgH="478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B97E9A9-1E1C-4B5E-8AF4-C1C99BF6287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E061105F-C847-40F9-BFC8-77D41F952978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0089C4"/>
          </a:solidFill>
          <a:ln w="25400" cap="flat" cmpd="sng" algn="ctr">
            <a:solidFill>
              <a:srgbClr val="0089C4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0" i="0" baseline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84C236-880D-410B-8E54-B173207AFE1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E0DDD1-E8FF-476A-B624-711BB78C533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36BD1A-AF4B-4287-A902-BC02DA08201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5163908-529D-4A49-892F-D37C4044DFD8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B5F9301F-221F-44B2-8F12-C2FBAAF44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826" y="380998"/>
            <a:ext cx="7523937" cy="7200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E069159-ABDA-489C-A492-32B9EFA52CB1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80763" y="216000"/>
            <a:ext cx="360000" cy="459781"/>
          </a:xfrm>
          <a:prstGeom prst="rect">
            <a:avLst/>
          </a:prstGeom>
          <a:noFill/>
        </p:spPr>
      </p:pic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E46D74D1-4655-1543-8CF6-6BF7823C4521}"/>
              </a:ext>
            </a:extLst>
          </p:cNvPr>
          <p:cNvSpPr txBox="1">
            <a:spLocks/>
          </p:cNvSpPr>
          <p:nvPr userDrawn="1"/>
        </p:nvSpPr>
        <p:spPr>
          <a:xfrm>
            <a:off x="7884368" y="4719600"/>
            <a:ext cx="1069691" cy="275297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de-DE"/>
            </a:defPPr>
            <a:lvl1pPr marL="0" algn="r" defTabSz="914278" rtl="0" eaLnBrk="1" latinLnBrk="0" hangingPunct="1">
              <a:defRPr sz="7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457140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78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17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5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9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34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97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1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noProof="0">
                <a:solidFill>
                  <a:schemeClr val="bg1">
                    <a:lumMod val="65000"/>
                  </a:schemeClr>
                </a:solidFill>
              </a:rPr>
              <a:t>© Koninklijke Philips N.V.</a:t>
            </a:r>
          </a:p>
        </p:txBody>
      </p:sp>
    </p:spTree>
    <p:extLst>
      <p:ext uri="{BB962C8B-B14F-4D97-AF65-F5344CB8AC3E}">
        <p14:creationId xmlns:p14="http://schemas.microsoft.com/office/powerpoint/2010/main" val="402276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ndard text - light orange ">
    <p:bg>
      <p:bgPr>
        <a:solidFill>
          <a:srgbClr val="FDD3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B97E9A9-1E1C-4B5E-8AF4-C1C99BF6287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9" imgH="478" progId="TCLayout.ActiveDocument.1">
                  <p:embed/>
                </p:oleObj>
              </mc:Choice>
              <mc:Fallback>
                <p:oleObj name="think-cell Slide" r:id="rId4" imgW="479" imgH="478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B97E9A9-1E1C-4B5E-8AF4-C1C99BF6287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E061105F-C847-40F9-BFC8-77D41F952978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0089C4"/>
          </a:solidFill>
          <a:ln w="25400" cap="flat" cmpd="sng" algn="ctr">
            <a:solidFill>
              <a:srgbClr val="0089C4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0" i="0" baseline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84C236-880D-410B-8E54-B173207AFE1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noProof="0">
              <a:solidFill>
                <a:schemeClr val="tx2"/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E0DDD1-E8FF-476A-B624-711BB78C533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noProof="0">
              <a:solidFill>
                <a:schemeClr val="tx2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36BD1A-AF4B-4287-A902-BC02DA08201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5163908-529D-4A49-892F-D37C4044DFD8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B5F9301F-221F-44B2-8F12-C2FBAAF44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826" y="380998"/>
            <a:ext cx="7523937" cy="72000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E069159-ABDA-489C-A492-32B9EFA52CB1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80763" y="216000"/>
            <a:ext cx="360000" cy="459781"/>
          </a:xfrm>
          <a:prstGeom prst="rect">
            <a:avLst/>
          </a:prstGeom>
          <a:noFill/>
        </p:spPr>
      </p:pic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D5C94CFF-D91A-4F41-8BA6-E95F1752CCD8}"/>
              </a:ext>
            </a:extLst>
          </p:cNvPr>
          <p:cNvSpPr txBox="1">
            <a:spLocks/>
          </p:cNvSpPr>
          <p:nvPr userDrawn="1"/>
        </p:nvSpPr>
        <p:spPr>
          <a:xfrm>
            <a:off x="7884368" y="4719600"/>
            <a:ext cx="1069691" cy="275297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de-DE"/>
            </a:defPPr>
            <a:lvl1pPr marL="0" algn="r" defTabSz="914278" rtl="0" eaLnBrk="1" latinLnBrk="0" hangingPunct="1">
              <a:defRPr sz="7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457140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78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17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5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9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34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97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1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noProof="0">
                <a:solidFill>
                  <a:schemeClr val="bg1">
                    <a:lumMod val="65000"/>
                  </a:schemeClr>
                </a:solidFill>
              </a:rPr>
              <a:t>© Koninklijke Philips N.V.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50FFAD38-CDC2-B446-A69B-6AE99B7F17A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4825" y="1211263"/>
            <a:ext cx="8135939" cy="3484800"/>
          </a:xfrm>
        </p:spPr>
        <p:txBody>
          <a:bodyPr lIns="0" tIns="0" rIns="0" bIns="0" numCol="1" spcCol="270000">
            <a:noAutofit/>
          </a:bodyPr>
          <a:lstStyle>
            <a:lvl1pPr>
              <a:lnSpc>
                <a:spcPct val="100000"/>
              </a:lnSpc>
              <a:defRPr sz="1400" b="0" i="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lnSpc>
                <a:spcPct val="100000"/>
              </a:lnSpc>
              <a:defRPr sz="1200" b="0" i="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2pPr>
            <a:lvl3pPr>
              <a:lnSpc>
                <a:spcPct val="100000"/>
              </a:lnSpc>
              <a:defRPr sz="1050" b="0" i="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3pPr>
            <a:lvl4pPr>
              <a:lnSpc>
                <a:spcPct val="100000"/>
              </a:lnSpc>
              <a:defRPr sz="1000" b="0" i="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4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138344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magenta">
    <p:bg>
      <p:bgPr>
        <a:gradFill>
          <a:gsLst>
            <a:gs pos="64000">
              <a:srgbClr val="B90C62"/>
            </a:gs>
            <a:gs pos="13000">
              <a:srgbClr val="7F184A"/>
            </a:gs>
            <a:gs pos="100000">
              <a:srgbClr val="F3007A"/>
            </a:gs>
          </a:gsLst>
          <a:lin ang="21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F2A7186A-964A-EB4F-9789-044D19D95B0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0127F79B-1E65-DD48-B267-7AFEB6BBE22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white">
          <a:xfrm>
            <a:off x="837437" y="3565406"/>
            <a:ext cx="4324891" cy="18921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1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_Author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920A9773-912D-6D4A-A0AE-90D94C6C65F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837437" y="3754620"/>
            <a:ext cx="4324891" cy="18921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1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_Business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B340A695-565C-C043-A4B4-C207135F1A1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white">
          <a:xfrm>
            <a:off x="837437" y="3943834"/>
            <a:ext cx="4324891" cy="18921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1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_Date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B239C626-9C15-2643-A855-1774CFA000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837437" y="2038742"/>
            <a:ext cx="6169658" cy="120699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3600">
                <a:solidFill>
                  <a:schemeClr val="bg1"/>
                </a:solidFill>
                <a:latin typeface="+mj-lt"/>
              </a:defRPr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 lvl="0"/>
            <a:r>
              <a:rPr lang="en-US" noProof="0"/>
              <a:t>Presentation title 36pt</a:t>
            </a:r>
          </a:p>
        </p:txBody>
      </p:sp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B97E9A9-1E1C-4B5E-8AF4-C1C99BF6287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479" imgH="478" progId="TCLayout.ActiveDocument.1">
                  <p:embed/>
                </p:oleObj>
              </mc:Choice>
              <mc:Fallback>
                <p:oleObj name="think-cell Slide" r:id="rId5" imgW="479" imgH="478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B97E9A9-1E1C-4B5E-8AF4-C1C99BF6287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E061105F-C847-40F9-BFC8-77D41F952978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0089C4"/>
          </a:solidFill>
          <a:ln w="25400" cap="flat" cmpd="sng" algn="ctr">
            <a:solidFill>
              <a:srgbClr val="0089C4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0" i="0" baseline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4518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magenta">
    <p:bg>
      <p:bgPr>
        <a:gradFill>
          <a:gsLst>
            <a:gs pos="64000">
              <a:srgbClr val="B90C62"/>
            </a:gs>
            <a:gs pos="13000">
              <a:srgbClr val="7F184A"/>
            </a:gs>
            <a:gs pos="100000">
              <a:srgbClr val="F3007A"/>
            </a:gs>
          </a:gsLst>
          <a:lin ang="21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B97E9A9-1E1C-4B5E-8AF4-C1C99BF6287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9" imgH="478" progId="TCLayout.ActiveDocument.1">
                  <p:embed/>
                </p:oleObj>
              </mc:Choice>
              <mc:Fallback>
                <p:oleObj name="think-cell Slide" r:id="rId4" imgW="479" imgH="478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B97E9A9-1E1C-4B5E-8AF4-C1C99BF6287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E061105F-C847-40F9-BFC8-77D41F952978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0089C4"/>
          </a:solidFill>
          <a:ln w="25400" cap="flat" cmpd="sng" algn="ctr">
            <a:solidFill>
              <a:srgbClr val="0089C4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0" i="0" baseline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84C236-880D-410B-8E54-B173207AFE1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E0DDD1-E8FF-476A-B624-711BB78C533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36BD1A-AF4B-4287-A902-BC02DA08201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5163908-529D-4A49-892F-D37C4044DFD8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E069159-ABDA-489C-A492-32B9EFA52CB1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80764" y="216000"/>
            <a:ext cx="360000" cy="459781"/>
          </a:xfrm>
          <a:prstGeom prst="rect">
            <a:avLst/>
          </a:prstGeom>
          <a:noFill/>
        </p:spPr>
      </p:pic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D31B981-DD0B-5D4C-8417-F2DDB9BFD56A}"/>
              </a:ext>
            </a:extLst>
          </p:cNvPr>
          <p:cNvSpPr txBox="1">
            <a:spLocks/>
          </p:cNvSpPr>
          <p:nvPr userDrawn="1"/>
        </p:nvSpPr>
        <p:spPr>
          <a:xfrm>
            <a:off x="7884368" y="4719600"/>
            <a:ext cx="1069691" cy="275297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de-DE"/>
            </a:defPPr>
            <a:lvl1pPr marL="0" algn="r" defTabSz="914278" rtl="0" eaLnBrk="1" latinLnBrk="0" hangingPunct="1">
              <a:defRPr sz="7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457140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78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17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5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9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34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97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1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noProof="0">
                <a:solidFill>
                  <a:schemeClr val="bg1">
                    <a:lumMod val="65000"/>
                  </a:schemeClr>
                </a:solidFill>
              </a:rPr>
              <a:t>© Koninklijke Philips N.V.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0D286636-2880-ED4E-BBAA-D8B224CAD92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4825" y="380999"/>
            <a:ext cx="7523937" cy="4315064"/>
          </a:xfrm>
        </p:spPr>
        <p:txBody>
          <a:bodyPr lIns="0" tIns="0" rIns="0" bIns="0" anchor="ctr" anchorCtr="0">
            <a:noAutofit/>
          </a:bodyPr>
          <a:lstStyle>
            <a:lvl1pPr marL="6350" indent="-6350">
              <a:lnSpc>
                <a:spcPct val="100000"/>
              </a:lnSpc>
              <a:buClr>
                <a:schemeClr val="bg1"/>
              </a:buClr>
              <a:buNone/>
              <a:tabLst/>
              <a:defRPr sz="3600" b="0" i="0">
                <a:solidFill>
                  <a:schemeClr val="bg1"/>
                </a:solidFill>
                <a:latin typeface="+mj-lt"/>
                <a:cs typeface="Calibri Light" panose="020F0302020204030204" pitchFamily="34" charset="0"/>
              </a:defRPr>
            </a:lvl1pPr>
            <a:lvl2pPr marL="757238" indent="-401638">
              <a:lnSpc>
                <a:spcPct val="100000"/>
              </a:lnSpc>
              <a:buClr>
                <a:schemeClr val="bg1"/>
              </a:buClr>
              <a:tabLst/>
              <a:defRPr sz="3800" b="0" i="0">
                <a:solidFill>
                  <a:schemeClr val="bg1"/>
                </a:solidFill>
                <a:latin typeface="+mj-lt"/>
                <a:cs typeface="Calibri Light" panose="020F0302020204030204" pitchFamily="34" charset="0"/>
              </a:defRPr>
            </a:lvl2pPr>
            <a:lvl3pPr marL="979488" indent="-266700">
              <a:lnSpc>
                <a:spcPct val="100000"/>
              </a:lnSpc>
              <a:buClr>
                <a:schemeClr val="bg1"/>
              </a:buClr>
              <a:tabLst/>
              <a:defRPr sz="3000" b="0" i="0">
                <a:solidFill>
                  <a:schemeClr val="bg1"/>
                </a:solidFill>
                <a:latin typeface="+mj-lt"/>
                <a:cs typeface="Calibri Light" panose="020F0302020204030204" pitchFamily="34" charset="0"/>
              </a:defRPr>
            </a:lvl3pPr>
            <a:lvl4pPr marL="1292225" indent="-254000">
              <a:lnSpc>
                <a:spcPct val="100000"/>
              </a:lnSpc>
              <a:buClr>
                <a:schemeClr val="bg1"/>
              </a:buClr>
              <a:tabLst/>
              <a:defRPr sz="2600" b="0" i="0">
                <a:solidFill>
                  <a:schemeClr val="bg1"/>
                </a:solidFill>
                <a:latin typeface="+mj-lt"/>
                <a:cs typeface="Calibri Light" panose="020F0302020204030204" pitchFamily="34" charset="0"/>
              </a:defRPr>
            </a:lvl4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56176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ndard text - magenta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B97E9A9-1E1C-4B5E-8AF4-C1C99BF6287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9" imgH="478" progId="TCLayout.ActiveDocument.1">
                  <p:embed/>
                </p:oleObj>
              </mc:Choice>
              <mc:Fallback>
                <p:oleObj name="think-cell Slide" r:id="rId4" imgW="479" imgH="478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B97E9A9-1E1C-4B5E-8AF4-C1C99BF6287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E061105F-C847-40F9-BFC8-77D41F952978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0089C4"/>
          </a:solidFill>
          <a:ln w="25400" cap="flat" cmpd="sng" algn="ctr">
            <a:solidFill>
              <a:srgbClr val="0089C4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0" i="0" baseline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84C236-880D-410B-8E54-B173207AFE1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E0DDD1-E8FF-476A-B624-711BB78C533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36BD1A-AF4B-4287-A902-BC02DA08201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5163908-529D-4A49-892F-D37C4044DFD8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B5F9301F-221F-44B2-8F12-C2FBAAF44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826" y="380998"/>
            <a:ext cx="7523937" cy="7200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E069159-ABDA-489C-A492-32B9EFA52CB1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80763" y="216000"/>
            <a:ext cx="360000" cy="459781"/>
          </a:xfrm>
          <a:prstGeom prst="rect">
            <a:avLst/>
          </a:prstGeom>
          <a:noFill/>
        </p:spPr>
      </p:pic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EE1BA89A-E5A3-F641-B25E-4A8111969303}"/>
              </a:ext>
            </a:extLst>
          </p:cNvPr>
          <p:cNvSpPr txBox="1">
            <a:spLocks/>
          </p:cNvSpPr>
          <p:nvPr userDrawn="1"/>
        </p:nvSpPr>
        <p:spPr>
          <a:xfrm>
            <a:off x="7884368" y="4719600"/>
            <a:ext cx="1069691" cy="275297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de-DE"/>
            </a:defPPr>
            <a:lvl1pPr marL="0" algn="r" defTabSz="914278" rtl="0" eaLnBrk="1" latinLnBrk="0" hangingPunct="1">
              <a:defRPr sz="7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457140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78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17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5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9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34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97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1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noProof="0">
                <a:solidFill>
                  <a:schemeClr val="bg1">
                    <a:lumMod val="65000"/>
                  </a:schemeClr>
                </a:solidFill>
              </a:rPr>
              <a:t>© Koninklijke Philips N.V.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901DB0F5-C84F-CC4F-AF5C-9DB1CBA1577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4825" y="1211263"/>
            <a:ext cx="8135939" cy="3484800"/>
          </a:xfrm>
        </p:spPr>
        <p:txBody>
          <a:bodyPr lIns="0" tIns="0" rIns="0" bIns="0" numCol="1" spcCol="270000">
            <a:noAutofit/>
          </a:bodyPr>
          <a:lstStyle>
            <a:lvl1pPr>
              <a:lnSpc>
                <a:spcPct val="100000"/>
              </a:lnSpc>
              <a:buClr>
                <a:schemeClr val="bg1"/>
              </a:buClr>
              <a:defRPr sz="1400" b="0" i="0">
                <a:solidFill>
                  <a:schemeClr val="bg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lnSpc>
                <a:spcPct val="100000"/>
              </a:lnSpc>
              <a:buClr>
                <a:schemeClr val="bg1"/>
              </a:buClr>
              <a:defRPr sz="1200" b="0" i="0">
                <a:solidFill>
                  <a:schemeClr val="bg1"/>
                </a:solidFill>
                <a:latin typeface="+mn-lt"/>
                <a:cs typeface="Calibri Light" panose="020F0302020204030204" pitchFamily="34" charset="0"/>
              </a:defRPr>
            </a:lvl2pPr>
            <a:lvl3pPr>
              <a:lnSpc>
                <a:spcPct val="100000"/>
              </a:lnSpc>
              <a:buClr>
                <a:schemeClr val="bg1"/>
              </a:buClr>
              <a:defRPr sz="1050" b="0" i="0">
                <a:solidFill>
                  <a:schemeClr val="bg1"/>
                </a:solidFill>
                <a:latin typeface="+mn-lt"/>
                <a:cs typeface="Calibri Light" panose="020F0302020204030204" pitchFamily="34" charset="0"/>
              </a:defRPr>
            </a:lvl3pPr>
            <a:lvl4pPr>
              <a:lnSpc>
                <a:spcPct val="100000"/>
              </a:lnSpc>
              <a:buClr>
                <a:schemeClr val="bg1"/>
              </a:buClr>
              <a:defRPr sz="1000" b="0" i="0">
                <a:solidFill>
                  <a:schemeClr val="bg1"/>
                </a:solidFill>
                <a:latin typeface="+mn-lt"/>
                <a:cs typeface="Calibri Light" panose="020F0302020204030204" pitchFamily="34" charset="0"/>
              </a:defRPr>
            </a:lvl4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089638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 - magenta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B97E9A9-1E1C-4B5E-8AF4-C1C99BF6287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9" imgH="478" progId="TCLayout.ActiveDocument.1">
                  <p:embed/>
                </p:oleObj>
              </mc:Choice>
              <mc:Fallback>
                <p:oleObj name="think-cell Slide" r:id="rId4" imgW="479" imgH="478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B97E9A9-1E1C-4B5E-8AF4-C1C99BF6287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E061105F-C847-40F9-BFC8-77D41F952978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0089C4"/>
          </a:solidFill>
          <a:ln w="25400" cap="flat" cmpd="sng" algn="ctr">
            <a:solidFill>
              <a:srgbClr val="0089C4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0" i="0" baseline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84C236-880D-410B-8E54-B173207AFE1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E0DDD1-E8FF-476A-B624-711BB78C533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36BD1A-AF4B-4287-A902-BC02DA08201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5163908-529D-4A49-892F-D37C4044DFD8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B5F9301F-221F-44B2-8F12-C2FBAAF44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826" y="380998"/>
            <a:ext cx="7523937" cy="7200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E069159-ABDA-489C-A492-32B9EFA52CB1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80764" y="216000"/>
            <a:ext cx="360000" cy="459781"/>
          </a:xfrm>
          <a:prstGeom prst="rect">
            <a:avLst/>
          </a:prstGeom>
          <a:noFill/>
        </p:spPr>
      </p:pic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D854ACE5-1FDD-2146-991B-186523A7EA6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29600" y="1211263"/>
            <a:ext cx="4006800" cy="3484562"/>
          </a:xfrm>
        </p:spPr>
        <p:txBody>
          <a:bodyPr lIns="0" tIns="0" rIns="108000" bIns="0">
            <a:noAutofit/>
          </a:bodyPr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8C348877-476A-6B4C-A12D-64D2709CD87F}"/>
              </a:ext>
            </a:extLst>
          </p:cNvPr>
          <p:cNvSpPr txBox="1">
            <a:spLocks/>
          </p:cNvSpPr>
          <p:nvPr userDrawn="1"/>
        </p:nvSpPr>
        <p:spPr>
          <a:xfrm>
            <a:off x="7884368" y="4719600"/>
            <a:ext cx="1069691" cy="275297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de-DE"/>
            </a:defPPr>
            <a:lvl1pPr marL="0" algn="r" defTabSz="914278" rtl="0" eaLnBrk="1" latinLnBrk="0" hangingPunct="1">
              <a:defRPr sz="7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457140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78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17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5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9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34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97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1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noProof="0">
                <a:solidFill>
                  <a:schemeClr val="bg1">
                    <a:lumMod val="65000"/>
                  </a:schemeClr>
                </a:solidFill>
              </a:rPr>
              <a:t>© Koninklijke Philips N.V.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9AFBC0C-67B5-B845-B0A6-CCF7CFE846D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04824" y="1211263"/>
            <a:ext cx="4006800" cy="3484800"/>
          </a:xfrm>
        </p:spPr>
        <p:txBody>
          <a:bodyPr lIns="0" tIns="0" rIns="108000" bIns="0" numCol="1" spcCol="270000">
            <a:noAutofit/>
          </a:bodyPr>
          <a:lstStyle>
            <a:lvl1pPr>
              <a:lnSpc>
                <a:spcPct val="100000"/>
              </a:lnSpc>
              <a:buClr>
                <a:schemeClr val="bg1"/>
              </a:buClr>
              <a:defRPr sz="1400" b="0" i="0">
                <a:solidFill>
                  <a:schemeClr val="bg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lnSpc>
                <a:spcPct val="100000"/>
              </a:lnSpc>
              <a:buClr>
                <a:schemeClr val="bg1"/>
              </a:buClr>
              <a:defRPr sz="1200" b="0" i="0">
                <a:solidFill>
                  <a:schemeClr val="bg1"/>
                </a:solidFill>
                <a:latin typeface="+mn-lt"/>
                <a:cs typeface="Calibri Light" panose="020F0302020204030204" pitchFamily="34" charset="0"/>
              </a:defRPr>
            </a:lvl2pPr>
            <a:lvl3pPr>
              <a:lnSpc>
                <a:spcPct val="100000"/>
              </a:lnSpc>
              <a:buClr>
                <a:schemeClr val="bg1"/>
              </a:buClr>
              <a:defRPr sz="1050" b="0" i="0">
                <a:solidFill>
                  <a:schemeClr val="bg1"/>
                </a:solidFill>
                <a:latin typeface="+mn-lt"/>
                <a:cs typeface="Calibri Light" panose="020F0302020204030204" pitchFamily="34" charset="0"/>
              </a:defRPr>
            </a:lvl3pPr>
            <a:lvl4pPr>
              <a:lnSpc>
                <a:spcPct val="100000"/>
              </a:lnSpc>
              <a:buClr>
                <a:schemeClr val="bg1"/>
              </a:buClr>
              <a:defRPr sz="1000" b="0" i="0">
                <a:solidFill>
                  <a:schemeClr val="bg1"/>
                </a:solidFill>
                <a:latin typeface="+mn-lt"/>
                <a:cs typeface="Calibri Light" panose="020F0302020204030204" pitchFamily="34" charset="0"/>
              </a:defRPr>
            </a:lvl4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413867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B97E9A9-1E1C-4B5E-8AF4-C1C99BF6287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28382980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9" imgH="478" progId="TCLayout.ActiveDocument.1">
                  <p:embed/>
                </p:oleObj>
              </mc:Choice>
              <mc:Fallback>
                <p:oleObj name="think-cell Slide" r:id="rId4" imgW="479" imgH="478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B97E9A9-1E1C-4B5E-8AF4-C1C99BF6287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E061105F-C847-40F9-BFC8-77D41F952978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0089C4"/>
          </a:solidFill>
          <a:ln w="25400" cap="flat" cmpd="sng" algn="ctr">
            <a:solidFill>
              <a:srgbClr val="0089C4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0" i="0" baseline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B5F9301F-221F-44B2-8F12-C2FBAAF44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51" y="376238"/>
            <a:ext cx="7523937" cy="719137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defRPr sz="2400">
                <a:solidFill>
                  <a:srgbClr val="00629F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D91CE8-1286-8B44-89AD-06BCF1ECB084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noProof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47832D1-2CB0-EF47-87AC-2268BFA1D60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noProof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F0675C8B-9184-054B-B7F8-DF9237D45D9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fld id="{A5163908-529D-4A49-892F-D37C4044DFD8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064473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 - magenta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B97E9A9-1E1C-4B5E-8AF4-C1C99BF6287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9" imgH="478" progId="TCLayout.ActiveDocument.1">
                  <p:embed/>
                </p:oleObj>
              </mc:Choice>
              <mc:Fallback>
                <p:oleObj name="think-cell Slide" r:id="rId4" imgW="479" imgH="478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B97E9A9-1E1C-4B5E-8AF4-C1C99BF6287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E061105F-C847-40F9-BFC8-77D41F952978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0089C4"/>
          </a:solidFill>
          <a:ln w="25400" cap="flat" cmpd="sng" algn="ctr">
            <a:solidFill>
              <a:srgbClr val="0089C4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0" i="0" baseline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84C236-880D-410B-8E54-B173207AFE1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E0DDD1-E8FF-476A-B624-711BB78C533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36BD1A-AF4B-4287-A902-BC02DA08201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5163908-529D-4A49-892F-D37C4044DFD8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B5F9301F-221F-44B2-8F12-C2FBAAF44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826" y="380998"/>
            <a:ext cx="7523937" cy="72000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E069159-ABDA-489C-A492-32B9EFA52CB1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80763" y="216000"/>
            <a:ext cx="360000" cy="459781"/>
          </a:xfrm>
          <a:prstGeom prst="rect">
            <a:avLst/>
          </a:prstGeom>
          <a:noFill/>
        </p:spPr>
      </p:pic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E7A9680-8254-064D-82E7-A42090B7D70A}"/>
              </a:ext>
            </a:extLst>
          </p:cNvPr>
          <p:cNvSpPr txBox="1">
            <a:spLocks/>
          </p:cNvSpPr>
          <p:nvPr userDrawn="1"/>
        </p:nvSpPr>
        <p:spPr>
          <a:xfrm>
            <a:off x="7884368" y="4719600"/>
            <a:ext cx="1069691" cy="275297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de-DE"/>
            </a:defPPr>
            <a:lvl1pPr marL="0" algn="r" defTabSz="914278" rtl="0" eaLnBrk="1" latinLnBrk="0" hangingPunct="1">
              <a:defRPr sz="7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457140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78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17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5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9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34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97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1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noProof="0">
                <a:solidFill>
                  <a:schemeClr val="bg1">
                    <a:lumMod val="65000"/>
                  </a:schemeClr>
                </a:solidFill>
              </a:rPr>
              <a:t>© Koninklijke Philips N.V.</a:t>
            </a:r>
          </a:p>
        </p:txBody>
      </p:sp>
    </p:spTree>
    <p:extLst>
      <p:ext uri="{BB962C8B-B14F-4D97-AF65-F5344CB8AC3E}">
        <p14:creationId xmlns:p14="http://schemas.microsoft.com/office/powerpoint/2010/main" val="1236056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ndard text - light magenta ">
    <p:bg>
      <p:bgPr>
        <a:solidFill>
          <a:srgbClr val="EABE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B97E9A9-1E1C-4B5E-8AF4-C1C99BF6287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9" imgH="478" progId="TCLayout.ActiveDocument.1">
                  <p:embed/>
                </p:oleObj>
              </mc:Choice>
              <mc:Fallback>
                <p:oleObj name="think-cell Slide" r:id="rId4" imgW="479" imgH="478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B97E9A9-1E1C-4B5E-8AF4-C1C99BF6287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E061105F-C847-40F9-BFC8-77D41F952978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0089C4"/>
          </a:solidFill>
          <a:ln w="25400" cap="flat" cmpd="sng" algn="ctr">
            <a:solidFill>
              <a:srgbClr val="0089C4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0" i="0" baseline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84C236-880D-410B-8E54-B173207AFE1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noProof="0">
              <a:solidFill>
                <a:schemeClr val="tx2"/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E0DDD1-E8FF-476A-B624-711BB78C533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noProof="0">
              <a:solidFill>
                <a:schemeClr val="tx2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36BD1A-AF4B-4287-A902-BC02DA08201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5163908-529D-4A49-892F-D37C4044DFD8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B5F9301F-221F-44B2-8F12-C2FBAAF44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826" y="380998"/>
            <a:ext cx="7523937" cy="7200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E069159-ABDA-489C-A492-32B9EFA52CB1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80763" y="216000"/>
            <a:ext cx="360000" cy="459781"/>
          </a:xfrm>
          <a:prstGeom prst="rect">
            <a:avLst/>
          </a:prstGeom>
          <a:noFill/>
        </p:spPr>
      </p:pic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232576B3-A440-3948-B537-27709157EB01}"/>
              </a:ext>
            </a:extLst>
          </p:cNvPr>
          <p:cNvSpPr txBox="1">
            <a:spLocks/>
          </p:cNvSpPr>
          <p:nvPr userDrawn="1"/>
        </p:nvSpPr>
        <p:spPr>
          <a:xfrm>
            <a:off x="7884368" y="4719600"/>
            <a:ext cx="1069691" cy="275297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de-DE"/>
            </a:defPPr>
            <a:lvl1pPr marL="0" algn="r" defTabSz="914278" rtl="0" eaLnBrk="1" latinLnBrk="0" hangingPunct="1">
              <a:defRPr sz="7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457140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78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17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5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9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34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97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1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noProof="0">
                <a:solidFill>
                  <a:schemeClr val="bg1">
                    <a:lumMod val="65000"/>
                  </a:schemeClr>
                </a:solidFill>
              </a:rPr>
              <a:t>© Koninklijke Philips N.V.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5B673564-5C8F-924B-865D-42FDB779244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4825" y="1211263"/>
            <a:ext cx="8135939" cy="3484800"/>
          </a:xfrm>
        </p:spPr>
        <p:txBody>
          <a:bodyPr lIns="0" tIns="0" rIns="0" bIns="0" numCol="1" spcCol="270000">
            <a:noAutofit/>
          </a:bodyPr>
          <a:lstStyle>
            <a:lvl1pPr>
              <a:lnSpc>
                <a:spcPct val="100000"/>
              </a:lnSpc>
              <a:defRPr sz="1400" b="0" i="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lnSpc>
                <a:spcPct val="100000"/>
              </a:lnSpc>
              <a:defRPr sz="1200" b="0" i="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2pPr>
            <a:lvl3pPr>
              <a:lnSpc>
                <a:spcPct val="100000"/>
              </a:lnSpc>
              <a:defRPr sz="1050" b="0" i="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3pPr>
            <a:lvl4pPr>
              <a:lnSpc>
                <a:spcPct val="100000"/>
              </a:lnSpc>
              <a:defRPr sz="1000" b="0" i="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4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778859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purple">
    <p:bg>
      <p:bgPr>
        <a:gradFill>
          <a:gsLst>
            <a:gs pos="68000">
              <a:srgbClr val="6D258C"/>
            </a:gs>
            <a:gs pos="13000">
              <a:srgbClr val="450659"/>
            </a:gs>
            <a:gs pos="100000">
              <a:srgbClr val="9443BE"/>
            </a:gs>
          </a:gsLst>
          <a:lin ang="21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1BB80A2C-1391-9F42-89CA-3283D0122709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725152D-96F4-C548-8A29-98FC7657740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white">
          <a:xfrm>
            <a:off x="837437" y="3565406"/>
            <a:ext cx="4324891" cy="18921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1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_Author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AFA72A02-B72F-AA46-A1B9-972C4E49111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837437" y="3754620"/>
            <a:ext cx="4324891" cy="18921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1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_Business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9BE3F0DA-D8A1-4C4E-B6E8-DA8D240EF83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white">
          <a:xfrm>
            <a:off x="837437" y="3943834"/>
            <a:ext cx="4324891" cy="18921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1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_Date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FCDE3264-E045-0641-A1A3-A1E80BC0E42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837437" y="2038742"/>
            <a:ext cx="6169658" cy="120699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3600">
                <a:solidFill>
                  <a:schemeClr val="bg1"/>
                </a:solidFill>
                <a:latin typeface="+mj-lt"/>
              </a:defRPr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 lvl="0"/>
            <a:r>
              <a:rPr lang="en-US" noProof="0"/>
              <a:t>Presentation title 36pt</a:t>
            </a:r>
          </a:p>
        </p:txBody>
      </p:sp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B97E9A9-1E1C-4B5E-8AF4-C1C99BF6287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479" imgH="478" progId="TCLayout.ActiveDocument.1">
                  <p:embed/>
                </p:oleObj>
              </mc:Choice>
              <mc:Fallback>
                <p:oleObj name="think-cell Slide" r:id="rId5" imgW="479" imgH="478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B97E9A9-1E1C-4B5E-8AF4-C1C99BF6287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E061105F-C847-40F9-BFC8-77D41F952978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0089C4"/>
          </a:solidFill>
          <a:ln w="25400" cap="flat" cmpd="sng" algn="ctr">
            <a:solidFill>
              <a:srgbClr val="0089C4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0" i="0" baseline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8484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purple">
    <p:bg>
      <p:bgPr>
        <a:gradFill>
          <a:gsLst>
            <a:gs pos="68000">
              <a:srgbClr val="6D258C"/>
            </a:gs>
            <a:gs pos="13000">
              <a:srgbClr val="450659"/>
            </a:gs>
            <a:gs pos="100000">
              <a:srgbClr val="9443BE"/>
            </a:gs>
          </a:gsLst>
          <a:lin ang="21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B97E9A9-1E1C-4B5E-8AF4-C1C99BF6287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9" imgH="478" progId="TCLayout.ActiveDocument.1">
                  <p:embed/>
                </p:oleObj>
              </mc:Choice>
              <mc:Fallback>
                <p:oleObj name="think-cell Slide" r:id="rId4" imgW="479" imgH="478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B97E9A9-1E1C-4B5E-8AF4-C1C99BF6287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E061105F-C847-40F9-BFC8-77D41F952978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0089C4"/>
          </a:solidFill>
          <a:ln w="25400" cap="flat" cmpd="sng" algn="ctr">
            <a:solidFill>
              <a:srgbClr val="0089C4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0" i="0" baseline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84C236-880D-410B-8E54-B173207AFE1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E0DDD1-E8FF-476A-B624-711BB78C533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36BD1A-AF4B-4287-A902-BC02DA08201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5163908-529D-4A49-892F-D37C4044DFD8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E069159-ABDA-489C-A492-32B9EFA52CB1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80764" y="216000"/>
            <a:ext cx="360000" cy="459781"/>
          </a:xfrm>
          <a:prstGeom prst="rect">
            <a:avLst/>
          </a:prstGeom>
          <a:noFill/>
        </p:spPr>
      </p:pic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9CAD6624-CFD3-DE4F-9CE8-5EA1C453A873}"/>
              </a:ext>
            </a:extLst>
          </p:cNvPr>
          <p:cNvSpPr txBox="1">
            <a:spLocks/>
          </p:cNvSpPr>
          <p:nvPr userDrawn="1"/>
        </p:nvSpPr>
        <p:spPr>
          <a:xfrm>
            <a:off x="7884368" y="4719600"/>
            <a:ext cx="1069691" cy="275297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de-DE"/>
            </a:defPPr>
            <a:lvl1pPr marL="0" algn="r" defTabSz="914278" rtl="0" eaLnBrk="1" latinLnBrk="0" hangingPunct="1">
              <a:defRPr sz="7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457140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78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17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5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9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34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97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1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noProof="0">
                <a:solidFill>
                  <a:schemeClr val="bg1">
                    <a:lumMod val="65000"/>
                  </a:schemeClr>
                </a:solidFill>
              </a:rPr>
              <a:t>© Koninklijke Philips N.V.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5F89A81F-5DBF-634D-A753-E2383D9012F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4825" y="380999"/>
            <a:ext cx="7523937" cy="4315064"/>
          </a:xfrm>
        </p:spPr>
        <p:txBody>
          <a:bodyPr lIns="0" tIns="0" rIns="0" bIns="0" anchor="ctr" anchorCtr="0">
            <a:noAutofit/>
          </a:bodyPr>
          <a:lstStyle>
            <a:lvl1pPr marL="6350" indent="-6350">
              <a:lnSpc>
                <a:spcPct val="100000"/>
              </a:lnSpc>
              <a:buClr>
                <a:schemeClr val="bg1"/>
              </a:buClr>
              <a:buNone/>
              <a:tabLst/>
              <a:defRPr sz="3600" b="0" i="0">
                <a:solidFill>
                  <a:schemeClr val="bg1"/>
                </a:solidFill>
                <a:latin typeface="+mj-lt"/>
                <a:cs typeface="Calibri Light" panose="020F0302020204030204" pitchFamily="34" charset="0"/>
              </a:defRPr>
            </a:lvl1pPr>
            <a:lvl2pPr marL="757238" indent="-401638">
              <a:lnSpc>
                <a:spcPct val="100000"/>
              </a:lnSpc>
              <a:buClr>
                <a:schemeClr val="bg1"/>
              </a:buClr>
              <a:tabLst/>
              <a:defRPr sz="3800" b="0" i="0">
                <a:solidFill>
                  <a:schemeClr val="bg1"/>
                </a:solidFill>
                <a:latin typeface="+mj-lt"/>
                <a:cs typeface="Calibri Light" panose="020F0302020204030204" pitchFamily="34" charset="0"/>
              </a:defRPr>
            </a:lvl2pPr>
            <a:lvl3pPr marL="979488" indent="-266700">
              <a:lnSpc>
                <a:spcPct val="100000"/>
              </a:lnSpc>
              <a:buClr>
                <a:schemeClr val="bg1"/>
              </a:buClr>
              <a:tabLst/>
              <a:defRPr sz="3000" b="0" i="0">
                <a:solidFill>
                  <a:schemeClr val="bg1"/>
                </a:solidFill>
                <a:latin typeface="+mj-lt"/>
                <a:cs typeface="Calibri Light" panose="020F0302020204030204" pitchFamily="34" charset="0"/>
              </a:defRPr>
            </a:lvl3pPr>
            <a:lvl4pPr marL="1292225" indent="-254000">
              <a:lnSpc>
                <a:spcPct val="100000"/>
              </a:lnSpc>
              <a:buClr>
                <a:schemeClr val="bg1"/>
              </a:buClr>
              <a:tabLst/>
              <a:defRPr sz="2600" b="0" i="0">
                <a:solidFill>
                  <a:schemeClr val="bg1"/>
                </a:solidFill>
                <a:latin typeface="+mj-lt"/>
                <a:cs typeface="Calibri Light" panose="020F0302020204030204" pitchFamily="34" charset="0"/>
              </a:defRPr>
            </a:lvl4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2078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ndard text - purple">
    <p:bg>
      <p:bgPr>
        <a:solidFill>
          <a:srgbClr val="8345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B97E9A9-1E1C-4B5E-8AF4-C1C99BF6287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9" imgH="478" progId="TCLayout.ActiveDocument.1">
                  <p:embed/>
                </p:oleObj>
              </mc:Choice>
              <mc:Fallback>
                <p:oleObj name="think-cell Slide" r:id="rId4" imgW="479" imgH="478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B97E9A9-1E1C-4B5E-8AF4-C1C99BF6287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E061105F-C847-40F9-BFC8-77D41F952978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0089C4"/>
          </a:solidFill>
          <a:ln w="25400" cap="flat" cmpd="sng" algn="ctr">
            <a:solidFill>
              <a:srgbClr val="0089C4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0" i="0" baseline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84C236-880D-410B-8E54-B173207AFE1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E0DDD1-E8FF-476A-B624-711BB78C533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36BD1A-AF4B-4287-A902-BC02DA08201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5163908-529D-4A49-892F-D37C4044DFD8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B5F9301F-221F-44B2-8F12-C2FBAAF44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826" y="380998"/>
            <a:ext cx="7523937" cy="72000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E069159-ABDA-489C-A492-32B9EFA52CB1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80763" y="216000"/>
            <a:ext cx="360000" cy="459781"/>
          </a:xfrm>
          <a:prstGeom prst="rect">
            <a:avLst/>
          </a:prstGeom>
          <a:noFill/>
        </p:spPr>
      </p:pic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E05406B4-D089-FF4F-8963-A2FC70C89784}"/>
              </a:ext>
            </a:extLst>
          </p:cNvPr>
          <p:cNvSpPr txBox="1">
            <a:spLocks/>
          </p:cNvSpPr>
          <p:nvPr userDrawn="1"/>
        </p:nvSpPr>
        <p:spPr>
          <a:xfrm>
            <a:off x="7884368" y="4719600"/>
            <a:ext cx="1069691" cy="275297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de-DE"/>
            </a:defPPr>
            <a:lvl1pPr marL="0" algn="r" defTabSz="914278" rtl="0" eaLnBrk="1" latinLnBrk="0" hangingPunct="1">
              <a:defRPr sz="7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457140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78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17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5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9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34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97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1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noProof="0">
                <a:solidFill>
                  <a:schemeClr val="bg1">
                    <a:lumMod val="65000"/>
                  </a:schemeClr>
                </a:solidFill>
              </a:rPr>
              <a:t>© Koninklijke Philips N.V.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A523F0ED-CB93-DE48-AFB9-A53AD558356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4825" y="1211263"/>
            <a:ext cx="8135939" cy="3484800"/>
          </a:xfrm>
        </p:spPr>
        <p:txBody>
          <a:bodyPr lIns="0" tIns="0" rIns="0" bIns="0" numCol="1" spcCol="270000">
            <a:noAutofit/>
          </a:bodyPr>
          <a:lstStyle>
            <a:lvl1pPr>
              <a:lnSpc>
                <a:spcPct val="100000"/>
              </a:lnSpc>
              <a:buClr>
                <a:schemeClr val="bg1"/>
              </a:buClr>
              <a:defRPr sz="1400" b="0" i="0">
                <a:solidFill>
                  <a:schemeClr val="bg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lnSpc>
                <a:spcPct val="100000"/>
              </a:lnSpc>
              <a:buClr>
                <a:schemeClr val="bg1"/>
              </a:buClr>
              <a:defRPr sz="1200" b="0" i="0">
                <a:solidFill>
                  <a:schemeClr val="bg1"/>
                </a:solidFill>
                <a:latin typeface="+mn-lt"/>
                <a:cs typeface="Calibri Light" panose="020F0302020204030204" pitchFamily="34" charset="0"/>
              </a:defRPr>
            </a:lvl2pPr>
            <a:lvl3pPr>
              <a:lnSpc>
                <a:spcPct val="100000"/>
              </a:lnSpc>
              <a:buClr>
                <a:schemeClr val="bg1"/>
              </a:buClr>
              <a:defRPr sz="1050" b="0" i="0">
                <a:solidFill>
                  <a:schemeClr val="bg1"/>
                </a:solidFill>
                <a:latin typeface="+mn-lt"/>
                <a:cs typeface="Calibri Light" panose="020F0302020204030204" pitchFamily="34" charset="0"/>
              </a:defRPr>
            </a:lvl3pPr>
            <a:lvl4pPr>
              <a:lnSpc>
                <a:spcPct val="100000"/>
              </a:lnSpc>
              <a:buClr>
                <a:schemeClr val="bg1"/>
              </a:buClr>
              <a:defRPr sz="1000" b="0" i="0">
                <a:solidFill>
                  <a:schemeClr val="bg1"/>
                </a:solidFill>
                <a:latin typeface="+mn-lt"/>
                <a:cs typeface="Calibri Light" panose="020F0302020204030204" pitchFamily="34" charset="0"/>
              </a:defRPr>
            </a:lvl4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899132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 - purple ">
    <p:bg>
      <p:bgPr>
        <a:solidFill>
          <a:srgbClr val="8345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B97E9A9-1E1C-4B5E-8AF4-C1C99BF6287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9" imgH="478" progId="TCLayout.ActiveDocument.1">
                  <p:embed/>
                </p:oleObj>
              </mc:Choice>
              <mc:Fallback>
                <p:oleObj name="think-cell Slide" r:id="rId4" imgW="479" imgH="478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B97E9A9-1E1C-4B5E-8AF4-C1C99BF6287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E061105F-C847-40F9-BFC8-77D41F952978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0089C4"/>
          </a:solidFill>
          <a:ln w="25400" cap="flat" cmpd="sng" algn="ctr">
            <a:solidFill>
              <a:srgbClr val="0089C4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0" i="0" baseline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84C236-880D-410B-8E54-B173207AFE1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E0DDD1-E8FF-476A-B624-711BB78C533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36BD1A-AF4B-4287-A902-BC02DA08201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5163908-529D-4A49-892F-D37C4044DFD8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B5F9301F-221F-44B2-8F12-C2FBAAF44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826" y="380998"/>
            <a:ext cx="7523937" cy="72000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E069159-ABDA-489C-A492-32B9EFA52CB1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80764" y="216000"/>
            <a:ext cx="360000" cy="459781"/>
          </a:xfrm>
          <a:prstGeom prst="rect">
            <a:avLst/>
          </a:prstGeom>
          <a:noFill/>
        </p:spPr>
      </p:pic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D854ACE5-1FDD-2146-991B-186523A7EA6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29600" y="1211263"/>
            <a:ext cx="4006800" cy="3484562"/>
          </a:xfrm>
        </p:spPr>
        <p:txBody>
          <a:bodyPr lIns="0" tIns="0" rIns="108000" bIns="0">
            <a:noAutofit/>
          </a:bodyPr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AFBDA501-D362-2A4F-A6ED-4245831FDEAE}"/>
              </a:ext>
            </a:extLst>
          </p:cNvPr>
          <p:cNvSpPr txBox="1">
            <a:spLocks/>
          </p:cNvSpPr>
          <p:nvPr userDrawn="1"/>
        </p:nvSpPr>
        <p:spPr>
          <a:xfrm>
            <a:off x="7884368" y="4719600"/>
            <a:ext cx="1069691" cy="275297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de-DE"/>
            </a:defPPr>
            <a:lvl1pPr marL="0" algn="r" defTabSz="914278" rtl="0" eaLnBrk="1" latinLnBrk="0" hangingPunct="1">
              <a:defRPr sz="7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457140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78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17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5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9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34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97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1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noProof="0">
                <a:solidFill>
                  <a:schemeClr val="bg1">
                    <a:lumMod val="65000"/>
                  </a:schemeClr>
                </a:solidFill>
              </a:rPr>
              <a:t>© Koninklijke Philips N.V.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243130FA-B170-8448-BE52-8B7BFBDA9E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04824" y="1211263"/>
            <a:ext cx="4006800" cy="3484800"/>
          </a:xfrm>
        </p:spPr>
        <p:txBody>
          <a:bodyPr lIns="0" tIns="0" rIns="108000" bIns="0" numCol="1" spcCol="270000">
            <a:noAutofit/>
          </a:bodyPr>
          <a:lstStyle>
            <a:lvl1pPr>
              <a:lnSpc>
                <a:spcPct val="100000"/>
              </a:lnSpc>
              <a:buClr>
                <a:schemeClr val="bg1"/>
              </a:buClr>
              <a:defRPr sz="1400" b="0" i="0">
                <a:solidFill>
                  <a:schemeClr val="bg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lnSpc>
                <a:spcPct val="100000"/>
              </a:lnSpc>
              <a:buClr>
                <a:schemeClr val="bg1"/>
              </a:buClr>
              <a:defRPr sz="1200" b="0" i="0">
                <a:solidFill>
                  <a:schemeClr val="bg1"/>
                </a:solidFill>
                <a:latin typeface="+mn-lt"/>
                <a:cs typeface="Calibri Light" panose="020F0302020204030204" pitchFamily="34" charset="0"/>
              </a:defRPr>
            </a:lvl2pPr>
            <a:lvl3pPr>
              <a:lnSpc>
                <a:spcPct val="100000"/>
              </a:lnSpc>
              <a:buClr>
                <a:schemeClr val="bg1"/>
              </a:buClr>
              <a:defRPr sz="1050" b="0" i="0">
                <a:solidFill>
                  <a:schemeClr val="bg1"/>
                </a:solidFill>
                <a:latin typeface="+mn-lt"/>
                <a:cs typeface="Calibri Light" panose="020F0302020204030204" pitchFamily="34" charset="0"/>
              </a:defRPr>
            </a:lvl3pPr>
            <a:lvl4pPr>
              <a:lnSpc>
                <a:spcPct val="100000"/>
              </a:lnSpc>
              <a:buClr>
                <a:schemeClr val="bg1"/>
              </a:buClr>
              <a:defRPr sz="1000" b="0" i="0">
                <a:solidFill>
                  <a:schemeClr val="bg1"/>
                </a:solidFill>
                <a:latin typeface="+mn-lt"/>
                <a:cs typeface="Calibri Light" panose="020F0302020204030204" pitchFamily="34" charset="0"/>
              </a:defRPr>
            </a:lvl4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81966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 - purple">
    <p:bg>
      <p:bgPr>
        <a:solidFill>
          <a:srgbClr val="8345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B97E9A9-1E1C-4B5E-8AF4-C1C99BF6287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9" imgH="478" progId="TCLayout.ActiveDocument.1">
                  <p:embed/>
                </p:oleObj>
              </mc:Choice>
              <mc:Fallback>
                <p:oleObj name="think-cell Slide" r:id="rId4" imgW="479" imgH="478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B97E9A9-1E1C-4B5E-8AF4-C1C99BF6287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E061105F-C847-40F9-BFC8-77D41F952978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0089C4"/>
          </a:solidFill>
          <a:ln w="25400" cap="flat" cmpd="sng" algn="ctr">
            <a:solidFill>
              <a:srgbClr val="0089C4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0" i="0" baseline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84C236-880D-410B-8E54-B173207AFE1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E0DDD1-E8FF-476A-B624-711BB78C533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36BD1A-AF4B-4287-A902-BC02DA08201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5163908-529D-4A49-892F-D37C4044DFD8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B5F9301F-221F-44B2-8F12-C2FBAAF44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826" y="380998"/>
            <a:ext cx="7523937" cy="7200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E069159-ABDA-489C-A492-32B9EFA52CB1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80763" y="216000"/>
            <a:ext cx="360000" cy="459781"/>
          </a:xfrm>
          <a:prstGeom prst="rect">
            <a:avLst/>
          </a:prstGeom>
          <a:noFill/>
        </p:spPr>
      </p:pic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AD822C79-3554-5A4B-9209-FC2B5267AA88}"/>
              </a:ext>
            </a:extLst>
          </p:cNvPr>
          <p:cNvSpPr txBox="1">
            <a:spLocks/>
          </p:cNvSpPr>
          <p:nvPr userDrawn="1"/>
        </p:nvSpPr>
        <p:spPr>
          <a:xfrm>
            <a:off x="7884368" y="4719600"/>
            <a:ext cx="1069691" cy="275297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de-DE"/>
            </a:defPPr>
            <a:lvl1pPr marL="0" algn="r" defTabSz="914278" rtl="0" eaLnBrk="1" latinLnBrk="0" hangingPunct="1">
              <a:defRPr sz="7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457140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78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17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5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9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34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97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1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noProof="0">
                <a:solidFill>
                  <a:schemeClr val="bg1">
                    <a:lumMod val="65000"/>
                  </a:schemeClr>
                </a:solidFill>
              </a:rPr>
              <a:t>© Koninklijke Philips N.V.</a:t>
            </a:r>
          </a:p>
        </p:txBody>
      </p:sp>
    </p:spTree>
    <p:extLst>
      <p:ext uri="{BB962C8B-B14F-4D97-AF65-F5344CB8AC3E}">
        <p14:creationId xmlns:p14="http://schemas.microsoft.com/office/powerpoint/2010/main" val="2463739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ndard text - light purple">
    <p:bg>
      <p:bgPr>
        <a:solidFill>
          <a:srgbClr val="C1A0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B97E9A9-1E1C-4B5E-8AF4-C1C99BF6287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9" imgH="478" progId="TCLayout.ActiveDocument.1">
                  <p:embed/>
                </p:oleObj>
              </mc:Choice>
              <mc:Fallback>
                <p:oleObj name="think-cell Slide" r:id="rId4" imgW="479" imgH="478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B97E9A9-1E1C-4B5E-8AF4-C1C99BF6287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E061105F-C847-40F9-BFC8-77D41F952978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0089C4"/>
          </a:solidFill>
          <a:ln w="25400" cap="flat" cmpd="sng" algn="ctr">
            <a:solidFill>
              <a:srgbClr val="0089C4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0" i="0" baseline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84C236-880D-410B-8E54-B173207AFE1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noProof="0">
              <a:solidFill>
                <a:schemeClr val="tx2"/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E0DDD1-E8FF-476A-B624-711BB78C533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noProof="0">
              <a:solidFill>
                <a:schemeClr val="tx2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36BD1A-AF4B-4287-A902-BC02DA08201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5163908-529D-4A49-892F-D37C4044DFD8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B5F9301F-221F-44B2-8F12-C2FBAAF44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826" y="380998"/>
            <a:ext cx="7523937" cy="7200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E069159-ABDA-489C-A492-32B9EFA52CB1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80763" y="216000"/>
            <a:ext cx="360000" cy="459781"/>
          </a:xfrm>
          <a:prstGeom prst="rect">
            <a:avLst/>
          </a:prstGeom>
          <a:noFill/>
        </p:spPr>
      </p:pic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3431FD78-9D96-9849-AB18-46CC54BF0B00}"/>
              </a:ext>
            </a:extLst>
          </p:cNvPr>
          <p:cNvSpPr txBox="1">
            <a:spLocks/>
          </p:cNvSpPr>
          <p:nvPr userDrawn="1"/>
        </p:nvSpPr>
        <p:spPr>
          <a:xfrm>
            <a:off x="7884368" y="4719600"/>
            <a:ext cx="1069691" cy="275297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de-DE"/>
            </a:defPPr>
            <a:lvl1pPr marL="0" algn="r" defTabSz="914278" rtl="0" eaLnBrk="1" latinLnBrk="0" hangingPunct="1">
              <a:defRPr sz="7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457140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78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17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5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9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34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97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1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noProof="0">
                <a:solidFill>
                  <a:schemeClr val="bg1">
                    <a:lumMod val="65000"/>
                  </a:schemeClr>
                </a:solidFill>
              </a:rPr>
              <a:t>© Koninklijke Philips N.V.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F7567609-5959-4141-B4DA-A1F5F678EFF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4825" y="1211263"/>
            <a:ext cx="8135939" cy="3484800"/>
          </a:xfrm>
        </p:spPr>
        <p:txBody>
          <a:bodyPr lIns="0" tIns="0" rIns="0" bIns="0" numCol="1" spcCol="270000">
            <a:noAutofit/>
          </a:bodyPr>
          <a:lstStyle>
            <a:lvl1pPr>
              <a:lnSpc>
                <a:spcPct val="100000"/>
              </a:lnSpc>
              <a:defRPr sz="1400" b="0" i="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lnSpc>
                <a:spcPct val="100000"/>
              </a:lnSpc>
              <a:defRPr sz="1200" b="0" i="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2pPr>
            <a:lvl3pPr>
              <a:lnSpc>
                <a:spcPct val="100000"/>
              </a:lnSpc>
              <a:defRPr sz="1050" b="0" i="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3pPr>
            <a:lvl4pPr>
              <a:lnSpc>
                <a:spcPct val="100000"/>
              </a:lnSpc>
              <a:defRPr sz="1000" b="0" i="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4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02994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agement review – 3 rows top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>
            <a:extLst>
              <a:ext uri="{FF2B5EF4-FFF2-40B4-BE49-F238E27FC236}">
                <a16:creationId xmlns:a16="http://schemas.microsoft.com/office/drawing/2014/main" id="{D750CE0E-F179-458C-AEB1-36BDA9AF422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11037817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479" imgH="478" progId="TCLayout.ActiveDocument.1">
                  <p:embed/>
                </p:oleObj>
              </mc:Choice>
              <mc:Fallback>
                <p:oleObj name="think-cell Slide" r:id="rId5" imgW="479" imgH="478" progId="TCLayout.ActiveDocument.1">
                  <p:embed/>
                  <p:pic>
                    <p:nvPicPr>
                      <p:cNvPr id="9" name="Object 8" hidden="1">
                        <a:extLst>
                          <a:ext uri="{FF2B5EF4-FFF2-40B4-BE49-F238E27FC236}">
                            <a16:creationId xmlns:a16="http://schemas.microsoft.com/office/drawing/2014/main" id="{D750CE0E-F179-458C-AEB1-36BDA9AF422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CFE540E8-853F-49F5-AAA0-593FDDFCB4F6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0089C4"/>
          </a:solidFill>
          <a:ln w="25400" cap="flat" cmpd="sng" algn="ctr">
            <a:solidFill>
              <a:srgbClr val="0089C4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ts val="1600"/>
              </a:lnSpc>
              <a:spcBef>
                <a:spcPct val="0"/>
              </a:spcBef>
              <a:spcAft>
                <a:spcPct val="0"/>
              </a:spcAft>
            </a:pPr>
            <a:endParaRPr lang="en-US" sz="1600" b="0" i="0" baseline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16" name="Titel 4"/>
          <p:cNvSpPr>
            <a:spLocks noGrp="1"/>
          </p:cNvSpPr>
          <p:nvPr>
            <p:ph type="title" hasCustomPrompt="1"/>
          </p:nvPr>
        </p:nvSpPr>
        <p:spPr>
          <a:xfrm>
            <a:off x="2529842" y="39155"/>
            <a:ext cx="5241404" cy="590400"/>
          </a:xfrm>
        </p:spPr>
        <p:txBody>
          <a:bodyPr/>
          <a:lstStyle>
            <a:lvl1pPr algn="l">
              <a:lnSpc>
                <a:spcPts val="1600"/>
              </a:lnSpc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add text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64C2BE2D-951F-4D2E-A248-5E79BA206EF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4456" y="353371"/>
            <a:ext cx="2349942" cy="129600"/>
          </a:xfrm>
          <a:prstGeom prst="rect">
            <a:avLst/>
          </a:prstGeom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800" b="0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Time period, data scenario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1441B2E9-68F4-4A38-9D55-0A186439180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456" y="39155"/>
            <a:ext cx="2349942" cy="129600"/>
          </a:xfrm>
          <a:prstGeom prst="rect">
            <a:avLst/>
          </a:prstGeom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800" b="0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Reporting entity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6058F3F5-669F-4BEE-968A-F64356A6CDA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4456" y="196263"/>
            <a:ext cx="2349942" cy="129600"/>
          </a:xfrm>
          <a:prstGeom prst="rect">
            <a:avLst/>
          </a:prstGeom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800" b="1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Content, unit measurement</a:t>
            </a:r>
          </a:p>
        </p:txBody>
      </p:sp>
      <p:cxnSp>
        <p:nvCxnSpPr>
          <p:cNvPr id="13" name="Straight Connector 17">
            <a:extLst>
              <a:ext uri="{FF2B5EF4-FFF2-40B4-BE49-F238E27FC236}">
                <a16:creationId xmlns:a16="http://schemas.microsoft.com/office/drawing/2014/main" id="{C4A983AC-6F9B-471B-87E8-D4505A31FE4E}"/>
              </a:ext>
            </a:extLst>
          </p:cNvPr>
          <p:cNvCxnSpPr/>
          <p:nvPr userDrawn="1">
            <p:custDataLst>
              <p:tags r:id="rId3"/>
            </p:custDataLst>
          </p:nvPr>
        </p:nvCxnSpPr>
        <p:spPr>
          <a:xfrm>
            <a:off x="0" y="892535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EA0FB69-E866-4F1C-87F8-ADA6A511DB1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4456" y="948267"/>
            <a:ext cx="8955089" cy="377613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A3B99A-F127-9346-BD1E-5E71BD5CE196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endParaRPr lang="en-US" noProof="0">
              <a:solidFill>
                <a:schemeClr val="tx1"/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A0BD20F-1F50-6A4D-99F6-9DA774AC2A4E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C5230213-6661-3D4D-8989-3D83676989A5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A5163908-529D-4A49-892F-D37C4044DFD8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934717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agement review – 4 rows top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4AB418BD-1930-49DC-9A84-01786146699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15753278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479" imgH="478" progId="TCLayout.ActiveDocument.1">
                  <p:embed/>
                </p:oleObj>
              </mc:Choice>
              <mc:Fallback>
                <p:oleObj name="think-cell Slide" r:id="rId5" imgW="479" imgH="478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4AB418BD-1930-49DC-9A84-01786146699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6894897C-9089-4E46-A4DC-D9375AE2C972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0089C4"/>
          </a:solidFill>
          <a:ln w="25400" cap="flat" cmpd="sng" algn="ctr">
            <a:solidFill>
              <a:srgbClr val="0089C4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ts val="1600"/>
              </a:lnSpc>
              <a:spcBef>
                <a:spcPct val="0"/>
              </a:spcBef>
              <a:spcAft>
                <a:spcPct val="0"/>
              </a:spcAft>
            </a:pPr>
            <a:endParaRPr lang="en-US" sz="1600" b="0" i="0" baseline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94456" y="353371"/>
            <a:ext cx="2349942" cy="129600"/>
          </a:xfrm>
          <a:prstGeom prst="rect">
            <a:avLst/>
          </a:prstGeom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800" b="0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Unit of measurement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94456" y="510480"/>
            <a:ext cx="2349942" cy="129600"/>
          </a:xfrm>
          <a:prstGeom prst="rect">
            <a:avLst/>
          </a:prstGeom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800" b="0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Period, data scenario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94456" y="39155"/>
            <a:ext cx="2349942" cy="129600"/>
          </a:xfrm>
          <a:prstGeom prst="rect">
            <a:avLst/>
          </a:prstGeom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800" b="0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Reporting entity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94456" y="196263"/>
            <a:ext cx="2349942" cy="129600"/>
          </a:xfrm>
          <a:prstGeom prst="rect">
            <a:avLst/>
          </a:prstGeom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800" b="1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P&amp;L detail per business</a:t>
            </a:r>
          </a:p>
        </p:txBody>
      </p:sp>
      <p:sp>
        <p:nvSpPr>
          <p:cNvPr id="24" name="Titel 4"/>
          <p:cNvSpPr>
            <a:spLocks noGrp="1"/>
          </p:cNvSpPr>
          <p:nvPr>
            <p:ph type="title" hasCustomPrompt="1"/>
          </p:nvPr>
        </p:nvSpPr>
        <p:spPr>
          <a:xfrm>
            <a:off x="2529842" y="39155"/>
            <a:ext cx="5241404" cy="590400"/>
          </a:xfrm>
        </p:spPr>
        <p:txBody>
          <a:bodyPr/>
          <a:lstStyle>
            <a:lvl1pPr algn="l">
              <a:lnSpc>
                <a:spcPts val="1600"/>
              </a:lnSpc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add text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5C9809-688D-4100-A0FE-DB6EB41BC208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F164E04-503E-48E0-8056-F4A846A8D609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3E3274A-0D5B-4B5E-963A-4AD0C038490E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A5163908-529D-4A49-892F-D37C4044DFD8}" type="slidenum">
              <a:rPr lang="en-US" noProof="0" smtClean="0"/>
              <a:pPr/>
              <a:t>‹#›</a:t>
            </a:fld>
            <a:endParaRPr lang="en-US" noProof="0"/>
          </a:p>
        </p:txBody>
      </p:sp>
      <p:cxnSp>
        <p:nvCxnSpPr>
          <p:cNvPr id="14" name="Straight Connector 17">
            <a:extLst>
              <a:ext uri="{FF2B5EF4-FFF2-40B4-BE49-F238E27FC236}">
                <a16:creationId xmlns:a16="http://schemas.microsoft.com/office/drawing/2014/main" id="{073504F8-A36C-4A96-9962-DBD59D731B7C}"/>
              </a:ext>
            </a:extLst>
          </p:cNvPr>
          <p:cNvCxnSpPr/>
          <p:nvPr userDrawn="1">
            <p:custDataLst>
              <p:tags r:id="rId3"/>
            </p:custDataLst>
          </p:nvPr>
        </p:nvCxnSpPr>
        <p:spPr>
          <a:xfrm>
            <a:off x="0" y="892535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97E0385-9465-469B-9CA7-ABB0EB4E4852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94456" y="948268"/>
            <a:ext cx="8955089" cy="377613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449489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63">
          <p15:clr>
            <a:srgbClr val="FBAE40"/>
          </p15:clr>
        </p15:guide>
        <p15:guide id="2" orient="horz" pos="534">
          <p15:clr>
            <a:srgbClr val="FBAE40"/>
          </p15:clr>
        </p15:guide>
        <p15:guide id="3" pos="5697">
          <p15:clr>
            <a:srgbClr val="FBAE40"/>
          </p15:clr>
        </p15:guide>
        <p15:guide id="4" orient="horz" pos="393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B97E9A9-1E1C-4B5E-8AF4-C1C99BF6287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3766469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9" imgH="478" progId="TCLayout.ActiveDocument.1">
                  <p:embed/>
                </p:oleObj>
              </mc:Choice>
              <mc:Fallback>
                <p:oleObj name="think-cell Slide" r:id="rId4" imgW="479" imgH="478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B97E9A9-1E1C-4B5E-8AF4-C1C99BF6287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E061105F-C847-40F9-BFC8-77D41F952978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0089C4"/>
          </a:solidFill>
          <a:ln w="25400" cap="flat" cmpd="sng" algn="ctr">
            <a:solidFill>
              <a:srgbClr val="0089C4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0" i="0" baseline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84C236-880D-410B-8E54-B173207AFE1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E0DDD1-E8FF-476A-B624-711BB78C533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noProof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36BD1A-AF4B-4287-A902-BC02DA08201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fld id="{A5163908-529D-4A49-892F-D37C4044DFD8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003697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agement review –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70C896B7-FACB-4D7B-A4F4-8CE484CBAD4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16675461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479" imgH="478" progId="TCLayout.ActiveDocument.1">
                  <p:embed/>
                </p:oleObj>
              </mc:Choice>
              <mc:Fallback>
                <p:oleObj name="think-cell Slide" r:id="rId5" imgW="479" imgH="478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70C896B7-FACB-4D7B-A4F4-8CE484CBAD4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EADAA302-4954-4070-845B-E3247AC801CE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0089C4"/>
          </a:solidFill>
          <a:ln w="25400" cap="flat" cmpd="sng" algn="ctr">
            <a:solidFill>
              <a:srgbClr val="0089C4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ts val="1600"/>
              </a:lnSpc>
              <a:spcBef>
                <a:spcPct val="0"/>
              </a:spcBef>
              <a:spcAft>
                <a:spcPct val="0"/>
              </a:spcAft>
            </a:pPr>
            <a:endParaRPr lang="en-US" sz="1600" b="0" i="0" baseline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11" name="Titel 4"/>
          <p:cNvSpPr>
            <a:spLocks noGrp="1"/>
          </p:cNvSpPr>
          <p:nvPr>
            <p:ph type="title" hasCustomPrompt="1"/>
          </p:nvPr>
        </p:nvSpPr>
        <p:spPr>
          <a:xfrm>
            <a:off x="2529842" y="39155"/>
            <a:ext cx="5241404" cy="590400"/>
          </a:xfrm>
        </p:spPr>
        <p:txBody>
          <a:bodyPr/>
          <a:lstStyle>
            <a:lvl1pPr algn="l">
              <a:lnSpc>
                <a:spcPts val="1600"/>
              </a:lnSpc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add text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F913354F-6E59-49EF-93BE-EAF0DC89F63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4456" y="353371"/>
            <a:ext cx="2349942" cy="129600"/>
          </a:xfrm>
          <a:prstGeom prst="rect">
            <a:avLst/>
          </a:prstGeom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800" b="0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Unit of measurement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17171BA3-E603-4FDD-B59F-EF9A1D5D539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4456" y="510480"/>
            <a:ext cx="2349942" cy="129600"/>
          </a:xfrm>
          <a:prstGeom prst="rect">
            <a:avLst/>
          </a:prstGeom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800" b="0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Period, data scenario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EFD21293-C0ED-4019-808D-8F22DD7C370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4456" y="39155"/>
            <a:ext cx="2349942" cy="129600"/>
          </a:xfrm>
          <a:prstGeom prst="rect">
            <a:avLst/>
          </a:prstGeom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800" b="0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Reporting entity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9CDAF2D5-0296-4D0F-805B-B7D70457980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4456" y="196263"/>
            <a:ext cx="2349942" cy="129600"/>
          </a:xfrm>
          <a:prstGeom prst="rect">
            <a:avLst/>
          </a:prstGeom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800" b="1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P&amp;L detail per business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50E6CF-65D4-44D5-BB75-32FC616FF2ED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3B535E-80AA-4B5F-B505-6AE4D82B2050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79868-A62C-4FF8-88BB-692DFBB3AF38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A5163908-529D-4A49-892F-D37C4044DFD8}" type="slidenum">
              <a:rPr lang="en-US" noProof="0" smtClean="0"/>
              <a:pPr/>
              <a:t>‹#›</a:t>
            </a:fld>
            <a:endParaRPr lang="en-US" noProof="0"/>
          </a:p>
        </p:txBody>
      </p:sp>
      <p:cxnSp>
        <p:nvCxnSpPr>
          <p:cNvPr id="13" name="Straight Connector 17">
            <a:extLst>
              <a:ext uri="{FF2B5EF4-FFF2-40B4-BE49-F238E27FC236}">
                <a16:creationId xmlns:a16="http://schemas.microsoft.com/office/drawing/2014/main" id="{8CA4B699-1B76-42B1-970D-8B5F927F5D43}"/>
              </a:ext>
            </a:extLst>
          </p:cNvPr>
          <p:cNvCxnSpPr/>
          <p:nvPr userDrawn="1">
            <p:custDataLst>
              <p:tags r:id="rId3"/>
            </p:custDataLst>
          </p:nvPr>
        </p:nvCxnSpPr>
        <p:spPr>
          <a:xfrm>
            <a:off x="0" y="892535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9807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63">
          <p15:clr>
            <a:srgbClr val="FBAE40"/>
          </p15:clr>
        </p15:guide>
        <p15:guide id="2" pos="5696">
          <p15:clr>
            <a:srgbClr val="FBAE40"/>
          </p15:clr>
        </p15:guide>
        <p15:guide id="3" orient="horz" pos="3934">
          <p15:clr>
            <a:srgbClr val="FBAE40"/>
          </p15:clr>
        </p15:guide>
        <p15:guide id="4" orient="horz" pos="534">
          <p15:clr>
            <a:srgbClr val="FBAE40"/>
          </p15:clr>
        </p15:guide>
        <p15:guide id="5" orient="horz" pos="51">
          <p15:clr>
            <a:srgbClr val="FBAE40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agement review – no top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E147BB81-5ED6-4620-B6AB-9F7CAE2CB6E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56806609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479" imgH="478" progId="TCLayout.ActiveDocument.1">
                  <p:embed/>
                </p:oleObj>
              </mc:Choice>
              <mc:Fallback>
                <p:oleObj name="think-cell Slide" r:id="rId5" imgW="479" imgH="478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E147BB81-5ED6-4620-B6AB-9F7CAE2CB6E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C84C154A-EDEF-494B-95FD-05C942808301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0089C4"/>
          </a:solidFill>
          <a:ln w="25400" cap="flat" cmpd="sng" algn="ctr">
            <a:solidFill>
              <a:srgbClr val="0089C4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ts val="1600"/>
              </a:lnSpc>
              <a:spcBef>
                <a:spcPct val="0"/>
              </a:spcBef>
              <a:spcAft>
                <a:spcPct val="0"/>
              </a:spcAft>
            </a:pPr>
            <a:endParaRPr lang="en-US" sz="1600" b="0" i="0" baseline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8" name="Titel 4"/>
          <p:cNvSpPr>
            <a:spLocks noGrp="1"/>
          </p:cNvSpPr>
          <p:nvPr>
            <p:ph type="title" hasCustomPrompt="1"/>
          </p:nvPr>
        </p:nvSpPr>
        <p:spPr>
          <a:xfrm>
            <a:off x="2529842" y="39155"/>
            <a:ext cx="5241404" cy="590400"/>
          </a:xfrm>
        </p:spPr>
        <p:txBody>
          <a:bodyPr/>
          <a:lstStyle>
            <a:lvl1pPr algn="l">
              <a:lnSpc>
                <a:spcPts val="1600"/>
              </a:lnSpc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add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2B18CF-CA9C-4A69-B7C8-A4C94FF29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6AD015-F4ED-4FC4-A52C-B985B1A9C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E7AFA2-6720-468E-9F40-2499D9FB7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63908-529D-4A49-892F-D37C4044DFD8}" type="slidenum">
              <a:rPr lang="en-US" noProof="0" smtClean="0"/>
              <a:pPr/>
              <a:t>‹#›</a:t>
            </a:fld>
            <a:endParaRPr lang="en-US" noProof="0"/>
          </a:p>
        </p:txBody>
      </p:sp>
      <p:cxnSp>
        <p:nvCxnSpPr>
          <p:cNvPr id="9" name="Straight Connector 17">
            <a:extLst>
              <a:ext uri="{FF2B5EF4-FFF2-40B4-BE49-F238E27FC236}">
                <a16:creationId xmlns:a16="http://schemas.microsoft.com/office/drawing/2014/main" id="{50CCBDD5-A078-4F63-AC4E-A4BB95B75007}"/>
              </a:ext>
            </a:extLst>
          </p:cNvPr>
          <p:cNvCxnSpPr/>
          <p:nvPr userDrawn="1">
            <p:custDataLst>
              <p:tags r:id="rId3"/>
            </p:custDataLst>
          </p:nvPr>
        </p:nvCxnSpPr>
        <p:spPr>
          <a:xfrm>
            <a:off x="0" y="892535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7779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63">
          <p15:clr>
            <a:srgbClr val="FBAE40"/>
          </p15:clr>
        </p15:guide>
        <p15:guide id="2" pos="5696">
          <p15:clr>
            <a:srgbClr val="FBAE40"/>
          </p15:clr>
        </p15:guide>
        <p15:guide id="3" orient="horz" pos="3934">
          <p15:clr>
            <a:srgbClr val="FBAE40"/>
          </p15:clr>
        </p15:guide>
        <p15:guide id="4" orient="horz" pos="534">
          <p15:clr>
            <a:srgbClr val="FBAE40"/>
          </p15:clr>
        </p15:guide>
        <p15:guide id="5" orient="horz" pos="51">
          <p15:clr>
            <a:srgbClr val="FBAE40"/>
          </p15:clr>
        </p15:guide>
      </p15:sldGuideLst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agement review – text box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8A73966E-CFE3-49CC-B52A-C5B637544F6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6276664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479" imgH="478" progId="TCLayout.ActiveDocument.1">
                  <p:embed/>
                </p:oleObj>
              </mc:Choice>
              <mc:Fallback>
                <p:oleObj name="think-cell Slide" r:id="rId5" imgW="479" imgH="478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8A73966E-CFE3-49CC-B52A-C5B637544F6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44FC3CDD-A9EE-4A29-BDB5-DDD9F2931D29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0089C4"/>
          </a:solidFill>
          <a:ln w="25400" cap="flat" cmpd="sng" algn="ctr">
            <a:solidFill>
              <a:srgbClr val="0089C4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ts val="1600"/>
              </a:lnSpc>
              <a:spcBef>
                <a:spcPct val="0"/>
              </a:spcBef>
              <a:spcAft>
                <a:spcPct val="0"/>
              </a:spcAft>
            </a:pPr>
            <a:endParaRPr lang="en-US" sz="1600" b="0" i="0" baseline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13" name="Titel 4"/>
          <p:cNvSpPr>
            <a:spLocks noGrp="1"/>
          </p:cNvSpPr>
          <p:nvPr>
            <p:ph type="title" hasCustomPrompt="1"/>
          </p:nvPr>
        </p:nvSpPr>
        <p:spPr>
          <a:xfrm>
            <a:off x="2529842" y="39155"/>
            <a:ext cx="5241404" cy="590400"/>
          </a:xfrm>
        </p:spPr>
        <p:txBody>
          <a:bodyPr/>
          <a:lstStyle>
            <a:lvl1pPr algn="l">
              <a:lnSpc>
                <a:spcPts val="1600"/>
              </a:lnSpc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add text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70BB6E0D-3F39-440A-BD9D-79E5F248760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4456" y="353371"/>
            <a:ext cx="2349942" cy="129600"/>
          </a:xfrm>
          <a:prstGeom prst="rect">
            <a:avLst/>
          </a:prstGeom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800" b="0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Unit of measurement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45E28750-0E4B-4D33-9132-AD81766D925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4456" y="510480"/>
            <a:ext cx="2349942" cy="129600"/>
          </a:xfrm>
          <a:prstGeom prst="rect">
            <a:avLst/>
          </a:prstGeom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800" b="0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Period, data scenario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C5D1072-8A57-4985-9114-7AB80099D9D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4456" y="39155"/>
            <a:ext cx="2349942" cy="129600"/>
          </a:xfrm>
          <a:prstGeom prst="rect">
            <a:avLst/>
          </a:prstGeom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800" b="0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Reporting entity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322D0EE4-A772-43CA-87B6-4AAA26C1682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4456" y="196263"/>
            <a:ext cx="2349942" cy="129600"/>
          </a:xfrm>
          <a:prstGeom prst="rect">
            <a:avLst/>
          </a:prstGeom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800" b="1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P&amp;L detail per business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82124D-0640-4AE6-AECC-F4880DA1C39A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1E07C9-1AA8-427A-8D3F-F90DA800C51B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797C04-425D-49F7-8B2B-D4A178C161E5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A5163908-529D-4A49-892F-D37C4044DFD8}" type="slidenum">
              <a:rPr lang="en-US" noProof="0" smtClean="0"/>
              <a:pPr/>
              <a:t>‹#›</a:t>
            </a:fld>
            <a:endParaRPr lang="en-US" noProof="0"/>
          </a:p>
        </p:txBody>
      </p:sp>
      <p:cxnSp>
        <p:nvCxnSpPr>
          <p:cNvPr id="15" name="Straight Connector 17">
            <a:extLst>
              <a:ext uri="{FF2B5EF4-FFF2-40B4-BE49-F238E27FC236}">
                <a16:creationId xmlns:a16="http://schemas.microsoft.com/office/drawing/2014/main" id="{F4A6D036-B440-4848-AD09-10D95A6851EB}"/>
              </a:ext>
            </a:extLst>
          </p:cNvPr>
          <p:cNvCxnSpPr/>
          <p:nvPr userDrawn="1">
            <p:custDataLst>
              <p:tags r:id="rId3"/>
            </p:custDataLst>
          </p:nvPr>
        </p:nvCxnSpPr>
        <p:spPr>
          <a:xfrm>
            <a:off x="0" y="892535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98D6D76-355E-455E-9573-01D135D9D92F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355361" y="948268"/>
            <a:ext cx="2694184" cy="377613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004776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63">
          <p15:clr>
            <a:srgbClr val="FBAE40"/>
          </p15:clr>
        </p15:guide>
        <p15:guide id="2" pos="5696">
          <p15:clr>
            <a:srgbClr val="FBAE40"/>
          </p15:clr>
        </p15:guide>
        <p15:guide id="3" orient="horz" pos="3934">
          <p15:clr>
            <a:srgbClr val="FBAE40"/>
          </p15:clr>
        </p15:guide>
        <p15:guide id="4" orient="horz" pos="534">
          <p15:clr>
            <a:srgbClr val="FBAE40"/>
          </p15:clr>
        </p15:guide>
        <p15:guide id="5" orient="horz" pos="51">
          <p15:clr>
            <a:srgbClr val="FBAE40"/>
          </p15:clr>
        </p15:guide>
      </p15:sldGuideLst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agement review – text box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2E039C25-38EE-4409-8846-AD3780FDA71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3062520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479" imgH="478" progId="TCLayout.ActiveDocument.1">
                  <p:embed/>
                </p:oleObj>
              </mc:Choice>
              <mc:Fallback>
                <p:oleObj name="think-cell Slide" r:id="rId5" imgW="479" imgH="478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2E039C25-38EE-4409-8846-AD3780FDA71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B831B7F0-8291-45AD-B310-18C6F32CA153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0089C4"/>
          </a:solidFill>
          <a:ln w="25400" cap="flat" cmpd="sng" algn="ctr">
            <a:solidFill>
              <a:srgbClr val="0089C4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ts val="1600"/>
              </a:lnSpc>
              <a:spcBef>
                <a:spcPct val="0"/>
              </a:spcBef>
              <a:spcAft>
                <a:spcPct val="0"/>
              </a:spcAft>
            </a:pPr>
            <a:endParaRPr lang="en-US" sz="1600" b="0" i="0" baseline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12" name="Titel 4"/>
          <p:cNvSpPr>
            <a:spLocks noGrp="1"/>
          </p:cNvSpPr>
          <p:nvPr>
            <p:ph type="title" hasCustomPrompt="1"/>
          </p:nvPr>
        </p:nvSpPr>
        <p:spPr>
          <a:xfrm>
            <a:off x="2529842" y="39155"/>
            <a:ext cx="5241404" cy="590400"/>
          </a:xfrm>
        </p:spPr>
        <p:txBody>
          <a:bodyPr/>
          <a:lstStyle>
            <a:lvl1pPr algn="l">
              <a:lnSpc>
                <a:spcPts val="1600"/>
              </a:lnSpc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add text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7066FA14-A13E-4C88-AA9E-2E47483D508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4456" y="353371"/>
            <a:ext cx="2349942" cy="129600"/>
          </a:xfrm>
          <a:prstGeom prst="rect">
            <a:avLst/>
          </a:prstGeom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800" b="0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Unit of measurement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5198432D-6F74-40F0-A171-A0B5FD017FA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4456" y="510480"/>
            <a:ext cx="2349942" cy="129600"/>
          </a:xfrm>
          <a:prstGeom prst="rect">
            <a:avLst/>
          </a:prstGeom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800" b="0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Period, data scenario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81023FC6-6139-470D-844E-BC0D6156133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4456" y="39155"/>
            <a:ext cx="2349942" cy="129600"/>
          </a:xfrm>
          <a:prstGeom prst="rect">
            <a:avLst/>
          </a:prstGeom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800" b="0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Reporting entity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2569437-C2DB-4F3A-9508-BB720F4BFEB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4456" y="196263"/>
            <a:ext cx="2349942" cy="129600"/>
          </a:xfrm>
          <a:prstGeom prst="rect">
            <a:avLst/>
          </a:prstGeom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800" b="1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P&amp;L detail per business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7D807E-C4CE-4AA4-8ED9-448491339EC2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38CB85-32FF-48FD-9896-C7B7E8F6EDB6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580397-EA1F-41BE-8CB8-EE87F91FA060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A5163908-529D-4A49-892F-D37C4044DFD8}" type="slidenum">
              <a:rPr lang="en-US" noProof="0" smtClean="0"/>
              <a:pPr/>
              <a:t>‹#›</a:t>
            </a:fld>
            <a:endParaRPr lang="en-US" noProof="0"/>
          </a:p>
        </p:txBody>
      </p:sp>
      <p:cxnSp>
        <p:nvCxnSpPr>
          <p:cNvPr id="15" name="Straight Connector 17">
            <a:extLst>
              <a:ext uri="{FF2B5EF4-FFF2-40B4-BE49-F238E27FC236}">
                <a16:creationId xmlns:a16="http://schemas.microsoft.com/office/drawing/2014/main" id="{C539D5CE-18F8-4235-A29E-31342295EE06}"/>
              </a:ext>
            </a:extLst>
          </p:cNvPr>
          <p:cNvCxnSpPr/>
          <p:nvPr userDrawn="1">
            <p:custDataLst>
              <p:tags r:id="rId3"/>
            </p:custDataLst>
          </p:nvPr>
        </p:nvCxnSpPr>
        <p:spPr>
          <a:xfrm>
            <a:off x="0" y="892535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A6F1E93-15E1-4055-8C44-6E1B52D56A8B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94456" y="3528059"/>
            <a:ext cx="3817122" cy="1196341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1116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63">
          <p15:clr>
            <a:srgbClr val="FBAE40"/>
          </p15:clr>
        </p15:guide>
        <p15:guide id="2" pos="5696">
          <p15:clr>
            <a:srgbClr val="FBAE40"/>
          </p15:clr>
        </p15:guide>
        <p15:guide id="3" orient="horz" pos="3934">
          <p15:clr>
            <a:srgbClr val="FBAE40"/>
          </p15:clr>
        </p15:guide>
        <p15:guide id="4" orient="horz" pos="534">
          <p15:clr>
            <a:srgbClr val="FBAE40"/>
          </p15:clr>
        </p15:guide>
        <p15:guide id="5" orient="horz" pos="51">
          <p15:clr>
            <a:srgbClr val="FBAE40"/>
          </p15:clr>
        </p15:guide>
      </p15:sldGuideLst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- blue">
    <p:bg>
      <p:bgPr>
        <a:gradFill>
          <a:gsLst>
            <a:gs pos="66000">
              <a:srgbClr val="005595"/>
            </a:gs>
            <a:gs pos="19000">
              <a:srgbClr val="00325D"/>
            </a:gs>
            <a:gs pos="100000">
              <a:schemeClr val="accent1"/>
            </a:gs>
          </a:gsLst>
          <a:lin ang="21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B97E9A9-1E1C-4B5E-8AF4-C1C99BF6287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9" imgH="478" progId="TCLayout.ActiveDocument.1">
                  <p:embed/>
                </p:oleObj>
              </mc:Choice>
              <mc:Fallback>
                <p:oleObj name="think-cell Slide" r:id="rId4" imgW="479" imgH="478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B97E9A9-1E1C-4B5E-8AF4-C1C99BF6287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E061105F-C847-40F9-BFC8-77D41F952978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0089C4"/>
          </a:solidFill>
          <a:ln w="25400" cap="flat" cmpd="sng" algn="ctr">
            <a:solidFill>
              <a:srgbClr val="0089C4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0" i="0" baseline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C937022-651A-CB44-9522-9D3927CBABCD}"/>
              </a:ext>
            </a:extLst>
          </p:cNvPr>
          <p:cNvPicPr>
            <a:picLocks/>
          </p:cNvPicPr>
          <p:nvPr userDrawn="1"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88103" y="1835838"/>
            <a:ext cx="1144502" cy="14578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61779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white">
          <a:xfrm>
            <a:off x="107504" y="4677984"/>
            <a:ext cx="8928992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31" tIns="40815" rIns="81631" bIns="40815" rtlCol="0" anchor="ctr"/>
          <a:lstStyle/>
          <a:p>
            <a:pPr algn="ctr"/>
            <a:endParaRPr lang="en-US" b="0" i="0" noProof="0">
              <a:latin typeface="Calibri Light" panose="020F0302020204030204" pitchFamily="34" charset="0"/>
            </a:endParaRPr>
          </a:p>
        </p:txBody>
      </p:sp>
      <p:pic>
        <p:nvPicPr>
          <p:cNvPr id="3" name="Picture 6">
            <a:extLst>
              <a:ext uri="{FF2B5EF4-FFF2-40B4-BE49-F238E27FC236}">
                <a16:creationId xmlns:a16="http://schemas.microsoft.com/office/drawing/2014/main" id="{D2D99289-1788-4094-95D8-16BE8E42F89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88103" y="1835837"/>
            <a:ext cx="1144502" cy="145495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22862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-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F14B76D6-1E80-FE45-861E-898D9060FB1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4825" y="380999"/>
            <a:ext cx="7523937" cy="4315064"/>
          </a:xfrm>
        </p:spPr>
        <p:txBody>
          <a:bodyPr lIns="0" tIns="0" rIns="0" bIns="0" anchor="ctr" anchorCtr="0">
            <a:noAutofit/>
          </a:bodyPr>
          <a:lstStyle>
            <a:lvl1pPr marL="6350" indent="-6350">
              <a:lnSpc>
                <a:spcPct val="90000"/>
              </a:lnSpc>
              <a:buClr>
                <a:srgbClr val="00629F"/>
              </a:buClr>
              <a:buNone/>
              <a:tabLst/>
              <a:defRPr sz="3600" b="0" i="0">
                <a:solidFill>
                  <a:srgbClr val="00629F"/>
                </a:solidFill>
                <a:latin typeface="+mj-lt"/>
                <a:cs typeface="Calibri Light" panose="020F0302020204030204" pitchFamily="34" charset="0"/>
              </a:defRPr>
            </a:lvl1pPr>
            <a:lvl2pPr marL="757238" indent="-401638">
              <a:lnSpc>
                <a:spcPct val="90000"/>
              </a:lnSpc>
              <a:buClr>
                <a:srgbClr val="00629F"/>
              </a:buClr>
              <a:buNone/>
              <a:tabLst/>
              <a:defRPr sz="3800" b="0" i="0">
                <a:solidFill>
                  <a:srgbClr val="00629F"/>
                </a:solidFill>
                <a:latin typeface="+mj-lt"/>
                <a:cs typeface="Calibri Light" panose="020F0302020204030204" pitchFamily="34" charset="0"/>
              </a:defRPr>
            </a:lvl2pPr>
            <a:lvl3pPr marL="979488" indent="-266700">
              <a:lnSpc>
                <a:spcPct val="90000"/>
              </a:lnSpc>
              <a:buClr>
                <a:srgbClr val="00629F"/>
              </a:buClr>
              <a:buNone/>
              <a:tabLst/>
              <a:defRPr sz="3000" b="0" i="0">
                <a:solidFill>
                  <a:srgbClr val="00629F"/>
                </a:solidFill>
                <a:latin typeface="+mj-lt"/>
                <a:cs typeface="Calibri Light" panose="020F0302020204030204" pitchFamily="34" charset="0"/>
              </a:defRPr>
            </a:lvl3pPr>
            <a:lvl4pPr marL="1292225" indent="-254000">
              <a:lnSpc>
                <a:spcPct val="90000"/>
              </a:lnSpc>
              <a:buClr>
                <a:srgbClr val="00629F"/>
              </a:buClr>
              <a:buNone/>
              <a:tabLst/>
              <a:defRPr sz="2600" b="0" i="0">
                <a:solidFill>
                  <a:srgbClr val="00629F"/>
                </a:solidFill>
                <a:latin typeface="+mj-lt"/>
                <a:cs typeface="Calibri Light" panose="020F0302020204030204" pitchFamily="34" charset="0"/>
              </a:defRPr>
            </a:lvl4pPr>
          </a:lstStyle>
          <a:p>
            <a:pPr lvl="0"/>
            <a:r>
              <a:rPr lang="en-US" noProof="0"/>
              <a:t>Click to edit Master text styles</a:t>
            </a:r>
          </a:p>
        </p:txBody>
      </p:sp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B97E9A9-1E1C-4B5E-8AF4-C1C99BF6287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9" imgH="478" progId="TCLayout.ActiveDocument.1">
                  <p:embed/>
                </p:oleObj>
              </mc:Choice>
              <mc:Fallback>
                <p:oleObj name="think-cell Slide" r:id="rId4" imgW="479" imgH="478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B97E9A9-1E1C-4B5E-8AF4-C1C99BF6287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E061105F-C847-40F9-BFC8-77D41F952978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0089C4"/>
          </a:solidFill>
          <a:ln w="25400" cap="flat" cmpd="sng" algn="ctr">
            <a:solidFill>
              <a:srgbClr val="0089C4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0" i="0" baseline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84C236-880D-410B-8E54-B173207AFE1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E0DDD1-E8FF-476A-B624-711BB78C533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noProof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36BD1A-AF4B-4287-A902-BC02DA08201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fld id="{A5163908-529D-4A49-892F-D37C4044DFD8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734005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bleed video"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dia Placeholder 5">
            <a:extLst>
              <a:ext uri="{FF2B5EF4-FFF2-40B4-BE49-F238E27FC236}">
                <a16:creationId xmlns:a16="http://schemas.microsoft.com/office/drawing/2014/main" id="{8386B580-0255-B14B-8CC7-759D3E4E7726}"/>
              </a:ext>
            </a:extLst>
          </p:cNvPr>
          <p:cNvSpPr>
            <a:spLocks noGrp="1"/>
          </p:cNvSpPr>
          <p:nvPr>
            <p:ph type="media" sz="quarter" idx="24"/>
          </p:nvPr>
        </p:nvSpPr>
        <p:spPr>
          <a:xfrm>
            <a:off x="0" y="0"/>
            <a:ext cx="9144000" cy="5143500"/>
          </a:xfrm>
          <a:solidFill>
            <a:schemeClr val="bg1">
              <a:lumMod val="85000"/>
            </a:schemeClr>
          </a:solidFill>
        </p:spPr>
        <p:txBody>
          <a:bodyPr bIns="503999" anchor="ctr"/>
          <a:lstStyle>
            <a:lvl1pPr algn="ctr">
              <a:buNone/>
              <a:defRPr/>
            </a:lvl1pPr>
          </a:lstStyle>
          <a:p>
            <a:endParaRPr lang="en-US" noProof="0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1A9D1465-550E-0E4E-B1C9-13DDC9BD1E1F}"/>
              </a:ext>
            </a:extLst>
          </p:cNvPr>
          <p:cNvSpPr txBox="1">
            <a:spLocks/>
          </p:cNvSpPr>
          <p:nvPr userDrawn="1"/>
        </p:nvSpPr>
        <p:spPr>
          <a:xfrm>
            <a:off x="7889640" y="4719600"/>
            <a:ext cx="1063904" cy="275297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de-DE"/>
            </a:defPPr>
            <a:lvl1pPr marL="0" algn="r" defTabSz="914278" rtl="0" eaLnBrk="1" latinLnBrk="0" hangingPunct="1">
              <a:defRPr sz="7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457140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78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17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5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9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34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97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1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noProof="0">
                <a:solidFill>
                  <a:schemeClr val="bg1">
                    <a:lumMod val="65000"/>
                  </a:schemeClr>
                </a:solidFill>
              </a:rPr>
              <a:t>© Koninklijke Philips N.V.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F9AEC4-9B91-9248-8223-A4EF9444E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F13E90-F8D2-5949-AAA4-3C6C8F4DC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B83D8F-4BC0-164F-B136-151A904FB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fld id="{A5163908-529D-4A49-892F-D37C4044DFD8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2789497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2D4F054F-6CD0-C744-99DB-747A5AF70D4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0" y="0"/>
            <a:ext cx="9144000" cy="5143500"/>
          </a:xfrm>
          <a:solidFill>
            <a:schemeClr val="bg1">
              <a:lumMod val="85000"/>
            </a:schemeClr>
          </a:solidFill>
        </p:spPr>
        <p:txBody>
          <a:bodyPr vert="horz" lIns="0" tIns="0" rIns="0" bIns="576000" spcCol="324000" rtlCol="0" anchor="ctr">
            <a:noAutofit/>
          </a:bodyPr>
          <a:lstStyle>
            <a:lvl1pPr marL="0" indent="0" algn="ctr">
              <a:buNone/>
              <a:defRPr lang="en-US" dirty="0"/>
            </a:lvl1pPr>
          </a:lstStyle>
          <a:p>
            <a:pPr marL="0" lvl="0" indent="0" algn="ctr">
              <a:buNone/>
            </a:pPr>
            <a:r>
              <a:rPr lang="en-US" noProof="0"/>
              <a:t>Click icon to insert photo 1500 x 843 px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F9AEC4-9B91-9248-8223-A4EF9444E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>
              <a:solidFill>
                <a:schemeClr val="bg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F13E90-F8D2-5949-AAA4-3C6C8F4DC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B83D8F-4BC0-164F-B136-151A904FB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5163908-529D-4A49-892F-D37C4044DFD8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769BFD60-1F6E-8847-8AF0-D376979663F9}"/>
              </a:ext>
            </a:extLst>
          </p:cNvPr>
          <p:cNvSpPr txBox="1">
            <a:spLocks/>
          </p:cNvSpPr>
          <p:nvPr userDrawn="1"/>
        </p:nvSpPr>
        <p:spPr>
          <a:xfrm>
            <a:off x="7884368" y="4719600"/>
            <a:ext cx="1068510" cy="275297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de-DE"/>
            </a:defPPr>
            <a:lvl1pPr marL="0" algn="r" defTabSz="914278" rtl="0" eaLnBrk="1" latinLnBrk="0" hangingPunct="1">
              <a:defRPr sz="7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457140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78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17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5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9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34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97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1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noProof="0">
                <a:solidFill>
                  <a:schemeClr val="bg1">
                    <a:lumMod val="65000"/>
                  </a:schemeClr>
                </a:solidFill>
              </a:rPr>
              <a:t>© Koninklijke Philips N.V.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2FBD5542-7C18-554E-8C38-9C18824A0F2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280764" y="216000"/>
            <a:ext cx="360000" cy="457297"/>
          </a:xfrm>
          <a:blipFill dpi="0" rotWithShape="1">
            <a:blip r:embed="rId2">
              <a:alphaModFix/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80295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tags" Target="../tags/tag3.xml"/><Relationship Id="rId7" Type="http://schemas.openxmlformats.org/officeDocument/2006/relationships/slideLayout" Target="../slideLayouts/slideLayout7.xml"/><Relationship Id="rId71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oleObject" Target="../embeddings/oleObject1.bin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tags" Target="../tags/tag2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67"/>
            </p:custDataLst>
            <p:extLst>
              <p:ext uri="{D42A27DB-BD31-4B8C-83A1-F6EECF244321}">
                <p14:modId xmlns:p14="http://schemas.microsoft.com/office/powerpoint/2010/main" val="1948553763"/>
              </p:ext>
            </p:extLst>
          </p:nvPr>
        </p:nvGraphicFramePr>
        <p:xfrm>
          <a:off x="1591" y="1192"/>
          <a:ext cx="1587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69" imgW="270" imgH="270" progId="TCLayout.ActiveDocument.1">
                  <p:embed/>
                </p:oleObj>
              </mc:Choice>
              <mc:Fallback>
                <p:oleObj name="think-cell Slide" r:id="rId69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70"/>
                      <a:stretch>
                        <a:fillRect/>
                      </a:stretch>
                    </p:blipFill>
                    <p:spPr>
                      <a:xfrm>
                        <a:off x="1591" y="1192"/>
                        <a:ext cx="1587" cy="1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7A5D2E64-2649-4557-8200-E78DF2A57EFC}"/>
              </a:ext>
            </a:extLst>
          </p:cNvPr>
          <p:cNvPicPr>
            <a:picLocks noChangeAspect="1"/>
          </p:cNvPicPr>
          <p:nvPr userDrawn="1"/>
        </p:nvPicPr>
        <p:blipFill>
          <a:blip r:embed="rId7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763" y="216000"/>
            <a:ext cx="360000" cy="457297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BA08C5-5A5A-413C-BB47-80E1FBC063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04826" y="4884454"/>
            <a:ext cx="718767" cy="10797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700" b="0" i="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</a:lstStyle>
          <a:p>
            <a:endParaRPr lang="en-US" noProof="0">
              <a:solidFill>
                <a:schemeClr val="tx1"/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1528AAF-4F0A-419B-8AAE-5F058B1EDE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48068" y="4884454"/>
            <a:ext cx="3910151" cy="10797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700" b="0" i="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</a:lstStyle>
          <a:p>
            <a:endParaRPr lang="en-US" noProof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5343E1D-8E69-45CA-BB05-A8D2AF3930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82120" y="4864360"/>
            <a:ext cx="199973" cy="1502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900" b="0" i="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</a:lstStyle>
          <a:p>
            <a:fld id="{A5163908-529D-4A49-892F-D37C4044DFD8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846266C-4ECA-426E-AC3C-9C2166215C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4823" y="1211263"/>
            <a:ext cx="8132765" cy="3484800"/>
          </a:xfrm>
          <a:prstGeom prst="rect">
            <a:avLst/>
          </a:prstGeom>
        </p:spPr>
        <p:txBody>
          <a:bodyPr vert="horz" lIns="0" tIns="0" rIns="0" bIns="0" spcCol="32400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894B2A6A-BE43-1D4A-8330-3072C7FC58B6}"/>
              </a:ext>
            </a:extLst>
          </p:cNvPr>
          <p:cNvSpPr txBox="1">
            <a:spLocks/>
          </p:cNvSpPr>
          <p:nvPr userDrawn="1"/>
        </p:nvSpPr>
        <p:spPr>
          <a:xfrm>
            <a:off x="7884368" y="4719600"/>
            <a:ext cx="1069691" cy="275297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de-DE"/>
            </a:defPPr>
            <a:lvl1pPr marL="0" algn="r" defTabSz="914278" rtl="0" eaLnBrk="1" latinLnBrk="0" hangingPunct="1">
              <a:defRPr sz="7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457140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78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17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5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9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34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97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1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>
                <a:solidFill>
                  <a:schemeClr val="bg1">
                    <a:lumMod val="65000"/>
                  </a:schemeClr>
                </a:solidFill>
              </a:rPr>
              <a:t>© Koninklijke Philips N.V.</a:t>
            </a:r>
          </a:p>
        </p:txBody>
      </p:sp>
      <p:sp>
        <p:nvSpPr>
          <p:cNvPr id="6" name="Title Placeholder 5">
            <a:extLst>
              <a:ext uri="{FF2B5EF4-FFF2-40B4-BE49-F238E27FC236}">
                <a16:creationId xmlns:a16="http://schemas.microsoft.com/office/drawing/2014/main" id="{A0613193-D73A-5A4B-9E3D-2F277B4E0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238" y="376238"/>
            <a:ext cx="7524750" cy="71913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E111333B-FBA5-4875-A5DE-3B4281D761D5}"/>
              </a:ext>
            </a:extLst>
          </p:cNvPr>
          <p:cNvSpPr/>
          <p:nvPr userDrawn="1">
            <p:custDataLst>
              <p:tags r:id="rId68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0089C4"/>
          </a:solidFill>
          <a:ln w="25400" cap="flat" cmpd="sng" algn="ctr">
            <a:solidFill>
              <a:srgbClr val="0089C4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0" i="0" baseline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966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4" r:id="rId1"/>
    <p:sldLayoutId id="2147484145" r:id="rId2"/>
    <p:sldLayoutId id="2147484178" r:id="rId3"/>
    <p:sldLayoutId id="2147483860" r:id="rId4"/>
    <p:sldLayoutId id="2147483955" r:id="rId5"/>
    <p:sldLayoutId id="2147483692" r:id="rId6"/>
    <p:sldLayoutId id="2147484176" r:id="rId7"/>
    <p:sldLayoutId id="2147483862" r:id="rId8"/>
    <p:sldLayoutId id="2147483948" r:id="rId9"/>
    <p:sldLayoutId id="2147483871" r:id="rId10"/>
    <p:sldLayoutId id="2147483866" r:id="rId11"/>
    <p:sldLayoutId id="2147483975" r:id="rId12"/>
    <p:sldLayoutId id="2147483867" r:id="rId13"/>
    <p:sldLayoutId id="2147483976" r:id="rId14"/>
    <p:sldLayoutId id="2147483984" r:id="rId15"/>
    <p:sldLayoutId id="2147483933" r:id="rId16"/>
    <p:sldLayoutId id="2147483869" r:id="rId17"/>
    <p:sldLayoutId id="2147483939" r:id="rId18"/>
    <p:sldLayoutId id="2147483936" r:id="rId19"/>
    <p:sldLayoutId id="2147483937" r:id="rId20"/>
    <p:sldLayoutId id="2147483938" r:id="rId21"/>
    <p:sldLayoutId id="2147484177" r:id="rId22"/>
    <p:sldLayoutId id="2147484146" r:id="rId23"/>
    <p:sldLayoutId id="2147484184" r:id="rId24"/>
    <p:sldLayoutId id="2147483918" r:id="rId25"/>
    <p:sldLayoutId id="2147483742" r:id="rId26"/>
    <p:sldLayoutId id="2147483766" r:id="rId27"/>
    <p:sldLayoutId id="2147484171" r:id="rId28"/>
    <p:sldLayoutId id="2147484149" r:id="rId29"/>
    <p:sldLayoutId id="2147484183" r:id="rId30"/>
    <p:sldLayoutId id="2147484095" r:id="rId31"/>
    <p:sldLayoutId id="2147484093" r:id="rId32"/>
    <p:sldLayoutId id="2147484100" r:id="rId33"/>
    <p:sldLayoutId id="2147484172" r:id="rId34"/>
    <p:sldLayoutId id="2147484152" r:id="rId35"/>
    <p:sldLayoutId id="2147484182" r:id="rId36"/>
    <p:sldLayoutId id="2147484107" r:id="rId37"/>
    <p:sldLayoutId id="2147484105" r:id="rId38"/>
    <p:sldLayoutId id="2147484109" r:id="rId39"/>
    <p:sldLayoutId id="2147484173" r:id="rId40"/>
    <p:sldLayoutId id="2147484155" r:id="rId41"/>
    <p:sldLayoutId id="2147484181" r:id="rId42"/>
    <p:sldLayoutId id="2147484116" r:id="rId43"/>
    <p:sldLayoutId id="2147484114" r:id="rId44"/>
    <p:sldLayoutId id="2147484118" r:id="rId45"/>
    <p:sldLayoutId id="2147484174" r:id="rId46"/>
    <p:sldLayoutId id="2147484158" r:id="rId47"/>
    <p:sldLayoutId id="2147484180" r:id="rId48"/>
    <p:sldLayoutId id="2147484125" r:id="rId49"/>
    <p:sldLayoutId id="2147484123" r:id="rId50"/>
    <p:sldLayoutId id="2147484127" r:id="rId51"/>
    <p:sldLayoutId id="2147484175" r:id="rId52"/>
    <p:sldLayoutId id="2147484160" r:id="rId53"/>
    <p:sldLayoutId id="2147484179" r:id="rId54"/>
    <p:sldLayoutId id="2147484134" r:id="rId55"/>
    <p:sldLayoutId id="2147484132" r:id="rId56"/>
    <p:sldLayoutId id="2147484136" r:id="rId57"/>
    <p:sldLayoutId id="2147484185" r:id="rId58"/>
    <p:sldLayoutId id="2147484186" r:id="rId59"/>
    <p:sldLayoutId id="2147484187" r:id="rId60"/>
    <p:sldLayoutId id="2147484188" r:id="rId61"/>
    <p:sldLayoutId id="2147484189" r:id="rId62"/>
    <p:sldLayoutId id="2147484190" r:id="rId63"/>
    <p:sldLayoutId id="2147484169" r:id="rId64"/>
    <p:sldLayoutId id="2147484142" r:id="rId65"/>
  </p:sldLayoutIdLst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hf hdr="0"/>
  <p:txStyles>
    <p:titleStyle>
      <a:lvl1pPr algn="l" defTabSz="914377" rtl="0" eaLnBrk="1" latinLnBrk="0" hangingPunct="1">
        <a:lnSpc>
          <a:spcPct val="100000"/>
        </a:lnSpc>
        <a:spcBef>
          <a:spcPct val="0"/>
        </a:spcBef>
        <a:buNone/>
        <a:defRPr lang="en-US" sz="2400" kern="1200" smtClean="0">
          <a:solidFill>
            <a:srgbClr val="00629F"/>
          </a:solidFill>
          <a:latin typeface="+mj-lt"/>
          <a:ea typeface="+mj-ea"/>
          <a:cs typeface="+mj-cs"/>
        </a:defRPr>
      </a:lvl1pPr>
    </p:titleStyle>
    <p:bodyStyle>
      <a:lvl1pPr marL="144000" indent="-144000" algn="l" defTabSz="914377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ct val="100000"/>
        <a:buFont typeface="Arial" panose="020B0604020202020204" pitchFamily="34" charset="0"/>
        <a:buChar char="•"/>
        <a:defRPr lang="en-US" sz="1400" b="0" i="0" kern="1200" dirty="0">
          <a:solidFill>
            <a:schemeClr val="tx1"/>
          </a:solidFill>
          <a:latin typeface="+mn-lt"/>
          <a:ea typeface="+mn-ea"/>
          <a:cs typeface="Calibri Light" panose="020F0302020204030204" pitchFamily="34" charset="0"/>
        </a:defRPr>
      </a:lvl1pPr>
      <a:lvl2pPr marL="320040" indent="-137160" algn="l" defTabSz="914377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ct val="100000"/>
        <a:buFont typeface="Calibri" panose="020F0502020204030204" pitchFamily="34" charset="0"/>
        <a:buChar char="–"/>
        <a:defRPr lang="en-US" sz="1200" b="0" i="0" kern="1200" dirty="0">
          <a:solidFill>
            <a:schemeClr val="tx1"/>
          </a:solidFill>
          <a:latin typeface="+mn-lt"/>
          <a:ea typeface="+mn-ea"/>
          <a:cs typeface="Calibri Light" panose="020F0302020204030204" pitchFamily="34" charset="0"/>
        </a:defRPr>
      </a:lvl2pPr>
      <a:lvl3pPr marL="429768" indent="-107950" algn="l" defTabSz="914377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ct val="100000"/>
        <a:buFont typeface="Calibri" panose="020F0502020204030204" pitchFamily="34" charset="0"/>
        <a:buChar char="•"/>
        <a:defRPr lang="en-US" sz="1050" b="0" i="0" kern="1200" dirty="0">
          <a:solidFill>
            <a:schemeClr val="tx1"/>
          </a:solidFill>
          <a:latin typeface="+mn-lt"/>
          <a:ea typeface="+mn-ea"/>
          <a:cs typeface="Calibri Light" panose="020F0302020204030204" pitchFamily="34" charset="0"/>
        </a:defRPr>
      </a:lvl3pPr>
      <a:lvl4pPr marL="594360" indent="-137160" algn="l" defTabSz="914377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ct val="100000"/>
        <a:buFont typeface="Calibri" panose="020F0502020204030204" pitchFamily="34" charset="0"/>
        <a:buChar char="–"/>
        <a:defRPr lang="en-US" sz="1000" b="0" i="0" kern="1200" dirty="0">
          <a:solidFill>
            <a:schemeClr val="tx1"/>
          </a:solidFill>
          <a:latin typeface="+mn-lt"/>
          <a:ea typeface="+mn-ea"/>
          <a:cs typeface="Calibri Light" panose="020F0302020204030204" pitchFamily="34" charset="0"/>
        </a:defRPr>
      </a:lvl4pPr>
      <a:lvl5pPr marL="701675" indent="-107950" algn="l" defTabSz="914377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ct val="100000"/>
        <a:buFont typeface="Calibri" panose="020F0502020204030204" pitchFamily="34" charset="0"/>
        <a:buChar char="•"/>
        <a:defRPr lang="en-IN" sz="10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17">
          <p15:clr>
            <a:srgbClr val="A4A3A4"/>
          </p15:clr>
        </p15:guide>
        <p15:guide id="2" pos="5441">
          <p15:clr>
            <a:srgbClr val="A4A3A4"/>
          </p15:clr>
        </p15:guide>
        <p15:guide id="4" orient="horz" pos="237">
          <p15:clr>
            <a:srgbClr val="A4A3A4"/>
          </p15:clr>
        </p15:guide>
        <p15:guide id="5" orient="horz" pos="690">
          <p15:clr>
            <a:srgbClr val="A4A3A4"/>
          </p15:clr>
        </p15:guide>
        <p15:guide id="6" orient="horz" pos="763">
          <p15:clr>
            <a:srgbClr val="A4A3A4"/>
          </p15:clr>
        </p15:guide>
        <p15:guide id="7" orient="horz" pos="2958">
          <p15:clr>
            <a:srgbClr val="A4A3A4"/>
          </p15:clr>
        </p15:guide>
        <p15:guide id="12" pos="2911" userDrawn="1">
          <p15:clr>
            <a:srgbClr val="A4A3A4"/>
          </p15:clr>
        </p15:guide>
        <p15:guide id="14" pos="2849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ustomXml" Target="../../customXml/item9.xml"/><Relationship Id="rId1" Type="http://schemas.openxmlformats.org/officeDocument/2006/relationships/customXml" Target="../../customXml/item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eg"/><Relationship Id="rId3" Type="http://schemas.openxmlformats.org/officeDocument/2006/relationships/image" Target="../media/image17.png"/><Relationship Id="rId7" Type="http://schemas.openxmlformats.org/officeDocument/2006/relationships/image" Target="../media/image21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4.xml"/><Relationship Id="rId2" Type="http://schemas.openxmlformats.org/officeDocument/2006/relationships/customXml" Target="../../customXml/item5.xml"/><Relationship Id="rId1" Type="http://schemas.openxmlformats.org/officeDocument/2006/relationships/customXml" Target="../../customXml/item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328EA9D-BE95-6043-B689-A96A780C394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1400" dirty="0">
                <a:cs typeface="Calibri Light"/>
              </a:rPr>
              <a:t>Harish R Sharma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403BAB-1548-B44F-8E3D-85FE8CD026D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1400" dirty="0"/>
              <a:t>Philips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17C87F-2DCD-BF4B-A51C-A8A46AA7C98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sz="1400" dirty="0"/>
              <a:t>03_29_2023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41DCD1-7E07-4346-AC06-6E652593FA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44998" y="2031058"/>
            <a:ext cx="6169658" cy="1206990"/>
          </a:xfrm>
        </p:spPr>
        <p:txBody>
          <a:bodyPr vert="horz" lIns="0" tIns="0" rIns="0" bIns="0" spcCol="324000" rtlCol="0" anchor="t">
            <a:noAutofit/>
          </a:bodyPr>
          <a:lstStyle/>
          <a:p>
            <a:r>
              <a:rPr lang="en-US" sz="2400" dirty="0">
                <a:cs typeface="Calibri Light"/>
              </a:rPr>
              <a:t>Music - The Universal Language of Mankind</a:t>
            </a:r>
            <a:endParaRPr lang="en-US" sz="2400" dirty="0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1788356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46CC8-44DC-4C17-AEC6-1FE64729F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i="1" dirty="0"/>
              <a:t>What is Music ?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EBB17F-F59F-82A5-4CBD-46FED9FAB0E6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7AF3CA-E6FD-6432-88AF-8918E1ED16C7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CFB891-697D-2FC6-DF4A-3CF6DB9D5091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A5163908-529D-4A49-892F-D37C4044DFD8}" type="slidenum">
              <a:rPr lang="en-US" noProof="0" smtClean="0"/>
              <a:pPr/>
              <a:t>2</a:t>
            </a:fld>
            <a:endParaRPr lang="en-US" noProof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C476905-D2BE-CE56-0A39-7467176534B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82093" y="944610"/>
            <a:ext cx="8135939" cy="3742650"/>
          </a:xfrm>
        </p:spPr>
        <p:txBody>
          <a:bodyPr/>
          <a:lstStyle/>
          <a:p>
            <a:pPr marL="347490" lvl="1" indent="-1714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Combination of sounds in such a way as to produce beauty of form, harmony, and expression of emotion</a:t>
            </a:r>
          </a:p>
          <a:p>
            <a:pPr marL="347490" lvl="1" indent="-1714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111111"/>
              </a:solidFill>
              <a:latin typeface="Roboto" panose="02000000000000000000" pitchFamily="2" charset="0"/>
            </a:endParaRPr>
          </a:p>
          <a:p>
            <a:pPr marL="176040" lvl="1" indent="0">
              <a:buNone/>
            </a:pPr>
            <a:endParaRPr lang="en-US" sz="1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A1BE82A-218A-BB5A-285F-3E8231F97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2355" y="1926408"/>
            <a:ext cx="3236819" cy="2272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953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3F662-8904-52EA-D10E-C97367E05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dimensions of measuring music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F60DB2-4AC0-1B20-2B0E-5FAB53DDEBB4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DD2319-5A22-71D4-D05A-4130498DF8F2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3149EC-9D10-0F8F-0870-3996E90184E7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A5163908-529D-4A49-892F-D37C4044DFD8}" type="slidenum">
              <a:rPr lang="en-US" noProof="0" smtClean="0"/>
              <a:pPr/>
              <a:t>3</a:t>
            </a:fld>
            <a:endParaRPr lang="en-US" noProof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48013D7-38D5-CFFA-5DD7-08CFD2FD1F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1600" dirty="0"/>
              <a:t>Arousal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/>
              <a:t>Represents physiological mechanisms such as arousal and relaxation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121416"/>
                </a:solidFill>
              </a:rPr>
              <a:t>I</a:t>
            </a:r>
            <a:r>
              <a:rPr lang="en-US" sz="1400" b="0" i="0" dirty="0">
                <a:solidFill>
                  <a:srgbClr val="121416"/>
                </a:solidFill>
                <a:effectLst/>
              </a:rPr>
              <a:t>ntense, Vigorous, </a:t>
            </a:r>
            <a:r>
              <a:rPr lang="en-US" sz="1400" dirty="0">
                <a:solidFill>
                  <a:srgbClr val="121416"/>
                </a:solidFill>
              </a:rPr>
              <a:t>A</a:t>
            </a:r>
            <a:r>
              <a:rPr lang="en-US" sz="1400" b="0" i="0" dirty="0">
                <a:solidFill>
                  <a:srgbClr val="121416"/>
                </a:solidFill>
                <a:effectLst/>
              </a:rPr>
              <a:t>brasive, Exciting vs. Gentle, Mellow</a:t>
            </a:r>
            <a:endParaRPr lang="en-US" sz="1400" dirty="0"/>
          </a:p>
          <a:p>
            <a:r>
              <a:rPr lang="en-US" sz="1600" dirty="0"/>
              <a:t>Valence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/>
              <a:t>Reflects the emotion and mood processes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121416"/>
                </a:solidFill>
              </a:rPr>
              <a:t>F</a:t>
            </a:r>
            <a:r>
              <a:rPr lang="en-US" sz="1400" b="0" i="0" dirty="0">
                <a:solidFill>
                  <a:srgbClr val="121416"/>
                </a:solidFill>
                <a:effectLst/>
              </a:rPr>
              <a:t>un, Happy, Lively, Enthusiastic, Joyful vs. Depressing, Sad</a:t>
            </a:r>
            <a:endParaRPr lang="en-US" sz="1400" dirty="0"/>
          </a:p>
          <a:p>
            <a:r>
              <a:rPr lang="en-US" sz="1600" dirty="0"/>
              <a:t>Depth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121416"/>
                </a:solidFill>
              </a:rPr>
              <a:t>R</a:t>
            </a:r>
            <a:r>
              <a:rPr lang="en-US" sz="1400" b="0" i="0" dirty="0">
                <a:solidFill>
                  <a:srgbClr val="121416"/>
                </a:solidFill>
                <a:effectLst/>
              </a:rPr>
              <a:t>epresents cognitive processes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b="0" i="0" dirty="0">
                <a:solidFill>
                  <a:srgbClr val="121416"/>
                </a:solidFill>
                <a:effectLst/>
              </a:rPr>
              <a:t>Intelligent, Sophisticated, Inspirational, Nuanced, Poetic, Deep, Emotional, Reflective vs. Party music, danceable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065974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4F60F-AC86-36BA-EF07-CED6AA58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Music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CE199-25DE-A57F-42FB-262A28E610A2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16A07A-4234-62B3-B202-C97845CE0F2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A509C5-E5DD-A7A1-60C7-DDE2F281F40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A5163908-529D-4A49-892F-D37C4044DFD8}" type="slidenum">
              <a:rPr lang="en-US" noProof="0" smtClean="0"/>
              <a:pPr/>
              <a:t>4</a:t>
            </a:fld>
            <a:endParaRPr lang="en-US" noProof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73D8E98-FD90-55F2-9592-EAB3721CB2C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1600" dirty="0"/>
              <a:t>Rock Music 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/>
              <a:t>Strong beats (rhythmic element) </a:t>
            </a:r>
          </a:p>
          <a:p>
            <a:r>
              <a:rPr lang="en-US" sz="1600" dirty="0"/>
              <a:t>Electronic Music 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/>
              <a:t>Electromechanical</a:t>
            </a:r>
          </a:p>
          <a:p>
            <a:r>
              <a:rPr lang="en-US" sz="1600" dirty="0"/>
              <a:t>Country Music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/>
              <a:t>Ballads and Dance tunes</a:t>
            </a:r>
          </a:p>
          <a:p>
            <a:r>
              <a:rPr lang="en-US" sz="1600" dirty="0"/>
              <a:t>Hip-Hop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/>
              <a:t>Rap music (Rhythmic speech)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/>
              <a:t>Beatbox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/>
              <a:t>DJ</a:t>
            </a:r>
          </a:p>
          <a:p>
            <a:r>
              <a:rPr lang="en-US" sz="1600" dirty="0"/>
              <a:t>Traditional and Folk Music</a:t>
            </a:r>
          </a:p>
        </p:txBody>
      </p:sp>
    </p:spTree>
    <p:extLst>
      <p:ext uri="{BB962C8B-B14F-4D97-AF65-F5344CB8AC3E}">
        <p14:creationId xmlns:p14="http://schemas.microsoft.com/office/powerpoint/2010/main" val="485524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3A7B6-3958-0D0D-C8BC-1C5F8E969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Indian Music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00513-D7A8-683E-1E65-3AC9D5A4738D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EE54CF-4052-5E1C-3CDF-F6987D4BA4CA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9354D1-C69B-6A66-B2C6-20864B974F64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A5163908-529D-4A49-892F-D37C4044DFD8}" type="slidenum">
              <a:rPr lang="en-US" noProof="0" smtClean="0"/>
              <a:pPr/>
              <a:t>5</a:t>
            </a:fld>
            <a:endParaRPr lang="en-US" noProof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958C2B8-6F1F-2A08-4FD2-21EC3C36304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92CC176-346E-1D5A-1883-E49B8B60BCD6}"/>
              </a:ext>
            </a:extLst>
          </p:cNvPr>
          <p:cNvSpPr/>
          <p:nvPr/>
        </p:nvSpPr>
        <p:spPr>
          <a:xfrm>
            <a:off x="3903143" y="1364080"/>
            <a:ext cx="1441612" cy="484094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Indian Music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01E87A1-443D-CE12-4484-EF7D940A8973}"/>
              </a:ext>
            </a:extLst>
          </p:cNvPr>
          <p:cNvSpPr/>
          <p:nvPr/>
        </p:nvSpPr>
        <p:spPr>
          <a:xfrm>
            <a:off x="6646690" y="2281997"/>
            <a:ext cx="1819470" cy="484094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Modern Music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71BDAAD-F8A1-B321-0B83-001D8EB30BD9}"/>
              </a:ext>
            </a:extLst>
          </p:cNvPr>
          <p:cNvSpPr/>
          <p:nvPr/>
        </p:nvSpPr>
        <p:spPr>
          <a:xfrm>
            <a:off x="3903143" y="2263773"/>
            <a:ext cx="1441612" cy="484094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Folk Music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59F4973-CC0B-2556-6CF8-828E2954834A}"/>
              </a:ext>
            </a:extLst>
          </p:cNvPr>
          <p:cNvSpPr/>
          <p:nvPr/>
        </p:nvSpPr>
        <p:spPr>
          <a:xfrm>
            <a:off x="1083449" y="2292675"/>
            <a:ext cx="1696525" cy="484094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Classical Music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9354E92-95B6-8A95-F629-04DC114D3F4B}"/>
              </a:ext>
            </a:extLst>
          </p:cNvPr>
          <p:cNvCxnSpPr>
            <a:cxnSpLocks/>
          </p:cNvCxnSpPr>
          <p:nvPr/>
        </p:nvCxnSpPr>
        <p:spPr>
          <a:xfrm flipV="1">
            <a:off x="1931711" y="2051637"/>
            <a:ext cx="5621907" cy="221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85C9CDE-5477-FBED-F594-C4413B16C759}"/>
              </a:ext>
            </a:extLst>
          </p:cNvPr>
          <p:cNvCxnSpPr>
            <a:stCxn id="7" idx="2"/>
          </p:cNvCxnSpPr>
          <p:nvPr/>
        </p:nvCxnSpPr>
        <p:spPr>
          <a:xfrm>
            <a:off x="4623949" y="1848174"/>
            <a:ext cx="0" cy="1997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F32AA59-C4AB-0C75-6F7A-26B9058877D1}"/>
              </a:ext>
            </a:extLst>
          </p:cNvPr>
          <p:cNvCxnSpPr>
            <a:endCxn id="9" idx="0"/>
          </p:cNvCxnSpPr>
          <p:nvPr/>
        </p:nvCxnSpPr>
        <p:spPr>
          <a:xfrm>
            <a:off x="4623949" y="2073761"/>
            <a:ext cx="0" cy="190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FB8ABE9-769A-B059-EC61-6350675FE129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7553618" y="2051637"/>
            <a:ext cx="2807" cy="230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3FEF9EE-5AFE-1DA2-4750-40424A015E55}"/>
              </a:ext>
            </a:extLst>
          </p:cNvPr>
          <p:cNvCxnSpPr/>
          <p:nvPr/>
        </p:nvCxnSpPr>
        <p:spPr>
          <a:xfrm flipV="1">
            <a:off x="4623949" y="2047959"/>
            <a:ext cx="0" cy="402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CD2E3FA-0765-CFDA-49D8-DA37ED2E04FD}"/>
              </a:ext>
            </a:extLst>
          </p:cNvPr>
          <p:cNvCxnSpPr>
            <a:endCxn id="10" idx="0"/>
          </p:cNvCxnSpPr>
          <p:nvPr/>
        </p:nvCxnSpPr>
        <p:spPr>
          <a:xfrm>
            <a:off x="1931711" y="2088212"/>
            <a:ext cx="1" cy="204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9A47EE8E-DD53-A6B4-E4BC-8736FFDAE60D}"/>
              </a:ext>
            </a:extLst>
          </p:cNvPr>
          <p:cNvSpPr/>
          <p:nvPr/>
        </p:nvSpPr>
        <p:spPr>
          <a:xfrm>
            <a:off x="1484007" y="3007464"/>
            <a:ext cx="1197721" cy="484094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Hindustani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11270E55-646F-6600-2660-83250605371B}"/>
              </a:ext>
            </a:extLst>
          </p:cNvPr>
          <p:cNvSpPr/>
          <p:nvPr/>
        </p:nvSpPr>
        <p:spPr>
          <a:xfrm>
            <a:off x="1484007" y="3724107"/>
            <a:ext cx="1197721" cy="484094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Carnatic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FA734E3-3274-C9F6-EC45-0BFD3F2A693B}"/>
              </a:ext>
            </a:extLst>
          </p:cNvPr>
          <p:cNvCxnSpPr/>
          <p:nvPr/>
        </p:nvCxnSpPr>
        <p:spPr>
          <a:xfrm>
            <a:off x="1223593" y="2776769"/>
            <a:ext cx="0" cy="1189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9E05455-0294-C576-3714-C9C5CFB3279D}"/>
              </a:ext>
            </a:extLst>
          </p:cNvPr>
          <p:cNvCxnSpPr>
            <a:endCxn id="46" idx="1"/>
          </p:cNvCxnSpPr>
          <p:nvPr/>
        </p:nvCxnSpPr>
        <p:spPr>
          <a:xfrm>
            <a:off x="1223593" y="3966154"/>
            <a:ext cx="2604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EFA3209-B39D-0042-95BC-3579B1A6940C}"/>
              </a:ext>
            </a:extLst>
          </p:cNvPr>
          <p:cNvCxnSpPr>
            <a:endCxn id="45" idx="1"/>
          </p:cNvCxnSpPr>
          <p:nvPr/>
        </p:nvCxnSpPr>
        <p:spPr>
          <a:xfrm>
            <a:off x="1223593" y="3249511"/>
            <a:ext cx="2604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1CFFD33F-44E3-9937-DCF0-E0ADD8297473}"/>
              </a:ext>
            </a:extLst>
          </p:cNvPr>
          <p:cNvSpPr/>
          <p:nvPr/>
        </p:nvSpPr>
        <p:spPr>
          <a:xfrm>
            <a:off x="4301107" y="2816853"/>
            <a:ext cx="1441612" cy="484094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Rabindra Sangeet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DF48B57D-6E29-3D03-CE96-DCFEA48AC3C6}"/>
              </a:ext>
            </a:extLst>
          </p:cNvPr>
          <p:cNvSpPr/>
          <p:nvPr/>
        </p:nvSpPr>
        <p:spPr>
          <a:xfrm>
            <a:off x="4301107" y="3384295"/>
            <a:ext cx="1441612" cy="484094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Sugam Sangeet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AACD1977-DE79-EA70-6C52-7A052BF11E4E}"/>
              </a:ext>
            </a:extLst>
          </p:cNvPr>
          <p:cNvSpPr/>
          <p:nvPr/>
        </p:nvSpPr>
        <p:spPr>
          <a:xfrm>
            <a:off x="4301107" y="3932029"/>
            <a:ext cx="1441612" cy="484094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Haveli Sangeet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F39B815-CDA0-18F8-057E-EBFE1336A425}"/>
              </a:ext>
            </a:extLst>
          </p:cNvPr>
          <p:cNvCxnSpPr/>
          <p:nvPr/>
        </p:nvCxnSpPr>
        <p:spPr>
          <a:xfrm>
            <a:off x="4072538" y="2747867"/>
            <a:ext cx="0" cy="1426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6AC4311-F764-BFFF-50BF-3F5EA75324A6}"/>
              </a:ext>
            </a:extLst>
          </p:cNvPr>
          <p:cNvCxnSpPr>
            <a:endCxn id="55" idx="1"/>
          </p:cNvCxnSpPr>
          <p:nvPr/>
        </p:nvCxnSpPr>
        <p:spPr>
          <a:xfrm>
            <a:off x="4064854" y="4174076"/>
            <a:ext cx="2362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C3AFE6D-30DE-AAB0-4D82-D065261C1FD4}"/>
              </a:ext>
            </a:extLst>
          </p:cNvPr>
          <p:cNvCxnSpPr>
            <a:endCxn id="54" idx="1"/>
          </p:cNvCxnSpPr>
          <p:nvPr/>
        </p:nvCxnSpPr>
        <p:spPr>
          <a:xfrm>
            <a:off x="4064854" y="3626342"/>
            <a:ext cx="2362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C82EB98-26C1-BB32-7BFB-E036C6593F90}"/>
              </a:ext>
            </a:extLst>
          </p:cNvPr>
          <p:cNvCxnSpPr>
            <a:endCxn id="53" idx="1"/>
          </p:cNvCxnSpPr>
          <p:nvPr/>
        </p:nvCxnSpPr>
        <p:spPr>
          <a:xfrm>
            <a:off x="4072538" y="3058900"/>
            <a:ext cx="2285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EC98B919-E723-0242-B5B5-F81FE751F758}"/>
              </a:ext>
            </a:extLst>
          </p:cNvPr>
          <p:cNvSpPr/>
          <p:nvPr/>
        </p:nvSpPr>
        <p:spPr>
          <a:xfrm>
            <a:off x="7095294" y="2916978"/>
            <a:ext cx="1106503" cy="484094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Fusion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89014F14-B6EC-DD9E-3978-9978436C23DC}"/>
              </a:ext>
            </a:extLst>
          </p:cNvPr>
          <p:cNvCxnSpPr/>
          <p:nvPr/>
        </p:nvCxnSpPr>
        <p:spPr>
          <a:xfrm>
            <a:off x="6777318" y="2766091"/>
            <a:ext cx="0" cy="392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B4E287F1-72F7-347C-6B7B-412F9E43F86B}"/>
              </a:ext>
            </a:extLst>
          </p:cNvPr>
          <p:cNvCxnSpPr>
            <a:endCxn id="64" idx="1"/>
          </p:cNvCxnSpPr>
          <p:nvPr/>
        </p:nvCxnSpPr>
        <p:spPr>
          <a:xfrm>
            <a:off x="6777318" y="3159025"/>
            <a:ext cx="3179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7147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30DFC-E2DB-257F-9204-95C3FAD49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Elementary ideas in Carnatic Music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EC31F2-795C-30D4-563E-AEC90FB33534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29194F-2BD9-0076-DF95-8DC473DCDC8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5B367A-9B77-E714-082C-CD94C50B982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A5163908-529D-4A49-892F-D37C4044DFD8}" type="slidenum">
              <a:rPr lang="en-US" noProof="0" smtClean="0"/>
              <a:pPr/>
              <a:t>6</a:t>
            </a:fld>
            <a:endParaRPr lang="en-US" noProof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8030450-D84A-1273-1B61-02F25692EAA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1600" dirty="0"/>
              <a:t>Shruti (</a:t>
            </a:r>
            <a:r>
              <a:rPr lang="en-US" sz="1600" dirty="0" err="1"/>
              <a:t>Swara</a:t>
            </a:r>
            <a:r>
              <a:rPr lang="en-US" sz="1600" dirty="0"/>
              <a:t>) (Pitch)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/>
              <a:t>Mata (Mother of music)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/>
              <a:t>smallest interval of pitch that the human ear can detect and a singer or musical instrument can produce</a:t>
            </a:r>
          </a:p>
          <a:p>
            <a:r>
              <a:rPr lang="en-US" sz="1600" dirty="0" err="1"/>
              <a:t>Laya</a:t>
            </a:r>
            <a:r>
              <a:rPr lang="en-US" sz="1600" dirty="0"/>
              <a:t> (Tala)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/>
              <a:t>Pita (Father of music)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/>
              <a:t>Measured in length of time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/>
              <a:t>Rhythm component of music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/>
          </a:p>
          <a:p>
            <a:pPr>
              <a:buFont typeface="Wingdings" panose="05000000000000000000" pitchFamily="2" charset="2"/>
              <a:buChar char="Ø"/>
            </a:pPr>
            <a:endParaRPr lang="en-US" sz="1600" dirty="0"/>
          </a:p>
          <a:p>
            <a:pPr marL="0" indent="0">
              <a:buNone/>
            </a:pPr>
            <a:r>
              <a:rPr lang="en-US" sz="1600" dirty="0" err="1"/>
              <a:t>Swaras</a:t>
            </a:r>
            <a:r>
              <a:rPr lang="en-US" sz="1600" dirty="0"/>
              <a:t> :</a:t>
            </a:r>
          </a:p>
          <a:p>
            <a:pPr marL="0" indent="0">
              <a:buNone/>
            </a:pPr>
            <a:endParaRPr lang="en-US" sz="1600" dirty="0"/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F968790C-3A94-8802-2E7C-D949483DEC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9834412"/>
              </p:ext>
            </p:extLst>
          </p:nvPr>
        </p:nvGraphicFramePr>
        <p:xfrm>
          <a:off x="1354952" y="3561397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3932356437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41415592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0151997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7113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39476984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79075173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12267774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0879206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328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41586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5815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AA866-D852-A71E-A96A-935B88149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Musical Instruments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F7455A-E578-07CA-B56A-957524CC6E39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EE0C49-5FD6-EEE6-29C8-8983E52B463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6043CD-423C-A680-B00E-FFA4E7BC5CF1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A5163908-529D-4A49-892F-D37C4044DFD8}" type="slidenum">
              <a:rPr lang="en-US" noProof="0" smtClean="0"/>
              <a:pPr/>
              <a:t>7</a:t>
            </a:fld>
            <a:endParaRPr lang="en-US" noProof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F0222F5-A183-E7E9-B3A0-665A4916B9C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3236" y="863174"/>
            <a:ext cx="8135939" cy="3904087"/>
          </a:xfrm>
        </p:spPr>
        <p:txBody>
          <a:bodyPr/>
          <a:lstStyle/>
          <a:p>
            <a:r>
              <a:rPr lang="en-US" dirty="0"/>
              <a:t>Percussion instruments</a:t>
            </a:r>
          </a:p>
          <a:p>
            <a:r>
              <a:rPr lang="en-US" dirty="0"/>
              <a:t>String Instruments</a:t>
            </a:r>
          </a:p>
          <a:p>
            <a:r>
              <a:rPr lang="en-US" dirty="0"/>
              <a:t>Wind instruments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FD7D5D5-384B-A4F9-0E01-22E5E0EE19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236" y="1708166"/>
            <a:ext cx="2170566" cy="122315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4AE4648-B9C4-A875-9F72-728263AE28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6271" y="1695577"/>
            <a:ext cx="1804306" cy="124832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C333B73-0D74-A263-FC72-6887E7CC0C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5346837" y="1766170"/>
            <a:ext cx="1874466" cy="110714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BD22087-0AD7-5AAC-A789-0FED8EB265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2574" y="1593598"/>
            <a:ext cx="1339731" cy="145228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3CBA2FB-DCBC-3522-B6DC-5B59AF7531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97736" y="3221331"/>
            <a:ext cx="1778535" cy="1347274"/>
          </a:xfrm>
          <a:prstGeom prst="rect">
            <a:avLst/>
          </a:prstGeom>
        </p:spPr>
      </p:pic>
      <p:pic>
        <p:nvPicPr>
          <p:cNvPr id="1026" name="Picture 2" descr="Bansuri The Instrument">
            <a:extLst>
              <a:ext uri="{FF2B5EF4-FFF2-40B4-BE49-F238E27FC236}">
                <a16:creationId xmlns:a16="http://schemas.microsoft.com/office/drawing/2014/main" id="{9E4EC052-0550-AD2D-9E9C-E9ACC1D11A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5176" y="3138327"/>
            <a:ext cx="1434513" cy="1434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elmer Paris Reference 36 Tenor Saxophone | Musician's Friend">
            <a:extLst>
              <a:ext uri="{FF2B5EF4-FFF2-40B4-BE49-F238E27FC236}">
                <a16:creationId xmlns:a16="http://schemas.microsoft.com/office/drawing/2014/main" id="{9A80F351-295B-5450-BBF5-A3F086895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9544" y="3073453"/>
            <a:ext cx="1643030" cy="1643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9554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2650541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3045&quot;&gt;&lt;version val=&quot;25138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/%m/%Y&lt;/m_strFormatTime&gt;&lt;m_yearfmt&gt;&lt;begin val=&quot;0&quot;/&gt;&lt;end val=&quot;0&quot;/&gt;&lt;/m_yearfmt&gt;&lt;/m_precDefaultDate&gt;&lt;m_precDefaultYear&gt;&lt;m_yearfmt&gt;&lt;begin val=&quot;0&quot;/&gt;&lt;end val=&quot;4&quot;/&gt;&lt;/m_yearfmt&gt;&lt;/m_precDefaultYear&gt;&lt;m_precDefaultQuarter&gt;&lt;m_yearfmt&gt;&lt;begin val=&quot;0&quot;/&gt;&lt;end val=&quot;4&quot;/&gt;&lt;/m_yearfmt&gt;&lt;/m_precDefaultQuarter&gt;&lt;m_precDefaultMonth&gt;&lt;m_yearfmt&gt;&lt;begin val=&quot;0&quot;/&gt;&lt;end val=&quot;4&quot;/&gt;&lt;/m_yearfmt&gt;&lt;/m_precDefaultMonth&gt;&lt;m_precDefaultWeek&gt;&lt;m_yearfmt&gt;&lt;begin val=&quot;0&quot;/&gt;&lt;end val=&quot;4&quot;/&gt;&lt;/m_yearfmt&gt;&lt;/m_precDefaultWeek&gt;&lt;m_precDefaultDay&gt;&lt;m_yearfmt&gt;&lt;begin val=&quot;0&quot;/&gt;&lt;end val=&quot;4&quot;/&gt;&lt;/m_yearfmt&gt;&lt;/m_precDefaultDay&gt;&lt;m_mruColor&gt;&lt;m_vecMRU length=&quot;7&quot;&gt;&lt;elem m_fUsage=&quot;3.43900000000000005684E+00&quot;&gt;&lt;m_msothmcolidx val=&quot;0&quot;/&gt;&lt;m_rgb r=&quot;A3&quot; g=&quot;D9&quot; b=&quot;D9&quot;/&gt;&lt;m_nBrightness val=&quot;0&quot;/&gt;&lt;/elem&gt;&lt;elem m_fUsage=&quot;1.41682643648100059508E+00&quot;&gt;&lt;m_msothmcolidx val=&quot;0&quot;/&gt;&lt;m_rgb r=&quot;9E&quot; g=&quot;2D&quot; b=&quot;B1&quot;/&gt;&lt;m_nBrightness val=&quot;0&quot;/&gt;&lt;/elem&gt;&lt;elem m_fUsage=&quot;1.20667841354961047351E+00&quot;&gt;&lt;m_msothmcolidx val=&quot;0&quot;/&gt;&lt;m_rgb r=&quot;EC&quot; g=&quot;43&quot; b=&quot;71&quot;/&gt;&lt;m_nBrightness val=&quot;0&quot;/&gt;&lt;/elem&gt;&lt;elem m_fUsage=&quot;8.80119440100000316463E-01&quot;&gt;&lt;m_msothmcolidx val=&quot;0&quot;/&gt;&lt;m_rgb r=&quot;00&quot; g=&quot;8E&quot; b=&quot;CC&quot;/&gt;&lt;m_nBrightness val=&quot;0&quot;/&gt;&lt;/elem&gt;&lt;elem m_fUsage=&quot;6.84653792832900287557E-01&quot;&gt;&lt;m_msothmcolidx val=&quot;0&quot;/&gt;&lt;m_rgb r=&quot;9E&quot; g=&quot;2D&quot; b=&quot;11&quot;/&gt;&lt;m_nBrightness val=&quot;0&quot;/&gt;&lt;/elem&gt;&lt;elem m_fUsage=&quot;3.13810596090000171188E-01&quot;&gt;&lt;m_msothmcolidx val=&quot;0&quot;/&gt;&lt;m_rgb r=&quot;09&quot; g=&quot;A3&quot; b=&quot;FF&quot;/&gt;&lt;m_nBrightness val=&quot;0&quot;/&gt;&lt;/elem&gt;&lt;elem m_fUsage=&quot;2.05891132094649098594E-01&quot;&gt;&lt;m_msothmcolidx val=&quot;0&quot;/&gt;&lt;m_rgb r=&quot;D3&quot; g=&quot;E8&quot; b=&quot;ED&quot;/&gt;&lt;m_nBrightness val=&quot;0&quot;/&gt;&lt;/elem&gt;&lt;/m_vecMRU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0q1yE6hRTGv_ga4GbII8g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1;Scheme1;-1;-2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r.LJhckSGCxmH17d0fWVg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1;Scheme1;-1;-2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n3EePDZRDCiGs6qA7F.ig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1;Scheme1;-1;-2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pDBUoc6Sy.lkCHWo1uwO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pDBUoc6Sy.lkCHWo1uwOA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pDBUoc6Sy.lkCHWo1uwOA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pDBUoc6Sy.lkCHWo1uwOA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pDBUoc6Sy.lkCHWo1uwOA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pDBUoc6Sy.lkCHWo1uwO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pDBUoc6Sy.lkCHWo1uwOA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pDBUoc6Sy.lkCHWo1uwOA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pDBUoc6Sy.lkCHWo1uwOA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pDBUoc6Sy.lkCHWo1uwOA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pDBUoc6Sy.lkCHWo1uwO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wbatYagSyKSJhzbVoC0Gg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pDBUoc6Sy.lkCHWo1uwOA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pDBUoc6Sy.lkCHWo1uwOA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pDBUoc6Sy.lkCHWo1uwOA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pDBUoc6Sy.lkCHWo1uwOA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pDBUoc6Sy.lkCHWo1uwO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pDBUoc6Sy.lkCHWo1uwOA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pDBUoc6Sy.lkCHWo1uwOA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pDBUoc6Sy.lkCHWo1uwOA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pDBUoc6Sy.lkCHWo1uwOA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pDBUoc6Sy.lkCHWo1uwO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pDBUoc6Sy.lkCHWo1uwOA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pDBUoc6Sy.lkCHWo1uwOA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pDBUoc6Sy.lkCHWo1uwOA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pDBUoc6Sy.lkCHWo1uwOA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pDBUoc6Sy.lkCHWo1uwOA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pDBUoc6Sy.lkCHWo1uwO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pDBUoc6Sy.lkCHWo1uwOA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pDBUoc6Sy.lkCHWo1uwOA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pDBUoc6Sy.lkCHWo1uwOA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pDBUoc6Sy.lkCHWo1uwOA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pDBUoc6Sy.lkCHWo1uwO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pDBUoc6Sy.lkCHWo1uwOA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pDBUoc6Sy.lkCHWo1uwOA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pDBUoc6Sy.lkCHWo1uwOA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pDBUoc6Sy.lkCHWo1uwOA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pDBUoc6Sy.lkCHWo1uwOA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pDBUoc6Sy.lkCHWo1uwO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pDBUoc6Sy.lkCHWo1uwOA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pDBUoc6Sy.lkCHWo1uwOA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pDBUoc6Sy.lkCHWo1uwOA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pDBUoc6Sy.lkCHWo1uwOA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pDBUoc6Sy.lkCHWo1uwO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pDBUoc6Sy.lkCHWo1uwOA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f4VFSuEQQups0ulDuF19w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1;Scheme1;-1;-2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80pDCr0Q2Wp2L0wENcehQ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1;Scheme1;-1;-2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3c97NhnRtGIQipb0wENxQ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1;Scheme1;-1;-2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Presentation template Jan21">
  <a:themeElements>
    <a:clrScheme name="Custom 83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77CC"/>
      </a:accent1>
      <a:accent2>
        <a:srgbClr val="269A91"/>
      </a:accent2>
      <a:accent3>
        <a:srgbClr val="16973A"/>
      </a:accent3>
      <a:accent4>
        <a:srgbClr val="DE7C00"/>
      </a:accent4>
      <a:accent5>
        <a:srgbClr val="D10077"/>
      </a:accent5>
      <a:accent6>
        <a:srgbClr val="8345BA"/>
      </a:accent6>
      <a:hlink>
        <a:srgbClr val="00619F"/>
      </a:hlink>
      <a:folHlink>
        <a:srgbClr val="00629F"/>
      </a:folHlink>
    </a:clrScheme>
    <a:fontScheme name="Custom 12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89C4"/>
        </a:solidFill>
        <a:ln w="25400" cap="flat" cmpd="sng" algn="ctr">
          <a:solidFill>
            <a:srgbClr val="0089C4"/>
          </a:solidFill>
          <a:prstDash val="solid"/>
        </a:ln>
        <a:effectLst/>
      </a:spPr>
      <a:bodyPr rtlCol="0" anchor="ctr"/>
      <a:lstStyle>
        <a:defPPr algn="ctr">
          <a:defRPr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hilips_presentation_template_16x9_nov18_1112.pptx" id="{BEC723CF-679C-4F78-8FDC-5F75600573FC}" vid="{82C35204-7926-405E-85BB-7292904EC94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TemplafyFormConfiguration><![CDATA[{"formFields":[],"formDataEntries":[]}]]></TemplafyFormConfiguration>
</file>

<file path=customXml/item10.xml><?xml version="1.0" encoding="utf-8"?>
<TemplafyTemplateConfiguration><![CDATA[{"elementsMetadata":[],"transformationConfigurations":[],"templateName":"presentation_template_14_10_2021","templateDescription":"","enableDocumentContentUpdater":false,"version":"2.0"}]]></TemplafyTemplateConfiguration>
</file>

<file path=customXml/item2.xml><?xml version="1.0" encoding="utf-8"?>
<TemplafySlideFormConfiguration><![CDATA[{"formFields":[],"formDataEntries":[]}]]></TemplafySlideFormConfiguration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5.xml><?xml version="1.0" encoding="utf-8"?>
<TemplafySlideTemplateConfiguration><![CDATA[{"slideVersion":1,"isValidatorEnabled":false,"isLocked":false,"elementsMetadata":[],"slideId":"637698128343669111","enableDocumentContentUpdater":false,"version":"2.0"}]]></TemplafySlideTemplateConfiguration>
</file>

<file path=customXml/item6.xml><?xml version="1.0" encoding="utf-8"?>
<TemplafySlideFormConfiguration><![CDATA[{"formFields":[],"formDataEntries":[]}]]></TemplafySlideFormConfiguration>
</file>

<file path=customXml/item7.xml><?xml version="1.0" encoding="utf-8"?>
<?mso-contentType ?>
<SharedContentType xmlns="Microsoft.SharePoint.Taxonomy.ContentTypeSync" SourceId="e40374fb-a6cc-4854-989f-c1d94a7967ee" ContentTypeId="0x01" PreviousValue="false"/>
</file>

<file path=customXml/item8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4FCB79FDC76BE4D937E5BCEA8C231AC" ma:contentTypeVersion="11" ma:contentTypeDescription="Create a new document." ma:contentTypeScope="" ma:versionID="9677b63788d8c2ce9415f26aa0a700cf">
  <xsd:schema xmlns:xsd="http://www.w3.org/2001/XMLSchema" xmlns:xs="http://www.w3.org/2001/XMLSchema" xmlns:p="http://schemas.microsoft.com/office/2006/metadata/properties" xmlns:ns2="80741a75-40d0-48ec-9276-f73400de4cfb" xmlns:ns3="0eefcd32-b278-4103-81f5-914d2071dc4a" targetNamespace="http://schemas.microsoft.com/office/2006/metadata/properties" ma:root="true" ma:fieldsID="8bd1dc1c8ad0af85f85bc16d23f80047" ns2:_="" ns3:_="">
    <xsd:import namespace="80741a75-40d0-48ec-9276-f73400de4cfb"/>
    <xsd:import namespace="0eefcd32-b278-4103-81f5-914d2071dc4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741a75-40d0-48ec-9276-f73400de4cf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efcd32-b278-4103-81f5-914d2071dc4a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9.xml><?xml version="1.0" encoding="utf-8"?>
<TemplafySlideTemplateConfiguration><![CDATA[{"slideVersion":1,"isValidatorEnabled":false,"isLocked":false,"elementsMetadata":[],"slideId":"637698128343633543","enableDocumentContentUpdater":false,"version":"2.0"}]]></TemplafySlideTemplateConfiguration>
</file>

<file path=customXml/itemProps1.xml><?xml version="1.0" encoding="utf-8"?>
<ds:datastoreItem xmlns:ds="http://schemas.openxmlformats.org/officeDocument/2006/customXml" ds:itemID="{961BB479-C8AA-43D6-A6CB-1C385FA0DCA1}">
  <ds:schemaRefs/>
</ds:datastoreItem>
</file>

<file path=customXml/itemProps10.xml><?xml version="1.0" encoding="utf-8"?>
<ds:datastoreItem xmlns:ds="http://schemas.openxmlformats.org/officeDocument/2006/customXml" ds:itemID="{F537D632-4F2A-497D-93F3-CB16D6200A3E}">
  <ds:schemaRefs/>
</ds:datastoreItem>
</file>

<file path=customXml/itemProps2.xml><?xml version="1.0" encoding="utf-8"?>
<ds:datastoreItem xmlns:ds="http://schemas.openxmlformats.org/officeDocument/2006/customXml" ds:itemID="{7FC0CA0B-49EE-4DEB-A609-ECD7802D7882}">
  <ds:schemaRefs/>
</ds:datastoreItem>
</file>

<file path=customXml/itemProps3.xml><?xml version="1.0" encoding="utf-8"?>
<ds:datastoreItem xmlns:ds="http://schemas.openxmlformats.org/officeDocument/2006/customXml" ds:itemID="{D8CE77F4-195C-4E5F-A364-E1D1576A1579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A4C6DCBC-A10C-4473-AF48-2D79BA76D9DB}">
  <ds:schemaRefs>
    <ds:schemaRef ds:uri="http://purl.org/dc/dcmitype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purl.org/dc/elements/1.1/"/>
    <ds:schemaRef ds:uri="http://www.w3.org/XML/1998/namespace"/>
    <ds:schemaRef ds:uri="80741a75-40d0-48ec-9276-f73400de4cfb"/>
    <ds:schemaRef ds:uri="http://schemas.openxmlformats.org/package/2006/metadata/core-properties"/>
    <ds:schemaRef ds:uri="0eefcd32-b278-4103-81f5-914d2071dc4a"/>
    <ds:schemaRef ds:uri="http://purl.org/dc/terms/"/>
  </ds:schemaRefs>
</ds:datastoreItem>
</file>

<file path=customXml/itemProps5.xml><?xml version="1.0" encoding="utf-8"?>
<ds:datastoreItem xmlns:ds="http://schemas.openxmlformats.org/officeDocument/2006/customXml" ds:itemID="{55B74F0A-C5D3-4E4A-AB30-ED9680CE8A6E}">
  <ds:schemaRefs/>
</ds:datastoreItem>
</file>

<file path=customXml/itemProps6.xml><?xml version="1.0" encoding="utf-8"?>
<ds:datastoreItem xmlns:ds="http://schemas.openxmlformats.org/officeDocument/2006/customXml" ds:itemID="{5DBD0B41-17B3-4548-965B-078F47F73BF8}">
  <ds:schemaRefs/>
</ds:datastoreItem>
</file>

<file path=customXml/itemProps7.xml><?xml version="1.0" encoding="utf-8"?>
<ds:datastoreItem xmlns:ds="http://schemas.openxmlformats.org/officeDocument/2006/customXml" ds:itemID="{59291DE9-DCB1-4D11-944B-BCAA3DCF3614}">
  <ds:schemaRefs>
    <ds:schemaRef ds:uri="Microsoft.SharePoint.Taxonomy.ContentTypeSync"/>
  </ds:schemaRefs>
</ds:datastoreItem>
</file>

<file path=customXml/itemProps8.xml><?xml version="1.0" encoding="utf-8"?>
<ds:datastoreItem xmlns:ds="http://schemas.openxmlformats.org/officeDocument/2006/customXml" ds:itemID="{7AE1259A-D680-490A-8C7C-B3388602A4F1}">
  <ds:schemaRefs>
    <ds:schemaRef ds:uri="0eefcd32-b278-4103-81f5-914d2071dc4a"/>
    <ds:schemaRef ds:uri="80741a75-40d0-48ec-9276-f73400de4cf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9.xml><?xml version="1.0" encoding="utf-8"?>
<ds:datastoreItem xmlns:ds="http://schemas.openxmlformats.org/officeDocument/2006/customXml" ds:itemID="{A6DE6974-73AB-4FBD-8F6A-BC3C8AD38132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249</Words>
  <Application>Microsoft Office PowerPoint</Application>
  <PresentationFormat>On-screen Show (16:9)</PresentationFormat>
  <Paragraphs>76</Paragraphs>
  <Slides>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OpenSans</vt:lpstr>
      <vt:lpstr>Roboto</vt:lpstr>
      <vt:lpstr>Wingdings</vt:lpstr>
      <vt:lpstr>Presentation template Jan21</vt:lpstr>
      <vt:lpstr>think-cell Slide</vt:lpstr>
      <vt:lpstr>PowerPoint Presentation</vt:lpstr>
      <vt:lpstr>What is Music ?</vt:lpstr>
      <vt:lpstr>Three dimensions of measuring music</vt:lpstr>
      <vt:lpstr>Types of Music</vt:lpstr>
      <vt:lpstr>Indian Music</vt:lpstr>
      <vt:lpstr>Elementary ideas in Carnatic Music</vt:lpstr>
      <vt:lpstr>Types of Musical Instruments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yosay meulemans</dc:creator>
  <cp:lastModifiedBy>R Sharma, Harish</cp:lastModifiedBy>
  <cp:revision>16</cp:revision>
  <dcterms:created xsi:type="dcterms:W3CDTF">2022-07-13T13:09:19Z</dcterms:created>
  <dcterms:modified xsi:type="dcterms:W3CDTF">2023-03-29T05:24:06Z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0x010100F4FCB79FDC76BE4D937E5BCEA8C231AC</vt:lpwstr>
  </property>
  <property fmtid="{D5CDD505-2E9C-101B-9397-08002B2CF9AE}" pid="3" name="TemplafyTimeStamp">
    <vt:lpwstr>2021-10-14T12:53:54</vt:lpwstr>
  </property>
  <property fmtid="{D5CDD505-2E9C-101B-9397-08002B2CF9AE}" pid="4" name="TemplafyTenantId">
    <vt:lpwstr>philips</vt:lpwstr>
  </property>
  <property fmtid="{D5CDD505-2E9C-101B-9397-08002B2CF9AE}" pid="5" name="TemplafyTemplateId">
    <vt:lpwstr>637698128337218991</vt:lpwstr>
  </property>
  <property fmtid="{D5CDD505-2E9C-101B-9397-08002B2CF9AE}" pid="6" name="TemplafyUserProfileId">
    <vt:lpwstr>637657690369597234</vt:lpwstr>
  </property>
  <property fmtid="{D5CDD505-2E9C-101B-9397-08002B2CF9AE}" pid="7" name="TemplafyFromBlank">
    <vt:bool>true</vt:bool>
  </property>
</Properties>
</file>