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0" r:id="rId4"/>
    <p:sldId id="266" r:id="rId5"/>
    <p:sldId id="261" r:id="rId6"/>
    <p:sldId id="262" r:id="rId7"/>
    <p:sldId id="263" r:id="rId8"/>
    <p:sldId id="257" r:id="rId9"/>
    <p:sldId id="256" r:id="rId10"/>
    <p:sldId id="258" r:id="rId11"/>
    <p:sldId id="259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3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6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4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7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E2D2-C311-42FA-AA10-B872C2337CB3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5C386-A019-483D-A5A4-DCF04E3F8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8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2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616" y="228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Output Size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77936"/>
              </p:ext>
            </p:extLst>
          </p:nvPr>
        </p:nvGraphicFramePr>
        <p:xfrm>
          <a:off x="423016" y="838201"/>
          <a:ext cx="8534400" cy="22312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7200"/>
                <a:gridCol w="4267200"/>
              </a:tblGrid>
              <a:tr h="311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/>
                </a:tc>
              </a:tr>
              <a:tr h="984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r>
                        <a:rPr lang="en-US" baseline="0" dirty="0" smtClean="0"/>
                        <a:t> Outputs as a HTML Simulator which requires maintenance of the folder as each folder is critical to the output and the output package size is more than Trainers output.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r>
                        <a:rPr lang="en-US" baseline="0" dirty="0" smtClean="0"/>
                        <a:t> Outputs file as a PPT Simulator and is a single file so no maintenance is required and the file size is less than </a:t>
                      </a:r>
                      <a:r>
                        <a:rPr lang="en-US" baseline="0" dirty="0" err="1" smtClean="0"/>
                        <a:t>KlassAct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40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2723" y="29718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Types Of Output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09666"/>
              </p:ext>
            </p:extLst>
          </p:nvPr>
        </p:nvGraphicFramePr>
        <p:xfrm>
          <a:off x="435123" y="4038600"/>
          <a:ext cx="8534400" cy="17525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7200"/>
                <a:gridCol w="4267200"/>
              </a:tblGrid>
              <a:tr h="311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/>
                </a:tc>
              </a:tr>
              <a:tr h="984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r>
                        <a:rPr lang="en-US" baseline="0" dirty="0" smtClean="0"/>
                        <a:t> outputs file as HTML Simulator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r>
                        <a:rPr lang="en-US" baseline="0" dirty="0" smtClean="0"/>
                        <a:t> outputs the file as PPT simulator and as a word document to be used for Desk Procedures.</a:t>
                      </a:r>
                      <a:endParaRPr lang="en-US" dirty="0"/>
                    </a:p>
                  </a:txBody>
                  <a:tcPr/>
                </a:tc>
              </a:tr>
              <a:tr h="40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4909" y="2746049"/>
            <a:ext cx="4114800" cy="2257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52109" y="2746049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216" y="5486400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52109" y="5486399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43" y="228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Voice Based Tutorial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73809"/>
              </p:ext>
            </p:extLst>
          </p:nvPr>
        </p:nvGraphicFramePr>
        <p:xfrm>
          <a:off x="471443" y="838200"/>
          <a:ext cx="8534400" cy="17525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7200"/>
                <a:gridCol w="4267200"/>
              </a:tblGrid>
              <a:tr h="311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/>
                </a:tc>
              </a:tr>
              <a:tr h="984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r>
                        <a:rPr lang="en-US" baseline="0" dirty="0" smtClean="0"/>
                        <a:t> – you can record audio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r>
                        <a:rPr lang="en-US" baseline="0" dirty="0" smtClean="0"/>
                        <a:t> – You can record narration as text which is editable and that narration will be converted as a Microsoft Speech Audio.</a:t>
                      </a:r>
                      <a:endParaRPr lang="en-US" dirty="0"/>
                    </a:p>
                  </a:txBody>
                  <a:tcPr/>
                </a:tc>
              </a:tr>
              <a:tr h="40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7589" y="3352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2400" b="1" baseline="30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rd</a:t>
            </a: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Party Software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61145"/>
              </p:ext>
            </p:extLst>
          </p:nvPr>
        </p:nvGraphicFramePr>
        <p:xfrm>
          <a:off x="479989" y="3962400"/>
          <a:ext cx="8534400" cy="17525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7200"/>
                <a:gridCol w="4267200"/>
              </a:tblGrid>
              <a:tr h="311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/>
                </a:tc>
              </a:tr>
              <a:tr h="984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r>
                        <a:rPr lang="en-US" baseline="0" dirty="0" smtClean="0"/>
                        <a:t> is a third party software.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r>
                        <a:rPr lang="en-US" baseline="0" dirty="0" smtClean="0"/>
                        <a:t> will be a free to use tool.</a:t>
                      </a:r>
                      <a:endParaRPr lang="en-US" dirty="0"/>
                    </a:p>
                  </a:txBody>
                  <a:tcPr/>
                </a:tc>
              </a:tr>
              <a:tr h="40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6189" y="5410200"/>
            <a:ext cx="4114800" cy="2257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3389" y="5410200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189" y="2286000"/>
            <a:ext cx="4114800" cy="2257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3389" y="2286000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043" y="228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Masking PII Data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68677"/>
              </p:ext>
            </p:extLst>
          </p:nvPr>
        </p:nvGraphicFramePr>
        <p:xfrm>
          <a:off x="471443" y="838200"/>
          <a:ext cx="8534400" cy="17525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7200"/>
                <a:gridCol w="4267200"/>
              </a:tblGrid>
              <a:tr h="311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/>
                </a:tc>
              </a:tr>
              <a:tr h="984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r>
                        <a:rPr lang="en-US" baseline="0" dirty="0" smtClean="0"/>
                        <a:t> – Need to manually edit the Image after post recording.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r>
                        <a:rPr lang="en-US" baseline="0" dirty="0" smtClean="0"/>
                        <a:t> – You can Mask PII Data While you record.</a:t>
                      </a:r>
                      <a:endParaRPr lang="en-US" dirty="0"/>
                    </a:p>
                  </a:txBody>
                  <a:tcPr/>
                </a:tc>
              </a:tr>
              <a:tr h="40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7589" y="3352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Time Taken to Create a Training Module.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74693"/>
              </p:ext>
            </p:extLst>
          </p:nvPr>
        </p:nvGraphicFramePr>
        <p:xfrm>
          <a:off x="479989" y="3962400"/>
          <a:ext cx="8534400" cy="17525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7200"/>
                <a:gridCol w="4267200"/>
              </a:tblGrid>
              <a:tr h="311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/>
                </a:tc>
              </a:tr>
              <a:tr h="984389">
                <a:tc>
                  <a:txBody>
                    <a:bodyPr/>
                    <a:lstStyle/>
                    <a:p>
                      <a:r>
                        <a:rPr lang="en-US" dirty="0" smtClean="0"/>
                        <a:t>Believed</a:t>
                      </a:r>
                      <a:r>
                        <a:rPr lang="en-US" baseline="0" dirty="0" smtClean="0"/>
                        <a:t> to take more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Very Less Time .</a:t>
                      </a:r>
                      <a:endParaRPr lang="en-US" dirty="0"/>
                    </a:p>
                  </a:txBody>
                  <a:tcPr/>
                </a:tc>
              </a:tr>
              <a:tr h="40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56189" y="5410200"/>
            <a:ext cx="4114800" cy="2257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23389" y="5410200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6189" y="2286000"/>
            <a:ext cx="4114800" cy="2257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23389" y="2286000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THANKYOU</a:t>
            </a:r>
            <a:endParaRPr lang="en-US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2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14600"/>
            <a:ext cx="9144000" cy="91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PURPOSE OF THIS PRESENATION?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TRAINER</a:t>
            </a:r>
            <a:br>
              <a:rPr lang="en-US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</a:br>
            <a:r>
              <a:rPr lang="en-US" sz="22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An Interactive Training Tool</a:t>
            </a: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676400"/>
            <a:ext cx="4343400" cy="6858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1" dirty="0" smtClean="0">
                <a:latin typeface="Corbel" panose="020B0503020204020204" pitchFamily="34" charset="0"/>
              </a:rPr>
              <a:t>- Harish S Iyer</a:t>
            </a:r>
            <a:endParaRPr lang="en-US" sz="2400" b="1" dirty="0">
              <a:latin typeface="Corbel" panose="020B0503020204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799"/>
            <a:ext cx="8534400" cy="2740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4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dirty="0" smtClean="0"/>
              <a:t>What is TRAINER ?</a:t>
            </a:r>
          </a:p>
          <a:p>
            <a:r>
              <a:rPr lang="en-US" sz="5400" b="1" dirty="0" smtClean="0">
                <a:solidFill>
                  <a:schemeClr val="tx2"/>
                </a:solidFill>
              </a:rPr>
              <a:t>T</a:t>
            </a:r>
            <a:r>
              <a:rPr lang="en-US" dirty="0" smtClean="0"/>
              <a:t>raining Program to</a:t>
            </a:r>
          </a:p>
          <a:p>
            <a:r>
              <a:rPr lang="en-US" sz="5400" b="1" dirty="0">
                <a:solidFill>
                  <a:schemeClr val="tx2"/>
                </a:solidFill>
              </a:rPr>
              <a:t>R</a:t>
            </a:r>
            <a:r>
              <a:rPr lang="en-US" dirty="0" smtClean="0"/>
              <a:t>ecord and</a:t>
            </a:r>
          </a:p>
          <a:p>
            <a:r>
              <a:rPr lang="en-US" sz="5400" b="1" dirty="0">
                <a:solidFill>
                  <a:schemeClr val="tx2"/>
                </a:solidFill>
              </a:rPr>
              <a:t>A</a:t>
            </a:r>
            <a:r>
              <a:rPr lang="en-US" dirty="0" smtClean="0"/>
              <a:t>utomatically Export as an</a:t>
            </a:r>
          </a:p>
          <a:p>
            <a:r>
              <a:rPr lang="en-US" sz="5400" b="1" dirty="0" err="1">
                <a:solidFill>
                  <a:schemeClr val="tx2"/>
                </a:solidFill>
              </a:rPr>
              <a:t>IN</a:t>
            </a:r>
            <a:r>
              <a:rPr lang="en-US" dirty="0" err="1" smtClean="0"/>
              <a:t>t</a:t>
            </a:r>
            <a:r>
              <a:rPr lang="en-US" sz="5400" b="1" dirty="0" err="1">
                <a:solidFill>
                  <a:schemeClr val="tx2"/>
                </a:solidFill>
              </a:rPr>
              <a:t>ER</a:t>
            </a:r>
            <a:r>
              <a:rPr lang="en-US" dirty="0" err="1" smtClean="0"/>
              <a:t>active</a:t>
            </a:r>
            <a:r>
              <a:rPr lang="en-US" dirty="0" smtClean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42183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ABOUT TRAINER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63"/>
            <a:ext cx="8229600" cy="3124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TRAINER is an </a:t>
            </a:r>
            <a:r>
              <a:rPr lang="en-US" sz="2000" dirty="0" smtClean="0">
                <a:latin typeface="Corbel" panose="020B0503020204020204" pitchFamily="34" charset="0"/>
              </a:rPr>
              <a:t>interactive </a:t>
            </a:r>
            <a:r>
              <a:rPr lang="en-US" sz="2000" dirty="0">
                <a:latin typeface="Corbel" panose="020B0503020204020204" pitchFamily="34" charset="0"/>
              </a:rPr>
              <a:t>Training Material Creator designed for automating the Training .</a:t>
            </a:r>
          </a:p>
          <a:p>
            <a:r>
              <a:rPr lang="en-US" sz="2000" dirty="0">
                <a:latin typeface="Corbel" panose="020B0503020204020204" pitchFamily="34" charset="0"/>
              </a:rPr>
              <a:t>It uses a combination of </a:t>
            </a:r>
            <a:r>
              <a:rPr lang="en-US" sz="2000" dirty="0" err="1">
                <a:latin typeface="Corbel" panose="020B0503020204020204" pitchFamily="34" charset="0"/>
              </a:rPr>
              <a:t>Autoit</a:t>
            </a:r>
            <a:r>
              <a:rPr lang="en-US" sz="2000" dirty="0">
                <a:latin typeface="Corbel" panose="020B0503020204020204" pitchFamily="34" charset="0"/>
              </a:rPr>
              <a:t> Language, Visual Basic and MS Office </a:t>
            </a:r>
            <a:r>
              <a:rPr lang="en-US" sz="2000" dirty="0" smtClean="0">
                <a:latin typeface="Corbel" panose="020B0503020204020204" pitchFamily="34" charset="0"/>
              </a:rPr>
              <a:t>PowerPoint.</a:t>
            </a:r>
            <a:endParaRPr lang="en-US" sz="2000" dirty="0">
              <a:latin typeface="Corbel" panose="020B0503020204020204" pitchFamily="34" charset="0"/>
            </a:endParaRPr>
          </a:p>
          <a:p>
            <a:r>
              <a:rPr lang="en-US" sz="2000" dirty="0">
                <a:latin typeface="Corbel" panose="020B0503020204020204" pitchFamily="34" charset="0"/>
              </a:rPr>
              <a:t>TRAINER is  very small, self-contained and will run on all versions of Windows out-of-the-box with no annoying “runtimes” required as it is created with </a:t>
            </a:r>
            <a:r>
              <a:rPr lang="en-US" sz="2000" dirty="0" err="1">
                <a:latin typeface="Corbel" panose="020B0503020204020204" pitchFamily="34" charset="0"/>
              </a:rPr>
              <a:t>Autoit</a:t>
            </a:r>
            <a:r>
              <a:rPr lang="en-US" sz="2000" dirty="0" smtClean="0">
                <a:latin typeface="Corbel" panose="020B0503020204020204" pitchFamily="34" charset="0"/>
              </a:rPr>
              <a:t>!</a:t>
            </a:r>
          </a:p>
          <a:p>
            <a:r>
              <a:rPr lang="en-US" sz="2000" dirty="0" smtClean="0">
                <a:latin typeface="Corbel" panose="020B0503020204020204" pitchFamily="34" charset="0"/>
              </a:rPr>
              <a:t>TRAINER can be used by everyone without any formal training because User Interface of TRAINER is very simple.</a:t>
            </a:r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rbel" panose="020B0503020204020204" pitchFamily="34" charset="0"/>
              </a:rPr>
              <a:t>REQUIREMENTS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6563"/>
            <a:ext cx="8229600" cy="157003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anose="020B0503020204020204" pitchFamily="34" charset="0"/>
              </a:rPr>
              <a:t>Operating System : Windows (7 or 10) [Not Tested in Windows 10 Yet.]</a:t>
            </a:r>
          </a:p>
          <a:p>
            <a:r>
              <a:rPr lang="en-US" sz="2400" dirty="0" smtClean="0">
                <a:latin typeface="Corbel" panose="020B0503020204020204" pitchFamily="34" charset="0"/>
              </a:rPr>
              <a:t>MS Office : Office 2010 or windows 2013 or windows 2016. </a:t>
            </a: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11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orbel" panose="020B0503020204020204" pitchFamily="34" charset="0"/>
              </a:rPr>
              <a:t>DEMO</a:t>
            </a:r>
            <a:endParaRPr lang="en-US" sz="36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KLASSACT VS TRAINER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507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22" y="3581398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EASE OF USE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00333"/>
              </p:ext>
            </p:extLst>
          </p:nvPr>
        </p:nvGraphicFramePr>
        <p:xfrm>
          <a:off x="411622" y="4190999"/>
          <a:ext cx="8534400" cy="17525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7200"/>
                <a:gridCol w="4267200"/>
              </a:tblGrid>
              <a:tr h="311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/>
                </a:tc>
              </a:tr>
              <a:tr h="984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r>
                        <a:rPr lang="en-US" baseline="0" dirty="0" smtClean="0"/>
                        <a:t> can be used only in one system and it has more complex User interface to work 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r>
                        <a:rPr lang="en-US" baseline="0" dirty="0" smtClean="0"/>
                        <a:t> is a fairly simple to use tool as it has only three action steps. “START”, “STOP” and “EXPORT”.</a:t>
                      </a:r>
                      <a:endParaRPr lang="en-US" dirty="0"/>
                    </a:p>
                  </a:txBody>
                  <a:tcPr/>
                </a:tc>
              </a:tr>
              <a:tr h="40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87822" y="5638800"/>
            <a:ext cx="4114800" cy="2257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55022" y="5638800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0616" y="228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Application Size (Installation Type)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21272"/>
              </p:ext>
            </p:extLst>
          </p:nvPr>
        </p:nvGraphicFramePr>
        <p:xfrm>
          <a:off x="423016" y="838201"/>
          <a:ext cx="8534400" cy="22312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7200"/>
                <a:gridCol w="4267200"/>
              </a:tblGrid>
              <a:tr h="311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/>
                </a:tc>
              </a:tr>
              <a:tr h="984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r>
                        <a:rPr lang="en-US" baseline="0" dirty="0" smtClean="0"/>
                        <a:t> is an installation package which needs administrator privileges to install in a system and is definitely is more than 1 MB’s.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Trainer is a very small, self-contained and will run on all versions of Windows out-of-the-box with no annoying “runtimes” required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admin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previleages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baseline="0" dirty="0" smtClean="0"/>
                        <a:t>and the total size of the Application is less than a MB. </a:t>
                      </a:r>
                      <a:endParaRPr lang="en-US" dirty="0"/>
                    </a:p>
                  </a:txBody>
                  <a:tcPr/>
                </a:tc>
              </a:tr>
              <a:tr h="40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08604" y="2709792"/>
            <a:ext cx="4114800" cy="2257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17367" y="2698787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0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286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SHARING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86087"/>
              </p:ext>
            </p:extLst>
          </p:nvPr>
        </p:nvGraphicFramePr>
        <p:xfrm>
          <a:off x="381000" y="838201"/>
          <a:ext cx="8534400" cy="17525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7200"/>
                <a:gridCol w="4267200"/>
              </a:tblGrid>
              <a:tr h="311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/>
                </a:tc>
              </a:tr>
              <a:tr h="98438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r>
                        <a:rPr lang="en-US" baseline="0" dirty="0" smtClean="0"/>
                        <a:t> can be used only in one system in one location until further license is obtained for multiple installations.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 can be shared as an e</a:t>
                      </a:r>
                      <a:r>
                        <a:rPr lang="en-US" baseline="0" dirty="0" smtClean="0"/>
                        <a:t>xecutable application to n number of Users </a:t>
                      </a:r>
                      <a:r>
                        <a:rPr lang="en-US" baseline="0" dirty="0" err="1" smtClean="0"/>
                        <a:t>evn</a:t>
                      </a:r>
                      <a:r>
                        <a:rPr lang="en-US" baseline="0" dirty="0" smtClean="0"/>
                        <a:t> through emails. </a:t>
                      </a:r>
                      <a:endParaRPr lang="en-US" dirty="0"/>
                    </a:p>
                  </a:txBody>
                  <a:tcPr/>
                </a:tc>
              </a:tr>
              <a:tr h="40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7200" y="2258227"/>
            <a:ext cx="4114800" cy="2257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2258227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9222" y="3581399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 Black" panose="020B0A04020102020204" pitchFamily="34" charset="0"/>
                <a:cs typeface="Aharoni" panose="02010803020104030203" pitchFamily="2" charset="-79"/>
              </a:rPr>
              <a:t>24* 7 </a:t>
            </a: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Support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65787"/>
              </p:ext>
            </p:extLst>
          </p:nvPr>
        </p:nvGraphicFramePr>
        <p:xfrm>
          <a:off x="411622" y="4191000"/>
          <a:ext cx="8534400" cy="17525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67200"/>
                <a:gridCol w="4267200"/>
              </a:tblGrid>
              <a:tr h="3110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KlassAct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TRAINER</a:t>
                      </a:r>
                      <a:endParaRPr lang="en-US" dirty="0"/>
                    </a:p>
                  </a:txBody>
                  <a:tcPr/>
                </a:tc>
              </a:tr>
              <a:tr h="984389">
                <a:tc>
                  <a:txBody>
                    <a:bodyPr/>
                    <a:lstStyle/>
                    <a:p>
                      <a:r>
                        <a:rPr lang="en-US" dirty="0" smtClean="0"/>
                        <a:t>TBD.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Code of the Application</a:t>
                      </a:r>
                      <a:r>
                        <a:rPr lang="en-US" baseline="0" dirty="0" smtClean="0"/>
                        <a:t> will be with us.</a:t>
                      </a:r>
                      <a:endParaRPr lang="en-US" dirty="0"/>
                    </a:p>
                  </a:txBody>
                  <a:tcPr/>
                </a:tc>
              </a:tr>
              <a:tr h="40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755022" y="5638800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822" y="5651618"/>
            <a:ext cx="4114800" cy="2257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511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TRAINER An Interactive Training Tool</vt:lpstr>
      <vt:lpstr>PowerPoint Presentation</vt:lpstr>
      <vt:lpstr>ABOUT TRAINER</vt:lpstr>
      <vt:lpstr>REQUIREMENTS</vt:lpstr>
      <vt:lpstr>KLASSACT VS TRAINER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Harish, Iyer (I.)</dc:creator>
  <cp:lastModifiedBy>Harish, Iyer (I.)</cp:lastModifiedBy>
  <cp:revision>17</cp:revision>
  <dcterms:created xsi:type="dcterms:W3CDTF">2016-12-19T05:24:25Z</dcterms:created>
  <dcterms:modified xsi:type="dcterms:W3CDTF">2017-01-04T10:09:09Z</dcterms:modified>
</cp:coreProperties>
</file>