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7032" y="6459907"/>
            <a:ext cx="2501000" cy="383462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382940" cy="46227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236346" y="3202268"/>
            <a:ext cx="9810750" cy="4210050"/>
          </a:xfrm>
          <a:custGeom>
            <a:avLst/>
            <a:gdLst/>
            <a:ahLst/>
            <a:cxnLst/>
            <a:rect l="l" t="t" r="r" b="b"/>
            <a:pathLst>
              <a:path w="9810749" h="4210050">
                <a:moveTo>
                  <a:pt x="0" y="0"/>
                </a:moveTo>
                <a:lnTo>
                  <a:pt x="9810749" y="0"/>
                </a:lnTo>
                <a:lnTo>
                  <a:pt x="9810749" y="4210014"/>
                </a:lnTo>
                <a:lnTo>
                  <a:pt x="0" y="4210014"/>
                </a:lnTo>
                <a:lnTo>
                  <a:pt x="0" y="0"/>
                </a:lnTo>
              </a:path>
            </a:pathLst>
          </a:custGeom>
          <a:ln w="76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9320" y="3575233"/>
            <a:ext cx="5269358" cy="110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F5FFF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9338" y="162410"/>
            <a:ext cx="5069322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035" y="2539953"/>
            <a:ext cx="14782165" cy="5944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F5FFF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1733" y="4683727"/>
            <a:ext cx="7505065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400" b="1" spc="-83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6400" b="1" spc="-175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6400" b="1" spc="28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6400" b="1" spc="96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6400" b="1" spc="-3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6400" b="1" spc="6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1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39565" algn="l"/>
              </a:tabLst>
            </a:pPr>
            <a:r>
              <a:rPr spc="585" dirty="0"/>
              <a:t>P</a:t>
            </a:r>
            <a:r>
              <a:rPr spc="620" dirty="0"/>
              <a:t>R</a:t>
            </a:r>
            <a:r>
              <a:rPr spc="-130" dirty="0"/>
              <a:t>O</a:t>
            </a:r>
            <a:r>
              <a:rPr spc="-605" dirty="0"/>
              <a:t>J</a:t>
            </a:r>
            <a:r>
              <a:rPr spc="-165" dirty="0"/>
              <a:t>E</a:t>
            </a:r>
            <a:r>
              <a:rPr spc="350" dirty="0"/>
              <a:t>C</a:t>
            </a:r>
            <a:r>
              <a:rPr spc="-1175" dirty="0"/>
              <a:t>T</a:t>
            </a:r>
            <a:r>
              <a:rPr dirty="0"/>
              <a:t>	</a:t>
            </a:r>
            <a:r>
              <a:rPr spc="-130" dirty="0"/>
              <a:t>O</a:t>
            </a:r>
            <a:r>
              <a:rPr spc="-745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489" y="2309782"/>
            <a:ext cx="1983739" cy="3073400"/>
          </a:xfrm>
          <a:custGeom>
            <a:avLst/>
            <a:gdLst/>
            <a:ahLst/>
            <a:cxnLst/>
            <a:rect l="l" t="t" r="r" b="b"/>
            <a:pathLst>
              <a:path w="1983739" h="3073400">
                <a:moveTo>
                  <a:pt x="1173200" y="12699"/>
                </a:moveTo>
                <a:lnTo>
                  <a:pt x="810167" y="12699"/>
                </a:lnTo>
                <a:lnTo>
                  <a:pt x="822143" y="0"/>
                </a:lnTo>
                <a:lnTo>
                  <a:pt x="1161223" y="0"/>
                </a:lnTo>
                <a:lnTo>
                  <a:pt x="1173200" y="12699"/>
                </a:lnTo>
                <a:close/>
              </a:path>
              <a:path w="1983739" h="3073400">
                <a:moveTo>
                  <a:pt x="1232642" y="25399"/>
                </a:moveTo>
                <a:lnTo>
                  <a:pt x="750724" y="25399"/>
                </a:lnTo>
                <a:lnTo>
                  <a:pt x="762548" y="12699"/>
                </a:lnTo>
                <a:lnTo>
                  <a:pt x="1220818" y="12699"/>
                </a:lnTo>
                <a:lnTo>
                  <a:pt x="1232642" y="25399"/>
                </a:lnTo>
                <a:close/>
              </a:path>
              <a:path w="1983739" h="3073400">
                <a:moveTo>
                  <a:pt x="1279553" y="38099"/>
                </a:moveTo>
                <a:lnTo>
                  <a:pt x="703813" y="38099"/>
                </a:lnTo>
                <a:lnTo>
                  <a:pt x="715481" y="25399"/>
                </a:lnTo>
                <a:lnTo>
                  <a:pt x="1267885" y="25399"/>
                </a:lnTo>
                <a:lnTo>
                  <a:pt x="1279553" y="38099"/>
                </a:lnTo>
                <a:close/>
              </a:path>
              <a:path w="1983739" h="3073400">
                <a:moveTo>
                  <a:pt x="1314287" y="50799"/>
                </a:moveTo>
                <a:lnTo>
                  <a:pt x="669080" y="50799"/>
                </a:lnTo>
                <a:lnTo>
                  <a:pt x="680611" y="38099"/>
                </a:lnTo>
                <a:lnTo>
                  <a:pt x="1302756" y="38099"/>
                </a:lnTo>
                <a:lnTo>
                  <a:pt x="1314287" y="50799"/>
                </a:lnTo>
                <a:close/>
              </a:path>
              <a:path w="1983739" h="3073400">
                <a:moveTo>
                  <a:pt x="1348584" y="63499"/>
                </a:moveTo>
                <a:lnTo>
                  <a:pt x="634781" y="63499"/>
                </a:lnTo>
                <a:lnTo>
                  <a:pt x="646162" y="50799"/>
                </a:lnTo>
                <a:lnTo>
                  <a:pt x="1337204" y="50799"/>
                </a:lnTo>
                <a:lnTo>
                  <a:pt x="1348584" y="63499"/>
                </a:lnTo>
                <a:close/>
              </a:path>
              <a:path w="1983739" h="3073400">
                <a:moveTo>
                  <a:pt x="1382399" y="76199"/>
                </a:moveTo>
                <a:lnTo>
                  <a:pt x="600967" y="76199"/>
                </a:lnTo>
                <a:lnTo>
                  <a:pt x="612183" y="63499"/>
                </a:lnTo>
                <a:lnTo>
                  <a:pt x="1371183" y="63499"/>
                </a:lnTo>
                <a:lnTo>
                  <a:pt x="1382399" y="76199"/>
                </a:lnTo>
                <a:close/>
              </a:path>
              <a:path w="1983739" h="3073400">
                <a:moveTo>
                  <a:pt x="1415682" y="88899"/>
                </a:moveTo>
                <a:lnTo>
                  <a:pt x="567684" y="88899"/>
                </a:lnTo>
                <a:lnTo>
                  <a:pt x="578718" y="76199"/>
                </a:lnTo>
                <a:lnTo>
                  <a:pt x="1404648" y="76199"/>
                </a:lnTo>
                <a:lnTo>
                  <a:pt x="1415682" y="88899"/>
                </a:lnTo>
                <a:close/>
              </a:path>
              <a:path w="1983739" h="3073400">
                <a:moveTo>
                  <a:pt x="1437554" y="101599"/>
                </a:moveTo>
                <a:lnTo>
                  <a:pt x="545811" y="101599"/>
                </a:lnTo>
                <a:lnTo>
                  <a:pt x="556714" y="88899"/>
                </a:lnTo>
                <a:lnTo>
                  <a:pt x="1426652" y="88899"/>
                </a:lnTo>
                <a:lnTo>
                  <a:pt x="1437554" y="101599"/>
                </a:lnTo>
                <a:close/>
              </a:path>
              <a:path w="1983739" h="3073400">
                <a:moveTo>
                  <a:pt x="1469857" y="114299"/>
                </a:moveTo>
                <a:lnTo>
                  <a:pt x="513509" y="114299"/>
                </a:lnTo>
                <a:lnTo>
                  <a:pt x="524207" y="101599"/>
                </a:lnTo>
                <a:lnTo>
                  <a:pt x="1459159" y="101599"/>
                </a:lnTo>
                <a:lnTo>
                  <a:pt x="1469857" y="114299"/>
                </a:lnTo>
                <a:close/>
              </a:path>
              <a:path w="1983739" h="3073400">
                <a:moveTo>
                  <a:pt x="1491032" y="126999"/>
                </a:moveTo>
                <a:lnTo>
                  <a:pt x="492334" y="126999"/>
                </a:lnTo>
                <a:lnTo>
                  <a:pt x="502885" y="114299"/>
                </a:lnTo>
                <a:lnTo>
                  <a:pt x="1480481" y="114299"/>
                </a:lnTo>
                <a:lnTo>
                  <a:pt x="1491032" y="126999"/>
                </a:lnTo>
                <a:close/>
              </a:path>
              <a:path w="1983739" h="3073400">
                <a:moveTo>
                  <a:pt x="1511910" y="139699"/>
                </a:moveTo>
                <a:lnTo>
                  <a:pt x="471456" y="139699"/>
                </a:lnTo>
                <a:lnTo>
                  <a:pt x="481856" y="126999"/>
                </a:lnTo>
                <a:lnTo>
                  <a:pt x="1501510" y="126999"/>
                </a:lnTo>
                <a:lnTo>
                  <a:pt x="1511910" y="139699"/>
                </a:lnTo>
                <a:close/>
              </a:path>
              <a:path w="1983739" h="3073400">
                <a:moveTo>
                  <a:pt x="1532471" y="152399"/>
                </a:moveTo>
                <a:lnTo>
                  <a:pt x="450895" y="152399"/>
                </a:lnTo>
                <a:lnTo>
                  <a:pt x="461135" y="139699"/>
                </a:lnTo>
                <a:lnTo>
                  <a:pt x="1522231" y="139699"/>
                </a:lnTo>
                <a:lnTo>
                  <a:pt x="1532471" y="152399"/>
                </a:lnTo>
                <a:close/>
              </a:path>
              <a:path w="1983739" h="3073400">
                <a:moveTo>
                  <a:pt x="1562702" y="177799"/>
                </a:moveTo>
                <a:lnTo>
                  <a:pt x="420664" y="177799"/>
                </a:lnTo>
                <a:lnTo>
                  <a:pt x="430656" y="165099"/>
                </a:lnTo>
                <a:lnTo>
                  <a:pt x="440734" y="152399"/>
                </a:lnTo>
                <a:lnTo>
                  <a:pt x="1542632" y="152399"/>
                </a:lnTo>
                <a:lnTo>
                  <a:pt x="1552710" y="165099"/>
                </a:lnTo>
                <a:lnTo>
                  <a:pt x="1562702" y="177799"/>
                </a:lnTo>
                <a:close/>
              </a:path>
              <a:path w="1983739" h="3073400">
                <a:moveTo>
                  <a:pt x="1582427" y="190499"/>
                </a:moveTo>
                <a:lnTo>
                  <a:pt x="400939" y="190499"/>
                </a:lnTo>
                <a:lnTo>
                  <a:pt x="410758" y="177799"/>
                </a:lnTo>
                <a:lnTo>
                  <a:pt x="1572608" y="177799"/>
                </a:lnTo>
                <a:lnTo>
                  <a:pt x="1582427" y="190499"/>
                </a:lnTo>
                <a:close/>
              </a:path>
              <a:path w="1983739" h="3073400">
                <a:moveTo>
                  <a:pt x="1601797" y="203199"/>
                </a:moveTo>
                <a:lnTo>
                  <a:pt x="381569" y="203199"/>
                </a:lnTo>
                <a:lnTo>
                  <a:pt x="391208" y="190499"/>
                </a:lnTo>
                <a:lnTo>
                  <a:pt x="1592158" y="190499"/>
                </a:lnTo>
                <a:lnTo>
                  <a:pt x="1601797" y="203199"/>
                </a:lnTo>
                <a:close/>
              </a:path>
              <a:path w="1983739" h="3073400">
                <a:moveTo>
                  <a:pt x="1630160" y="228599"/>
                </a:moveTo>
                <a:lnTo>
                  <a:pt x="353206" y="228599"/>
                </a:lnTo>
                <a:lnTo>
                  <a:pt x="362567" y="215899"/>
                </a:lnTo>
                <a:lnTo>
                  <a:pt x="372022" y="203199"/>
                </a:lnTo>
                <a:lnTo>
                  <a:pt x="1611344" y="203199"/>
                </a:lnTo>
                <a:lnTo>
                  <a:pt x="1620800" y="215899"/>
                </a:lnTo>
                <a:lnTo>
                  <a:pt x="1630160" y="228599"/>
                </a:lnTo>
                <a:close/>
              </a:path>
              <a:path w="1983739" h="3073400">
                <a:moveTo>
                  <a:pt x="1648588" y="241299"/>
                </a:moveTo>
                <a:lnTo>
                  <a:pt x="334778" y="241299"/>
                </a:lnTo>
                <a:lnTo>
                  <a:pt x="343943" y="228599"/>
                </a:lnTo>
                <a:lnTo>
                  <a:pt x="1639423" y="228599"/>
                </a:lnTo>
                <a:lnTo>
                  <a:pt x="1648588" y="241299"/>
                </a:lnTo>
                <a:close/>
              </a:path>
              <a:path w="1983739" h="3073400">
                <a:moveTo>
                  <a:pt x="1675488" y="266699"/>
                </a:moveTo>
                <a:lnTo>
                  <a:pt x="307878" y="266699"/>
                </a:lnTo>
                <a:lnTo>
                  <a:pt x="316742" y="253999"/>
                </a:lnTo>
                <a:lnTo>
                  <a:pt x="325710" y="241299"/>
                </a:lnTo>
                <a:lnTo>
                  <a:pt x="1657656" y="241299"/>
                </a:lnTo>
                <a:lnTo>
                  <a:pt x="1666624" y="253999"/>
                </a:lnTo>
                <a:lnTo>
                  <a:pt x="1675488" y="266699"/>
                </a:lnTo>
                <a:close/>
              </a:path>
              <a:path w="1983739" h="3073400">
                <a:moveTo>
                  <a:pt x="1701461" y="292099"/>
                </a:moveTo>
                <a:lnTo>
                  <a:pt x="281905" y="292099"/>
                </a:lnTo>
                <a:lnTo>
                  <a:pt x="290458" y="279399"/>
                </a:lnTo>
                <a:lnTo>
                  <a:pt x="299116" y="266699"/>
                </a:lnTo>
                <a:lnTo>
                  <a:pt x="1684250" y="266699"/>
                </a:lnTo>
                <a:lnTo>
                  <a:pt x="1692908" y="279399"/>
                </a:lnTo>
                <a:lnTo>
                  <a:pt x="1701461" y="292099"/>
                </a:lnTo>
                <a:close/>
              </a:path>
              <a:path w="1983739" h="3073400">
                <a:moveTo>
                  <a:pt x="1734589" y="330199"/>
                </a:moveTo>
                <a:lnTo>
                  <a:pt x="248777" y="330199"/>
                </a:lnTo>
                <a:lnTo>
                  <a:pt x="256895" y="317499"/>
                </a:lnTo>
                <a:lnTo>
                  <a:pt x="265124" y="304799"/>
                </a:lnTo>
                <a:lnTo>
                  <a:pt x="273460" y="292099"/>
                </a:lnTo>
                <a:lnTo>
                  <a:pt x="1709906" y="292099"/>
                </a:lnTo>
                <a:lnTo>
                  <a:pt x="1718243" y="304799"/>
                </a:lnTo>
                <a:lnTo>
                  <a:pt x="1726471" y="317499"/>
                </a:lnTo>
                <a:lnTo>
                  <a:pt x="1734589" y="330199"/>
                </a:lnTo>
                <a:close/>
              </a:path>
              <a:path w="1983739" h="3073400">
                <a:moveTo>
                  <a:pt x="1765927" y="368299"/>
                </a:moveTo>
                <a:lnTo>
                  <a:pt x="217439" y="368299"/>
                </a:lnTo>
                <a:lnTo>
                  <a:pt x="225102" y="355599"/>
                </a:lnTo>
                <a:lnTo>
                  <a:pt x="232881" y="342899"/>
                </a:lnTo>
                <a:lnTo>
                  <a:pt x="240773" y="330199"/>
                </a:lnTo>
                <a:lnTo>
                  <a:pt x="1742594" y="330199"/>
                </a:lnTo>
                <a:lnTo>
                  <a:pt x="1750486" y="342899"/>
                </a:lnTo>
                <a:lnTo>
                  <a:pt x="1758264" y="355599"/>
                </a:lnTo>
                <a:lnTo>
                  <a:pt x="1765927" y="368299"/>
                </a:lnTo>
                <a:close/>
              </a:path>
              <a:path w="1983739" h="3073400">
                <a:moveTo>
                  <a:pt x="1795400" y="406399"/>
                </a:moveTo>
                <a:lnTo>
                  <a:pt x="187967" y="406399"/>
                </a:lnTo>
                <a:lnTo>
                  <a:pt x="195156" y="393699"/>
                </a:lnTo>
                <a:lnTo>
                  <a:pt x="202466" y="380999"/>
                </a:lnTo>
                <a:lnTo>
                  <a:pt x="209894" y="368299"/>
                </a:lnTo>
                <a:lnTo>
                  <a:pt x="1773472" y="368299"/>
                </a:lnTo>
                <a:lnTo>
                  <a:pt x="1780900" y="380999"/>
                </a:lnTo>
                <a:lnTo>
                  <a:pt x="1788210" y="393699"/>
                </a:lnTo>
                <a:lnTo>
                  <a:pt x="1795400" y="406399"/>
                </a:lnTo>
                <a:close/>
              </a:path>
              <a:path w="1983739" h="3073400">
                <a:moveTo>
                  <a:pt x="1829509" y="457199"/>
                </a:moveTo>
                <a:lnTo>
                  <a:pt x="153857" y="457199"/>
                </a:lnTo>
                <a:lnTo>
                  <a:pt x="160430" y="444499"/>
                </a:lnTo>
                <a:lnTo>
                  <a:pt x="167129" y="431799"/>
                </a:lnTo>
                <a:lnTo>
                  <a:pt x="173953" y="419099"/>
                </a:lnTo>
                <a:lnTo>
                  <a:pt x="180899" y="406399"/>
                </a:lnTo>
                <a:lnTo>
                  <a:pt x="1802467" y="406399"/>
                </a:lnTo>
                <a:lnTo>
                  <a:pt x="1809413" y="419099"/>
                </a:lnTo>
                <a:lnTo>
                  <a:pt x="1816237" y="431799"/>
                </a:lnTo>
                <a:lnTo>
                  <a:pt x="1822936" y="444499"/>
                </a:lnTo>
                <a:lnTo>
                  <a:pt x="1829509" y="457199"/>
                </a:lnTo>
                <a:close/>
              </a:path>
              <a:path w="1983739" h="3073400">
                <a:moveTo>
                  <a:pt x="1860466" y="507999"/>
                </a:moveTo>
                <a:lnTo>
                  <a:pt x="122900" y="507999"/>
                </a:lnTo>
                <a:lnTo>
                  <a:pt x="128833" y="495299"/>
                </a:lnTo>
                <a:lnTo>
                  <a:pt x="134896" y="482599"/>
                </a:lnTo>
                <a:lnTo>
                  <a:pt x="141089" y="469899"/>
                </a:lnTo>
                <a:lnTo>
                  <a:pt x="147410" y="457199"/>
                </a:lnTo>
                <a:lnTo>
                  <a:pt x="1835956" y="457199"/>
                </a:lnTo>
                <a:lnTo>
                  <a:pt x="1842277" y="469899"/>
                </a:lnTo>
                <a:lnTo>
                  <a:pt x="1848470" y="482599"/>
                </a:lnTo>
                <a:lnTo>
                  <a:pt x="1854533" y="495299"/>
                </a:lnTo>
                <a:lnTo>
                  <a:pt x="1860466" y="507999"/>
                </a:lnTo>
                <a:close/>
              </a:path>
              <a:path w="1983739" h="3073400">
                <a:moveTo>
                  <a:pt x="1903152" y="596899"/>
                </a:moveTo>
                <a:lnTo>
                  <a:pt x="80215" y="596899"/>
                </a:lnTo>
                <a:lnTo>
                  <a:pt x="85078" y="584199"/>
                </a:lnTo>
                <a:lnTo>
                  <a:pt x="100484" y="546099"/>
                </a:lnTo>
                <a:lnTo>
                  <a:pt x="117097" y="507999"/>
                </a:lnTo>
                <a:lnTo>
                  <a:pt x="1866269" y="507999"/>
                </a:lnTo>
                <a:lnTo>
                  <a:pt x="1882882" y="546099"/>
                </a:lnTo>
                <a:lnTo>
                  <a:pt x="1898289" y="584199"/>
                </a:lnTo>
                <a:lnTo>
                  <a:pt x="1903152" y="596899"/>
                </a:lnTo>
                <a:close/>
              </a:path>
              <a:path w="1983739" h="3073400">
                <a:moveTo>
                  <a:pt x="1944125" y="711199"/>
                </a:moveTo>
                <a:lnTo>
                  <a:pt x="39241" y="711199"/>
                </a:lnTo>
                <a:lnTo>
                  <a:pt x="42702" y="698499"/>
                </a:lnTo>
                <a:lnTo>
                  <a:pt x="53941" y="660399"/>
                </a:lnTo>
                <a:lnTo>
                  <a:pt x="66451" y="622299"/>
                </a:lnTo>
                <a:lnTo>
                  <a:pt x="75488" y="596899"/>
                </a:lnTo>
                <a:lnTo>
                  <a:pt x="1907878" y="596899"/>
                </a:lnTo>
                <a:lnTo>
                  <a:pt x="1921225" y="634999"/>
                </a:lnTo>
                <a:lnTo>
                  <a:pt x="1933314" y="673099"/>
                </a:lnTo>
                <a:lnTo>
                  <a:pt x="1944125" y="711199"/>
                </a:lnTo>
                <a:close/>
              </a:path>
              <a:path w="1983739" h="3073400">
                <a:moveTo>
                  <a:pt x="1979709" y="901699"/>
                </a:moveTo>
                <a:lnTo>
                  <a:pt x="3658" y="901699"/>
                </a:lnTo>
                <a:lnTo>
                  <a:pt x="4776" y="888999"/>
                </a:lnTo>
                <a:lnTo>
                  <a:pt x="9023" y="850899"/>
                </a:lnTo>
                <a:lnTo>
                  <a:pt x="14601" y="812799"/>
                </a:lnTo>
                <a:lnTo>
                  <a:pt x="21503" y="774699"/>
                </a:lnTo>
                <a:lnTo>
                  <a:pt x="29720" y="736599"/>
                </a:lnTo>
                <a:lnTo>
                  <a:pt x="35924" y="711199"/>
                </a:lnTo>
                <a:lnTo>
                  <a:pt x="1947443" y="711199"/>
                </a:lnTo>
                <a:lnTo>
                  <a:pt x="1956531" y="749299"/>
                </a:lnTo>
                <a:lnTo>
                  <a:pt x="1964311" y="787399"/>
                </a:lnTo>
                <a:lnTo>
                  <a:pt x="1970773" y="825499"/>
                </a:lnTo>
                <a:lnTo>
                  <a:pt x="1975908" y="863599"/>
                </a:lnTo>
                <a:lnTo>
                  <a:pt x="1979709" y="901699"/>
                </a:lnTo>
                <a:close/>
              </a:path>
              <a:path w="1983739" h="3073400">
                <a:moveTo>
                  <a:pt x="1049464" y="3047999"/>
                </a:moveTo>
                <a:lnTo>
                  <a:pt x="933900" y="3047999"/>
                </a:lnTo>
                <a:lnTo>
                  <a:pt x="928680" y="3035299"/>
                </a:lnTo>
                <a:lnTo>
                  <a:pt x="914471" y="3009899"/>
                </a:lnTo>
                <a:lnTo>
                  <a:pt x="904156" y="2997199"/>
                </a:lnTo>
                <a:lnTo>
                  <a:pt x="891845" y="2971799"/>
                </a:lnTo>
                <a:lnTo>
                  <a:pt x="877646" y="2946399"/>
                </a:lnTo>
                <a:lnTo>
                  <a:pt x="861666" y="2920999"/>
                </a:lnTo>
                <a:lnTo>
                  <a:pt x="844014" y="2895599"/>
                </a:lnTo>
                <a:lnTo>
                  <a:pt x="824797" y="2857499"/>
                </a:lnTo>
                <a:lnTo>
                  <a:pt x="804123" y="2819399"/>
                </a:lnTo>
                <a:lnTo>
                  <a:pt x="782101" y="2781299"/>
                </a:lnTo>
                <a:lnTo>
                  <a:pt x="758837" y="2743199"/>
                </a:lnTo>
                <a:lnTo>
                  <a:pt x="734441" y="2705099"/>
                </a:lnTo>
                <a:lnTo>
                  <a:pt x="709020" y="2654299"/>
                </a:lnTo>
                <a:lnTo>
                  <a:pt x="682681" y="2616199"/>
                </a:lnTo>
                <a:lnTo>
                  <a:pt x="655533" y="2565399"/>
                </a:lnTo>
                <a:lnTo>
                  <a:pt x="627684" y="2514599"/>
                </a:lnTo>
                <a:lnTo>
                  <a:pt x="599242" y="2463799"/>
                </a:lnTo>
                <a:lnTo>
                  <a:pt x="570313" y="2400299"/>
                </a:lnTo>
                <a:lnTo>
                  <a:pt x="541008" y="2349499"/>
                </a:lnTo>
                <a:lnTo>
                  <a:pt x="511432" y="2298699"/>
                </a:lnTo>
                <a:lnTo>
                  <a:pt x="481695" y="2235199"/>
                </a:lnTo>
                <a:lnTo>
                  <a:pt x="451903" y="2184399"/>
                </a:lnTo>
                <a:lnTo>
                  <a:pt x="422166" y="2120899"/>
                </a:lnTo>
                <a:lnTo>
                  <a:pt x="392590" y="2070099"/>
                </a:lnTo>
                <a:lnTo>
                  <a:pt x="363285" y="2006599"/>
                </a:lnTo>
                <a:lnTo>
                  <a:pt x="334357" y="1943099"/>
                </a:lnTo>
                <a:lnTo>
                  <a:pt x="305914" y="1892299"/>
                </a:lnTo>
                <a:lnTo>
                  <a:pt x="278065" y="1828799"/>
                </a:lnTo>
                <a:lnTo>
                  <a:pt x="250918" y="1765299"/>
                </a:lnTo>
                <a:lnTo>
                  <a:pt x="224580" y="1714499"/>
                </a:lnTo>
                <a:lnTo>
                  <a:pt x="199159" y="1650999"/>
                </a:lnTo>
                <a:lnTo>
                  <a:pt x="174763" y="1600199"/>
                </a:lnTo>
                <a:lnTo>
                  <a:pt x="151500" y="1536699"/>
                </a:lnTo>
                <a:lnTo>
                  <a:pt x="129478" y="1485899"/>
                </a:lnTo>
                <a:lnTo>
                  <a:pt x="108805" y="1435099"/>
                </a:lnTo>
                <a:lnTo>
                  <a:pt x="89589" y="1384299"/>
                </a:lnTo>
                <a:lnTo>
                  <a:pt x="71937" y="1320799"/>
                </a:lnTo>
                <a:lnTo>
                  <a:pt x="55958" y="1282699"/>
                </a:lnTo>
                <a:lnTo>
                  <a:pt x="41759" y="1231899"/>
                </a:lnTo>
                <a:lnTo>
                  <a:pt x="29449" y="1181099"/>
                </a:lnTo>
                <a:lnTo>
                  <a:pt x="19135" y="1142999"/>
                </a:lnTo>
                <a:lnTo>
                  <a:pt x="10925" y="1092199"/>
                </a:lnTo>
                <a:lnTo>
                  <a:pt x="4927" y="1054099"/>
                </a:lnTo>
                <a:lnTo>
                  <a:pt x="1249" y="1015999"/>
                </a:lnTo>
                <a:lnTo>
                  <a:pt x="0" y="977899"/>
                </a:lnTo>
                <a:lnTo>
                  <a:pt x="76" y="965199"/>
                </a:lnTo>
                <a:lnTo>
                  <a:pt x="1196" y="927099"/>
                </a:lnTo>
                <a:lnTo>
                  <a:pt x="2688" y="901699"/>
                </a:lnTo>
                <a:lnTo>
                  <a:pt x="1980679" y="901699"/>
                </a:lnTo>
                <a:lnTo>
                  <a:pt x="1982694" y="939799"/>
                </a:lnTo>
                <a:lnTo>
                  <a:pt x="1983366" y="977899"/>
                </a:lnTo>
                <a:lnTo>
                  <a:pt x="1982116" y="1015999"/>
                </a:lnTo>
                <a:lnTo>
                  <a:pt x="1978438" y="1054099"/>
                </a:lnTo>
                <a:lnTo>
                  <a:pt x="1972441" y="1092199"/>
                </a:lnTo>
                <a:lnTo>
                  <a:pt x="1964231" y="1142999"/>
                </a:lnTo>
                <a:lnTo>
                  <a:pt x="1953917" y="1181099"/>
                </a:lnTo>
                <a:lnTo>
                  <a:pt x="1941607" y="1231899"/>
                </a:lnTo>
                <a:lnTo>
                  <a:pt x="1927409" y="1282699"/>
                </a:lnTo>
                <a:lnTo>
                  <a:pt x="1911431" y="1320799"/>
                </a:lnTo>
                <a:lnTo>
                  <a:pt x="1893780" y="1384299"/>
                </a:lnTo>
                <a:lnTo>
                  <a:pt x="1874564" y="1435099"/>
                </a:lnTo>
                <a:lnTo>
                  <a:pt x="1853891" y="1485899"/>
                </a:lnTo>
                <a:lnTo>
                  <a:pt x="1831870" y="1536699"/>
                </a:lnTo>
                <a:lnTo>
                  <a:pt x="1808608" y="1600199"/>
                </a:lnTo>
                <a:lnTo>
                  <a:pt x="1784213" y="1650999"/>
                </a:lnTo>
                <a:lnTo>
                  <a:pt x="1758793" y="1714499"/>
                </a:lnTo>
                <a:lnTo>
                  <a:pt x="1732455" y="1765299"/>
                </a:lnTo>
                <a:lnTo>
                  <a:pt x="1705308" y="1828799"/>
                </a:lnTo>
                <a:lnTo>
                  <a:pt x="1677460" y="1892299"/>
                </a:lnTo>
                <a:lnTo>
                  <a:pt x="1649019" y="1943099"/>
                </a:lnTo>
                <a:lnTo>
                  <a:pt x="1620091" y="2006599"/>
                </a:lnTo>
                <a:lnTo>
                  <a:pt x="1590786" y="2070099"/>
                </a:lnTo>
                <a:lnTo>
                  <a:pt x="1561211" y="2120899"/>
                </a:lnTo>
                <a:lnTo>
                  <a:pt x="1531474" y="2184399"/>
                </a:lnTo>
                <a:lnTo>
                  <a:pt x="1501684" y="2235199"/>
                </a:lnTo>
                <a:lnTo>
                  <a:pt x="1471947" y="2298699"/>
                </a:lnTo>
                <a:lnTo>
                  <a:pt x="1442372" y="2349499"/>
                </a:lnTo>
                <a:lnTo>
                  <a:pt x="1413066" y="2400299"/>
                </a:lnTo>
                <a:lnTo>
                  <a:pt x="1384138" y="2463799"/>
                </a:lnTo>
                <a:lnTo>
                  <a:pt x="1355696" y="2514599"/>
                </a:lnTo>
                <a:lnTo>
                  <a:pt x="1327847" y="2565399"/>
                </a:lnTo>
                <a:lnTo>
                  <a:pt x="1300699" y="2616199"/>
                </a:lnTo>
                <a:lnTo>
                  <a:pt x="1274360" y="2654299"/>
                </a:lnTo>
                <a:lnTo>
                  <a:pt x="1248939" y="2705099"/>
                </a:lnTo>
                <a:lnTo>
                  <a:pt x="1224542" y="2743199"/>
                </a:lnTo>
                <a:lnTo>
                  <a:pt x="1201279" y="2781299"/>
                </a:lnTo>
                <a:lnTo>
                  <a:pt x="1179256" y="2819399"/>
                </a:lnTo>
                <a:lnTo>
                  <a:pt x="1158581" y="2857499"/>
                </a:lnTo>
                <a:lnTo>
                  <a:pt x="1139364" y="2895599"/>
                </a:lnTo>
                <a:lnTo>
                  <a:pt x="1121710" y="2920999"/>
                </a:lnTo>
                <a:lnTo>
                  <a:pt x="1105730" y="2946399"/>
                </a:lnTo>
                <a:lnTo>
                  <a:pt x="1091529" y="2971799"/>
                </a:lnTo>
                <a:lnTo>
                  <a:pt x="1079217" y="2997199"/>
                </a:lnTo>
                <a:lnTo>
                  <a:pt x="1068900" y="3009899"/>
                </a:lnTo>
                <a:lnTo>
                  <a:pt x="1060688" y="3022599"/>
                </a:lnTo>
                <a:lnTo>
                  <a:pt x="1049464" y="3047999"/>
                </a:lnTo>
                <a:close/>
              </a:path>
              <a:path w="1983739" h="3073400">
                <a:moveTo>
                  <a:pt x="1037799" y="3060699"/>
                </a:moveTo>
                <a:lnTo>
                  <a:pt x="945566" y="3060699"/>
                </a:lnTo>
                <a:lnTo>
                  <a:pt x="941298" y="3047999"/>
                </a:lnTo>
                <a:lnTo>
                  <a:pt x="1042067" y="3047999"/>
                </a:lnTo>
                <a:lnTo>
                  <a:pt x="1037799" y="3060699"/>
                </a:lnTo>
                <a:close/>
              </a:path>
              <a:path w="1983739" h="3073400">
                <a:moveTo>
                  <a:pt x="1014953" y="3073399"/>
                </a:moveTo>
                <a:lnTo>
                  <a:pt x="968411" y="3073399"/>
                </a:lnTo>
                <a:lnTo>
                  <a:pt x="962909" y="3060699"/>
                </a:lnTo>
                <a:lnTo>
                  <a:pt x="1020456" y="3060699"/>
                </a:lnTo>
                <a:lnTo>
                  <a:pt x="1014953" y="307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1765" y="6978284"/>
            <a:ext cx="3762823" cy="33086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9050" y="5329192"/>
            <a:ext cx="18326100" cy="501650"/>
            <a:chOff x="-19050" y="5329192"/>
            <a:chExt cx="18326100" cy="501650"/>
          </a:xfrm>
        </p:grpSpPr>
        <p:sp>
          <p:nvSpPr>
            <p:cNvPr id="5" name="object 5"/>
            <p:cNvSpPr/>
            <p:nvPr/>
          </p:nvSpPr>
          <p:spPr>
            <a:xfrm>
              <a:off x="0" y="5491117"/>
              <a:ext cx="18288000" cy="19050"/>
            </a:xfrm>
            <a:custGeom>
              <a:avLst/>
              <a:gdLst/>
              <a:ahLst/>
              <a:cxnLst/>
              <a:rect l="l" t="t" r="r" b="b"/>
              <a:pathLst>
                <a:path w="18288000" h="19050">
                  <a:moveTo>
                    <a:pt x="0" y="19049"/>
                  </a:moveTo>
                  <a:lnTo>
                    <a:pt x="1828800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991" y="5329192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1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6" y="376993"/>
                  </a:lnTo>
                  <a:lnTo>
                    <a:pt x="15674" y="337962"/>
                  </a:lnTo>
                  <a:lnTo>
                    <a:pt x="4036" y="295575"/>
                  </a:lnTo>
                  <a:lnTo>
                    <a:pt x="0" y="250538"/>
                  </a:lnTo>
                  <a:lnTo>
                    <a:pt x="4036" y="205505"/>
                  </a:lnTo>
                  <a:lnTo>
                    <a:pt x="15674" y="163118"/>
                  </a:lnTo>
                  <a:lnTo>
                    <a:pt x="34206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8"/>
                  </a:lnTo>
                  <a:lnTo>
                    <a:pt x="497045" y="205505"/>
                  </a:lnTo>
                  <a:lnTo>
                    <a:pt x="501081" y="250540"/>
                  </a:lnTo>
                  <a:lnTo>
                    <a:pt x="497045" y="295575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1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9819" y="2548075"/>
            <a:ext cx="99568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148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-1585" dirty="0">
                <a:solidFill>
                  <a:srgbClr val="FFFAFA"/>
                </a:solidFill>
                <a:latin typeface="Trebuchet MS"/>
                <a:cs typeface="Trebuchet MS"/>
              </a:rPr>
              <a:t>1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278" y="5681156"/>
            <a:ext cx="2982595" cy="306959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2025"/>
              </a:spcBef>
            </a:pPr>
            <a:r>
              <a:rPr sz="2950" b="1" spc="335" dirty="0">
                <a:solidFill>
                  <a:srgbClr val="231F20"/>
                </a:solidFill>
                <a:latin typeface="Trebuchet MS"/>
                <a:cs typeface="Trebuchet MS"/>
              </a:rPr>
              <a:t>DAY </a:t>
            </a:r>
            <a:r>
              <a:rPr sz="2950" b="1" spc="-715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2950">
              <a:latin typeface="Trebuchet MS"/>
              <a:cs typeface="Trebuchet MS"/>
            </a:endParaRPr>
          </a:p>
          <a:p>
            <a:pPr marL="87630" marR="80010" indent="45720" algn="just">
              <a:lnSpc>
                <a:spcPct val="113199"/>
              </a:lnSpc>
              <a:spcBef>
                <a:spcPts val="905"/>
              </a:spcBef>
            </a:pPr>
            <a:r>
              <a:rPr sz="18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Revised </a:t>
            </a:r>
            <a:r>
              <a:rPr sz="18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HTML </a:t>
            </a:r>
            <a:r>
              <a:rPr sz="18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&amp; </a:t>
            </a:r>
            <a:r>
              <a:rPr sz="18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CSS. </a:t>
            </a:r>
            <a:r>
              <a:rPr sz="18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185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1850" spc="-4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1850" spc="-4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18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r  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interface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web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page,</a:t>
            </a:r>
            <a:endParaRPr sz="1850">
              <a:latin typeface="Lucida Sans Unicode"/>
              <a:cs typeface="Lucida Sans Unicode"/>
            </a:endParaRPr>
          </a:p>
          <a:p>
            <a:pPr marL="183515" marR="5080" indent="-171450" algn="just">
              <a:lnSpc>
                <a:spcPct val="113199"/>
              </a:lnSpc>
            </a:pP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which </a:t>
            </a:r>
            <a:r>
              <a:rPr sz="185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is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8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main </a:t>
            </a:r>
            <a:r>
              <a:rPr sz="185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page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project</a:t>
            </a:r>
            <a:r>
              <a:rPr sz="185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endParaRPr sz="1850">
              <a:latin typeface="Lucida Sans Unicode"/>
              <a:cs typeface="Lucida Sans Unicode"/>
            </a:endParaRPr>
          </a:p>
          <a:p>
            <a:pPr marL="1122680" marR="93980" indent="-1021715" algn="just">
              <a:lnSpc>
                <a:spcPct val="113199"/>
              </a:lnSpc>
              <a:spcBef>
                <a:spcPts val="5"/>
              </a:spcBef>
            </a:pPr>
            <a:r>
              <a:rPr sz="18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gets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input </a:t>
            </a:r>
            <a:r>
              <a:rPr sz="18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for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850" spc="-5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game.</a:t>
            </a:r>
            <a:endParaRPr sz="185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630" y="2248670"/>
            <a:ext cx="1983739" cy="3502660"/>
            <a:chOff x="4260630" y="2248670"/>
            <a:chExt cx="1983739" cy="3502660"/>
          </a:xfrm>
        </p:grpSpPr>
        <p:sp>
          <p:nvSpPr>
            <p:cNvPr id="10" name="object 10"/>
            <p:cNvSpPr/>
            <p:nvPr/>
          </p:nvSpPr>
          <p:spPr>
            <a:xfrm>
              <a:off x="4260630" y="2248670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39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39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39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39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39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39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39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39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39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39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39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39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39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39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39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39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39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39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39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39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39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39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39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39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39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39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39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39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39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39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1131" y="5250105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6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5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38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5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1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6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58855" y="2548075"/>
            <a:ext cx="1185545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148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-85" dirty="0">
                <a:solidFill>
                  <a:srgbClr val="FFFAFA"/>
                </a:solidFill>
                <a:latin typeface="Trebuchet MS"/>
                <a:cs typeface="Trebuchet MS"/>
              </a:rPr>
              <a:t>2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3613" y="2169577"/>
            <a:ext cx="5390515" cy="3610610"/>
            <a:chOff x="7493613" y="2169577"/>
            <a:chExt cx="5390515" cy="3610610"/>
          </a:xfrm>
        </p:grpSpPr>
        <p:sp>
          <p:nvSpPr>
            <p:cNvPr id="14" name="object 14"/>
            <p:cNvSpPr/>
            <p:nvPr/>
          </p:nvSpPr>
          <p:spPr>
            <a:xfrm>
              <a:off x="7493613" y="2169577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32345" y="5221530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6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6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39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6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2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6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0514" y="2248670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41015" y="5278680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6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8" y="466875"/>
                  </a:lnTo>
                  <a:lnTo>
                    <a:pt x="89120" y="442157"/>
                  </a:lnTo>
                  <a:lnTo>
                    <a:pt x="58924" y="411961"/>
                  </a:lnTo>
                  <a:lnTo>
                    <a:pt x="34206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41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6" y="124088"/>
                  </a:lnTo>
                  <a:lnTo>
                    <a:pt x="58924" y="89120"/>
                  </a:lnTo>
                  <a:lnTo>
                    <a:pt x="89120" y="58924"/>
                  </a:lnTo>
                  <a:lnTo>
                    <a:pt x="124088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0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6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484" y="2472152"/>
            <a:ext cx="4563745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31210" algn="l"/>
              </a:tabLst>
            </a:pPr>
            <a:r>
              <a:rPr sz="6600" b="1" spc="148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80" dirty="0">
                <a:solidFill>
                  <a:srgbClr val="FFFAFA"/>
                </a:solidFill>
                <a:latin typeface="Trebuchet MS"/>
                <a:cs typeface="Trebuchet MS"/>
              </a:rPr>
              <a:t>3</a:t>
            </a:r>
            <a:r>
              <a:rPr sz="6600" b="1" dirty="0">
                <a:solidFill>
                  <a:srgbClr val="FFFAFA"/>
                </a:solidFill>
                <a:latin typeface="Trebuchet MS"/>
                <a:cs typeface="Trebuchet MS"/>
              </a:rPr>
              <a:t>	</a:t>
            </a:r>
            <a:r>
              <a:rPr sz="6600" b="1" spc="148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375" dirty="0">
                <a:solidFill>
                  <a:srgbClr val="FFFAFA"/>
                </a:solidFill>
                <a:latin typeface="Trebuchet MS"/>
                <a:cs typeface="Trebuchet MS"/>
              </a:rPr>
              <a:t>4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37"/>
            <a:ext cx="2725420" cy="2019300"/>
          </a:xfrm>
          <a:custGeom>
            <a:avLst/>
            <a:gdLst/>
            <a:ahLst/>
            <a:cxnLst/>
            <a:rect l="l" t="t" r="r" b="b"/>
            <a:pathLst>
              <a:path w="2725420" h="2019300">
                <a:moveTo>
                  <a:pt x="2717042" y="0"/>
                </a:moveTo>
                <a:lnTo>
                  <a:pt x="2724907" y="0"/>
                </a:lnTo>
                <a:lnTo>
                  <a:pt x="2719504" y="12699"/>
                </a:lnTo>
                <a:lnTo>
                  <a:pt x="2653856" y="88899"/>
                </a:lnTo>
                <a:lnTo>
                  <a:pt x="2587107" y="165099"/>
                </a:lnTo>
                <a:lnTo>
                  <a:pt x="2519261" y="241299"/>
                </a:lnTo>
                <a:lnTo>
                  <a:pt x="2450322" y="317499"/>
                </a:lnTo>
                <a:lnTo>
                  <a:pt x="2415443" y="342899"/>
                </a:lnTo>
                <a:lnTo>
                  <a:pt x="2380292" y="380999"/>
                </a:lnTo>
                <a:lnTo>
                  <a:pt x="2309176" y="457199"/>
                </a:lnTo>
                <a:lnTo>
                  <a:pt x="2237106" y="533399"/>
                </a:lnTo>
                <a:lnTo>
                  <a:pt x="2200764" y="558799"/>
                </a:lnTo>
                <a:lnTo>
                  <a:pt x="2127469" y="634999"/>
                </a:lnTo>
                <a:lnTo>
                  <a:pt x="2090518" y="660399"/>
                </a:lnTo>
                <a:lnTo>
                  <a:pt x="2016011" y="736599"/>
                </a:lnTo>
                <a:lnTo>
                  <a:pt x="1978458" y="761999"/>
                </a:lnTo>
                <a:lnTo>
                  <a:pt x="1902755" y="838199"/>
                </a:lnTo>
                <a:lnTo>
                  <a:pt x="1864606" y="863599"/>
                </a:lnTo>
                <a:lnTo>
                  <a:pt x="1826261" y="901699"/>
                </a:lnTo>
                <a:lnTo>
                  <a:pt x="1787720" y="927099"/>
                </a:lnTo>
                <a:lnTo>
                  <a:pt x="1748983" y="965199"/>
                </a:lnTo>
                <a:lnTo>
                  <a:pt x="1710052" y="990599"/>
                </a:lnTo>
                <a:lnTo>
                  <a:pt x="1670927" y="1028699"/>
                </a:lnTo>
                <a:lnTo>
                  <a:pt x="1631610" y="1054099"/>
                </a:lnTo>
                <a:lnTo>
                  <a:pt x="1592100" y="1092199"/>
                </a:lnTo>
                <a:lnTo>
                  <a:pt x="1512508" y="1142999"/>
                </a:lnTo>
                <a:lnTo>
                  <a:pt x="1472426" y="1181099"/>
                </a:lnTo>
                <a:lnTo>
                  <a:pt x="1391697" y="1231899"/>
                </a:lnTo>
                <a:lnTo>
                  <a:pt x="1351051" y="1269999"/>
                </a:lnTo>
                <a:lnTo>
                  <a:pt x="1227997" y="1346199"/>
                </a:lnTo>
                <a:lnTo>
                  <a:pt x="1186609" y="1384299"/>
                </a:lnTo>
                <a:lnTo>
                  <a:pt x="1103283" y="1435099"/>
                </a:lnTo>
                <a:lnTo>
                  <a:pt x="805952" y="1612899"/>
                </a:lnTo>
                <a:lnTo>
                  <a:pt x="455569" y="1816099"/>
                </a:lnTo>
                <a:lnTo>
                  <a:pt x="410997" y="1828799"/>
                </a:lnTo>
                <a:lnTo>
                  <a:pt x="276267" y="1904999"/>
                </a:lnTo>
                <a:lnTo>
                  <a:pt x="231021" y="1917699"/>
                </a:lnTo>
                <a:lnTo>
                  <a:pt x="140032" y="1968499"/>
                </a:lnTo>
                <a:lnTo>
                  <a:pt x="94289" y="1981199"/>
                </a:lnTo>
                <a:lnTo>
                  <a:pt x="48383" y="2006599"/>
                </a:lnTo>
                <a:lnTo>
                  <a:pt x="2313" y="2019299"/>
                </a:lnTo>
                <a:lnTo>
                  <a:pt x="0" y="2019299"/>
                </a:lnTo>
                <a:lnTo>
                  <a:pt x="46186" y="1993899"/>
                </a:lnTo>
                <a:lnTo>
                  <a:pt x="92083" y="1981199"/>
                </a:lnTo>
                <a:lnTo>
                  <a:pt x="137812" y="1955799"/>
                </a:lnTo>
                <a:lnTo>
                  <a:pt x="183373" y="1943099"/>
                </a:lnTo>
                <a:lnTo>
                  <a:pt x="319039" y="1866899"/>
                </a:lnTo>
                <a:lnTo>
                  <a:pt x="363920" y="1854199"/>
                </a:lnTo>
                <a:lnTo>
                  <a:pt x="497532" y="1777999"/>
                </a:lnTo>
                <a:lnTo>
                  <a:pt x="541723" y="1765299"/>
                </a:lnTo>
                <a:lnTo>
                  <a:pt x="888936" y="1562099"/>
                </a:lnTo>
                <a:lnTo>
                  <a:pt x="1100143" y="1435099"/>
                </a:lnTo>
                <a:lnTo>
                  <a:pt x="1141840" y="1396999"/>
                </a:lnTo>
                <a:lnTo>
                  <a:pt x="1306791" y="1295399"/>
                </a:lnTo>
                <a:lnTo>
                  <a:pt x="1347567" y="1257299"/>
                </a:lnTo>
                <a:lnTo>
                  <a:pt x="1428559" y="1206499"/>
                </a:lnTo>
                <a:lnTo>
                  <a:pt x="1468775" y="1168399"/>
                </a:lnTo>
                <a:lnTo>
                  <a:pt x="1548640" y="1117599"/>
                </a:lnTo>
                <a:lnTo>
                  <a:pt x="1588290" y="1079499"/>
                </a:lnTo>
                <a:lnTo>
                  <a:pt x="1627749" y="1054099"/>
                </a:lnTo>
                <a:lnTo>
                  <a:pt x="1667017" y="1015999"/>
                </a:lnTo>
                <a:lnTo>
                  <a:pt x="1706094" y="990599"/>
                </a:lnTo>
                <a:lnTo>
                  <a:pt x="1744980" y="952499"/>
                </a:lnTo>
                <a:lnTo>
                  <a:pt x="1783673" y="927099"/>
                </a:lnTo>
                <a:lnTo>
                  <a:pt x="1822172" y="888999"/>
                </a:lnTo>
                <a:lnTo>
                  <a:pt x="1860478" y="863599"/>
                </a:lnTo>
                <a:lnTo>
                  <a:pt x="1898589" y="825499"/>
                </a:lnTo>
                <a:lnTo>
                  <a:pt x="1936506" y="800099"/>
                </a:lnTo>
                <a:lnTo>
                  <a:pt x="2011750" y="723899"/>
                </a:lnTo>
                <a:lnTo>
                  <a:pt x="2049078" y="698499"/>
                </a:lnTo>
                <a:lnTo>
                  <a:pt x="2123138" y="622299"/>
                </a:lnTo>
                <a:lnTo>
                  <a:pt x="2159871" y="596899"/>
                </a:lnTo>
                <a:lnTo>
                  <a:pt x="2268868" y="482599"/>
                </a:lnTo>
                <a:lnTo>
                  <a:pt x="2304798" y="457199"/>
                </a:lnTo>
                <a:lnTo>
                  <a:pt x="2375914" y="380999"/>
                </a:lnTo>
                <a:lnTo>
                  <a:pt x="2445944" y="304799"/>
                </a:lnTo>
                <a:lnTo>
                  <a:pt x="2514883" y="228599"/>
                </a:lnTo>
                <a:lnTo>
                  <a:pt x="2548943" y="203199"/>
                </a:lnTo>
                <a:lnTo>
                  <a:pt x="2616240" y="126999"/>
                </a:lnTo>
                <a:lnTo>
                  <a:pt x="2682440" y="50799"/>
                </a:lnTo>
                <a:lnTo>
                  <a:pt x="2715126" y="12699"/>
                </a:lnTo>
                <a:lnTo>
                  <a:pt x="2717042" y="0"/>
                </a:lnTo>
                <a:close/>
              </a:path>
              <a:path w="2725420" h="2019300">
                <a:moveTo>
                  <a:pt x="2420470" y="0"/>
                </a:moveTo>
                <a:lnTo>
                  <a:pt x="2429006" y="0"/>
                </a:lnTo>
                <a:lnTo>
                  <a:pt x="2415443" y="25399"/>
                </a:lnTo>
                <a:lnTo>
                  <a:pt x="2380292" y="50799"/>
                </a:lnTo>
                <a:lnTo>
                  <a:pt x="2309176" y="126999"/>
                </a:lnTo>
                <a:lnTo>
                  <a:pt x="2237106" y="203199"/>
                </a:lnTo>
                <a:lnTo>
                  <a:pt x="2200764" y="228599"/>
                </a:lnTo>
                <a:lnTo>
                  <a:pt x="2090518" y="342899"/>
                </a:lnTo>
                <a:lnTo>
                  <a:pt x="2053365" y="368299"/>
                </a:lnTo>
                <a:lnTo>
                  <a:pt x="1978458" y="444499"/>
                </a:lnTo>
                <a:lnTo>
                  <a:pt x="1940706" y="469899"/>
                </a:lnTo>
                <a:lnTo>
                  <a:pt x="1902755" y="507999"/>
                </a:lnTo>
                <a:lnTo>
                  <a:pt x="1864606" y="533399"/>
                </a:lnTo>
                <a:lnTo>
                  <a:pt x="1826261" y="571499"/>
                </a:lnTo>
                <a:lnTo>
                  <a:pt x="1787720" y="596899"/>
                </a:lnTo>
                <a:lnTo>
                  <a:pt x="1748983" y="634999"/>
                </a:lnTo>
                <a:lnTo>
                  <a:pt x="1710052" y="660399"/>
                </a:lnTo>
                <a:lnTo>
                  <a:pt x="1670927" y="698499"/>
                </a:lnTo>
                <a:lnTo>
                  <a:pt x="1631610" y="723899"/>
                </a:lnTo>
                <a:lnTo>
                  <a:pt x="1592100" y="761999"/>
                </a:lnTo>
                <a:lnTo>
                  <a:pt x="1552399" y="787399"/>
                </a:lnTo>
                <a:lnTo>
                  <a:pt x="1512508" y="825499"/>
                </a:lnTo>
                <a:lnTo>
                  <a:pt x="1432156" y="876299"/>
                </a:lnTo>
                <a:lnTo>
                  <a:pt x="1391697" y="914399"/>
                </a:lnTo>
                <a:lnTo>
                  <a:pt x="1269200" y="990599"/>
                </a:lnTo>
                <a:lnTo>
                  <a:pt x="1227997" y="1028699"/>
                </a:lnTo>
                <a:lnTo>
                  <a:pt x="934454" y="1206499"/>
                </a:lnTo>
                <a:lnTo>
                  <a:pt x="891798" y="1244599"/>
                </a:lnTo>
                <a:lnTo>
                  <a:pt x="762764" y="1320799"/>
                </a:lnTo>
                <a:lnTo>
                  <a:pt x="719400" y="1333499"/>
                </a:lnTo>
                <a:lnTo>
                  <a:pt x="410997" y="1511299"/>
                </a:lnTo>
                <a:lnTo>
                  <a:pt x="366255" y="1523999"/>
                </a:lnTo>
                <a:lnTo>
                  <a:pt x="276267" y="1574799"/>
                </a:lnTo>
                <a:lnTo>
                  <a:pt x="231021" y="1587499"/>
                </a:lnTo>
                <a:lnTo>
                  <a:pt x="140032" y="1638299"/>
                </a:lnTo>
                <a:lnTo>
                  <a:pt x="94289" y="1650999"/>
                </a:lnTo>
                <a:lnTo>
                  <a:pt x="2313" y="1701799"/>
                </a:lnTo>
                <a:lnTo>
                  <a:pt x="0" y="1701799"/>
                </a:lnTo>
                <a:lnTo>
                  <a:pt x="0" y="1689099"/>
                </a:lnTo>
                <a:lnTo>
                  <a:pt x="46186" y="1676399"/>
                </a:lnTo>
                <a:lnTo>
                  <a:pt x="137812" y="1625599"/>
                </a:lnTo>
                <a:lnTo>
                  <a:pt x="183373" y="1612899"/>
                </a:lnTo>
                <a:lnTo>
                  <a:pt x="273987" y="1562099"/>
                </a:lnTo>
                <a:lnTo>
                  <a:pt x="319039" y="1549399"/>
                </a:lnTo>
                <a:lnTo>
                  <a:pt x="453167" y="1473199"/>
                </a:lnTo>
                <a:lnTo>
                  <a:pt x="497532" y="1460499"/>
                </a:lnTo>
                <a:lnTo>
                  <a:pt x="846155" y="1257299"/>
                </a:lnTo>
                <a:lnTo>
                  <a:pt x="1141840" y="1079499"/>
                </a:lnTo>
                <a:lnTo>
                  <a:pt x="1183354" y="1041399"/>
                </a:lnTo>
                <a:lnTo>
                  <a:pt x="1347567" y="939799"/>
                </a:lnTo>
                <a:lnTo>
                  <a:pt x="1388157" y="901699"/>
                </a:lnTo>
                <a:lnTo>
                  <a:pt x="1468775" y="850899"/>
                </a:lnTo>
                <a:lnTo>
                  <a:pt x="1508802" y="812799"/>
                </a:lnTo>
                <a:lnTo>
                  <a:pt x="1548641" y="787399"/>
                </a:lnTo>
                <a:lnTo>
                  <a:pt x="1588290" y="749299"/>
                </a:lnTo>
                <a:lnTo>
                  <a:pt x="1667017" y="698499"/>
                </a:lnTo>
                <a:lnTo>
                  <a:pt x="1706095" y="660399"/>
                </a:lnTo>
                <a:lnTo>
                  <a:pt x="1744980" y="634999"/>
                </a:lnTo>
                <a:lnTo>
                  <a:pt x="1783673" y="596899"/>
                </a:lnTo>
                <a:lnTo>
                  <a:pt x="1822172" y="571499"/>
                </a:lnTo>
                <a:lnTo>
                  <a:pt x="1860478" y="533399"/>
                </a:lnTo>
                <a:lnTo>
                  <a:pt x="1898590" y="507999"/>
                </a:lnTo>
                <a:lnTo>
                  <a:pt x="1974226" y="431799"/>
                </a:lnTo>
                <a:lnTo>
                  <a:pt x="2011751" y="406399"/>
                </a:lnTo>
                <a:lnTo>
                  <a:pt x="2086207" y="330199"/>
                </a:lnTo>
                <a:lnTo>
                  <a:pt x="2123138" y="304799"/>
                </a:lnTo>
                <a:lnTo>
                  <a:pt x="2232736" y="190499"/>
                </a:lnTo>
                <a:lnTo>
                  <a:pt x="2268868" y="165099"/>
                </a:lnTo>
                <a:lnTo>
                  <a:pt x="2340492" y="88899"/>
                </a:lnTo>
                <a:lnTo>
                  <a:pt x="2411065" y="12699"/>
                </a:lnTo>
                <a:lnTo>
                  <a:pt x="2420470" y="0"/>
                </a:lnTo>
                <a:close/>
              </a:path>
              <a:path w="2725420" h="2019300">
                <a:moveTo>
                  <a:pt x="2102681" y="0"/>
                </a:moveTo>
                <a:lnTo>
                  <a:pt x="2111772" y="0"/>
                </a:lnTo>
                <a:lnTo>
                  <a:pt x="2090518" y="25399"/>
                </a:lnTo>
                <a:lnTo>
                  <a:pt x="2053365" y="63499"/>
                </a:lnTo>
                <a:lnTo>
                  <a:pt x="2016011" y="88899"/>
                </a:lnTo>
                <a:lnTo>
                  <a:pt x="1940705" y="165099"/>
                </a:lnTo>
                <a:lnTo>
                  <a:pt x="1902755" y="190499"/>
                </a:lnTo>
                <a:lnTo>
                  <a:pt x="1864606" y="228599"/>
                </a:lnTo>
                <a:lnTo>
                  <a:pt x="1826261" y="253999"/>
                </a:lnTo>
                <a:lnTo>
                  <a:pt x="1787720" y="292099"/>
                </a:lnTo>
                <a:lnTo>
                  <a:pt x="1748983" y="317499"/>
                </a:lnTo>
                <a:lnTo>
                  <a:pt x="1710052" y="355599"/>
                </a:lnTo>
                <a:lnTo>
                  <a:pt x="1670927" y="380999"/>
                </a:lnTo>
                <a:lnTo>
                  <a:pt x="1631610" y="419099"/>
                </a:lnTo>
                <a:lnTo>
                  <a:pt x="1592100" y="444499"/>
                </a:lnTo>
                <a:lnTo>
                  <a:pt x="1552399" y="482599"/>
                </a:lnTo>
                <a:lnTo>
                  <a:pt x="1472426" y="533399"/>
                </a:lnTo>
                <a:lnTo>
                  <a:pt x="1432156" y="571499"/>
                </a:lnTo>
                <a:lnTo>
                  <a:pt x="1351051" y="622299"/>
                </a:lnTo>
                <a:lnTo>
                  <a:pt x="1310219" y="660399"/>
                </a:lnTo>
                <a:lnTo>
                  <a:pt x="1145037" y="761999"/>
                </a:lnTo>
                <a:lnTo>
                  <a:pt x="1103283" y="800099"/>
                </a:lnTo>
                <a:lnTo>
                  <a:pt x="891798" y="927099"/>
                </a:lnTo>
                <a:lnTo>
                  <a:pt x="544202" y="1130299"/>
                </a:lnTo>
                <a:lnTo>
                  <a:pt x="499971" y="1142999"/>
                </a:lnTo>
                <a:lnTo>
                  <a:pt x="321345" y="1244599"/>
                </a:lnTo>
                <a:lnTo>
                  <a:pt x="276266" y="1257299"/>
                </a:lnTo>
                <a:lnTo>
                  <a:pt x="185609" y="1308099"/>
                </a:lnTo>
                <a:lnTo>
                  <a:pt x="140032" y="1320799"/>
                </a:lnTo>
                <a:lnTo>
                  <a:pt x="48383" y="1371599"/>
                </a:lnTo>
                <a:lnTo>
                  <a:pt x="2313" y="1384299"/>
                </a:lnTo>
                <a:lnTo>
                  <a:pt x="0" y="1384299"/>
                </a:lnTo>
                <a:lnTo>
                  <a:pt x="92083" y="1333499"/>
                </a:lnTo>
                <a:lnTo>
                  <a:pt x="137812" y="1320799"/>
                </a:lnTo>
                <a:lnTo>
                  <a:pt x="228764" y="1269999"/>
                </a:lnTo>
                <a:lnTo>
                  <a:pt x="273987" y="1257299"/>
                </a:lnTo>
                <a:lnTo>
                  <a:pt x="363920" y="1206499"/>
                </a:lnTo>
                <a:lnTo>
                  <a:pt x="408630" y="1193799"/>
                </a:lnTo>
                <a:lnTo>
                  <a:pt x="673251" y="1041399"/>
                </a:lnTo>
                <a:lnTo>
                  <a:pt x="716743" y="1028699"/>
                </a:lnTo>
                <a:lnTo>
                  <a:pt x="931539" y="901699"/>
                </a:lnTo>
                <a:lnTo>
                  <a:pt x="973961" y="863599"/>
                </a:lnTo>
                <a:lnTo>
                  <a:pt x="1224684" y="711199"/>
                </a:lnTo>
                <a:lnTo>
                  <a:pt x="1265830" y="673099"/>
                </a:lnTo>
                <a:lnTo>
                  <a:pt x="1388157" y="596899"/>
                </a:lnTo>
                <a:lnTo>
                  <a:pt x="1428560" y="558799"/>
                </a:lnTo>
                <a:lnTo>
                  <a:pt x="1508802" y="507999"/>
                </a:lnTo>
                <a:lnTo>
                  <a:pt x="1548641" y="469899"/>
                </a:lnTo>
                <a:lnTo>
                  <a:pt x="1588290" y="444499"/>
                </a:lnTo>
                <a:lnTo>
                  <a:pt x="1627749" y="406399"/>
                </a:lnTo>
                <a:lnTo>
                  <a:pt x="1706095" y="355599"/>
                </a:lnTo>
                <a:lnTo>
                  <a:pt x="1744980" y="317499"/>
                </a:lnTo>
                <a:lnTo>
                  <a:pt x="1783673" y="292099"/>
                </a:lnTo>
                <a:lnTo>
                  <a:pt x="1860478" y="215899"/>
                </a:lnTo>
                <a:lnTo>
                  <a:pt x="1898590" y="190499"/>
                </a:lnTo>
                <a:lnTo>
                  <a:pt x="1936506" y="152399"/>
                </a:lnTo>
                <a:lnTo>
                  <a:pt x="1974226" y="126999"/>
                </a:lnTo>
                <a:lnTo>
                  <a:pt x="2049078" y="50799"/>
                </a:lnTo>
                <a:lnTo>
                  <a:pt x="2086207" y="25399"/>
                </a:lnTo>
                <a:lnTo>
                  <a:pt x="2102681" y="0"/>
                </a:lnTo>
                <a:close/>
              </a:path>
              <a:path w="2725420" h="2019300">
                <a:moveTo>
                  <a:pt x="1764966" y="0"/>
                </a:moveTo>
                <a:lnTo>
                  <a:pt x="1776975" y="0"/>
                </a:lnTo>
                <a:lnTo>
                  <a:pt x="1748983" y="25399"/>
                </a:lnTo>
                <a:lnTo>
                  <a:pt x="1710052" y="63499"/>
                </a:lnTo>
                <a:lnTo>
                  <a:pt x="1670927" y="88899"/>
                </a:lnTo>
                <a:lnTo>
                  <a:pt x="1631610" y="126999"/>
                </a:lnTo>
                <a:lnTo>
                  <a:pt x="1592100" y="152399"/>
                </a:lnTo>
                <a:lnTo>
                  <a:pt x="1552399" y="190499"/>
                </a:lnTo>
                <a:lnTo>
                  <a:pt x="1472426" y="241299"/>
                </a:lnTo>
                <a:lnTo>
                  <a:pt x="1432156" y="279399"/>
                </a:lnTo>
                <a:lnTo>
                  <a:pt x="1310219" y="355599"/>
                </a:lnTo>
                <a:lnTo>
                  <a:pt x="1269200" y="393699"/>
                </a:lnTo>
                <a:lnTo>
                  <a:pt x="1103283" y="495299"/>
                </a:lnTo>
                <a:lnTo>
                  <a:pt x="1061347" y="533399"/>
                </a:lnTo>
                <a:lnTo>
                  <a:pt x="976932" y="584199"/>
                </a:lnTo>
                <a:lnTo>
                  <a:pt x="632148" y="787399"/>
                </a:lnTo>
                <a:lnTo>
                  <a:pt x="588261" y="800099"/>
                </a:lnTo>
                <a:lnTo>
                  <a:pt x="366255" y="927099"/>
                </a:lnTo>
                <a:lnTo>
                  <a:pt x="321345" y="939799"/>
                </a:lnTo>
                <a:lnTo>
                  <a:pt x="231021" y="990599"/>
                </a:lnTo>
                <a:lnTo>
                  <a:pt x="185609" y="1003299"/>
                </a:lnTo>
                <a:lnTo>
                  <a:pt x="94289" y="1054099"/>
                </a:lnTo>
                <a:lnTo>
                  <a:pt x="48383" y="1066799"/>
                </a:lnTo>
                <a:lnTo>
                  <a:pt x="2313" y="1092199"/>
                </a:lnTo>
                <a:lnTo>
                  <a:pt x="0" y="1092199"/>
                </a:lnTo>
                <a:lnTo>
                  <a:pt x="0" y="1079499"/>
                </a:lnTo>
                <a:lnTo>
                  <a:pt x="46186" y="1066799"/>
                </a:lnTo>
                <a:lnTo>
                  <a:pt x="92083" y="1041399"/>
                </a:lnTo>
                <a:lnTo>
                  <a:pt x="137812" y="1028699"/>
                </a:lnTo>
                <a:lnTo>
                  <a:pt x="228764" y="977899"/>
                </a:lnTo>
                <a:lnTo>
                  <a:pt x="273987" y="965199"/>
                </a:lnTo>
                <a:lnTo>
                  <a:pt x="453167" y="863599"/>
                </a:lnTo>
                <a:lnTo>
                  <a:pt x="497532" y="850899"/>
                </a:lnTo>
                <a:lnTo>
                  <a:pt x="846155" y="647699"/>
                </a:lnTo>
                <a:lnTo>
                  <a:pt x="1141840" y="469899"/>
                </a:lnTo>
                <a:lnTo>
                  <a:pt x="1183354" y="444499"/>
                </a:lnTo>
                <a:lnTo>
                  <a:pt x="1224684" y="406399"/>
                </a:lnTo>
                <a:lnTo>
                  <a:pt x="1347567" y="330199"/>
                </a:lnTo>
                <a:lnTo>
                  <a:pt x="1388157" y="292099"/>
                </a:lnTo>
                <a:lnTo>
                  <a:pt x="1468775" y="241299"/>
                </a:lnTo>
                <a:lnTo>
                  <a:pt x="1508802" y="203199"/>
                </a:lnTo>
                <a:lnTo>
                  <a:pt x="1588290" y="152399"/>
                </a:lnTo>
                <a:lnTo>
                  <a:pt x="1627749" y="114299"/>
                </a:lnTo>
                <a:lnTo>
                  <a:pt x="1667017" y="88899"/>
                </a:lnTo>
                <a:lnTo>
                  <a:pt x="1706095" y="50799"/>
                </a:lnTo>
                <a:lnTo>
                  <a:pt x="1744980" y="25399"/>
                </a:lnTo>
                <a:lnTo>
                  <a:pt x="1764966" y="0"/>
                </a:lnTo>
                <a:close/>
              </a:path>
              <a:path w="2725420" h="2019300">
                <a:moveTo>
                  <a:pt x="1329144" y="0"/>
                </a:moveTo>
                <a:lnTo>
                  <a:pt x="1338813" y="0"/>
                </a:lnTo>
                <a:lnTo>
                  <a:pt x="1310219" y="25399"/>
                </a:lnTo>
                <a:lnTo>
                  <a:pt x="1269200" y="50799"/>
                </a:lnTo>
                <a:lnTo>
                  <a:pt x="1227997" y="88899"/>
                </a:lnTo>
                <a:lnTo>
                  <a:pt x="1186609" y="114299"/>
                </a:lnTo>
                <a:lnTo>
                  <a:pt x="891798" y="292099"/>
                </a:lnTo>
                <a:lnTo>
                  <a:pt x="848963" y="330199"/>
                </a:lnTo>
                <a:lnTo>
                  <a:pt x="805952" y="355599"/>
                </a:lnTo>
                <a:lnTo>
                  <a:pt x="762764" y="368299"/>
                </a:lnTo>
                <a:lnTo>
                  <a:pt x="455569" y="546099"/>
                </a:lnTo>
                <a:lnTo>
                  <a:pt x="410997" y="558799"/>
                </a:lnTo>
                <a:lnTo>
                  <a:pt x="276267" y="634999"/>
                </a:lnTo>
                <a:lnTo>
                  <a:pt x="231021" y="647699"/>
                </a:lnTo>
                <a:lnTo>
                  <a:pt x="140032" y="698499"/>
                </a:lnTo>
                <a:lnTo>
                  <a:pt x="94289" y="711199"/>
                </a:lnTo>
                <a:lnTo>
                  <a:pt x="2313" y="761999"/>
                </a:lnTo>
                <a:lnTo>
                  <a:pt x="0" y="761999"/>
                </a:lnTo>
                <a:lnTo>
                  <a:pt x="0" y="749299"/>
                </a:lnTo>
                <a:lnTo>
                  <a:pt x="46186" y="736599"/>
                </a:lnTo>
                <a:lnTo>
                  <a:pt x="137812" y="685799"/>
                </a:lnTo>
                <a:lnTo>
                  <a:pt x="183373" y="673099"/>
                </a:lnTo>
                <a:lnTo>
                  <a:pt x="273987" y="622299"/>
                </a:lnTo>
                <a:lnTo>
                  <a:pt x="319039" y="609599"/>
                </a:lnTo>
                <a:lnTo>
                  <a:pt x="453167" y="533399"/>
                </a:lnTo>
                <a:lnTo>
                  <a:pt x="497532" y="520699"/>
                </a:lnTo>
                <a:lnTo>
                  <a:pt x="846155" y="317499"/>
                </a:lnTo>
                <a:lnTo>
                  <a:pt x="1141840" y="139699"/>
                </a:lnTo>
                <a:lnTo>
                  <a:pt x="1183354" y="101599"/>
                </a:lnTo>
                <a:lnTo>
                  <a:pt x="1306792" y="25399"/>
                </a:lnTo>
                <a:lnTo>
                  <a:pt x="1329144" y="0"/>
                </a:lnTo>
                <a:close/>
              </a:path>
              <a:path w="2725420" h="2019300">
                <a:moveTo>
                  <a:pt x="795324" y="0"/>
                </a:moveTo>
                <a:lnTo>
                  <a:pt x="809323" y="0"/>
                </a:lnTo>
                <a:lnTo>
                  <a:pt x="805952" y="12699"/>
                </a:lnTo>
                <a:lnTo>
                  <a:pt x="719400" y="63499"/>
                </a:lnTo>
                <a:lnTo>
                  <a:pt x="675861" y="76199"/>
                </a:lnTo>
                <a:lnTo>
                  <a:pt x="410997" y="228599"/>
                </a:lnTo>
                <a:lnTo>
                  <a:pt x="366255" y="241299"/>
                </a:lnTo>
                <a:lnTo>
                  <a:pt x="231021" y="317499"/>
                </a:lnTo>
                <a:lnTo>
                  <a:pt x="185609" y="330199"/>
                </a:lnTo>
                <a:lnTo>
                  <a:pt x="140032" y="355599"/>
                </a:lnTo>
                <a:lnTo>
                  <a:pt x="94289" y="368299"/>
                </a:lnTo>
                <a:lnTo>
                  <a:pt x="2313" y="419099"/>
                </a:lnTo>
                <a:lnTo>
                  <a:pt x="0" y="419099"/>
                </a:lnTo>
                <a:lnTo>
                  <a:pt x="0" y="406399"/>
                </a:lnTo>
                <a:lnTo>
                  <a:pt x="46186" y="393699"/>
                </a:lnTo>
                <a:lnTo>
                  <a:pt x="137812" y="342899"/>
                </a:lnTo>
                <a:lnTo>
                  <a:pt x="183373" y="330199"/>
                </a:lnTo>
                <a:lnTo>
                  <a:pt x="273987" y="279399"/>
                </a:lnTo>
                <a:lnTo>
                  <a:pt x="319039" y="266699"/>
                </a:lnTo>
                <a:lnTo>
                  <a:pt x="497532" y="165099"/>
                </a:lnTo>
                <a:lnTo>
                  <a:pt x="541724" y="152399"/>
                </a:lnTo>
                <a:lnTo>
                  <a:pt x="760058" y="25399"/>
                </a:lnTo>
                <a:lnTo>
                  <a:pt x="795324" y="0"/>
                </a:lnTo>
                <a:close/>
              </a:path>
              <a:path w="2725420" h="2019300">
                <a:moveTo>
                  <a:pt x="108569" y="0"/>
                </a:moveTo>
                <a:lnTo>
                  <a:pt x="120439" y="0"/>
                </a:lnTo>
                <a:lnTo>
                  <a:pt x="94289" y="12699"/>
                </a:lnTo>
                <a:lnTo>
                  <a:pt x="2313" y="63499"/>
                </a:lnTo>
                <a:lnTo>
                  <a:pt x="0" y="63499"/>
                </a:lnTo>
                <a:lnTo>
                  <a:pt x="0" y="50799"/>
                </a:lnTo>
                <a:lnTo>
                  <a:pt x="46186" y="38099"/>
                </a:lnTo>
                <a:lnTo>
                  <a:pt x="92083" y="12699"/>
                </a:lnTo>
                <a:lnTo>
                  <a:pt x="108569" y="0"/>
                </a:lnTo>
                <a:close/>
              </a:path>
            </a:pathLst>
          </a:custGeom>
          <a:solidFill>
            <a:srgbClr val="72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4099635" y="2248670"/>
            <a:ext cx="1983739" cy="3531235"/>
            <a:chOff x="14099635" y="2248670"/>
            <a:chExt cx="1983739" cy="3531235"/>
          </a:xfrm>
        </p:grpSpPr>
        <p:sp>
          <p:nvSpPr>
            <p:cNvPr id="21" name="object 21"/>
            <p:cNvSpPr/>
            <p:nvPr/>
          </p:nvSpPr>
          <p:spPr>
            <a:xfrm>
              <a:off x="14099635" y="2248670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40137" y="5278680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5" y="501081"/>
                  </a:moveTo>
                  <a:lnTo>
                    <a:pt x="205504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19" y="442157"/>
                  </a:lnTo>
                  <a:lnTo>
                    <a:pt x="58923" y="411961"/>
                  </a:lnTo>
                  <a:lnTo>
                    <a:pt x="34205" y="376993"/>
                  </a:lnTo>
                  <a:lnTo>
                    <a:pt x="15673" y="337962"/>
                  </a:lnTo>
                  <a:lnTo>
                    <a:pt x="4035" y="295576"/>
                  </a:lnTo>
                  <a:lnTo>
                    <a:pt x="0" y="250547"/>
                  </a:lnTo>
                  <a:lnTo>
                    <a:pt x="4035" y="205505"/>
                  </a:lnTo>
                  <a:lnTo>
                    <a:pt x="15673" y="163119"/>
                  </a:lnTo>
                  <a:lnTo>
                    <a:pt x="34205" y="124088"/>
                  </a:lnTo>
                  <a:lnTo>
                    <a:pt x="58923" y="89120"/>
                  </a:lnTo>
                  <a:lnTo>
                    <a:pt x="89119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4" y="4036"/>
                  </a:lnTo>
                  <a:lnTo>
                    <a:pt x="250539" y="0"/>
                  </a:lnTo>
                  <a:lnTo>
                    <a:pt x="295574" y="4036"/>
                  </a:lnTo>
                  <a:lnTo>
                    <a:pt x="337961" y="15674"/>
                  </a:lnTo>
                  <a:lnTo>
                    <a:pt x="376992" y="34206"/>
                  </a:lnTo>
                  <a:lnTo>
                    <a:pt x="411960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6" y="163119"/>
                  </a:lnTo>
                  <a:lnTo>
                    <a:pt x="497044" y="205505"/>
                  </a:lnTo>
                  <a:lnTo>
                    <a:pt x="501080" y="250547"/>
                  </a:lnTo>
                  <a:lnTo>
                    <a:pt x="497044" y="295576"/>
                  </a:lnTo>
                  <a:lnTo>
                    <a:pt x="485406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0" y="442157"/>
                  </a:lnTo>
                  <a:lnTo>
                    <a:pt x="376992" y="466875"/>
                  </a:lnTo>
                  <a:lnTo>
                    <a:pt x="337961" y="485407"/>
                  </a:lnTo>
                  <a:lnTo>
                    <a:pt x="295574" y="497045"/>
                  </a:lnTo>
                  <a:lnTo>
                    <a:pt x="250545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373023" y="2480646"/>
            <a:ext cx="122682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148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240" dirty="0">
                <a:solidFill>
                  <a:srgbClr val="FFFAFA"/>
                </a:solidFill>
                <a:latin typeface="Trebuchet MS"/>
                <a:cs typeface="Trebuchet MS"/>
              </a:rPr>
              <a:t>5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2319" y="5681156"/>
            <a:ext cx="2851785" cy="243078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982344">
              <a:lnSpc>
                <a:spcPct val="100000"/>
              </a:lnSpc>
              <a:spcBef>
                <a:spcPts val="2025"/>
              </a:spcBef>
            </a:pPr>
            <a:r>
              <a:rPr sz="2950" b="1" spc="335" dirty="0">
                <a:solidFill>
                  <a:srgbClr val="231F20"/>
                </a:solidFill>
                <a:latin typeface="Trebuchet MS"/>
                <a:cs typeface="Trebuchet MS"/>
              </a:rPr>
              <a:t>DAY </a:t>
            </a:r>
            <a:r>
              <a:rPr sz="2950" b="1" spc="-45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2950">
              <a:latin typeface="Trebuchet MS"/>
              <a:cs typeface="Trebuchet MS"/>
            </a:endParaRPr>
          </a:p>
          <a:p>
            <a:pPr marL="26034" marR="18415" algn="ctr">
              <a:lnSpc>
                <a:spcPct val="113199"/>
              </a:lnSpc>
              <a:spcBef>
                <a:spcPts val="905"/>
              </a:spcBef>
            </a:pPr>
            <a:r>
              <a:rPr sz="18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Learned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basics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of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20" dirty="0">
                <a:solidFill>
                  <a:srgbClr val="231F20"/>
                </a:solidFill>
                <a:latin typeface="Lucida Sans Unicode"/>
                <a:cs typeface="Lucida Sans Unicode"/>
              </a:rPr>
              <a:t>J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-125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1850" spc="-4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185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18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18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18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185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w  </a:t>
            </a:r>
            <a:r>
              <a:rPr sz="185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185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implement</a:t>
            </a:r>
            <a:r>
              <a:rPr sz="185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endParaRPr sz="1850">
              <a:latin typeface="Lucida Sans Unicode"/>
              <a:cs typeface="Lucida Sans Unicode"/>
            </a:endParaRPr>
          </a:p>
          <a:p>
            <a:pPr marL="12700" marR="5715" algn="ctr">
              <a:lnSpc>
                <a:spcPct val="113199"/>
              </a:lnSpc>
            </a:pP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algorithm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HTML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page.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9992" y="5892855"/>
            <a:ext cx="282956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950" b="1" spc="335" dirty="0">
                <a:solidFill>
                  <a:srgbClr val="231F20"/>
                </a:solidFill>
                <a:latin typeface="Trebuchet MS"/>
                <a:cs typeface="Trebuchet MS"/>
              </a:rPr>
              <a:t>DAY </a:t>
            </a:r>
            <a:r>
              <a:rPr sz="2950" b="1" spc="3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18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Created</a:t>
            </a:r>
            <a:r>
              <a:rPr sz="185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endParaRPr sz="1850">
              <a:latin typeface="Lucida Sans Unicode"/>
              <a:cs typeface="Lucida Sans Unicode"/>
            </a:endParaRPr>
          </a:p>
          <a:p>
            <a:pPr marL="310515" marR="302895" algn="ctr">
              <a:lnSpc>
                <a:spcPct val="113199"/>
              </a:lnSpc>
            </a:pPr>
            <a:r>
              <a:rPr sz="18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redirecting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web </a:t>
            </a:r>
            <a:r>
              <a:rPr sz="18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pages</a:t>
            </a:r>
            <a:r>
              <a:rPr sz="185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185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added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contents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endParaRPr sz="185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3199"/>
              </a:lnSpc>
            </a:pP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pages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FLAMES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game.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1295" y="5925919"/>
            <a:ext cx="2860675" cy="350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100"/>
              </a:spcBef>
            </a:pPr>
            <a:r>
              <a:rPr sz="2950" b="1" spc="335" dirty="0">
                <a:solidFill>
                  <a:srgbClr val="231F20"/>
                </a:solidFill>
                <a:latin typeface="Trebuchet MS"/>
                <a:cs typeface="Trebuchet MS"/>
              </a:rPr>
              <a:t>DAY </a:t>
            </a:r>
            <a:r>
              <a:rPr sz="2950" b="1" spc="16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2950">
              <a:latin typeface="Trebuchet MS"/>
              <a:cs typeface="Trebuchet MS"/>
            </a:endParaRPr>
          </a:p>
          <a:p>
            <a:pPr marL="476250" marR="130810" indent="-337820">
              <a:lnSpc>
                <a:spcPct val="113199"/>
              </a:lnSpc>
              <a:spcBef>
                <a:spcPts val="1230"/>
              </a:spcBef>
            </a:pP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20" dirty="0">
                <a:solidFill>
                  <a:srgbClr val="231F20"/>
                </a:solidFill>
                <a:latin typeface="Lucida Sans Unicode"/>
                <a:cs typeface="Lucida Sans Unicode"/>
              </a:rPr>
              <a:t>J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-125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1850" spc="-4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185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18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185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t  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algorithms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endParaRPr sz="1850">
              <a:latin typeface="Lucida Sans Unicode"/>
              <a:cs typeface="Lucida Sans Unicode"/>
            </a:endParaRPr>
          </a:p>
          <a:p>
            <a:pPr marL="393700" marR="168275" indent="-217804">
              <a:lnSpc>
                <a:spcPct val="113199"/>
              </a:lnSpc>
            </a:pPr>
            <a:r>
              <a:rPr sz="18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implemented</a:t>
            </a:r>
            <a:r>
              <a:rPr sz="185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185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HTML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web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page.</a:t>
            </a:r>
            <a:endParaRPr sz="1850">
              <a:latin typeface="Lucida Sans Unicode"/>
              <a:cs typeface="Lucida Sans Unicode"/>
            </a:endParaRPr>
          </a:p>
          <a:p>
            <a:pPr marL="270510">
              <a:lnSpc>
                <a:spcPct val="100000"/>
              </a:lnSpc>
              <a:spcBef>
                <a:spcPts val="295"/>
              </a:spcBef>
            </a:pPr>
            <a:r>
              <a:rPr sz="18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Redirecting</a:t>
            </a:r>
            <a:r>
              <a:rPr sz="185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pages</a:t>
            </a:r>
            <a:endParaRPr sz="1850">
              <a:latin typeface="Lucida Sans Unicode"/>
              <a:cs typeface="Lucida Sans Unicode"/>
            </a:endParaRPr>
          </a:p>
          <a:p>
            <a:pPr marL="152400" marR="5080" indent="-140335">
              <a:lnSpc>
                <a:spcPct val="113199"/>
              </a:lnSpc>
            </a:pPr>
            <a:r>
              <a:rPr sz="18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1850" spc="-4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185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18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18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18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85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cc</a:t>
            </a:r>
            <a:r>
              <a:rPr sz="18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18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18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1850" spc="-95" dirty="0">
                <a:solidFill>
                  <a:srgbClr val="231F20"/>
                </a:solidFill>
                <a:latin typeface="Lucida Sans Unicode"/>
                <a:cs typeface="Lucida Sans Unicode"/>
              </a:rPr>
              <a:t>g  </a:t>
            </a:r>
            <a:r>
              <a:rPr sz="185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output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which </a:t>
            </a:r>
            <a:r>
              <a:rPr sz="18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was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implemented</a:t>
            </a:r>
            <a:endParaRPr sz="1850">
              <a:latin typeface="Lucida Sans Unicode"/>
              <a:cs typeface="Lucida Sans Unicode"/>
            </a:endParaRPr>
          </a:p>
          <a:p>
            <a:pPr marL="258445">
              <a:lnSpc>
                <a:spcPct val="100000"/>
              </a:lnSpc>
              <a:spcBef>
                <a:spcPts val="295"/>
              </a:spcBef>
            </a:pPr>
            <a:r>
              <a:rPr sz="18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using</a:t>
            </a:r>
            <a:r>
              <a:rPr sz="18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JS</a:t>
            </a:r>
            <a:r>
              <a:rPr sz="18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algorithm.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85262" y="5925919"/>
            <a:ext cx="301117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950" b="1" spc="335" dirty="0">
                <a:solidFill>
                  <a:srgbClr val="231F20"/>
                </a:solidFill>
                <a:latin typeface="Trebuchet MS"/>
                <a:cs typeface="Trebuchet MS"/>
              </a:rPr>
              <a:t>DAY </a:t>
            </a:r>
            <a:r>
              <a:rPr sz="2950" b="1" spc="10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2950">
              <a:latin typeface="Trebuchet MS"/>
              <a:cs typeface="Trebuchet MS"/>
            </a:endParaRPr>
          </a:p>
          <a:p>
            <a:pPr marL="12065" marR="5080" algn="ctr">
              <a:lnSpc>
                <a:spcPct val="113199"/>
              </a:lnSpc>
              <a:spcBef>
                <a:spcPts val="1230"/>
              </a:spcBef>
            </a:pPr>
            <a:r>
              <a:rPr sz="185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All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web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pages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were </a:t>
            </a:r>
            <a:r>
              <a:rPr sz="18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designed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using</a:t>
            </a:r>
            <a:r>
              <a:rPr sz="18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CSS.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25" dirty="0"/>
              <a:t>W</a:t>
            </a:r>
            <a:r>
              <a:rPr spc="-1085" dirty="0"/>
              <a:t>O</a:t>
            </a:r>
            <a:r>
              <a:rPr spc="-105" dirty="0"/>
              <a:t>R</a:t>
            </a:r>
            <a:r>
              <a:rPr spc="-465" dirty="0"/>
              <a:t>K</a:t>
            </a:r>
            <a:r>
              <a:rPr spc="-420" dirty="0"/>
              <a:t> </a:t>
            </a:r>
            <a:r>
              <a:rPr spc="-1015" dirty="0"/>
              <a:t>L</a:t>
            </a:r>
            <a:r>
              <a:rPr spc="-1085" dirty="0"/>
              <a:t>O</a:t>
            </a:r>
            <a:r>
              <a:rPr spc="-825" dirty="0"/>
              <a:t>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6627" y="3983"/>
            <a:ext cx="4471360" cy="9848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456" y="346868"/>
            <a:ext cx="738949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400" spc="165" dirty="0">
                <a:solidFill>
                  <a:srgbClr val="231F20"/>
                </a:solidFill>
              </a:rPr>
              <a:t>CONCLUSION</a:t>
            </a:r>
            <a:endParaRPr sz="9400"/>
          </a:p>
        </p:txBody>
      </p:sp>
      <p:sp>
        <p:nvSpPr>
          <p:cNvPr id="4" name="object 4"/>
          <p:cNvSpPr/>
          <p:nvPr/>
        </p:nvSpPr>
        <p:spPr>
          <a:xfrm>
            <a:off x="0" y="7476070"/>
            <a:ext cx="7623809" cy="2811780"/>
          </a:xfrm>
          <a:custGeom>
            <a:avLst/>
            <a:gdLst/>
            <a:ahLst/>
            <a:cxnLst/>
            <a:rect l="l" t="t" r="r" b="b"/>
            <a:pathLst>
              <a:path w="7623809" h="2811779">
                <a:moveTo>
                  <a:pt x="7623518" y="1781581"/>
                </a:moveTo>
                <a:lnTo>
                  <a:pt x="1094663" y="1781581"/>
                </a:lnTo>
                <a:lnTo>
                  <a:pt x="1094663" y="0"/>
                </a:lnTo>
                <a:lnTo>
                  <a:pt x="0" y="0"/>
                </a:lnTo>
                <a:lnTo>
                  <a:pt x="0" y="1781581"/>
                </a:lnTo>
                <a:lnTo>
                  <a:pt x="0" y="2811411"/>
                </a:lnTo>
                <a:lnTo>
                  <a:pt x="7623518" y="2811411"/>
                </a:lnTo>
                <a:lnTo>
                  <a:pt x="7623518" y="178158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187" y="2093502"/>
            <a:ext cx="9013825" cy="641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785" algn="just">
              <a:lnSpc>
                <a:spcPct val="114999"/>
              </a:lnSpc>
              <a:spcBef>
                <a:spcPts val="100"/>
              </a:spcBef>
            </a:pPr>
            <a:r>
              <a:rPr sz="3750" spc="-25" dirty="0">
                <a:latin typeface="Trebuchet MS"/>
                <a:cs typeface="Trebuchet MS"/>
              </a:rPr>
              <a:t>In</a:t>
            </a:r>
            <a:r>
              <a:rPr sz="3750" spc="-20" dirty="0">
                <a:latin typeface="Trebuchet MS"/>
                <a:cs typeface="Trebuchet MS"/>
              </a:rPr>
              <a:t> </a:t>
            </a:r>
            <a:r>
              <a:rPr sz="3750" spc="70" dirty="0">
                <a:latin typeface="Trebuchet MS"/>
                <a:cs typeface="Trebuchet MS"/>
              </a:rPr>
              <a:t>conclusion,</a:t>
            </a:r>
            <a:r>
              <a:rPr sz="3750" spc="1270" dirty="0">
                <a:latin typeface="Trebuchet MS"/>
                <a:cs typeface="Trebuchet MS"/>
              </a:rPr>
              <a:t> </a:t>
            </a:r>
            <a:r>
              <a:rPr sz="3750" spc="80" dirty="0">
                <a:latin typeface="Trebuchet MS"/>
                <a:cs typeface="Trebuchet MS"/>
              </a:rPr>
              <a:t>this</a:t>
            </a:r>
            <a:r>
              <a:rPr sz="3750" spc="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project</a:t>
            </a:r>
            <a:r>
              <a:rPr sz="3750" spc="65" dirty="0">
                <a:latin typeface="Trebuchet MS"/>
                <a:cs typeface="Trebuchet MS"/>
              </a:rPr>
              <a:t> </a:t>
            </a:r>
            <a:r>
              <a:rPr sz="3750" spc="190" dirty="0">
                <a:latin typeface="Trebuchet MS"/>
                <a:cs typeface="Trebuchet MS"/>
              </a:rPr>
              <a:t>has </a:t>
            </a:r>
            <a:r>
              <a:rPr sz="3750" spc="-1115" dirty="0">
                <a:latin typeface="Trebuchet MS"/>
                <a:cs typeface="Trebuchet MS"/>
              </a:rPr>
              <a:t> </a:t>
            </a:r>
            <a:r>
              <a:rPr sz="3750" spc="145" dirty="0">
                <a:latin typeface="Trebuchet MS"/>
                <a:cs typeface="Trebuchet MS"/>
              </a:rPr>
              <a:t>provided</a:t>
            </a:r>
            <a:r>
              <a:rPr sz="3750" spc="150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valuable</a:t>
            </a:r>
            <a:r>
              <a:rPr sz="3750" spc="1220" dirty="0">
                <a:latin typeface="Trebuchet MS"/>
                <a:cs typeface="Trebuchet MS"/>
              </a:rPr>
              <a:t> </a:t>
            </a:r>
            <a:r>
              <a:rPr sz="3750" spc="114" dirty="0">
                <a:latin typeface="Trebuchet MS"/>
                <a:cs typeface="Trebuchet MS"/>
              </a:rPr>
              <a:t>insights</a:t>
            </a:r>
            <a:r>
              <a:rPr sz="3750" spc="120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into</a:t>
            </a:r>
            <a:r>
              <a:rPr sz="3750" spc="1220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the </a:t>
            </a:r>
            <a:r>
              <a:rPr sz="3750" spc="70" dirty="0">
                <a:latin typeface="Trebuchet MS"/>
                <a:cs typeface="Trebuchet MS"/>
              </a:rPr>
              <a:t> </a:t>
            </a:r>
            <a:r>
              <a:rPr sz="3750" spc="130" dirty="0">
                <a:latin typeface="Trebuchet MS"/>
                <a:cs typeface="Trebuchet MS"/>
              </a:rPr>
              <a:t>topic</a:t>
            </a:r>
            <a:r>
              <a:rPr sz="3750" spc="135" dirty="0">
                <a:latin typeface="Trebuchet MS"/>
                <a:cs typeface="Trebuchet MS"/>
              </a:rPr>
              <a:t> </a:t>
            </a:r>
            <a:r>
              <a:rPr sz="3750" spc="25" dirty="0">
                <a:latin typeface="Trebuchet MS"/>
                <a:cs typeface="Trebuchet MS"/>
              </a:rPr>
              <a:t>at</a:t>
            </a:r>
            <a:r>
              <a:rPr sz="3750" spc="30" dirty="0">
                <a:latin typeface="Trebuchet MS"/>
                <a:cs typeface="Trebuchet MS"/>
              </a:rPr>
              <a:t> </a:t>
            </a:r>
            <a:r>
              <a:rPr sz="3750" spc="-5" dirty="0">
                <a:latin typeface="Trebuchet MS"/>
                <a:cs typeface="Trebuchet MS"/>
              </a:rPr>
              <a:t>hand.</a:t>
            </a:r>
            <a:r>
              <a:rPr sz="3750" spc="1120" dirty="0">
                <a:latin typeface="Trebuchet MS"/>
                <a:cs typeface="Trebuchet MS"/>
              </a:rPr>
              <a:t> </a:t>
            </a:r>
            <a:r>
              <a:rPr sz="3750" spc="95" dirty="0">
                <a:latin typeface="Trebuchet MS"/>
                <a:cs typeface="Trebuchet MS"/>
              </a:rPr>
              <a:t>Through</a:t>
            </a:r>
            <a:r>
              <a:rPr sz="3750" spc="1320" dirty="0">
                <a:latin typeface="Trebuchet MS"/>
                <a:cs typeface="Trebuchet MS"/>
              </a:rPr>
              <a:t> </a:t>
            </a:r>
            <a:r>
              <a:rPr sz="3750" spc="114" dirty="0">
                <a:latin typeface="Trebuchet MS"/>
                <a:cs typeface="Trebuchet MS"/>
              </a:rPr>
              <a:t>meticulous </a:t>
            </a:r>
            <a:r>
              <a:rPr sz="3750" spc="120" dirty="0">
                <a:latin typeface="Trebuchet MS"/>
                <a:cs typeface="Trebuchet MS"/>
              </a:rPr>
              <a:t> </a:t>
            </a:r>
            <a:r>
              <a:rPr sz="3750" spc="35" dirty="0">
                <a:latin typeface="Trebuchet MS"/>
                <a:cs typeface="Trebuchet MS"/>
              </a:rPr>
              <a:t>research,</a:t>
            </a:r>
            <a:r>
              <a:rPr sz="3750" spc="40" dirty="0">
                <a:latin typeface="Trebuchet MS"/>
                <a:cs typeface="Trebuchet MS"/>
              </a:rPr>
              <a:t> </a:t>
            </a:r>
            <a:r>
              <a:rPr sz="3750" spc="55" dirty="0">
                <a:latin typeface="Trebuchet MS"/>
                <a:cs typeface="Trebuchet MS"/>
              </a:rPr>
              <a:t>thoughtful</a:t>
            </a:r>
            <a:r>
              <a:rPr sz="3750" spc="60" dirty="0">
                <a:latin typeface="Trebuchet MS"/>
                <a:cs typeface="Trebuchet MS"/>
              </a:rPr>
              <a:t> </a:t>
            </a:r>
            <a:r>
              <a:rPr sz="3750" spc="114" dirty="0">
                <a:latin typeface="Trebuchet MS"/>
                <a:cs typeface="Trebuchet MS"/>
              </a:rPr>
              <a:t>analysis</a:t>
            </a:r>
            <a:r>
              <a:rPr sz="3750" spc="120" dirty="0">
                <a:latin typeface="Trebuchet MS"/>
                <a:cs typeface="Trebuchet MS"/>
              </a:rPr>
              <a:t> </a:t>
            </a:r>
            <a:r>
              <a:rPr sz="3750" spc="160" dirty="0">
                <a:latin typeface="Trebuchet MS"/>
                <a:cs typeface="Trebuchet MS"/>
              </a:rPr>
              <a:t>and </a:t>
            </a:r>
            <a:r>
              <a:rPr sz="3750" spc="165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creative </a:t>
            </a:r>
            <a:r>
              <a:rPr sz="3750" spc="114" dirty="0">
                <a:latin typeface="Trebuchet MS"/>
                <a:cs typeface="Trebuchet MS"/>
              </a:rPr>
              <a:t>problem-soving, </a:t>
            </a:r>
            <a:r>
              <a:rPr sz="3750" spc="25" dirty="0">
                <a:latin typeface="Trebuchet MS"/>
                <a:cs typeface="Trebuchet MS"/>
              </a:rPr>
              <a:t>I've </a:t>
            </a:r>
            <a:r>
              <a:rPr sz="3750" spc="130" dirty="0">
                <a:latin typeface="Trebuchet MS"/>
                <a:cs typeface="Trebuchet MS"/>
              </a:rPr>
              <a:t>achieved </a:t>
            </a:r>
            <a:r>
              <a:rPr sz="3750" spc="135" dirty="0">
                <a:latin typeface="Trebuchet MS"/>
                <a:cs typeface="Trebuchet MS"/>
              </a:rPr>
              <a:t> </a:t>
            </a:r>
            <a:r>
              <a:rPr sz="3750" spc="250" dirty="0">
                <a:latin typeface="Trebuchet MS"/>
                <a:cs typeface="Trebuchet MS"/>
              </a:rPr>
              <a:t>my</a:t>
            </a:r>
            <a:r>
              <a:rPr sz="3750" spc="254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objective</a:t>
            </a:r>
            <a:r>
              <a:rPr sz="3750" spc="70" dirty="0">
                <a:latin typeface="Trebuchet MS"/>
                <a:cs typeface="Trebuchet MS"/>
              </a:rPr>
              <a:t> </a:t>
            </a:r>
            <a:r>
              <a:rPr sz="3750" spc="160" dirty="0">
                <a:latin typeface="Trebuchet MS"/>
                <a:cs typeface="Trebuchet MS"/>
              </a:rPr>
              <a:t>and</a:t>
            </a:r>
            <a:r>
              <a:rPr sz="3750" spc="165" dirty="0">
                <a:latin typeface="Trebuchet MS"/>
                <a:cs typeface="Trebuchet MS"/>
              </a:rPr>
              <a:t> </a:t>
            </a:r>
            <a:r>
              <a:rPr sz="3750" spc="114" dirty="0">
                <a:latin typeface="Trebuchet MS"/>
                <a:cs typeface="Trebuchet MS"/>
              </a:rPr>
              <a:t>contributed</a:t>
            </a:r>
            <a:r>
              <a:rPr sz="3750" spc="120" dirty="0">
                <a:latin typeface="Trebuchet MS"/>
                <a:cs typeface="Trebuchet MS"/>
              </a:rPr>
              <a:t> </a:t>
            </a:r>
            <a:r>
              <a:rPr sz="3750" spc="100" dirty="0">
                <a:latin typeface="Trebuchet MS"/>
                <a:cs typeface="Trebuchet MS"/>
              </a:rPr>
              <a:t>to</a:t>
            </a:r>
            <a:r>
              <a:rPr sz="3750" spc="105" dirty="0">
                <a:latin typeface="Trebuchet MS"/>
                <a:cs typeface="Trebuchet MS"/>
              </a:rPr>
              <a:t> </a:t>
            </a:r>
            <a:r>
              <a:rPr sz="3750" spc="55" dirty="0">
                <a:latin typeface="Trebuchet MS"/>
                <a:cs typeface="Trebuchet MS"/>
              </a:rPr>
              <a:t>a </a:t>
            </a:r>
            <a:r>
              <a:rPr sz="3750" spc="60" dirty="0">
                <a:latin typeface="Trebuchet MS"/>
                <a:cs typeface="Trebuchet MS"/>
              </a:rPr>
              <a:t> </a:t>
            </a:r>
            <a:r>
              <a:rPr sz="3750" spc="140" dirty="0">
                <a:latin typeface="Trebuchet MS"/>
                <a:cs typeface="Trebuchet MS"/>
              </a:rPr>
              <a:t>deeper</a:t>
            </a:r>
            <a:r>
              <a:rPr sz="3750" spc="-65" dirty="0">
                <a:latin typeface="Trebuchet MS"/>
                <a:cs typeface="Trebuchet MS"/>
              </a:rPr>
              <a:t> </a:t>
            </a:r>
            <a:r>
              <a:rPr sz="3750" spc="125" dirty="0">
                <a:latin typeface="Trebuchet MS"/>
                <a:cs typeface="Trebuchet MS"/>
              </a:rPr>
              <a:t>understanding</a:t>
            </a:r>
            <a:r>
              <a:rPr sz="3750" spc="-65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of</a:t>
            </a:r>
            <a:r>
              <a:rPr sz="3750" spc="-70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the</a:t>
            </a:r>
            <a:r>
              <a:rPr sz="3750" spc="-65" dirty="0">
                <a:latin typeface="Trebuchet MS"/>
                <a:cs typeface="Trebuchet MS"/>
              </a:rPr>
              <a:t> </a:t>
            </a:r>
            <a:r>
              <a:rPr sz="3750" spc="20" dirty="0">
                <a:latin typeface="Trebuchet MS"/>
                <a:cs typeface="Trebuchet MS"/>
              </a:rPr>
              <a:t>subject.</a:t>
            </a:r>
            <a:endParaRPr sz="3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750">
              <a:latin typeface="Trebuchet MS"/>
              <a:cs typeface="Trebuchet MS"/>
            </a:endParaRPr>
          </a:p>
          <a:p>
            <a:pPr marL="3566795">
              <a:lnSpc>
                <a:spcPct val="100000"/>
              </a:lnSpc>
            </a:pPr>
            <a:r>
              <a:rPr sz="5200" b="1" i="1" spc="-145" dirty="0">
                <a:latin typeface="Arial"/>
                <a:cs typeface="Arial"/>
              </a:rPr>
              <a:t>THANK </a:t>
            </a:r>
            <a:r>
              <a:rPr sz="5200" b="1" i="1" spc="-95" dirty="0">
                <a:latin typeface="Arial"/>
                <a:cs typeface="Arial"/>
              </a:rPr>
              <a:t>YOU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534479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50" spc="505" dirty="0">
                <a:solidFill>
                  <a:srgbClr val="231F20"/>
                </a:solidFill>
              </a:rPr>
              <a:t>C</a:t>
            </a:r>
            <a:r>
              <a:rPr sz="9950" spc="-175" dirty="0">
                <a:solidFill>
                  <a:srgbClr val="231F20"/>
                </a:solidFill>
              </a:rPr>
              <a:t>O</a:t>
            </a:r>
            <a:r>
              <a:rPr sz="9950" spc="-70" dirty="0">
                <a:solidFill>
                  <a:srgbClr val="231F20"/>
                </a:solidFill>
              </a:rPr>
              <a:t>N</a:t>
            </a:r>
            <a:r>
              <a:rPr sz="9950" spc="-675" dirty="0">
                <a:solidFill>
                  <a:srgbClr val="231F20"/>
                </a:solidFill>
              </a:rPr>
              <a:t>T</a:t>
            </a:r>
            <a:r>
              <a:rPr sz="9950" spc="-225" dirty="0">
                <a:solidFill>
                  <a:srgbClr val="231F20"/>
                </a:solidFill>
              </a:rPr>
              <a:t>E</a:t>
            </a:r>
            <a:r>
              <a:rPr sz="9950" spc="-70" dirty="0">
                <a:solidFill>
                  <a:srgbClr val="231F20"/>
                </a:solidFill>
              </a:rPr>
              <a:t>N</a:t>
            </a:r>
            <a:r>
              <a:rPr sz="9950" spc="-1650" dirty="0">
                <a:solidFill>
                  <a:srgbClr val="231F20"/>
                </a:solidFill>
              </a:rPr>
              <a:t>T</a:t>
            </a:r>
            <a:endParaRPr sz="99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19" cy="19920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4730" y="3323496"/>
            <a:ext cx="18294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32230" algn="l"/>
              </a:tabLst>
            </a:pPr>
            <a:r>
              <a:rPr sz="2500" spc="4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500" spc="34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2500" spc="5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500" spc="275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500" spc="-4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60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500" spc="8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4117714"/>
            <a:ext cx="18288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500" spc="34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2500" spc="5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500" spc="20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500" spc="28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500" spc="4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500" spc="56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500" spc="-4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5037804"/>
            <a:ext cx="118681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500" spc="535" dirty="0">
                <a:solidFill>
                  <a:srgbClr val="231F20"/>
                </a:solidFill>
                <a:latin typeface="Trebuchet MS"/>
                <a:cs typeface="Trebuchet MS"/>
              </a:rPr>
              <a:t>OO</a:t>
            </a:r>
            <a:r>
              <a:rPr sz="2500" spc="30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500" spc="25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4730" y="5832022"/>
            <a:ext cx="29260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0444" algn="l"/>
              </a:tabLst>
            </a:pPr>
            <a:r>
              <a:rPr sz="2500" spc="285" dirty="0">
                <a:solidFill>
                  <a:srgbClr val="231F20"/>
                </a:solidFill>
                <a:latin typeface="Trebuchet MS"/>
                <a:cs typeface="Trebuchet MS"/>
              </a:rPr>
              <a:t>USER	</a:t>
            </a:r>
            <a:r>
              <a:rPr sz="2500" spc="300" dirty="0">
                <a:solidFill>
                  <a:srgbClr val="231F20"/>
                </a:solidFill>
                <a:latin typeface="Trebuchet MS"/>
                <a:cs typeface="Trebuchet MS"/>
              </a:rPr>
              <a:t>INTERFACE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6632866"/>
            <a:ext cx="20847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500" spc="30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500" spc="459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500" spc="5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500" spc="28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500" spc="13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500" spc="20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500" spc="32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500" spc="36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30" y="7425242"/>
            <a:ext cx="130937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6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500" spc="5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500" spc="13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500" spc="459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500" spc="14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730" y="8269623"/>
            <a:ext cx="19304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91895" algn="l"/>
              </a:tabLst>
            </a:pPr>
            <a:r>
              <a:rPr sz="2500" spc="555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500" spc="5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500" spc="28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500" spc="25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0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500" spc="5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500" spc="215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9320" y="2901698"/>
            <a:ext cx="1398905" cy="717740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sz="4250" b="1" spc="-490" dirty="0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sz="4250" b="1" spc="-200" dirty="0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sz="4250" b="1" spc="-235" dirty="0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4250">
              <a:latin typeface="Trebuchet MS"/>
              <a:cs typeface="Trebuchet MS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sz="4250" b="1" spc="-170" dirty="0">
                <a:solidFill>
                  <a:srgbClr val="363636"/>
                </a:solidFill>
                <a:latin typeface="Trebuchet MS"/>
                <a:cs typeface="Trebuchet MS"/>
              </a:rPr>
              <a:t>06</a:t>
            </a:r>
            <a:endParaRPr sz="4250">
              <a:latin typeface="Trebuchet MS"/>
              <a:cs typeface="Trebuchet MS"/>
            </a:endParaRPr>
          </a:p>
          <a:p>
            <a:pPr marL="431800">
              <a:lnSpc>
                <a:spcPct val="100000"/>
              </a:lnSpc>
              <a:spcBef>
                <a:spcPts val="1595"/>
              </a:spcBef>
            </a:pPr>
            <a:r>
              <a:rPr sz="4250" b="1" spc="-385" dirty="0">
                <a:solidFill>
                  <a:srgbClr val="363636"/>
                </a:solidFill>
                <a:latin typeface="Trebuchet MS"/>
                <a:cs typeface="Trebuchet MS"/>
              </a:rPr>
              <a:t>07</a:t>
            </a:r>
            <a:endParaRPr sz="4250">
              <a:latin typeface="Trebuchet MS"/>
              <a:cs typeface="Trebuchet MS"/>
            </a:endParaRPr>
          </a:p>
          <a:p>
            <a:pPr marL="434340">
              <a:lnSpc>
                <a:spcPct val="100000"/>
              </a:lnSpc>
              <a:spcBef>
                <a:spcPts val="1520"/>
              </a:spcBef>
            </a:pPr>
            <a:r>
              <a:rPr sz="4250" b="1" spc="-210" dirty="0">
                <a:solidFill>
                  <a:srgbClr val="363636"/>
                </a:solidFill>
                <a:latin typeface="Trebuchet MS"/>
                <a:cs typeface="Trebuchet MS"/>
              </a:rPr>
              <a:t>08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5176" y="9218988"/>
            <a:ext cx="21697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65" dirty="0">
                <a:solidFill>
                  <a:srgbClr val="363636"/>
                </a:solidFill>
                <a:latin typeface="Lucida Sans Unicode"/>
                <a:cs typeface="Lucida Sans Unicode"/>
              </a:rPr>
              <a:t>CONCLUSION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8002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4847" y="4791169"/>
            <a:ext cx="15379700" cy="4057650"/>
            <a:chOff x="2284847" y="4791169"/>
            <a:chExt cx="15379700" cy="4057650"/>
          </a:xfrm>
        </p:grpSpPr>
        <p:sp>
          <p:nvSpPr>
            <p:cNvPr id="4" name="object 4"/>
            <p:cNvSpPr/>
            <p:nvPr/>
          </p:nvSpPr>
          <p:spPr>
            <a:xfrm>
              <a:off x="2284847" y="4791169"/>
              <a:ext cx="15379700" cy="4057650"/>
            </a:xfrm>
            <a:custGeom>
              <a:avLst/>
              <a:gdLst/>
              <a:ahLst/>
              <a:cxnLst/>
              <a:rect l="l" t="t" r="r" b="b"/>
              <a:pathLst>
                <a:path w="15379700" h="4057650">
                  <a:moveTo>
                    <a:pt x="0" y="4057142"/>
                  </a:moveTo>
                  <a:lnTo>
                    <a:pt x="0" y="0"/>
                  </a:lnTo>
                  <a:lnTo>
                    <a:pt x="15379701" y="0"/>
                  </a:lnTo>
                  <a:lnTo>
                    <a:pt x="15379701" y="4057142"/>
                  </a:lnTo>
                  <a:lnTo>
                    <a:pt x="0" y="405714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172" y="5178806"/>
              <a:ext cx="1149286" cy="11709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07104" y="4942070"/>
            <a:ext cx="13121640" cy="3454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888365" algn="l"/>
                <a:tab pos="1558290" algn="l"/>
                <a:tab pos="3093720" algn="l"/>
                <a:tab pos="3636010" algn="l"/>
                <a:tab pos="4895850" algn="l"/>
                <a:tab pos="5325745" algn="l"/>
                <a:tab pos="6274435" algn="l"/>
                <a:tab pos="6554470" algn="l"/>
                <a:tab pos="7386320" algn="l"/>
                <a:tab pos="7920355" algn="l"/>
                <a:tab pos="8918575" algn="l"/>
                <a:tab pos="10043160" algn="l"/>
                <a:tab pos="10799445" algn="l"/>
                <a:tab pos="11544935" algn="l"/>
                <a:tab pos="11738610" algn="l"/>
                <a:tab pos="12378055" algn="l"/>
              </a:tabLst>
            </a:pPr>
            <a:r>
              <a:rPr sz="2200" spc="150" dirty="0">
                <a:solidFill>
                  <a:srgbClr val="231F20"/>
                </a:solidFill>
                <a:latin typeface="Trebuchet MS"/>
                <a:cs typeface="Trebuchet MS"/>
              </a:rPr>
              <a:t>Hello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and	</a:t>
            </a:r>
            <a:r>
              <a:rPr sz="2200" spc="185" dirty="0">
                <a:solidFill>
                  <a:srgbClr val="231F20"/>
                </a:solidFill>
                <a:latin typeface="Trebuchet MS"/>
                <a:cs typeface="Trebuchet MS"/>
              </a:rPr>
              <a:t>welcome,	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rebuchet MS"/>
                <a:cs typeface="Trebuchet MS"/>
              </a:rPr>
              <a:t>'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140" dirty="0">
                <a:solidFill>
                  <a:srgbClr val="231F20"/>
                </a:solidFill>
                <a:latin typeface="Trebuchet MS"/>
                <a:cs typeface="Trebuchet MS"/>
              </a:rPr>
              <a:t>m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excited	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to	</a:t>
            </a:r>
            <a:r>
              <a:rPr sz="2200" spc="229" dirty="0">
                <a:solidFill>
                  <a:srgbClr val="231F20"/>
                </a:solidFill>
                <a:latin typeface="Trebuchet MS"/>
                <a:cs typeface="Trebuchet MS"/>
              </a:rPr>
              <a:t>share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	</a:t>
            </a:r>
            <a:r>
              <a:rPr sz="2200" spc="-165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-4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231F20"/>
                </a:solidFill>
                <a:latin typeface="Trebuchet MS"/>
                <a:cs typeface="Trebuchet MS"/>
              </a:rPr>
              <a:t>ttle	</a:t>
            </a:r>
            <a:r>
              <a:rPr sz="2200" spc="150" dirty="0">
                <a:solidFill>
                  <a:srgbClr val="231F20"/>
                </a:solidFill>
                <a:latin typeface="Trebuchet MS"/>
                <a:cs typeface="Trebuchet MS"/>
              </a:rPr>
              <a:t>bit	</a:t>
            </a:r>
            <a:r>
              <a:rPr sz="2200" spc="240" dirty="0">
                <a:solidFill>
                  <a:srgbClr val="231F20"/>
                </a:solidFill>
                <a:latin typeface="Trebuchet MS"/>
                <a:cs typeface="Trebuchet MS"/>
              </a:rPr>
              <a:t>about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myself	</a:t>
            </a:r>
            <a:r>
              <a:rPr sz="2200" spc="150" dirty="0">
                <a:solidFill>
                  <a:srgbClr val="231F20"/>
                </a:solidFill>
                <a:latin typeface="Trebuchet MS"/>
                <a:cs typeface="Trebuchet MS"/>
              </a:rPr>
              <a:t>with	</a:t>
            </a:r>
            <a:r>
              <a:rPr sz="2200" spc="145" dirty="0">
                <a:solidFill>
                  <a:srgbClr val="231F20"/>
                </a:solidFill>
                <a:latin typeface="Trebuchet MS"/>
                <a:cs typeface="Trebuchet MS"/>
              </a:rPr>
              <a:t>you.	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	</a:t>
            </a:r>
            <a:r>
              <a:rPr sz="2200" spc="-165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-4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231F20"/>
                </a:solidFill>
                <a:latin typeface="Trebuchet MS"/>
                <a:cs typeface="Trebuchet MS"/>
              </a:rPr>
              <a:t>ike	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tabLst>
                <a:tab pos="841375" algn="l"/>
                <a:tab pos="885825" algn="l"/>
                <a:tab pos="1224280" algn="l"/>
                <a:tab pos="1300480" algn="l"/>
                <a:tab pos="1504315" algn="l"/>
                <a:tab pos="2425065" algn="l"/>
                <a:tab pos="2650490" algn="l"/>
                <a:tab pos="2872105" algn="l"/>
                <a:tab pos="3152140" algn="l"/>
                <a:tab pos="3988435" algn="l"/>
                <a:tab pos="5093970" algn="l"/>
                <a:tab pos="7065645" algn="l"/>
                <a:tab pos="8060055" algn="l"/>
                <a:tab pos="8694420" algn="l"/>
                <a:tab pos="9850755" algn="l"/>
                <a:tab pos="10415905" algn="l"/>
                <a:tab pos="11975465" algn="l"/>
                <a:tab pos="12567285" algn="l"/>
              </a:tabLst>
            </a:pP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-8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350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sz="2200" spc="42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-8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spc="229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200" spc="254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4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4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16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48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10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9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39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54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45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26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-420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5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pp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5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-165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105" dirty="0">
                <a:solidFill>
                  <a:srgbClr val="231F20"/>
                </a:solidFill>
                <a:latin typeface="Trebuchet MS"/>
                <a:cs typeface="Trebuchet MS"/>
              </a:rPr>
              <a:t>d  </a:t>
            </a:r>
            <a:r>
              <a:rPr sz="2200" spc="180" dirty="0">
                <a:solidFill>
                  <a:srgbClr val="231F20"/>
                </a:solidFill>
                <a:latin typeface="Trebuchet MS"/>
                <a:cs typeface="Trebuchet MS"/>
              </a:rPr>
              <a:t>work	</a:t>
            </a:r>
            <a:r>
              <a:rPr sz="2200" spc="80" dirty="0">
                <a:solidFill>
                  <a:srgbClr val="231F20"/>
                </a:solidFill>
                <a:latin typeface="Trebuchet MS"/>
                <a:cs typeface="Trebuchet MS"/>
              </a:rPr>
              <a:t>in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unique	</a:t>
            </a:r>
            <a:r>
              <a:rPr sz="2200" spc="114" dirty="0">
                <a:solidFill>
                  <a:srgbClr val="231F20"/>
                </a:solidFill>
                <a:latin typeface="Trebuchet MS"/>
                <a:cs typeface="Trebuchet MS"/>
              </a:rPr>
              <a:t>way.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rebuchet MS"/>
              <a:cs typeface="Trebuchet MS"/>
            </a:endParaRPr>
          </a:p>
          <a:p>
            <a:pPr marL="12700" marR="217170">
              <a:lnSpc>
                <a:spcPct val="113599"/>
              </a:lnSpc>
              <a:tabLst>
                <a:tab pos="1007110" algn="l"/>
                <a:tab pos="1374775" algn="l"/>
                <a:tab pos="1943735" algn="l"/>
                <a:tab pos="2137410" algn="l"/>
                <a:tab pos="2703830" algn="l"/>
                <a:tab pos="2821940" algn="l"/>
                <a:tab pos="3066415" algn="l"/>
                <a:tab pos="3957954" algn="l"/>
                <a:tab pos="4287520" algn="l"/>
                <a:tab pos="4852670" algn="l"/>
                <a:tab pos="4994275" algn="l"/>
                <a:tab pos="5282565" algn="l"/>
                <a:tab pos="6339205" algn="l"/>
                <a:tab pos="6443345" algn="l"/>
                <a:tab pos="6723380" algn="l"/>
                <a:tab pos="7631430" algn="l"/>
                <a:tab pos="7820025" algn="l"/>
                <a:tab pos="8112759" algn="l"/>
                <a:tab pos="8202295" algn="l"/>
                <a:tab pos="8392795" algn="l"/>
                <a:tab pos="8911590" algn="l"/>
                <a:tab pos="9053195" algn="l"/>
                <a:tab pos="9467850" algn="l"/>
                <a:tab pos="9581515" algn="l"/>
                <a:tab pos="10573385" algn="l"/>
                <a:tab pos="10799445" algn="l"/>
                <a:tab pos="11749405" algn="l"/>
              </a:tabLst>
            </a:pPr>
            <a:r>
              <a:rPr sz="2200" spc="229" dirty="0">
                <a:solidFill>
                  <a:srgbClr val="231F20"/>
                </a:solidFill>
                <a:latin typeface="Trebuchet MS"/>
                <a:cs typeface="Trebuchet MS"/>
              </a:rPr>
              <a:t>Growing	</a:t>
            </a:r>
            <a:r>
              <a:rPr sz="2200" spc="75" dirty="0">
                <a:solidFill>
                  <a:srgbClr val="231F20"/>
                </a:solidFill>
                <a:latin typeface="Trebuchet MS"/>
                <a:cs typeface="Trebuchet MS"/>
              </a:rPr>
              <a:t>up,	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	</a:t>
            </a:r>
            <a:r>
              <a:rPr sz="2200" spc="229" dirty="0">
                <a:solidFill>
                  <a:srgbClr val="231F20"/>
                </a:solidFill>
                <a:latin typeface="Trebuchet MS"/>
                <a:cs typeface="Trebuchet MS"/>
              </a:rPr>
              <a:t>was	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always	</a:t>
            </a:r>
            <a:r>
              <a:rPr sz="2200" spc="210" dirty="0">
                <a:solidFill>
                  <a:srgbClr val="231F20"/>
                </a:solidFill>
                <a:latin typeface="Trebuchet MS"/>
                <a:cs typeface="Trebuchet MS"/>
              </a:rPr>
              <a:t>drawn	</a:t>
            </a:r>
            <a:r>
              <a:rPr sz="2200" spc="250" dirty="0">
                <a:solidFill>
                  <a:srgbClr val="231F20"/>
                </a:solidFill>
                <a:latin typeface="Trebuchet MS"/>
                <a:cs typeface="Trebuchet MS"/>
              </a:rPr>
              <a:t>towards	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working	</a:t>
            </a:r>
            <a:r>
              <a:rPr sz="2200" spc="195" dirty="0">
                <a:solidFill>
                  <a:srgbClr val="231F20"/>
                </a:solidFill>
                <a:latin typeface="Trebuchet MS"/>
                <a:cs typeface="Trebuchet MS"/>
              </a:rPr>
              <a:t>on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	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PC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and		</a:t>
            </a:r>
            <a:r>
              <a:rPr sz="2200" spc="215" dirty="0">
                <a:solidFill>
                  <a:srgbClr val="231F20"/>
                </a:solidFill>
                <a:latin typeface="Trebuchet MS"/>
                <a:cs typeface="Trebuchet MS"/>
              </a:rPr>
              <a:t>playing	</a:t>
            </a:r>
            <a:r>
              <a:rPr sz="2200" spc="229" dirty="0">
                <a:solidFill>
                  <a:srgbClr val="231F20"/>
                </a:solidFill>
                <a:latin typeface="Trebuchet MS"/>
                <a:cs typeface="Trebuchet MS"/>
              </a:rPr>
              <a:t>video	</a:t>
            </a:r>
            <a:r>
              <a:rPr sz="2200" spc="200" dirty="0">
                <a:solidFill>
                  <a:srgbClr val="231F20"/>
                </a:solidFill>
                <a:latin typeface="Trebuchet MS"/>
                <a:cs typeface="Trebuchet MS"/>
              </a:rPr>
              <a:t>games, </a:t>
            </a:r>
            <a:r>
              <a:rPr sz="2200" spc="-6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5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8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ll</a:t>
            </a:r>
            <a:r>
              <a:rPr sz="2200" spc="135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120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42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ee</a:t>
            </a:r>
            <a:r>
              <a:rPr sz="2200" spc="-6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5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-8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4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16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48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10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9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39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54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45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26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51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27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3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16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-380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362075" algn="l"/>
                <a:tab pos="1923414" algn="l"/>
                <a:tab pos="2830195" algn="l"/>
                <a:tab pos="3453765" algn="l"/>
                <a:tab pos="4123690" algn="l"/>
                <a:tab pos="4734560" algn="l"/>
                <a:tab pos="6677659" algn="l"/>
                <a:tab pos="7107555" algn="l"/>
                <a:tab pos="7850505" algn="l"/>
                <a:tab pos="8736965" algn="l"/>
                <a:tab pos="10471150" algn="l"/>
                <a:tab pos="11469370" algn="l"/>
              </a:tabLst>
            </a:pP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Through	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my	</a:t>
            </a:r>
            <a:r>
              <a:rPr sz="2200" spc="105" dirty="0">
                <a:solidFill>
                  <a:srgbClr val="231F20"/>
                </a:solidFill>
                <a:latin typeface="Trebuchet MS"/>
                <a:cs typeface="Trebuchet MS"/>
              </a:rPr>
              <a:t>work,	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rebuchet MS"/>
                <a:cs typeface="Trebuchet MS"/>
              </a:rPr>
              <a:t>'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231F20"/>
                </a:solidFill>
                <a:latin typeface="Trebuchet MS"/>
                <a:cs typeface="Trebuchet MS"/>
              </a:rPr>
              <a:t>ve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had	</a:t>
            </a:r>
            <a:r>
              <a:rPr sz="2200" spc="170" dirty="0">
                <a:solidFill>
                  <a:srgbClr val="231F20"/>
                </a:solidFill>
                <a:latin typeface="Trebuchet MS"/>
                <a:cs typeface="Trebuchet MS"/>
              </a:rPr>
              <a:t>the	</a:t>
            </a:r>
            <a:r>
              <a:rPr sz="2200" spc="250" dirty="0">
                <a:solidFill>
                  <a:srgbClr val="231F20"/>
                </a:solidFill>
                <a:latin typeface="Trebuchet MS"/>
                <a:cs typeface="Trebuchet MS"/>
              </a:rPr>
              <a:t>opportunity	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to	</a:t>
            </a:r>
            <a:r>
              <a:rPr sz="2200" spc="185" dirty="0">
                <a:solidFill>
                  <a:srgbClr val="231F20"/>
                </a:solidFill>
                <a:latin typeface="Trebuchet MS"/>
                <a:cs typeface="Trebuchet MS"/>
              </a:rPr>
              <a:t>gain	</a:t>
            </a:r>
            <a:r>
              <a:rPr sz="2200" spc="225" dirty="0">
                <a:solidFill>
                  <a:srgbClr val="231F20"/>
                </a:solidFill>
                <a:latin typeface="Trebuchet MS"/>
                <a:cs typeface="Trebuchet MS"/>
              </a:rPr>
              <a:t>more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knowledge	</a:t>
            </a:r>
            <a:r>
              <a:rPr sz="2200" spc="240" dirty="0">
                <a:solidFill>
                  <a:srgbClr val="231F20"/>
                </a:solidFill>
                <a:latin typeface="Trebuchet MS"/>
                <a:cs typeface="Trebuchet MS"/>
              </a:rPr>
              <a:t>about	</a:t>
            </a:r>
            <a:r>
              <a:rPr sz="2200" spc="17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12700" marR="213995">
              <a:lnSpc>
                <a:spcPct val="113599"/>
              </a:lnSpc>
              <a:tabLst>
                <a:tab pos="1560830" algn="l"/>
                <a:tab pos="2299335" algn="l"/>
                <a:tab pos="2923540" algn="l"/>
                <a:tab pos="3772535" algn="l"/>
                <a:tab pos="5151120" algn="l"/>
                <a:tab pos="6145530" algn="l"/>
                <a:tab pos="6779895" algn="l"/>
                <a:tab pos="7936230" algn="l"/>
                <a:tab pos="8501380" algn="l"/>
                <a:tab pos="9836150" algn="l"/>
                <a:tab pos="10116185" algn="l"/>
                <a:tab pos="11234420" algn="l"/>
                <a:tab pos="12546330" algn="l"/>
              </a:tabLst>
            </a:pP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-2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-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rebuchet MS"/>
                <a:cs typeface="Trebuchet MS"/>
              </a:rPr>
              <a:t>'</a:t>
            </a:r>
            <a:r>
              <a:rPr sz="2200" spc="-4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spc="28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25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2200" spc="325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-420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37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200" spc="5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2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spc="204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7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28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15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42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355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le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235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200" spc="26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spc="370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2200" spc="42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200" spc="1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200" spc="19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2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200" spc="33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200" spc="35" dirty="0">
                <a:solidFill>
                  <a:srgbClr val="231F20"/>
                </a:solidFill>
                <a:latin typeface="Trebuchet MS"/>
                <a:cs typeface="Trebuchet MS"/>
              </a:rPr>
              <a:t>n  </a:t>
            </a:r>
            <a:r>
              <a:rPr sz="2200" spc="240" dirty="0">
                <a:solidFill>
                  <a:srgbClr val="231F20"/>
                </a:solidFill>
                <a:latin typeface="Trebuchet MS"/>
                <a:cs typeface="Trebuchet MS"/>
              </a:rPr>
              <a:t>FLAMES.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459874"/>
            <a:ext cx="4828324" cy="2819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1534" y="1214813"/>
            <a:ext cx="11581765" cy="305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1920"/>
              </a:lnSpc>
              <a:spcBef>
                <a:spcPts val="130"/>
              </a:spcBef>
              <a:tabLst>
                <a:tab pos="4578350" algn="l"/>
              </a:tabLst>
            </a:pPr>
            <a:r>
              <a:rPr sz="9950" spc="-125" dirty="0">
                <a:solidFill>
                  <a:srgbClr val="231F20"/>
                </a:solidFill>
              </a:rPr>
              <a:t>ABOUT	</a:t>
            </a:r>
            <a:r>
              <a:rPr sz="9950" spc="-305" dirty="0">
                <a:solidFill>
                  <a:srgbClr val="231F20"/>
                </a:solidFill>
              </a:rPr>
              <a:t>ME</a:t>
            </a:r>
            <a:endParaRPr sz="9950"/>
          </a:p>
          <a:p>
            <a:pPr marL="5338445">
              <a:lnSpc>
                <a:spcPts val="11920"/>
              </a:lnSpc>
            </a:pPr>
            <a:r>
              <a:rPr sz="9950" spc="-720" dirty="0">
                <a:solidFill>
                  <a:srgbClr val="231F20"/>
                </a:solidFill>
              </a:rPr>
              <a:t>H</a:t>
            </a:r>
            <a:r>
              <a:rPr sz="9950" spc="-810" dirty="0">
                <a:solidFill>
                  <a:srgbClr val="231F20"/>
                </a:solidFill>
              </a:rPr>
              <a:t>A</a:t>
            </a:r>
            <a:r>
              <a:rPr sz="9950" spc="-100" dirty="0">
                <a:solidFill>
                  <a:srgbClr val="231F20"/>
                </a:solidFill>
              </a:rPr>
              <a:t>R</a:t>
            </a:r>
            <a:r>
              <a:rPr sz="9950" spc="225" dirty="0">
                <a:solidFill>
                  <a:srgbClr val="231F20"/>
                </a:solidFill>
              </a:rPr>
              <a:t>I</a:t>
            </a:r>
            <a:r>
              <a:rPr sz="9950" spc="35" dirty="0">
                <a:solidFill>
                  <a:srgbClr val="231F20"/>
                </a:solidFill>
              </a:rPr>
              <a:t>S</a:t>
            </a:r>
            <a:r>
              <a:rPr sz="9950" spc="-715" dirty="0">
                <a:solidFill>
                  <a:srgbClr val="231F20"/>
                </a:solidFill>
              </a:rPr>
              <a:t>H</a:t>
            </a:r>
            <a:r>
              <a:rPr sz="9950" spc="-445" dirty="0">
                <a:solidFill>
                  <a:srgbClr val="231F20"/>
                </a:solidFill>
              </a:rPr>
              <a:t> </a:t>
            </a:r>
            <a:r>
              <a:rPr sz="9950" spc="40" dirty="0">
                <a:solidFill>
                  <a:srgbClr val="231F20"/>
                </a:solidFill>
              </a:rPr>
              <a:t>S</a:t>
            </a:r>
            <a:r>
              <a:rPr sz="9950" spc="-445" dirty="0">
                <a:solidFill>
                  <a:srgbClr val="231F20"/>
                </a:solidFill>
              </a:rPr>
              <a:t> </a:t>
            </a:r>
            <a:r>
              <a:rPr sz="9950" spc="-390" dirty="0">
                <a:solidFill>
                  <a:srgbClr val="231F20"/>
                </a:solidFill>
              </a:rPr>
              <a:t>M</a:t>
            </a:r>
            <a:endParaRPr sz="9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>
                <a:moveTo>
                  <a:pt x="0" y="0"/>
                </a:moveTo>
                <a:lnTo>
                  <a:pt x="18287999" y="0"/>
                </a:lnTo>
                <a:lnTo>
                  <a:pt x="18287999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09" y="0"/>
            <a:ext cx="4821889" cy="3086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72655" cy="3441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40748" y="3404493"/>
            <a:ext cx="14160500" cy="6015990"/>
            <a:chOff x="2140748" y="3404493"/>
            <a:chExt cx="14160500" cy="6015990"/>
          </a:xfrm>
        </p:grpSpPr>
        <p:sp>
          <p:nvSpPr>
            <p:cNvPr id="6" name="object 6"/>
            <p:cNvSpPr/>
            <p:nvPr/>
          </p:nvSpPr>
          <p:spPr>
            <a:xfrm>
              <a:off x="7052048" y="3442593"/>
              <a:ext cx="9210675" cy="3009900"/>
            </a:xfrm>
            <a:custGeom>
              <a:avLst/>
              <a:gdLst/>
              <a:ahLst/>
              <a:cxnLst/>
              <a:rect l="l" t="t" r="r" b="b"/>
              <a:pathLst>
                <a:path w="9210675" h="3009900">
                  <a:moveTo>
                    <a:pt x="0" y="0"/>
                  </a:moveTo>
                  <a:lnTo>
                    <a:pt x="9210541" y="0"/>
                  </a:lnTo>
                  <a:lnTo>
                    <a:pt x="9210541" y="3009899"/>
                  </a:lnTo>
                  <a:lnTo>
                    <a:pt x="0" y="3009899"/>
                  </a:lnTo>
                  <a:lnTo>
                    <a:pt x="0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9166" y="6572073"/>
              <a:ext cx="9029700" cy="2809875"/>
            </a:xfrm>
            <a:custGeom>
              <a:avLst/>
              <a:gdLst/>
              <a:ahLst/>
              <a:cxnLst/>
              <a:rect l="l" t="t" r="r" b="b"/>
              <a:pathLst>
                <a:path w="9029700" h="2809875">
                  <a:moveTo>
                    <a:pt x="0" y="0"/>
                  </a:moveTo>
                  <a:lnTo>
                    <a:pt x="9029699" y="0"/>
                  </a:lnTo>
                  <a:lnTo>
                    <a:pt x="9029699" y="2809852"/>
                  </a:lnTo>
                  <a:lnTo>
                    <a:pt x="0" y="2809852"/>
                  </a:lnTo>
                  <a:lnTo>
                    <a:pt x="0" y="0"/>
                  </a:lnTo>
                </a:path>
              </a:pathLst>
            </a:custGeom>
            <a:ln w="7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3146" y="3738336"/>
              <a:ext cx="76200" cy="761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58628" y="3547347"/>
            <a:ext cx="390652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  <a:tabLst>
                <a:tab pos="1336040" algn="l"/>
                <a:tab pos="1812925" algn="l"/>
                <a:tab pos="1945005" algn="l"/>
                <a:tab pos="2215515" algn="l"/>
                <a:tab pos="3199130" algn="l"/>
                <a:tab pos="3408045" algn="l"/>
              </a:tabLst>
            </a:pPr>
            <a:r>
              <a:rPr sz="1950" spc="295" dirty="0">
                <a:solidFill>
                  <a:srgbClr val="231F20"/>
                </a:solidFill>
                <a:latin typeface="Trebuchet MS"/>
                <a:cs typeface="Trebuchet MS"/>
              </a:rPr>
              <a:t>FLAMES	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	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	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game	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used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ee</a:t>
            </a:r>
            <a:r>
              <a:rPr sz="1950" spc="6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6300" y="3547347"/>
            <a:ext cx="312991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075" marR="5080" indent="-80010">
              <a:lnSpc>
                <a:spcPct val="115399"/>
              </a:lnSpc>
              <a:spcBef>
                <a:spcPts val="90"/>
              </a:spcBef>
              <a:tabLst>
                <a:tab pos="549910" algn="l"/>
                <a:tab pos="1336040" algn="l"/>
                <a:tab pos="1473835" algn="l"/>
                <a:tab pos="1738630" algn="l"/>
                <a:tab pos="2482215" algn="l"/>
              </a:tabLst>
            </a:pP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	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ind	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		</a:t>
            </a: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non-real 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11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-4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13421" y="3547347"/>
            <a:ext cx="114427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5904" marR="5080" indent="-243840">
              <a:lnSpc>
                <a:spcPct val="115399"/>
              </a:lnSpc>
              <a:spcBef>
                <a:spcPts val="90"/>
              </a:spcBef>
              <a:tabLst>
                <a:tab pos="377190" algn="l"/>
              </a:tabLst>
            </a:pPr>
            <a:r>
              <a:rPr sz="1950" spc="-250" dirty="0">
                <a:solidFill>
                  <a:srgbClr val="231F20"/>
                </a:solidFill>
                <a:latin typeface="Trebuchet MS"/>
                <a:cs typeface="Trebuchet MS"/>
              </a:rPr>
              <a:t>/		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unn</a:t>
            </a:r>
            <a:r>
              <a:rPr sz="1950" spc="100" dirty="0">
                <a:solidFill>
                  <a:srgbClr val="231F20"/>
                </a:solidFill>
                <a:latin typeface="Trebuchet MS"/>
                <a:cs typeface="Trebuchet MS"/>
              </a:rPr>
              <a:t>y  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3802" y="5109936"/>
            <a:ext cx="4805680" cy="1948180"/>
            <a:chOff x="2723802" y="5109936"/>
            <a:chExt cx="4805680" cy="19481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3146" y="5109936"/>
              <a:ext cx="76200" cy="76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802" y="6981035"/>
              <a:ext cx="76840" cy="768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25348" y="4274180"/>
            <a:ext cx="13134340" cy="4930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45355" algn="just">
              <a:lnSpc>
                <a:spcPct val="100000"/>
              </a:lnSpc>
              <a:spcBef>
                <a:spcPts val="130"/>
              </a:spcBef>
            </a:pP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without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including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0" dirty="0">
                <a:solidFill>
                  <a:srgbClr val="231F20"/>
                </a:solidFill>
                <a:latin typeface="Trebuchet MS"/>
                <a:cs typeface="Trebuchet MS"/>
              </a:rPr>
              <a:t>any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special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characters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their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20" dirty="0">
                <a:solidFill>
                  <a:srgbClr val="231F20"/>
                </a:solidFill>
                <a:latin typeface="Trebuchet MS"/>
                <a:cs typeface="Trebuchet MS"/>
              </a:rPr>
              <a:t>initials.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4745355" marR="5080" algn="just">
              <a:lnSpc>
                <a:spcPct val="115399"/>
              </a:lnSpc>
              <a:spcBef>
                <a:spcPts val="5"/>
              </a:spcBef>
            </a:pPr>
            <a:r>
              <a:rPr sz="1950" spc="-75" dirty="0">
                <a:solidFill>
                  <a:srgbClr val="231F20"/>
                </a:solidFill>
                <a:latin typeface="Trebuchet MS"/>
                <a:cs typeface="Trebuchet MS"/>
              </a:rPr>
              <a:t>"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Flames"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term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often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used</a:t>
            </a:r>
            <a:r>
              <a:rPr sz="1950" spc="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describe 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intensity</a:t>
            </a:r>
            <a:r>
              <a:rPr sz="1950" spc="2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1950" spc="1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strong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5" dirty="0">
                <a:solidFill>
                  <a:srgbClr val="231F20"/>
                </a:solidFill>
                <a:latin typeface="Trebuchet MS"/>
                <a:cs typeface="Trebuchet MS"/>
              </a:rPr>
              <a:t>emotion, 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particularly  </a:t>
            </a:r>
            <a:r>
              <a:rPr sz="1950" spc="265" dirty="0">
                <a:solidFill>
                  <a:srgbClr val="231F20"/>
                </a:solidFill>
                <a:latin typeface="Trebuchet MS"/>
                <a:cs typeface="Trebuchet MS"/>
              </a:rPr>
              <a:t>passion  </a:t>
            </a:r>
            <a:r>
              <a:rPr sz="1950" spc="135" dirty="0">
                <a:solidFill>
                  <a:srgbClr val="231F20"/>
                </a:solidFill>
                <a:latin typeface="Trebuchet MS"/>
                <a:cs typeface="Trebuchet MS"/>
              </a:rPr>
              <a:t>or </a:t>
            </a:r>
            <a:r>
              <a:rPr sz="1950" spc="1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desire. </a:t>
            </a:r>
            <a:r>
              <a:rPr sz="1950" spc="-85" dirty="0">
                <a:solidFill>
                  <a:srgbClr val="231F20"/>
                </a:solidFill>
                <a:latin typeface="Trebuchet MS"/>
                <a:cs typeface="Trebuchet MS"/>
              </a:rPr>
              <a:t>I </a:t>
            </a:r>
            <a:r>
              <a:rPr sz="1950" spc="-10" dirty="0">
                <a:solidFill>
                  <a:srgbClr val="231F20"/>
                </a:solidFill>
                <a:latin typeface="Trebuchet MS"/>
                <a:cs typeface="Trebuchet MS"/>
              </a:rPr>
              <a:t>t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also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refer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sz="1950" spc="140" dirty="0">
                <a:solidFill>
                  <a:srgbClr val="231F20"/>
                </a:solidFill>
                <a:latin typeface="Trebuchet MS"/>
                <a:cs typeface="Trebuchet MS"/>
              </a:rPr>
              <a:t>bright, 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 </a:t>
            </a:r>
            <a:r>
              <a:rPr sz="1950" spc="-140" dirty="0">
                <a:solidFill>
                  <a:srgbClr val="231F20"/>
                </a:solidFill>
                <a:latin typeface="Trebuchet MS"/>
                <a:cs typeface="Trebuchet MS"/>
              </a:rPr>
              <a:t>l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ickering 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 </a:t>
            </a:r>
            <a:r>
              <a:rPr sz="1950" spc="-85" dirty="0">
                <a:solidFill>
                  <a:srgbClr val="231F20"/>
                </a:solidFill>
                <a:latin typeface="Trebuchet MS"/>
                <a:cs typeface="Trebuchet MS"/>
              </a:rPr>
              <a:t>i </a:t>
            </a:r>
            <a:r>
              <a:rPr sz="1950" spc="10" dirty="0">
                <a:solidFill>
                  <a:srgbClr val="231F20"/>
                </a:solidFill>
                <a:latin typeface="Trebuchet MS"/>
                <a:cs typeface="Trebuchet MS"/>
              </a:rPr>
              <a:t>re,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which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often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associated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warmth,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energy,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creativity.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rebuchet MS"/>
              <a:cs typeface="Trebuchet MS"/>
            </a:endParaRPr>
          </a:p>
          <a:p>
            <a:pPr marL="12700" marR="5359400">
              <a:lnSpc>
                <a:spcPct val="114900"/>
              </a:lnSpc>
            </a:pP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6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-365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1950" spc="6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rm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231F20"/>
                </a:solidFill>
                <a:latin typeface="Trebuchet MS"/>
                <a:cs typeface="Trebuchet MS"/>
              </a:rPr>
              <a:t>"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35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48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39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-75" dirty="0">
                <a:solidFill>
                  <a:srgbClr val="231F20"/>
                </a:solidFill>
                <a:latin typeface="Trebuchet MS"/>
                <a:cs typeface="Trebuchet MS"/>
              </a:rPr>
              <a:t>"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85" dirty="0">
                <a:solidFill>
                  <a:srgbClr val="231F20"/>
                </a:solidFill>
                <a:latin typeface="Trebuchet MS"/>
                <a:cs typeface="Trebuchet MS"/>
              </a:rPr>
              <a:t>o  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describe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romantic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relationship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intense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endParaRPr sz="1950">
              <a:latin typeface="Trebuchet MS"/>
              <a:cs typeface="Trebuchet MS"/>
            </a:endParaRPr>
          </a:p>
          <a:p>
            <a:pPr marL="12700" marR="5565140">
              <a:lnSpc>
                <a:spcPct val="114900"/>
              </a:lnSpc>
            </a:pP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ss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-330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1950" spc="6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231F20"/>
                </a:solidFill>
                <a:latin typeface="Trebuchet MS"/>
                <a:cs typeface="Trebuchet MS"/>
              </a:rPr>
              <a:t>"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35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48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39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-75" dirty="0">
                <a:solidFill>
                  <a:srgbClr val="231F20"/>
                </a:solidFill>
                <a:latin typeface="Trebuchet MS"/>
                <a:cs typeface="Trebuchet MS"/>
              </a:rPr>
              <a:t>"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s  </a:t>
            </a:r>
            <a:r>
              <a:rPr sz="1950" spc="265" dirty="0">
                <a:solidFill>
                  <a:srgbClr val="231F20"/>
                </a:solidFill>
                <a:latin typeface="Trebuchet MS"/>
                <a:cs typeface="Trebuchet MS"/>
              </a:rPr>
              <a:t>used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playful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game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predict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compatibility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two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people,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each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letter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different</a:t>
            </a:r>
            <a:endParaRPr sz="1950">
              <a:latin typeface="Trebuchet MS"/>
              <a:cs typeface="Trebuchet MS"/>
            </a:endParaRPr>
          </a:p>
          <a:p>
            <a:pPr marL="12700" marR="6217285">
              <a:lnSpc>
                <a:spcPct val="114900"/>
              </a:lnSpc>
              <a:spcBef>
                <a:spcPts val="5"/>
              </a:spcBef>
            </a:pP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relationship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status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Friends,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5" dirty="0">
                <a:solidFill>
                  <a:srgbClr val="231F20"/>
                </a:solidFill>
                <a:latin typeface="Trebuchet MS"/>
                <a:cs typeface="Trebuchet MS"/>
              </a:rPr>
              <a:t>Lovers,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Affectionate,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Marriage,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Enemies,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Siblings).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474105" y="214551"/>
            <a:ext cx="5484495" cy="2466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36525">
              <a:lnSpc>
                <a:spcPts val="9580"/>
              </a:lnSpc>
              <a:spcBef>
                <a:spcPts val="265"/>
              </a:spcBef>
              <a:tabLst>
                <a:tab pos="915669" algn="l"/>
                <a:tab pos="1828800" algn="l"/>
                <a:tab pos="2851150" algn="l"/>
                <a:tab pos="4030345" algn="l"/>
                <a:tab pos="4947285" algn="l"/>
              </a:tabLst>
            </a:pPr>
            <a:r>
              <a:rPr sz="8000" spc="140" dirty="0">
                <a:solidFill>
                  <a:srgbClr val="FFFFFF"/>
                </a:solidFill>
              </a:rPr>
              <a:t>ABSTRACT </a:t>
            </a:r>
            <a:r>
              <a:rPr sz="8000" spc="-2400" dirty="0">
                <a:solidFill>
                  <a:srgbClr val="FFFFFF"/>
                </a:solidFill>
              </a:rPr>
              <a:t> </a:t>
            </a:r>
            <a:r>
              <a:rPr sz="8000" spc="-1185" dirty="0">
                <a:solidFill>
                  <a:srgbClr val="DFB9EB"/>
                </a:solidFill>
              </a:rPr>
              <a:t>F</a:t>
            </a:r>
            <a:r>
              <a:rPr sz="8000" dirty="0">
                <a:solidFill>
                  <a:srgbClr val="DFB9EB"/>
                </a:solidFill>
              </a:rPr>
              <a:t>	</a:t>
            </a:r>
            <a:r>
              <a:rPr sz="8000" spc="-865" dirty="0">
                <a:solidFill>
                  <a:srgbClr val="DFB9EB"/>
                </a:solidFill>
              </a:rPr>
              <a:t>L</a:t>
            </a:r>
            <a:r>
              <a:rPr sz="8000" dirty="0">
                <a:solidFill>
                  <a:srgbClr val="DFB9EB"/>
                </a:solidFill>
              </a:rPr>
              <a:t>	</a:t>
            </a:r>
            <a:r>
              <a:rPr sz="8000" spc="-645" dirty="0">
                <a:solidFill>
                  <a:srgbClr val="DFB9EB"/>
                </a:solidFill>
              </a:rPr>
              <a:t>A</a:t>
            </a:r>
            <a:r>
              <a:rPr sz="8000" dirty="0">
                <a:solidFill>
                  <a:srgbClr val="DFB9EB"/>
                </a:solidFill>
              </a:rPr>
              <a:t>	</a:t>
            </a:r>
            <a:r>
              <a:rPr sz="8000" spc="-310" dirty="0">
                <a:solidFill>
                  <a:srgbClr val="DFB9EB"/>
                </a:solidFill>
              </a:rPr>
              <a:t>M</a:t>
            </a:r>
            <a:r>
              <a:rPr sz="8000" dirty="0">
                <a:solidFill>
                  <a:srgbClr val="DFB9EB"/>
                </a:solidFill>
              </a:rPr>
              <a:t>	</a:t>
            </a:r>
            <a:r>
              <a:rPr sz="8000" spc="-965" dirty="0">
                <a:solidFill>
                  <a:srgbClr val="DFB9EB"/>
                </a:solidFill>
              </a:rPr>
              <a:t>E</a:t>
            </a:r>
            <a:r>
              <a:rPr sz="8000" dirty="0">
                <a:solidFill>
                  <a:srgbClr val="DFB9EB"/>
                </a:solidFill>
              </a:rPr>
              <a:t>	</a:t>
            </a:r>
            <a:r>
              <a:rPr sz="8000" spc="35" dirty="0">
                <a:solidFill>
                  <a:srgbClr val="DFB9EB"/>
                </a:solidFill>
              </a:rPr>
              <a:t>S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9270" cy="10287000"/>
            <a:chOff x="0" y="3"/>
            <a:chExt cx="1828927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" y="5775925"/>
              <a:ext cx="18288908" cy="45110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5510" y="8765586"/>
              <a:ext cx="4124324" cy="4381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00353" y="4678117"/>
              <a:ext cx="4113529" cy="4087495"/>
            </a:xfrm>
            <a:custGeom>
              <a:avLst/>
              <a:gdLst/>
              <a:ahLst/>
              <a:cxnLst/>
              <a:rect l="l" t="t" r="r" b="b"/>
              <a:pathLst>
                <a:path w="4113530" h="4087495">
                  <a:moveTo>
                    <a:pt x="0" y="0"/>
                  </a:moveTo>
                  <a:lnTo>
                    <a:pt x="4113178" y="0"/>
                  </a:lnTo>
                  <a:lnTo>
                    <a:pt x="4113178" y="4087472"/>
                  </a:lnTo>
                  <a:lnTo>
                    <a:pt x="0" y="4087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0190" y="8765586"/>
              <a:ext cx="4124324" cy="4381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95033" y="4678117"/>
              <a:ext cx="4113529" cy="4087495"/>
            </a:xfrm>
            <a:custGeom>
              <a:avLst/>
              <a:gdLst/>
              <a:ahLst/>
              <a:cxnLst/>
              <a:rect l="l" t="t" r="r" b="b"/>
              <a:pathLst>
                <a:path w="4113529" h="4087495">
                  <a:moveTo>
                    <a:pt x="0" y="0"/>
                  </a:moveTo>
                  <a:lnTo>
                    <a:pt x="4113178" y="0"/>
                  </a:lnTo>
                  <a:lnTo>
                    <a:pt x="4113178" y="4087472"/>
                  </a:lnTo>
                  <a:lnTo>
                    <a:pt x="0" y="4087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468" y="8765586"/>
              <a:ext cx="4124324" cy="4381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89302" y="3653535"/>
              <a:ext cx="12693650" cy="5112385"/>
            </a:xfrm>
            <a:custGeom>
              <a:avLst/>
              <a:gdLst/>
              <a:ahLst/>
              <a:cxnLst/>
              <a:rect l="l" t="t" r="r" b="b"/>
              <a:pathLst>
                <a:path w="12693650" h="5112384">
                  <a:moveTo>
                    <a:pt x="4113187" y="1024585"/>
                  </a:moveTo>
                  <a:lnTo>
                    <a:pt x="3081172" y="1024585"/>
                  </a:lnTo>
                  <a:lnTo>
                    <a:pt x="3080067" y="976350"/>
                  </a:lnTo>
                  <a:lnTo>
                    <a:pt x="3076752" y="928687"/>
                  </a:lnTo>
                  <a:lnTo>
                    <a:pt x="3071291" y="881659"/>
                  </a:lnTo>
                  <a:lnTo>
                    <a:pt x="3063722" y="835291"/>
                  </a:lnTo>
                  <a:lnTo>
                    <a:pt x="3054121" y="789660"/>
                  </a:lnTo>
                  <a:lnTo>
                    <a:pt x="3042501" y="744778"/>
                  </a:lnTo>
                  <a:lnTo>
                    <a:pt x="3028937" y="700735"/>
                  </a:lnTo>
                  <a:lnTo>
                    <a:pt x="3013481" y="657555"/>
                  </a:lnTo>
                  <a:lnTo>
                    <a:pt x="2996158" y="615289"/>
                  </a:lnTo>
                  <a:lnTo>
                    <a:pt x="2977032" y="574001"/>
                  </a:lnTo>
                  <a:lnTo>
                    <a:pt x="2956153" y="533717"/>
                  </a:lnTo>
                  <a:lnTo>
                    <a:pt x="2933573" y="494499"/>
                  </a:lnTo>
                  <a:lnTo>
                    <a:pt x="2909341" y="456412"/>
                  </a:lnTo>
                  <a:lnTo>
                    <a:pt x="2883497" y="419481"/>
                  </a:lnTo>
                  <a:lnTo>
                    <a:pt x="2856090" y="383755"/>
                  </a:lnTo>
                  <a:lnTo>
                    <a:pt x="2827172" y="349300"/>
                  </a:lnTo>
                  <a:lnTo>
                    <a:pt x="2796806" y="316153"/>
                  </a:lnTo>
                  <a:lnTo>
                    <a:pt x="2765018" y="284378"/>
                  </a:lnTo>
                  <a:lnTo>
                    <a:pt x="2731871" y="254000"/>
                  </a:lnTo>
                  <a:lnTo>
                    <a:pt x="2697416" y="225082"/>
                  </a:lnTo>
                  <a:lnTo>
                    <a:pt x="2661704" y="197688"/>
                  </a:lnTo>
                  <a:lnTo>
                    <a:pt x="2624759" y="171843"/>
                  </a:lnTo>
                  <a:lnTo>
                    <a:pt x="2586672" y="147599"/>
                  </a:lnTo>
                  <a:lnTo>
                    <a:pt x="2547455" y="125018"/>
                  </a:lnTo>
                  <a:lnTo>
                    <a:pt x="2507183" y="104140"/>
                  </a:lnTo>
                  <a:lnTo>
                    <a:pt x="2465882" y="85013"/>
                  </a:lnTo>
                  <a:lnTo>
                    <a:pt x="2423617" y="67703"/>
                  </a:lnTo>
                  <a:lnTo>
                    <a:pt x="2380437" y="52235"/>
                  </a:lnTo>
                  <a:lnTo>
                    <a:pt x="2336393" y="38671"/>
                  </a:lnTo>
                  <a:lnTo>
                    <a:pt x="2291524" y="27063"/>
                  </a:lnTo>
                  <a:lnTo>
                    <a:pt x="2245880" y="17449"/>
                  </a:lnTo>
                  <a:lnTo>
                    <a:pt x="2199513" y="9893"/>
                  </a:lnTo>
                  <a:lnTo>
                    <a:pt x="2152485" y="4432"/>
                  </a:lnTo>
                  <a:lnTo>
                    <a:pt x="2104821" y="1117"/>
                  </a:lnTo>
                  <a:lnTo>
                    <a:pt x="2056587" y="0"/>
                  </a:lnTo>
                  <a:lnTo>
                    <a:pt x="2008365" y="1117"/>
                  </a:lnTo>
                  <a:lnTo>
                    <a:pt x="1960702" y="4432"/>
                  </a:lnTo>
                  <a:lnTo>
                    <a:pt x="1913661" y="9893"/>
                  </a:lnTo>
                  <a:lnTo>
                    <a:pt x="1867306" y="17449"/>
                  </a:lnTo>
                  <a:lnTo>
                    <a:pt x="1821662" y="27063"/>
                  </a:lnTo>
                  <a:lnTo>
                    <a:pt x="1776793" y="38671"/>
                  </a:lnTo>
                  <a:lnTo>
                    <a:pt x="1732749" y="52235"/>
                  </a:lnTo>
                  <a:lnTo>
                    <a:pt x="1689557" y="67703"/>
                  </a:lnTo>
                  <a:lnTo>
                    <a:pt x="1647304" y="85013"/>
                  </a:lnTo>
                  <a:lnTo>
                    <a:pt x="1606003" y="104140"/>
                  </a:lnTo>
                  <a:lnTo>
                    <a:pt x="1565732" y="125018"/>
                  </a:lnTo>
                  <a:lnTo>
                    <a:pt x="1526514" y="147599"/>
                  </a:lnTo>
                  <a:lnTo>
                    <a:pt x="1488414" y="171843"/>
                  </a:lnTo>
                  <a:lnTo>
                    <a:pt x="1451483" y="197688"/>
                  </a:lnTo>
                  <a:lnTo>
                    <a:pt x="1415770" y="225082"/>
                  </a:lnTo>
                  <a:lnTo>
                    <a:pt x="1381315" y="254000"/>
                  </a:lnTo>
                  <a:lnTo>
                    <a:pt x="1348168" y="284378"/>
                  </a:lnTo>
                  <a:lnTo>
                    <a:pt x="1316380" y="316153"/>
                  </a:lnTo>
                  <a:lnTo>
                    <a:pt x="1286014" y="349300"/>
                  </a:lnTo>
                  <a:lnTo>
                    <a:pt x="1257096" y="383755"/>
                  </a:lnTo>
                  <a:lnTo>
                    <a:pt x="1229690" y="419481"/>
                  </a:lnTo>
                  <a:lnTo>
                    <a:pt x="1203845" y="456412"/>
                  </a:lnTo>
                  <a:lnTo>
                    <a:pt x="1179601" y="494499"/>
                  </a:lnTo>
                  <a:lnTo>
                    <a:pt x="1157020" y="533717"/>
                  </a:lnTo>
                  <a:lnTo>
                    <a:pt x="1136142" y="574001"/>
                  </a:lnTo>
                  <a:lnTo>
                    <a:pt x="1117028" y="615289"/>
                  </a:lnTo>
                  <a:lnTo>
                    <a:pt x="1099705" y="657555"/>
                  </a:lnTo>
                  <a:lnTo>
                    <a:pt x="1084237" y="700735"/>
                  </a:lnTo>
                  <a:lnTo>
                    <a:pt x="1070673" y="744778"/>
                  </a:lnTo>
                  <a:lnTo>
                    <a:pt x="1059065" y="789660"/>
                  </a:lnTo>
                  <a:lnTo>
                    <a:pt x="1049451" y="835291"/>
                  </a:lnTo>
                  <a:lnTo>
                    <a:pt x="1041895" y="881659"/>
                  </a:lnTo>
                  <a:lnTo>
                    <a:pt x="1036434" y="928687"/>
                  </a:lnTo>
                  <a:lnTo>
                    <a:pt x="1033119" y="976350"/>
                  </a:lnTo>
                  <a:lnTo>
                    <a:pt x="1032014" y="1024559"/>
                  </a:lnTo>
                  <a:lnTo>
                    <a:pt x="0" y="1024585"/>
                  </a:lnTo>
                  <a:lnTo>
                    <a:pt x="0" y="5112055"/>
                  </a:lnTo>
                  <a:lnTo>
                    <a:pt x="4113187" y="5112055"/>
                  </a:lnTo>
                  <a:lnTo>
                    <a:pt x="4113187" y="1024585"/>
                  </a:lnTo>
                  <a:close/>
                </a:path>
                <a:path w="12693650" h="5112384">
                  <a:moveTo>
                    <a:pt x="7879474" y="1024585"/>
                  </a:moveTo>
                  <a:lnTo>
                    <a:pt x="7878369" y="976350"/>
                  </a:lnTo>
                  <a:lnTo>
                    <a:pt x="7875054" y="928687"/>
                  </a:lnTo>
                  <a:lnTo>
                    <a:pt x="7869593" y="881659"/>
                  </a:lnTo>
                  <a:lnTo>
                    <a:pt x="7862024" y="835291"/>
                  </a:lnTo>
                  <a:lnTo>
                    <a:pt x="7852423" y="789660"/>
                  </a:lnTo>
                  <a:lnTo>
                    <a:pt x="7840802" y="744778"/>
                  </a:lnTo>
                  <a:lnTo>
                    <a:pt x="7827238" y="700735"/>
                  </a:lnTo>
                  <a:lnTo>
                    <a:pt x="7811783" y="657555"/>
                  </a:lnTo>
                  <a:lnTo>
                    <a:pt x="7794460" y="615289"/>
                  </a:lnTo>
                  <a:lnTo>
                    <a:pt x="7775334" y="574001"/>
                  </a:lnTo>
                  <a:lnTo>
                    <a:pt x="7754455" y="533717"/>
                  </a:lnTo>
                  <a:lnTo>
                    <a:pt x="7731874" y="494499"/>
                  </a:lnTo>
                  <a:lnTo>
                    <a:pt x="7707643" y="456412"/>
                  </a:lnTo>
                  <a:lnTo>
                    <a:pt x="7681798" y="419481"/>
                  </a:lnTo>
                  <a:lnTo>
                    <a:pt x="7654391" y="383755"/>
                  </a:lnTo>
                  <a:lnTo>
                    <a:pt x="7625474" y="349300"/>
                  </a:lnTo>
                  <a:lnTo>
                    <a:pt x="7595108" y="316153"/>
                  </a:lnTo>
                  <a:lnTo>
                    <a:pt x="7563320" y="284378"/>
                  </a:lnTo>
                  <a:lnTo>
                    <a:pt x="7530173" y="254000"/>
                  </a:lnTo>
                  <a:lnTo>
                    <a:pt x="7495718" y="225082"/>
                  </a:lnTo>
                  <a:lnTo>
                    <a:pt x="7460005" y="197688"/>
                  </a:lnTo>
                  <a:lnTo>
                    <a:pt x="7423061" y="171843"/>
                  </a:lnTo>
                  <a:lnTo>
                    <a:pt x="7384974" y="147599"/>
                  </a:lnTo>
                  <a:lnTo>
                    <a:pt x="7345756" y="125018"/>
                  </a:lnTo>
                  <a:lnTo>
                    <a:pt x="7305484" y="104140"/>
                  </a:lnTo>
                  <a:lnTo>
                    <a:pt x="7264184" y="85013"/>
                  </a:lnTo>
                  <a:lnTo>
                    <a:pt x="7221918" y="67703"/>
                  </a:lnTo>
                  <a:lnTo>
                    <a:pt x="7178738" y="52235"/>
                  </a:lnTo>
                  <a:lnTo>
                    <a:pt x="7134695" y="38671"/>
                  </a:lnTo>
                  <a:lnTo>
                    <a:pt x="7089826" y="27063"/>
                  </a:lnTo>
                  <a:lnTo>
                    <a:pt x="7044182" y="17449"/>
                  </a:lnTo>
                  <a:lnTo>
                    <a:pt x="6997814" y="9893"/>
                  </a:lnTo>
                  <a:lnTo>
                    <a:pt x="6950786" y="4432"/>
                  </a:lnTo>
                  <a:lnTo>
                    <a:pt x="6903123" y="1117"/>
                  </a:lnTo>
                  <a:lnTo>
                    <a:pt x="6854888" y="0"/>
                  </a:lnTo>
                  <a:lnTo>
                    <a:pt x="6806666" y="1117"/>
                  </a:lnTo>
                  <a:lnTo>
                    <a:pt x="6759003" y="4432"/>
                  </a:lnTo>
                  <a:lnTo>
                    <a:pt x="6711975" y="9893"/>
                  </a:lnTo>
                  <a:lnTo>
                    <a:pt x="6665608" y="17449"/>
                  </a:lnTo>
                  <a:lnTo>
                    <a:pt x="6619964" y="27063"/>
                  </a:lnTo>
                  <a:lnTo>
                    <a:pt x="6575095" y="38671"/>
                  </a:lnTo>
                  <a:lnTo>
                    <a:pt x="6531051" y="52235"/>
                  </a:lnTo>
                  <a:lnTo>
                    <a:pt x="6487871" y="67703"/>
                  </a:lnTo>
                  <a:lnTo>
                    <a:pt x="6445605" y="85013"/>
                  </a:lnTo>
                  <a:lnTo>
                    <a:pt x="6404305" y="104140"/>
                  </a:lnTo>
                  <a:lnTo>
                    <a:pt x="6364033" y="125018"/>
                  </a:lnTo>
                  <a:lnTo>
                    <a:pt x="6324816" y="147599"/>
                  </a:lnTo>
                  <a:lnTo>
                    <a:pt x="6286716" y="171843"/>
                  </a:lnTo>
                  <a:lnTo>
                    <a:pt x="6249784" y="197688"/>
                  </a:lnTo>
                  <a:lnTo>
                    <a:pt x="6214072" y="225082"/>
                  </a:lnTo>
                  <a:lnTo>
                    <a:pt x="6179617" y="254000"/>
                  </a:lnTo>
                  <a:lnTo>
                    <a:pt x="6146470" y="284378"/>
                  </a:lnTo>
                  <a:lnTo>
                    <a:pt x="6114681" y="316153"/>
                  </a:lnTo>
                  <a:lnTo>
                    <a:pt x="6084316" y="349300"/>
                  </a:lnTo>
                  <a:lnTo>
                    <a:pt x="6055398" y="383755"/>
                  </a:lnTo>
                  <a:lnTo>
                    <a:pt x="6027991" y="419481"/>
                  </a:lnTo>
                  <a:lnTo>
                    <a:pt x="6002147" y="456412"/>
                  </a:lnTo>
                  <a:lnTo>
                    <a:pt x="5977915" y="494499"/>
                  </a:lnTo>
                  <a:lnTo>
                    <a:pt x="5955322" y="533717"/>
                  </a:lnTo>
                  <a:lnTo>
                    <a:pt x="5934443" y="574001"/>
                  </a:lnTo>
                  <a:lnTo>
                    <a:pt x="5915330" y="615289"/>
                  </a:lnTo>
                  <a:lnTo>
                    <a:pt x="5898007" y="657555"/>
                  </a:lnTo>
                  <a:lnTo>
                    <a:pt x="5882538" y="700735"/>
                  </a:lnTo>
                  <a:lnTo>
                    <a:pt x="5868975" y="744778"/>
                  </a:lnTo>
                  <a:lnTo>
                    <a:pt x="5857367" y="789660"/>
                  </a:lnTo>
                  <a:lnTo>
                    <a:pt x="5847753" y="835291"/>
                  </a:lnTo>
                  <a:lnTo>
                    <a:pt x="5840196" y="881659"/>
                  </a:lnTo>
                  <a:lnTo>
                    <a:pt x="5834735" y="928687"/>
                  </a:lnTo>
                  <a:lnTo>
                    <a:pt x="5831421" y="976350"/>
                  </a:lnTo>
                  <a:lnTo>
                    <a:pt x="5830316" y="1024547"/>
                  </a:lnTo>
                  <a:lnTo>
                    <a:pt x="5831421" y="1072819"/>
                  </a:lnTo>
                  <a:lnTo>
                    <a:pt x="5834735" y="1120470"/>
                  </a:lnTo>
                  <a:lnTo>
                    <a:pt x="5840196" y="1167511"/>
                  </a:lnTo>
                  <a:lnTo>
                    <a:pt x="5847753" y="1213866"/>
                  </a:lnTo>
                  <a:lnTo>
                    <a:pt x="5857367" y="1259509"/>
                  </a:lnTo>
                  <a:lnTo>
                    <a:pt x="5868975" y="1304378"/>
                  </a:lnTo>
                  <a:lnTo>
                    <a:pt x="5882538" y="1348435"/>
                  </a:lnTo>
                  <a:lnTo>
                    <a:pt x="5898007" y="1391615"/>
                  </a:lnTo>
                  <a:lnTo>
                    <a:pt x="5915330" y="1433868"/>
                  </a:lnTo>
                  <a:lnTo>
                    <a:pt x="5934443" y="1475168"/>
                  </a:lnTo>
                  <a:lnTo>
                    <a:pt x="5955322" y="1515452"/>
                  </a:lnTo>
                  <a:lnTo>
                    <a:pt x="5977915" y="1554657"/>
                  </a:lnTo>
                  <a:lnTo>
                    <a:pt x="6002147" y="1592757"/>
                  </a:lnTo>
                  <a:lnTo>
                    <a:pt x="6027991" y="1629689"/>
                  </a:lnTo>
                  <a:lnTo>
                    <a:pt x="6055398" y="1665401"/>
                  </a:lnTo>
                  <a:lnTo>
                    <a:pt x="6084316" y="1699869"/>
                  </a:lnTo>
                  <a:lnTo>
                    <a:pt x="6114681" y="1733003"/>
                  </a:lnTo>
                  <a:lnTo>
                    <a:pt x="6146470" y="1764792"/>
                  </a:lnTo>
                  <a:lnTo>
                    <a:pt x="6179617" y="1795170"/>
                  </a:lnTo>
                  <a:lnTo>
                    <a:pt x="6214072" y="1824075"/>
                  </a:lnTo>
                  <a:lnTo>
                    <a:pt x="6249784" y="1851482"/>
                  </a:lnTo>
                  <a:lnTo>
                    <a:pt x="6286716" y="1877326"/>
                  </a:lnTo>
                  <a:lnTo>
                    <a:pt x="6324816" y="1901571"/>
                  </a:lnTo>
                  <a:lnTo>
                    <a:pt x="6364033" y="1924151"/>
                  </a:lnTo>
                  <a:lnTo>
                    <a:pt x="6404305" y="1945030"/>
                  </a:lnTo>
                  <a:lnTo>
                    <a:pt x="6445605" y="1964143"/>
                  </a:lnTo>
                  <a:lnTo>
                    <a:pt x="6487871" y="1981466"/>
                  </a:lnTo>
                  <a:lnTo>
                    <a:pt x="6531051" y="1996935"/>
                  </a:lnTo>
                  <a:lnTo>
                    <a:pt x="6575095" y="2010498"/>
                  </a:lnTo>
                  <a:lnTo>
                    <a:pt x="6619964" y="2022106"/>
                  </a:lnTo>
                  <a:lnTo>
                    <a:pt x="6665608" y="2031720"/>
                  </a:lnTo>
                  <a:lnTo>
                    <a:pt x="6711975" y="2039277"/>
                  </a:lnTo>
                  <a:lnTo>
                    <a:pt x="6759003" y="2044738"/>
                  </a:lnTo>
                  <a:lnTo>
                    <a:pt x="6806666" y="2048052"/>
                  </a:lnTo>
                  <a:lnTo>
                    <a:pt x="6854901" y="2049170"/>
                  </a:lnTo>
                  <a:lnTo>
                    <a:pt x="6903123" y="2048052"/>
                  </a:lnTo>
                  <a:lnTo>
                    <a:pt x="6950786" y="2044738"/>
                  </a:lnTo>
                  <a:lnTo>
                    <a:pt x="6997814" y="2039277"/>
                  </a:lnTo>
                  <a:lnTo>
                    <a:pt x="7044182" y="2031720"/>
                  </a:lnTo>
                  <a:lnTo>
                    <a:pt x="7089826" y="2022106"/>
                  </a:lnTo>
                  <a:lnTo>
                    <a:pt x="7134695" y="2010498"/>
                  </a:lnTo>
                  <a:lnTo>
                    <a:pt x="7178738" y="1996935"/>
                  </a:lnTo>
                  <a:lnTo>
                    <a:pt x="7221918" y="1981466"/>
                  </a:lnTo>
                  <a:lnTo>
                    <a:pt x="7264184" y="1964143"/>
                  </a:lnTo>
                  <a:lnTo>
                    <a:pt x="7305484" y="1945030"/>
                  </a:lnTo>
                  <a:lnTo>
                    <a:pt x="7345756" y="1924151"/>
                  </a:lnTo>
                  <a:lnTo>
                    <a:pt x="7384974" y="1901571"/>
                  </a:lnTo>
                  <a:lnTo>
                    <a:pt x="7423061" y="1877326"/>
                  </a:lnTo>
                  <a:lnTo>
                    <a:pt x="7460005" y="1851482"/>
                  </a:lnTo>
                  <a:lnTo>
                    <a:pt x="7495718" y="1824075"/>
                  </a:lnTo>
                  <a:lnTo>
                    <a:pt x="7530173" y="1795170"/>
                  </a:lnTo>
                  <a:lnTo>
                    <a:pt x="7563320" y="1764792"/>
                  </a:lnTo>
                  <a:lnTo>
                    <a:pt x="7595108" y="1733003"/>
                  </a:lnTo>
                  <a:lnTo>
                    <a:pt x="7625474" y="1699869"/>
                  </a:lnTo>
                  <a:lnTo>
                    <a:pt x="7654391" y="1665401"/>
                  </a:lnTo>
                  <a:lnTo>
                    <a:pt x="7681798" y="1629689"/>
                  </a:lnTo>
                  <a:lnTo>
                    <a:pt x="7707643" y="1592757"/>
                  </a:lnTo>
                  <a:lnTo>
                    <a:pt x="7731874" y="1554657"/>
                  </a:lnTo>
                  <a:lnTo>
                    <a:pt x="7754455" y="1515452"/>
                  </a:lnTo>
                  <a:lnTo>
                    <a:pt x="7775334" y="1475168"/>
                  </a:lnTo>
                  <a:lnTo>
                    <a:pt x="7794460" y="1433868"/>
                  </a:lnTo>
                  <a:lnTo>
                    <a:pt x="7811783" y="1391615"/>
                  </a:lnTo>
                  <a:lnTo>
                    <a:pt x="7827238" y="1348435"/>
                  </a:lnTo>
                  <a:lnTo>
                    <a:pt x="7840802" y="1304378"/>
                  </a:lnTo>
                  <a:lnTo>
                    <a:pt x="7852423" y="1259509"/>
                  </a:lnTo>
                  <a:lnTo>
                    <a:pt x="7862024" y="1213866"/>
                  </a:lnTo>
                  <a:lnTo>
                    <a:pt x="7869593" y="1167511"/>
                  </a:lnTo>
                  <a:lnTo>
                    <a:pt x="7875054" y="1120470"/>
                  </a:lnTo>
                  <a:lnTo>
                    <a:pt x="7878369" y="1072819"/>
                  </a:lnTo>
                  <a:lnTo>
                    <a:pt x="7879474" y="1024585"/>
                  </a:lnTo>
                  <a:close/>
                </a:path>
                <a:path w="12693650" h="5112384">
                  <a:moveTo>
                    <a:pt x="12693561" y="1024585"/>
                  </a:moveTo>
                  <a:lnTo>
                    <a:pt x="12692456" y="976350"/>
                  </a:lnTo>
                  <a:lnTo>
                    <a:pt x="12689142" y="928687"/>
                  </a:lnTo>
                  <a:lnTo>
                    <a:pt x="12683681" y="881659"/>
                  </a:lnTo>
                  <a:lnTo>
                    <a:pt x="12676124" y="835291"/>
                  </a:lnTo>
                  <a:lnTo>
                    <a:pt x="12666510" y="789660"/>
                  </a:lnTo>
                  <a:lnTo>
                    <a:pt x="12654902" y="744778"/>
                  </a:lnTo>
                  <a:lnTo>
                    <a:pt x="12641339" y="700735"/>
                  </a:lnTo>
                  <a:lnTo>
                    <a:pt x="12625870" y="657555"/>
                  </a:lnTo>
                  <a:lnTo>
                    <a:pt x="12608547" y="615289"/>
                  </a:lnTo>
                  <a:lnTo>
                    <a:pt x="12589434" y="574001"/>
                  </a:lnTo>
                  <a:lnTo>
                    <a:pt x="12568555" y="533717"/>
                  </a:lnTo>
                  <a:lnTo>
                    <a:pt x="12545974" y="494499"/>
                  </a:lnTo>
                  <a:lnTo>
                    <a:pt x="12521730" y="456412"/>
                  </a:lnTo>
                  <a:lnTo>
                    <a:pt x="12495886" y="419481"/>
                  </a:lnTo>
                  <a:lnTo>
                    <a:pt x="12468479" y="383755"/>
                  </a:lnTo>
                  <a:lnTo>
                    <a:pt x="12439561" y="349300"/>
                  </a:lnTo>
                  <a:lnTo>
                    <a:pt x="12409195" y="316153"/>
                  </a:lnTo>
                  <a:lnTo>
                    <a:pt x="12377407" y="284378"/>
                  </a:lnTo>
                  <a:lnTo>
                    <a:pt x="12344260" y="254000"/>
                  </a:lnTo>
                  <a:lnTo>
                    <a:pt x="12309805" y="225082"/>
                  </a:lnTo>
                  <a:lnTo>
                    <a:pt x="12274093" y="197688"/>
                  </a:lnTo>
                  <a:lnTo>
                    <a:pt x="12237161" y="171843"/>
                  </a:lnTo>
                  <a:lnTo>
                    <a:pt x="12199061" y="147599"/>
                  </a:lnTo>
                  <a:lnTo>
                    <a:pt x="12159844" y="125018"/>
                  </a:lnTo>
                  <a:lnTo>
                    <a:pt x="12119572" y="104140"/>
                  </a:lnTo>
                  <a:lnTo>
                    <a:pt x="12078272" y="85013"/>
                  </a:lnTo>
                  <a:lnTo>
                    <a:pt x="12036019" y="67703"/>
                  </a:lnTo>
                  <a:lnTo>
                    <a:pt x="11992839" y="52235"/>
                  </a:lnTo>
                  <a:lnTo>
                    <a:pt x="11948782" y="38671"/>
                  </a:lnTo>
                  <a:lnTo>
                    <a:pt x="11903913" y="27063"/>
                  </a:lnTo>
                  <a:lnTo>
                    <a:pt x="11858269" y="17449"/>
                  </a:lnTo>
                  <a:lnTo>
                    <a:pt x="11811914" y="9893"/>
                  </a:lnTo>
                  <a:lnTo>
                    <a:pt x="11764874" y="4432"/>
                  </a:lnTo>
                  <a:lnTo>
                    <a:pt x="11717211" y="1117"/>
                  </a:lnTo>
                  <a:lnTo>
                    <a:pt x="11668989" y="0"/>
                  </a:lnTo>
                  <a:lnTo>
                    <a:pt x="11620754" y="1117"/>
                  </a:lnTo>
                  <a:lnTo>
                    <a:pt x="11573091" y="4432"/>
                  </a:lnTo>
                  <a:lnTo>
                    <a:pt x="11526063" y="9893"/>
                  </a:lnTo>
                  <a:lnTo>
                    <a:pt x="11479695" y="17449"/>
                  </a:lnTo>
                  <a:lnTo>
                    <a:pt x="11434051" y="27063"/>
                  </a:lnTo>
                  <a:lnTo>
                    <a:pt x="11389182" y="38671"/>
                  </a:lnTo>
                  <a:lnTo>
                    <a:pt x="11345139" y="52235"/>
                  </a:lnTo>
                  <a:lnTo>
                    <a:pt x="11301959" y="67703"/>
                  </a:lnTo>
                  <a:lnTo>
                    <a:pt x="11259693" y="85013"/>
                  </a:lnTo>
                  <a:lnTo>
                    <a:pt x="11218393" y="104140"/>
                  </a:lnTo>
                  <a:lnTo>
                    <a:pt x="11178121" y="125018"/>
                  </a:lnTo>
                  <a:lnTo>
                    <a:pt x="11138903" y="147599"/>
                  </a:lnTo>
                  <a:lnTo>
                    <a:pt x="11100816" y="171843"/>
                  </a:lnTo>
                  <a:lnTo>
                    <a:pt x="11063884" y="197688"/>
                  </a:lnTo>
                  <a:lnTo>
                    <a:pt x="11028159" y="225082"/>
                  </a:lnTo>
                  <a:lnTo>
                    <a:pt x="10993704" y="254000"/>
                  </a:lnTo>
                  <a:lnTo>
                    <a:pt x="10960557" y="284378"/>
                  </a:lnTo>
                  <a:lnTo>
                    <a:pt x="10928782" y="316153"/>
                  </a:lnTo>
                  <a:lnTo>
                    <a:pt x="10898403" y="349300"/>
                  </a:lnTo>
                  <a:lnTo>
                    <a:pt x="10869486" y="383755"/>
                  </a:lnTo>
                  <a:lnTo>
                    <a:pt x="10842092" y="419481"/>
                  </a:lnTo>
                  <a:lnTo>
                    <a:pt x="10816234" y="456412"/>
                  </a:lnTo>
                  <a:lnTo>
                    <a:pt x="10792003" y="494499"/>
                  </a:lnTo>
                  <a:lnTo>
                    <a:pt x="10769422" y="533717"/>
                  </a:lnTo>
                  <a:lnTo>
                    <a:pt x="10748543" y="574001"/>
                  </a:lnTo>
                  <a:lnTo>
                    <a:pt x="10729417" y="615289"/>
                  </a:lnTo>
                  <a:lnTo>
                    <a:pt x="10712094" y="657555"/>
                  </a:lnTo>
                  <a:lnTo>
                    <a:pt x="10696639" y="700735"/>
                  </a:lnTo>
                  <a:lnTo>
                    <a:pt x="10683075" y="744778"/>
                  </a:lnTo>
                  <a:lnTo>
                    <a:pt x="10671467" y="789660"/>
                  </a:lnTo>
                  <a:lnTo>
                    <a:pt x="10661853" y="835291"/>
                  </a:lnTo>
                  <a:lnTo>
                    <a:pt x="10654284" y="881659"/>
                  </a:lnTo>
                  <a:lnTo>
                    <a:pt x="10648823" y="928687"/>
                  </a:lnTo>
                  <a:lnTo>
                    <a:pt x="10645521" y="976350"/>
                  </a:lnTo>
                  <a:lnTo>
                    <a:pt x="10644403" y="1024534"/>
                  </a:lnTo>
                  <a:lnTo>
                    <a:pt x="10645521" y="1072819"/>
                  </a:lnTo>
                  <a:lnTo>
                    <a:pt x="10648823" y="1120470"/>
                  </a:lnTo>
                  <a:lnTo>
                    <a:pt x="10654284" y="1167511"/>
                  </a:lnTo>
                  <a:lnTo>
                    <a:pt x="10661853" y="1213866"/>
                  </a:lnTo>
                  <a:lnTo>
                    <a:pt x="10671467" y="1259509"/>
                  </a:lnTo>
                  <a:lnTo>
                    <a:pt x="10683075" y="1304378"/>
                  </a:lnTo>
                  <a:lnTo>
                    <a:pt x="10696639" y="1348435"/>
                  </a:lnTo>
                  <a:lnTo>
                    <a:pt x="10712094" y="1391615"/>
                  </a:lnTo>
                  <a:lnTo>
                    <a:pt x="10729417" y="1433868"/>
                  </a:lnTo>
                  <a:lnTo>
                    <a:pt x="10748543" y="1475168"/>
                  </a:lnTo>
                  <a:lnTo>
                    <a:pt x="10769422" y="1515452"/>
                  </a:lnTo>
                  <a:lnTo>
                    <a:pt x="10792003" y="1554657"/>
                  </a:lnTo>
                  <a:lnTo>
                    <a:pt x="10816234" y="1592757"/>
                  </a:lnTo>
                  <a:lnTo>
                    <a:pt x="10842092" y="1629689"/>
                  </a:lnTo>
                  <a:lnTo>
                    <a:pt x="10869486" y="1665401"/>
                  </a:lnTo>
                  <a:lnTo>
                    <a:pt x="10898403" y="1699869"/>
                  </a:lnTo>
                  <a:lnTo>
                    <a:pt x="10928782" y="1733003"/>
                  </a:lnTo>
                  <a:lnTo>
                    <a:pt x="10960557" y="1764792"/>
                  </a:lnTo>
                  <a:lnTo>
                    <a:pt x="10993704" y="1795170"/>
                  </a:lnTo>
                  <a:lnTo>
                    <a:pt x="11028159" y="1824075"/>
                  </a:lnTo>
                  <a:lnTo>
                    <a:pt x="11063884" y="1851482"/>
                  </a:lnTo>
                  <a:lnTo>
                    <a:pt x="11100816" y="1877326"/>
                  </a:lnTo>
                  <a:lnTo>
                    <a:pt x="11138903" y="1901571"/>
                  </a:lnTo>
                  <a:lnTo>
                    <a:pt x="11178121" y="1924151"/>
                  </a:lnTo>
                  <a:lnTo>
                    <a:pt x="11218393" y="1945030"/>
                  </a:lnTo>
                  <a:lnTo>
                    <a:pt x="11259693" y="1964143"/>
                  </a:lnTo>
                  <a:lnTo>
                    <a:pt x="11301959" y="1981466"/>
                  </a:lnTo>
                  <a:lnTo>
                    <a:pt x="11345139" y="1996935"/>
                  </a:lnTo>
                  <a:lnTo>
                    <a:pt x="11389182" y="2010498"/>
                  </a:lnTo>
                  <a:lnTo>
                    <a:pt x="11434051" y="2022106"/>
                  </a:lnTo>
                  <a:lnTo>
                    <a:pt x="11479695" y="2031720"/>
                  </a:lnTo>
                  <a:lnTo>
                    <a:pt x="11526063" y="2039277"/>
                  </a:lnTo>
                  <a:lnTo>
                    <a:pt x="11573091" y="2044738"/>
                  </a:lnTo>
                  <a:lnTo>
                    <a:pt x="11620754" y="2048052"/>
                  </a:lnTo>
                  <a:lnTo>
                    <a:pt x="11668989" y="2049170"/>
                  </a:lnTo>
                  <a:lnTo>
                    <a:pt x="11717211" y="2048052"/>
                  </a:lnTo>
                  <a:lnTo>
                    <a:pt x="11764874" y="2044738"/>
                  </a:lnTo>
                  <a:lnTo>
                    <a:pt x="11811914" y="2039277"/>
                  </a:lnTo>
                  <a:lnTo>
                    <a:pt x="11858269" y="2031720"/>
                  </a:lnTo>
                  <a:lnTo>
                    <a:pt x="11903913" y="2022106"/>
                  </a:lnTo>
                  <a:lnTo>
                    <a:pt x="11948782" y="2010498"/>
                  </a:lnTo>
                  <a:lnTo>
                    <a:pt x="11992839" y="1996935"/>
                  </a:lnTo>
                  <a:lnTo>
                    <a:pt x="12036019" y="1981466"/>
                  </a:lnTo>
                  <a:lnTo>
                    <a:pt x="12078272" y="1964143"/>
                  </a:lnTo>
                  <a:lnTo>
                    <a:pt x="12119572" y="1945030"/>
                  </a:lnTo>
                  <a:lnTo>
                    <a:pt x="12159844" y="1924151"/>
                  </a:lnTo>
                  <a:lnTo>
                    <a:pt x="12199061" y="1901571"/>
                  </a:lnTo>
                  <a:lnTo>
                    <a:pt x="12237161" y="1877326"/>
                  </a:lnTo>
                  <a:lnTo>
                    <a:pt x="12274093" y="1851482"/>
                  </a:lnTo>
                  <a:lnTo>
                    <a:pt x="12309805" y="1824075"/>
                  </a:lnTo>
                  <a:lnTo>
                    <a:pt x="12344260" y="1795170"/>
                  </a:lnTo>
                  <a:lnTo>
                    <a:pt x="12377407" y="1764792"/>
                  </a:lnTo>
                  <a:lnTo>
                    <a:pt x="12409195" y="1733003"/>
                  </a:lnTo>
                  <a:lnTo>
                    <a:pt x="12439561" y="1699869"/>
                  </a:lnTo>
                  <a:lnTo>
                    <a:pt x="12468479" y="1665401"/>
                  </a:lnTo>
                  <a:lnTo>
                    <a:pt x="12495886" y="1629689"/>
                  </a:lnTo>
                  <a:lnTo>
                    <a:pt x="12521730" y="1592757"/>
                  </a:lnTo>
                  <a:lnTo>
                    <a:pt x="12545974" y="1554657"/>
                  </a:lnTo>
                  <a:lnTo>
                    <a:pt x="12568555" y="1515452"/>
                  </a:lnTo>
                  <a:lnTo>
                    <a:pt x="12589434" y="1475168"/>
                  </a:lnTo>
                  <a:lnTo>
                    <a:pt x="12608547" y="1433868"/>
                  </a:lnTo>
                  <a:lnTo>
                    <a:pt x="12625870" y="1391615"/>
                  </a:lnTo>
                  <a:lnTo>
                    <a:pt x="12641339" y="1348435"/>
                  </a:lnTo>
                  <a:lnTo>
                    <a:pt x="12654902" y="1304378"/>
                  </a:lnTo>
                  <a:lnTo>
                    <a:pt x="12666510" y="1259509"/>
                  </a:lnTo>
                  <a:lnTo>
                    <a:pt x="12676124" y="1213866"/>
                  </a:lnTo>
                  <a:lnTo>
                    <a:pt x="12683681" y="1167511"/>
                  </a:lnTo>
                  <a:lnTo>
                    <a:pt x="12689142" y="1120470"/>
                  </a:lnTo>
                  <a:lnTo>
                    <a:pt x="12692456" y="1072819"/>
                  </a:lnTo>
                  <a:lnTo>
                    <a:pt x="12693561" y="102458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3655" y="3990961"/>
              <a:ext cx="1172845" cy="1324610"/>
            </a:xfrm>
            <a:custGeom>
              <a:avLst/>
              <a:gdLst/>
              <a:ahLst/>
              <a:cxnLst/>
              <a:rect l="l" t="t" r="r" b="b"/>
              <a:pathLst>
                <a:path w="1172845" h="1324610">
                  <a:moveTo>
                    <a:pt x="585372" y="1324000"/>
                  </a:moveTo>
                  <a:lnTo>
                    <a:pt x="106688" y="1191679"/>
                  </a:lnTo>
                  <a:lnTo>
                    <a:pt x="0" y="0"/>
                  </a:lnTo>
                  <a:lnTo>
                    <a:pt x="1172239" y="0"/>
                  </a:lnTo>
                  <a:lnTo>
                    <a:pt x="1065468" y="1191514"/>
                  </a:lnTo>
                  <a:lnTo>
                    <a:pt x="585372" y="1324000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9775" y="4088402"/>
              <a:ext cx="479425" cy="1125855"/>
            </a:xfrm>
            <a:custGeom>
              <a:avLst/>
              <a:gdLst/>
              <a:ahLst/>
              <a:cxnLst/>
              <a:rect l="l" t="t" r="r" b="b"/>
              <a:pathLst>
                <a:path w="479425" h="1125854">
                  <a:moveTo>
                    <a:pt x="0" y="1125311"/>
                  </a:moveTo>
                  <a:lnTo>
                    <a:pt x="0" y="0"/>
                  </a:lnTo>
                  <a:lnTo>
                    <a:pt x="479182" y="0"/>
                  </a:lnTo>
                  <a:lnTo>
                    <a:pt x="387907" y="1018188"/>
                  </a:lnTo>
                  <a:lnTo>
                    <a:pt x="0" y="1125311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1768" y="4234544"/>
              <a:ext cx="368300" cy="827405"/>
            </a:xfrm>
            <a:custGeom>
              <a:avLst/>
              <a:gdLst/>
              <a:ahLst/>
              <a:cxnLst/>
              <a:rect l="l" t="t" r="r" b="b"/>
              <a:pathLst>
                <a:path w="368300" h="827404">
                  <a:moveTo>
                    <a:pt x="368007" y="441981"/>
                  </a:moveTo>
                  <a:lnTo>
                    <a:pt x="39592" y="441981"/>
                  </a:lnTo>
                  <a:lnTo>
                    <a:pt x="0" y="0"/>
                  </a:lnTo>
                  <a:lnTo>
                    <a:pt x="368007" y="0"/>
                  </a:lnTo>
                  <a:lnTo>
                    <a:pt x="368007" y="146182"/>
                  </a:lnTo>
                  <a:lnTo>
                    <a:pt x="160406" y="146182"/>
                  </a:lnTo>
                  <a:lnTo>
                    <a:pt x="173825" y="295840"/>
                  </a:lnTo>
                  <a:lnTo>
                    <a:pt x="368007" y="295840"/>
                  </a:lnTo>
                  <a:lnTo>
                    <a:pt x="368007" y="441981"/>
                  </a:lnTo>
                  <a:close/>
                </a:path>
                <a:path w="368300" h="827404">
                  <a:moveTo>
                    <a:pt x="367342" y="826823"/>
                  </a:moveTo>
                  <a:lnTo>
                    <a:pt x="66721" y="744070"/>
                  </a:lnTo>
                  <a:lnTo>
                    <a:pt x="46156" y="514597"/>
                  </a:lnTo>
                  <a:lnTo>
                    <a:pt x="193559" y="514597"/>
                  </a:lnTo>
                  <a:lnTo>
                    <a:pt x="203945" y="631154"/>
                  </a:lnTo>
                  <a:lnTo>
                    <a:pt x="367384" y="675096"/>
                  </a:lnTo>
                  <a:lnTo>
                    <a:pt x="368007" y="675096"/>
                  </a:lnTo>
                  <a:lnTo>
                    <a:pt x="368007" y="826616"/>
                  </a:lnTo>
                  <a:lnTo>
                    <a:pt x="367342" y="826823"/>
                  </a:lnTo>
                  <a:close/>
                </a:path>
                <a:path w="368300" h="827404">
                  <a:moveTo>
                    <a:pt x="368007" y="675096"/>
                  </a:moveTo>
                  <a:lnTo>
                    <a:pt x="367384" y="675096"/>
                  </a:lnTo>
                  <a:lnTo>
                    <a:pt x="368007" y="674930"/>
                  </a:lnTo>
                  <a:lnTo>
                    <a:pt x="368007" y="675096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9193" y="4234544"/>
              <a:ext cx="368300" cy="828040"/>
            </a:xfrm>
            <a:custGeom>
              <a:avLst/>
              <a:gdLst/>
              <a:ahLst/>
              <a:cxnLst/>
              <a:rect l="l" t="t" r="r" b="b"/>
              <a:pathLst>
                <a:path w="368300" h="828039">
                  <a:moveTo>
                    <a:pt x="498" y="827526"/>
                  </a:moveTo>
                  <a:lnTo>
                    <a:pt x="498" y="675468"/>
                  </a:lnTo>
                  <a:lnTo>
                    <a:pt x="164186" y="631485"/>
                  </a:lnTo>
                  <a:lnTo>
                    <a:pt x="180804" y="441981"/>
                  </a:lnTo>
                  <a:lnTo>
                    <a:pt x="83" y="441981"/>
                  </a:lnTo>
                  <a:lnTo>
                    <a:pt x="581" y="295757"/>
                  </a:lnTo>
                  <a:lnTo>
                    <a:pt x="341667" y="295757"/>
                  </a:lnTo>
                  <a:lnTo>
                    <a:pt x="301369" y="744484"/>
                  </a:lnTo>
                  <a:lnTo>
                    <a:pt x="498" y="827526"/>
                  </a:lnTo>
                  <a:close/>
                </a:path>
                <a:path w="368300" h="828039">
                  <a:moveTo>
                    <a:pt x="354463" y="146141"/>
                  </a:moveTo>
                  <a:lnTo>
                    <a:pt x="0" y="146141"/>
                  </a:lnTo>
                  <a:lnTo>
                    <a:pt x="0" y="0"/>
                  </a:lnTo>
                  <a:lnTo>
                    <a:pt x="367675" y="0"/>
                  </a:lnTo>
                  <a:lnTo>
                    <a:pt x="364185" y="39224"/>
                  </a:lnTo>
                  <a:lnTo>
                    <a:pt x="357371" y="113288"/>
                  </a:lnTo>
                  <a:lnTo>
                    <a:pt x="354463" y="146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9338" y="3988256"/>
              <a:ext cx="1349375" cy="1386840"/>
            </a:xfrm>
            <a:custGeom>
              <a:avLst/>
              <a:gdLst/>
              <a:ahLst/>
              <a:cxnLst/>
              <a:rect l="l" t="t" r="r" b="b"/>
              <a:pathLst>
                <a:path w="1349375" h="1386839">
                  <a:moveTo>
                    <a:pt x="637120" y="374738"/>
                  </a:moveTo>
                  <a:lnTo>
                    <a:pt x="627227" y="337197"/>
                  </a:lnTo>
                  <a:lnTo>
                    <a:pt x="595401" y="307378"/>
                  </a:lnTo>
                  <a:lnTo>
                    <a:pt x="567105" y="299796"/>
                  </a:lnTo>
                  <a:lnTo>
                    <a:pt x="337388" y="299796"/>
                  </a:lnTo>
                  <a:lnTo>
                    <a:pt x="299847" y="309689"/>
                  </a:lnTo>
                  <a:lnTo>
                    <a:pt x="270040" y="341515"/>
                  </a:lnTo>
                  <a:lnTo>
                    <a:pt x="262445" y="369824"/>
                  </a:lnTo>
                  <a:lnTo>
                    <a:pt x="262928" y="384530"/>
                  </a:lnTo>
                  <a:lnTo>
                    <a:pt x="280924" y="424256"/>
                  </a:lnTo>
                  <a:lnTo>
                    <a:pt x="317944" y="447281"/>
                  </a:lnTo>
                  <a:lnTo>
                    <a:pt x="332460" y="449681"/>
                  </a:lnTo>
                  <a:lnTo>
                    <a:pt x="487248" y="449681"/>
                  </a:lnTo>
                  <a:lnTo>
                    <a:pt x="487248" y="853059"/>
                  </a:lnTo>
                  <a:lnTo>
                    <a:pt x="445846" y="832332"/>
                  </a:lnTo>
                  <a:lnTo>
                    <a:pt x="436880" y="828370"/>
                  </a:lnTo>
                  <a:lnTo>
                    <a:pt x="422554" y="824928"/>
                  </a:lnTo>
                  <a:lnTo>
                    <a:pt x="407835" y="824357"/>
                  </a:lnTo>
                  <a:lnTo>
                    <a:pt x="393280" y="826655"/>
                  </a:lnTo>
                  <a:lnTo>
                    <a:pt x="356095" y="849477"/>
                  </a:lnTo>
                  <a:lnTo>
                    <a:pt x="337858" y="889114"/>
                  </a:lnTo>
                  <a:lnTo>
                    <a:pt x="337286" y="903833"/>
                  </a:lnTo>
                  <a:lnTo>
                    <a:pt x="339610" y="918387"/>
                  </a:lnTo>
                  <a:lnTo>
                    <a:pt x="362445" y="955573"/>
                  </a:lnTo>
                  <a:lnTo>
                    <a:pt x="528650" y="1041361"/>
                  </a:lnTo>
                  <a:lnTo>
                    <a:pt x="562190" y="1049261"/>
                  </a:lnTo>
                  <a:lnTo>
                    <a:pt x="571982" y="1048791"/>
                  </a:lnTo>
                  <a:lnTo>
                    <a:pt x="611695" y="1030795"/>
                  </a:lnTo>
                  <a:lnTo>
                    <a:pt x="634720" y="993762"/>
                  </a:lnTo>
                  <a:lnTo>
                    <a:pt x="637120" y="979233"/>
                  </a:lnTo>
                  <a:lnTo>
                    <a:pt x="637120" y="374738"/>
                  </a:lnTo>
                  <a:close/>
                </a:path>
                <a:path w="1349375" h="1386839">
                  <a:moveTo>
                    <a:pt x="1086713" y="369824"/>
                  </a:moveTo>
                  <a:lnTo>
                    <a:pt x="1071359" y="329006"/>
                  </a:lnTo>
                  <a:lnTo>
                    <a:pt x="1035913" y="303618"/>
                  </a:lnTo>
                  <a:lnTo>
                    <a:pt x="1016711" y="299796"/>
                  </a:lnTo>
                  <a:lnTo>
                    <a:pt x="817067" y="299796"/>
                  </a:lnTo>
                  <a:lnTo>
                    <a:pt x="774623" y="311175"/>
                  </a:lnTo>
                  <a:lnTo>
                    <a:pt x="739749" y="337934"/>
                  </a:lnTo>
                  <a:lnTo>
                    <a:pt x="717778" y="376008"/>
                  </a:lnTo>
                  <a:lnTo>
                    <a:pt x="712050" y="404837"/>
                  </a:lnTo>
                  <a:lnTo>
                    <a:pt x="712050" y="644436"/>
                  </a:lnTo>
                  <a:lnTo>
                    <a:pt x="723430" y="686892"/>
                  </a:lnTo>
                  <a:lnTo>
                    <a:pt x="750189" y="721766"/>
                  </a:lnTo>
                  <a:lnTo>
                    <a:pt x="788250" y="743737"/>
                  </a:lnTo>
                  <a:lnTo>
                    <a:pt x="817067" y="749477"/>
                  </a:lnTo>
                  <a:lnTo>
                    <a:pt x="887882" y="749477"/>
                  </a:lnTo>
                  <a:lnTo>
                    <a:pt x="870013" y="876363"/>
                  </a:lnTo>
                  <a:lnTo>
                    <a:pt x="764451" y="902716"/>
                  </a:lnTo>
                  <a:lnTo>
                    <a:pt x="730732" y="924699"/>
                  </a:lnTo>
                  <a:lnTo>
                    <a:pt x="713193" y="960932"/>
                  </a:lnTo>
                  <a:lnTo>
                    <a:pt x="712000" y="974445"/>
                  </a:lnTo>
                  <a:lnTo>
                    <a:pt x="712139" y="978954"/>
                  </a:lnTo>
                  <a:lnTo>
                    <a:pt x="725309" y="1017003"/>
                  </a:lnTo>
                  <a:lnTo>
                    <a:pt x="756221" y="1042771"/>
                  </a:lnTo>
                  <a:lnTo>
                    <a:pt x="782459" y="1049261"/>
                  </a:lnTo>
                  <a:lnTo>
                    <a:pt x="793140" y="1049261"/>
                  </a:lnTo>
                  <a:lnTo>
                    <a:pt x="962253" y="1007732"/>
                  </a:lnTo>
                  <a:lnTo>
                    <a:pt x="997496" y="981494"/>
                  </a:lnTo>
                  <a:lnTo>
                    <a:pt x="1042289" y="728192"/>
                  </a:lnTo>
                  <a:lnTo>
                    <a:pt x="1043076" y="722820"/>
                  </a:lnTo>
                  <a:lnTo>
                    <a:pt x="1043482" y="717423"/>
                  </a:lnTo>
                  <a:lnTo>
                    <a:pt x="1043482" y="704621"/>
                  </a:lnTo>
                  <a:lnTo>
                    <a:pt x="1032103" y="662165"/>
                  </a:lnTo>
                  <a:lnTo>
                    <a:pt x="1005344" y="627291"/>
                  </a:lnTo>
                  <a:lnTo>
                    <a:pt x="967282" y="605320"/>
                  </a:lnTo>
                  <a:lnTo>
                    <a:pt x="938466" y="599579"/>
                  </a:lnTo>
                  <a:lnTo>
                    <a:pt x="861923" y="599579"/>
                  </a:lnTo>
                  <a:lnTo>
                    <a:pt x="861923" y="449681"/>
                  </a:lnTo>
                  <a:lnTo>
                    <a:pt x="1016711" y="449681"/>
                  </a:lnTo>
                  <a:lnTo>
                    <a:pt x="1021575" y="449211"/>
                  </a:lnTo>
                  <a:lnTo>
                    <a:pt x="1057503" y="434327"/>
                  </a:lnTo>
                  <a:lnTo>
                    <a:pt x="1082903" y="398868"/>
                  </a:lnTo>
                  <a:lnTo>
                    <a:pt x="1086713" y="379666"/>
                  </a:lnTo>
                  <a:lnTo>
                    <a:pt x="1086713" y="369824"/>
                  </a:lnTo>
                  <a:close/>
                </a:path>
                <a:path w="1349375" h="1386839">
                  <a:moveTo>
                    <a:pt x="1349159" y="74663"/>
                  </a:moveTo>
                  <a:lnTo>
                    <a:pt x="1337119" y="34150"/>
                  </a:lnTo>
                  <a:lnTo>
                    <a:pt x="1300213" y="4521"/>
                  </a:lnTo>
                  <a:lnTo>
                    <a:pt x="1279410" y="0"/>
                  </a:lnTo>
                  <a:lnTo>
                    <a:pt x="1188072" y="0"/>
                  </a:lnTo>
                  <a:lnTo>
                    <a:pt x="1188072" y="149898"/>
                  </a:lnTo>
                  <a:lnTo>
                    <a:pt x="1056297" y="1105179"/>
                  </a:lnTo>
                  <a:lnTo>
                    <a:pt x="674585" y="1232585"/>
                  </a:lnTo>
                  <a:lnTo>
                    <a:pt x="292874" y="1105471"/>
                  </a:lnTo>
                  <a:lnTo>
                    <a:pt x="161290" y="149898"/>
                  </a:lnTo>
                  <a:lnTo>
                    <a:pt x="1188072" y="149898"/>
                  </a:lnTo>
                  <a:lnTo>
                    <a:pt x="1188072" y="0"/>
                  </a:lnTo>
                  <a:lnTo>
                    <a:pt x="69761" y="0"/>
                  </a:lnTo>
                  <a:lnTo>
                    <a:pt x="64465" y="571"/>
                  </a:lnTo>
                  <a:lnTo>
                    <a:pt x="26047" y="18059"/>
                  </a:lnTo>
                  <a:lnTo>
                    <a:pt x="1778" y="58648"/>
                  </a:lnTo>
                  <a:lnTo>
                    <a:pt x="0" y="74561"/>
                  </a:lnTo>
                  <a:lnTo>
                    <a:pt x="152" y="79883"/>
                  </a:lnTo>
                  <a:lnTo>
                    <a:pt x="151714" y="1178953"/>
                  </a:lnTo>
                  <a:lnTo>
                    <a:pt x="171792" y="1215009"/>
                  </a:lnTo>
                  <a:lnTo>
                    <a:pt x="658596" y="1385316"/>
                  </a:lnTo>
                  <a:lnTo>
                    <a:pt x="666483" y="1386573"/>
                  </a:lnTo>
                  <a:lnTo>
                    <a:pt x="674585" y="1386535"/>
                  </a:lnTo>
                  <a:lnTo>
                    <a:pt x="682688" y="1386573"/>
                  </a:lnTo>
                  <a:lnTo>
                    <a:pt x="682942" y="1386535"/>
                  </a:lnTo>
                  <a:lnTo>
                    <a:pt x="690575" y="1385316"/>
                  </a:lnTo>
                  <a:lnTo>
                    <a:pt x="1148765" y="1232585"/>
                  </a:lnTo>
                  <a:lnTo>
                    <a:pt x="1154493" y="1230680"/>
                  </a:lnTo>
                  <a:lnTo>
                    <a:pt x="1186268" y="1204290"/>
                  </a:lnTo>
                  <a:lnTo>
                    <a:pt x="1339354" y="149898"/>
                  </a:lnTo>
                  <a:lnTo>
                    <a:pt x="1348994" y="79984"/>
                  </a:lnTo>
                  <a:lnTo>
                    <a:pt x="1349159" y="74663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80738" y="4036969"/>
              <a:ext cx="1266190" cy="1435735"/>
            </a:xfrm>
            <a:custGeom>
              <a:avLst/>
              <a:gdLst/>
              <a:ahLst/>
              <a:cxnLst/>
              <a:rect l="l" t="t" r="r" b="b"/>
              <a:pathLst>
                <a:path w="1266190" h="1435735">
                  <a:moveTo>
                    <a:pt x="645037" y="1435121"/>
                  </a:moveTo>
                  <a:lnTo>
                    <a:pt x="619014" y="1435121"/>
                  </a:lnTo>
                  <a:lnTo>
                    <a:pt x="115175" y="1294933"/>
                  </a:lnTo>
                  <a:lnTo>
                    <a:pt x="0" y="19"/>
                  </a:lnTo>
                  <a:lnTo>
                    <a:pt x="1265618" y="0"/>
                  </a:lnTo>
                  <a:lnTo>
                    <a:pt x="1150368" y="1294714"/>
                  </a:lnTo>
                  <a:lnTo>
                    <a:pt x="645037" y="1435121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13572" y="4142845"/>
              <a:ext cx="517525" cy="1223010"/>
            </a:xfrm>
            <a:custGeom>
              <a:avLst/>
              <a:gdLst/>
              <a:ahLst/>
              <a:cxnLst/>
              <a:rect l="l" t="t" r="r" b="b"/>
              <a:pathLst>
                <a:path w="517525" h="1223010">
                  <a:moveTo>
                    <a:pt x="0" y="1222758"/>
                  </a:moveTo>
                  <a:lnTo>
                    <a:pt x="0" y="0"/>
                  </a:lnTo>
                  <a:lnTo>
                    <a:pt x="517360" y="14"/>
                  </a:lnTo>
                  <a:lnTo>
                    <a:pt x="418830" y="1106395"/>
                  </a:lnTo>
                  <a:lnTo>
                    <a:pt x="0" y="1222758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16254" y="4301641"/>
              <a:ext cx="397510" cy="899794"/>
            </a:xfrm>
            <a:custGeom>
              <a:avLst/>
              <a:gdLst/>
              <a:ahLst/>
              <a:cxnLst/>
              <a:rect l="l" t="t" r="r" b="b"/>
              <a:pathLst>
                <a:path w="397509" h="899795">
                  <a:moveTo>
                    <a:pt x="397306" y="733933"/>
                  </a:moveTo>
                  <a:lnTo>
                    <a:pt x="396621" y="734136"/>
                  </a:lnTo>
                  <a:lnTo>
                    <a:pt x="220154" y="686346"/>
                  </a:lnTo>
                  <a:lnTo>
                    <a:pt x="208876" y="559689"/>
                  </a:lnTo>
                  <a:lnTo>
                    <a:pt x="49809" y="559689"/>
                  </a:lnTo>
                  <a:lnTo>
                    <a:pt x="72009" y="809078"/>
                  </a:lnTo>
                  <a:lnTo>
                    <a:pt x="396570" y="899388"/>
                  </a:lnTo>
                  <a:lnTo>
                    <a:pt x="397306" y="899185"/>
                  </a:lnTo>
                  <a:lnTo>
                    <a:pt x="397306" y="734136"/>
                  </a:lnTo>
                  <a:lnTo>
                    <a:pt x="397306" y="733933"/>
                  </a:lnTo>
                  <a:close/>
                </a:path>
                <a:path w="397509" h="899795">
                  <a:moveTo>
                    <a:pt x="397306" y="321500"/>
                  </a:moveTo>
                  <a:lnTo>
                    <a:pt x="28536" y="321500"/>
                  </a:lnTo>
                  <a:lnTo>
                    <a:pt x="42735" y="480275"/>
                  </a:lnTo>
                  <a:lnTo>
                    <a:pt x="397306" y="480275"/>
                  </a:lnTo>
                  <a:lnTo>
                    <a:pt x="397306" y="321500"/>
                  </a:lnTo>
                  <a:close/>
                </a:path>
                <a:path w="397509" h="899795">
                  <a:moveTo>
                    <a:pt x="397306" y="0"/>
                  </a:moveTo>
                  <a:lnTo>
                    <a:pt x="0" y="0"/>
                  </a:lnTo>
                  <a:lnTo>
                    <a:pt x="14401" y="158838"/>
                  </a:lnTo>
                  <a:lnTo>
                    <a:pt x="397306" y="158838"/>
                  </a:lnTo>
                  <a:lnTo>
                    <a:pt x="39730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13026" y="4301641"/>
              <a:ext cx="397510" cy="899794"/>
            </a:xfrm>
            <a:custGeom>
              <a:avLst/>
              <a:gdLst/>
              <a:ahLst/>
              <a:cxnLst/>
              <a:rect l="l" t="t" r="r" b="b"/>
              <a:pathLst>
                <a:path w="397509" h="899795">
                  <a:moveTo>
                    <a:pt x="0" y="899278"/>
                  </a:moveTo>
                  <a:lnTo>
                    <a:pt x="0" y="734082"/>
                  </a:lnTo>
                  <a:lnTo>
                    <a:pt x="176720" y="686244"/>
                  </a:lnTo>
                  <a:lnTo>
                    <a:pt x="195126" y="480271"/>
                  </a:lnTo>
                  <a:lnTo>
                    <a:pt x="0" y="480271"/>
                  </a:lnTo>
                  <a:lnTo>
                    <a:pt x="0" y="321490"/>
                  </a:lnTo>
                  <a:lnTo>
                    <a:pt x="208869" y="321490"/>
                  </a:lnTo>
                  <a:lnTo>
                    <a:pt x="223256" y="158830"/>
                  </a:lnTo>
                  <a:lnTo>
                    <a:pt x="0" y="158830"/>
                  </a:lnTo>
                  <a:lnTo>
                    <a:pt x="0" y="0"/>
                  </a:lnTo>
                  <a:lnTo>
                    <a:pt x="396901" y="0"/>
                  </a:lnTo>
                  <a:lnTo>
                    <a:pt x="368324" y="321490"/>
                  </a:lnTo>
                  <a:lnTo>
                    <a:pt x="364454" y="364107"/>
                  </a:lnTo>
                  <a:lnTo>
                    <a:pt x="324814" y="809072"/>
                  </a:lnTo>
                  <a:lnTo>
                    <a:pt x="0" y="899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63775" y="1351616"/>
            <a:ext cx="357822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400" spc="-635" dirty="0">
                <a:solidFill>
                  <a:srgbClr val="231F20"/>
                </a:solidFill>
              </a:rPr>
              <a:t>T</a:t>
            </a:r>
            <a:r>
              <a:rPr sz="9400" spc="-165" dirty="0">
                <a:solidFill>
                  <a:srgbClr val="231F20"/>
                </a:solidFill>
              </a:rPr>
              <a:t>OO</a:t>
            </a:r>
            <a:r>
              <a:rPr sz="9400" spc="-100" dirty="0">
                <a:solidFill>
                  <a:srgbClr val="231F20"/>
                </a:solidFill>
              </a:rPr>
              <a:t>L</a:t>
            </a:r>
            <a:r>
              <a:rPr sz="9400" spc="40" dirty="0">
                <a:solidFill>
                  <a:srgbClr val="231F20"/>
                </a:solidFill>
              </a:rPr>
              <a:t>S</a:t>
            </a:r>
            <a:endParaRPr sz="9400"/>
          </a:p>
        </p:txBody>
      </p:sp>
      <p:sp>
        <p:nvSpPr>
          <p:cNvPr id="20" name="object 20"/>
          <p:cNvSpPr txBox="1"/>
          <p:nvPr/>
        </p:nvSpPr>
        <p:spPr>
          <a:xfrm>
            <a:off x="2604181" y="5398808"/>
            <a:ext cx="3496310" cy="3273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700" b="1" spc="114" dirty="0">
                <a:solidFill>
                  <a:srgbClr val="FFFAFA"/>
                </a:solidFill>
                <a:latin typeface="Arial"/>
                <a:cs typeface="Arial"/>
              </a:rPr>
              <a:t>HTML</a:t>
            </a:r>
            <a:endParaRPr sz="1700">
              <a:latin typeface="Arial"/>
              <a:cs typeface="Arial"/>
            </a:endParaRPr>
          </a:p>
          <a:p>
            <a:pPr marL="422275">
              <a:lnSpc>
                <a:spcPct val="100000"/>
              </a:lnSpc>
              <a:spcBef>
                <a:spcPts val="285"/>
              </a:spcBef>
            </a:pP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HTML</a:t>
            </a:r>
            <a:r>
              <a:rPr sz="1700" spc="25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is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5" dirty="0">
                <a:solidFill>
                  <a:srgbClr val="FFFAFA"/>
                </a:solidFill>
                <a:latin typeface="Trebuchet MS"/>
                <a:cs typeface="Trebuchet MS"/>
              </a:rPr>
              <a:t>fundamental</a:t>
            </a:r>
            <a:endParaRPr sz="1700">
              <a:latin typeface="Trebuchet MS"/>
              <a:cs typeface="Trebuchet MS"/>
            </a:endParaRPr>
          </a:p>
          <a:p>
            <a:pPr marL="32384" marR="24765" indent="12700">
              <a:lnSpc>
                <a:spcPct val="113999"/>
              </a:lnSpc>
            </a:pP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technology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AFA"/>
                </a:solidFill>
                <a:latin typeface="Trebuchet MS"/>
                <a:cs typeface="Trebuchet MS"/>
              </a:rPr>
              <a:t>for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creating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web </a:t>
            </a:r>
            <a:r>
              <a:rPr sz="1700" spc="-49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pages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5" dirty="0">
                <a:solidFill>
                  <a:srgbClr val="FFFAFA"/>
                </a:solidFill>
                <a:latin typeface="Trebuchet MS"/>
                <a:cs typeface="Trebuchet MS"/>
              </a:rPr>
              <a:t>and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web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0" dirty="0">
                <a:solidFill>
                  <a:srgbClr val="FFFAFA"/>
                </a:solidFill>
                <a:latin typeface="Trebuchet MS"/>
                <a:cs typeface="Trebuchet MS"/>
              </a:rPr>
              <a:t>applications.</a:t>
            </a:r>
            <a:endParaRPr sz="1700">
              <a:latin typeface="Trebuchet MS"/>
              <a:cs typeface="Trebuchet MS"/>
            </a:endParaRPr>
          </a:p>
          <a:p>
            <a:pPr marL="254635" marR="247015" indent="111760">
              <a:lnSpc>
                <a:spcPct val="113999"/>
              </a:lnSpc>
            </a:pPr>
            <a:r>
              <a:rPr sz="1700" spc="-75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-34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170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u</a:t>
            </a:r>
            <a:r>
              <a:rPr sz="1700" spc="335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95" dirty="0">
                <a:solidFill>
                  <a:srgbClr val="FFFAFA"/>
                </a:solidFill>
                <a:latin typeface="Trebuchet MS"/>
                <a:cs typeface="Trebuchet MS"/>
              </a:rPr>
              <a:t>d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110" dirty="0">
                <a:solidFill>
                  <a:srgbClr val="FFFAFA"/>
                </a:solidFill>
                <a:latin typeface="Trebuchet MS"/>
                <a:cs typeface="Trebuchet MS"/>
              </a:rPr>
              <a:t>f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n</a:t>
            </a:r>
            <a:r>
              <a:rPr sz="1700" spc="50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h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e  </a:t>
            </a:r>
            <a:r>
              <a:rPr sz="1700" spc="190" dirty="0">
                <a:solidFill>
                  <a:srgbClr val="FFFAFA"/>
                </a:solidFill>
                <a:latin typeface="Trebuchet MS"/>
                <a:cs typeface="Trebuchet MS"/>
              </a:rPr>
              <a:t>structure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5" dirty="0">
                <a:solidFill>
                  <a:srgbClr val="FFFAFA"/>
                </a:solidFill>
                <a:latin typeface="Trebuchet MS"/>
                <a:cs typeface="Trebuchet MS"/>
              </a:rPr>
              <a:t>and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95" dirty="0">
                <a:solidFill>
                  <a:srgbClr val="FFFAFA"/>
                </a:solidFill>
                <a:latin typeface="Trebuchet MS"/>
                <a:cs typeface="Trebuchet MS"/>
              </a:rPr>
              <a:t>content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of</a:t>
            </a:r>
            <a:endParaRPr sz="1700">
              <a:latin typeface="Trebuchet MS"/>
              <a:cs typeface="Trebuchet MS"/>
            </a:endParaRPr>
          </a:p>
          <a:p>
            <a:pPr marL="12065" marR="5080" algn="ctr">
              <a:lnSpc>
                <a:spcPct val="113999"/>
              </a:lnSpc>
            </a:pPr>
            <a:r>
              <a:rPr sz="1700" spc="190" dirty="0">
                <a:solidFill>
                  <a:srgbClr val="FFFAFA"/>
                </a:solidFill>
                <a:latin typeface="Trebuchet MS"/>
                <a:cs typeface="Trebuchet MS"/>
              </a:rPr>
              <a:t>webpages,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create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AFA"/>
                </a:solidFill>
                <a:latin typeface="Trebuchet MS"/>
                <a:cs typeface="Trebuchet MS"/>
              </a:rPr>
              <a:t>forms,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5" dirty="0">
                <a:solidFill>
                  <a:srgbClr val="FFFAFA"/>
                </a:solidFill>
                <a:latin typeface="Trebuchet MS"/>
                <a:cs typeface="Trebuchet MS"/>
              </a:rPr>
              <a:t>and </a:t>
            </a:r>
            <a:r>
              <a:rPr sz="1700" spc="-5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is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AFA"/>
                </a:solidFill>
                <a:latin typeface="Trebuchet MS"/>
                <a:cs typeface="Trebuchet MS"/>
              </a:rPr>
              <a:t>often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combined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with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00" dirty="0">
                <a:solidFill>
                  <a:srgbClr val="FFFAFA"/>
                </a:solidFill>
                <a:latin typeface="Trebuchet MS"/>
                <a:cs typeface="Trebuchet MS"/>
              </a:rPr>
              <a:t>CSS 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n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10" dirty="0">
                <a:solidFill>
                  <a:srgbClr val="FFFAFA"/>
                </a:solidFill>
                <a:latin typeface="Trebuchet MS"/>
                <a:cs typeface="Trebuchet MS"/>
              </a:rPr>
              <a:t>J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v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-34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40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295" dirty="0">
                <a:solidFill>
                  <a:srgbClr val="FFFAFA"/>
                </a:solidFill>
                <a:latin typeface="Trebuchet MS"/>
                <a:cs typeface="Trebuchet MS"/>
              </a:rPr>
              <a:t>p</a:t>
            </a:r>
            <a:r>
              <a:rPr sz="1700" spc="-10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50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276860" marR="269875" algn="ctr">
              <a:lnSpc>
                <a:spcPct val="113999"/>
              </a:lnSpc>
            </a:pPr>
            <a:r>
              <a:rPr sz="1700" spc="-40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-34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55" dirty="0">
                <a:solidFill>
                  <a:srgbClr val="FFFAFA"/>
                </a:solidFill>
                <a:latin typeface="Trebuchet MS"/>
                <a:cs typeface="Trebuchet MS"/>
              </a:rPr>
              <a:t>h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n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n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v</a:t>
            </a:r>
            <a:r>
              <a:rPr sz="1700" spc="50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95" dirty="0">
                <a:solidFill>
                  <a:srgbClr val="FFFAFA"/>
                </a:solidFill>
                <a:latin typeface="Trebuchet MS"/>
                <a:cs typeface="Trebuchet MS"/>
              </a:rPr>
              <a:t>w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b 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experiences.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7786" y="5398808"/>
            <a:ext cx="3325495" cy="2092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380"/>
              </a:spcBef>
            </a:pPr>
            <a:r>
              <a:rPr sz="1700" b="1" spc="204" dirty="0">
                <a:solidFill>
                  <a:srgbClr val="FFFAFA"/>
                </a:solidFill>
                <a:latin typeface="Arial"/>
                <a:cs typeface="Arial"/>
              </a:rPr>
              <a:t>Java-Script</a:t>
            </a:r>
            <a:endParaRPr sz="17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285"/>
              </a:spcBef>
            </a:pPr>
            <a:r>
              <a:rPr sz="1700" spc="210" dirty="0">
                <a:solidFill>
                  <a:srgbClr val="FFFAFA"/>
                </a:solidFill>
                <a:latin typeface="Trebuchet MS"/>
                <a:cs typeface="Trebuchet MS"/>
              </a:rPr>
              <a:t>J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v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-34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40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295" dirty="0">
                <a:solidFill>
                  <a:srgbClr val="FFFAFA"/>
                </a:solidFill>
                <a:latin typeface="Trebuchet MS"/>
                <a:cs typeface="Trebuchet MS"/>
              </a:rPr>
              <a:t>p</a:t>
            </a:r>
            <a:r>
              <a:rPr sz="1700" spc="-10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170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v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125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spc="335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45" dirty="0">
                <a:solidFill>
                  <a:srgbClr val="FFFAFA"/>
                </a:solidFill>
                <a:latin typeface="Trebuchet MS"/>
                <a:cs typeface="Trebuchet MS"/>
              </a:rPr>
              <a:t>l</a:t>
            </a:r>
            <a:r>
              <a:rPr sz="1700" spc="50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118745" marR="5080" indent="-106680">
              <a:lnSpc>
                <a:spcPct val="113999"/>
              </a:lnSpc>
            </a:pP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programming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language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AFA"/>
                </a:solidFill>
                <a:latin typeface="Trebuchet MS"/>
                <a:cs typeface="Trebuchet MS"/>
              </a:rPr>
              <a:t>that </a:t>
            </a:r>
            <a:r>
              <a:rPr sz="1700" spc="-5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is </a:t>
            </a:r>
            <a:r>
              <a:rPr sz="1700" spc="225" dirty="0">
                <a:solidFill>
                  <a:srgbClr val="FFFAFA"/>
                </a:solidFill>
                <a:latin typeface="Trebuchet MS"/>
                <a:cs typeface="Trebuchet MS"/>
              </a:rPr>
              <a:t>used </a:t>
            </a:r>
            <a:r>
              <a:rPr sz="1700" spc="70" dirty="0">
                <a:solidFill>
                  <a:srgbClr val="FFFAFA"/>
                </a:solidFill>
                <a:latin typeface="Trebuchet MS"/>
                <a:cs typeface="Trebuchet MS"/>
              </a:rPr>
              <a:t>in</a:t>
            </a:r>
            <a:r>
              <a:rPr sz="1700" spc="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4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AFA"/>
                </a:solidFill>
                <a:latin typeface="Trebuchet MS"/>
                <a:cs typeface="Trebuchet MS"/>
              </a:rPr>
              <a:t>wide </a:t>
            </a:r>
            <a:r>
              <a:rPr sz="1700" spc="170" dirty="0">
                <a:solidFill>
                  <a:srgbClr val="FFFAFA"/>
                </a:solidFill>
                <a:latin typeface="Trebuchet MS"/>
                <a:cs typeface="Trebuchet MS"/>
              </a:rPr>
              <a:t>range 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of </a:t>
            </a:r>
            <a:r>
              <a:rPr sz="1700" spc="11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0" dirty="0">
                <a:solidFill>
                  <a:srgbClr val="FFFAFA"/>
                </a:solidFill>
                <a:latin typeface="Trebuchet MS"/>
                <a:cs typeface="Trebuchet MS"/>
              </a:rPr>
              <a:t>applications,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95" dirty="0">
                <a:solidFill>
                  <a:srgbClr val="FFFAFA"/>
                </a:solidFill>
                <a:latin typeface="Trebuchet MS"/>
                <a:cs typeface="Trebuchet MS"/>
              </a:rPr>
              <a:t>both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AFA"/>
                </a:solidFill>
                <a:latin typeface="Trebuchet MS"/>
                <a:cs typeface="Trebuchet MS"/>
              </a:rPr>
              <a:t>on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AFA"/>
                </a:solidFill>
                <a:latin typeface="Trebuchet MS"/>
                <a:cs typeface="Trebuchet MS"/>
              </a:rPr>
              <a:t>the</a:t>
            </a:r>
            <a:endParaRPr sz="1700">
              <a:latin typeface="Trebuchet MS"/>
              <a:cs typeface="Trebuchet MS"/>
            </a:endParaRPr>
          </a:p>
          <a:p>
            <a:pPr marL="564515" marR="28575" indent="-528955">
              <a:lnSpc>
                <a:spcPct val="113999"/>
              </a:lnSpc>
            </a:pPr>
            <a:r>
              <a:rPr sz="1700" spc="210" dirty="0">
                <a:solidFill>
                  <a:srgbClr val="FFFAFA"/>
                </a:solidFill>
                <a:latin typeface="Trebuchet MS"/>
                <a:cs typeface="Trebuchet MS"/>
              </a:rPr>
              <a:t>front-end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5" dirty="0">
                <a:solidFill>
                  <a:srgbClr val="FFFAFA"/>
                </a:solidFill>
                <a:latin typeface="Trebuchet MS"/>
                <a:cs typeface="Trebuchet MS"/>
              </a:rPr>
              <a:t>and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45" dirty="0">
                <a:solidFill>
                  <a:srgbClr val="FFFAFA"/>
                </a:solidFill>
                <a:latin typeface="Trebuchet MS"/>
                <a:cs typeface="Trebuchet MS"/>
              </a:rPr>
              <a:t>back-end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of </a:t>
            </a:r>
            <a:r>
              <a:rPr sz="1700" spc="-5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web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development.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42517" y="5398808"/>
            <a:ext cx="3542665" cy="3273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700" b="1" spc="50" dirty="0">
                <a:solidFill>
                  <a:srgbClr val="FFFAFA"/>
                </a:solidFill>
                <a:latin typeface="Arial"/>
                <a:cs typeface="Arial"/>
              </a:rPr>
              <a:t>CSS</a:t>
            </a:r>
            <a:endParaRPr sz="1700">
              <a:latin typeface="Arial"/>
              <a:cs typeface="Arial"/>
            </a:endParaRPr>
          </a:p>
          <a:p>
            <a:pPr marL="22860" marR="15240" indent="80645">
              <a:lnSpc>
                <a:spcPct val="113999"/>
              </a:lnSpc>
            </a:pPr>
            <a:r>
              <a:rPr sz="1700" spc="235" dirty="0">
                <a:solidFill>
                  <a:srgbClr val="FFFAFA"/>
                </a:solidFill>
                <a:latin typeface="Trebuchet MS"/>
                <a:cs typeface="Trebuchet MS"/>
              </a:rPr>
              <a:t>Cascading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Style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Sheets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is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 </a:t>
            </a:r>
            <a:r>
              <a:rPr sz="1700" spc="4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language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5" dirty="0">
                <a:solidFill>
                  <a:srgbClr val="FFFAFA"/>
                </a:solidFill>
                <a:latin typeface="Trebuchet MS"/>
                <a:cs typeface="Trebuchet MS"/>
              </a:rPr>
              <a:t>used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AFA"/>
                </a:solidFill>
                <a:latin typeface="Trebuchet MS"/>
                <a:cs typeface="Trebuchet MS"/>
              </a:rPr>
              <a:t>for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describing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1700" spc="140" dirty="0">
                <a:solidFill>
                  <a:srgbClr val="FFFAFA"/>
                </a:solidFill>
                <a:latin typeface="Trebuchet MS"/>
                <a:cs typeface="Trebuchet MS"/>
              </a:rPr>
              <a:t>the</a:t>
            </a:r>
            <a:r>
              <a:rPr sz="1700" spc="26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95" dirty="0">
                <a:solidFill>
                  <a:srgbClr val="FFFAFA"/>
                </a:solidFill>
                <a:latin typeface="Trebuchet MS"/>
                <a:cs typeface="Trebuchet MS"/>
              </a:rPr>
              <a:t>presentation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of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endParaRPr sz="1700">
              <a:latin typeface="Trebuchet MS"/>
              <a:cs typeface="Trebuchet MS"/>
            </a:endParaRPr>
          </a:p>
          <a:p>
            <a:pPr marL="16510" marR="8255" algn="ctr">
              <a:lnSpc>
                <a:spcPct val="113999"/>
              </a:lnSpc>
            </a:pPr>
            <a:r>
              <a:rPr sz="1700" spc="225" dirty="0">
                <a:solidFill>
                  <a:srgbClr val="FFFAFA"/>
                </a:solidFill>
                <a:latin typeface="Trebuchet MS"/>
                <a:cs typeface="Trebuchet MS"/>
              </a:rPr>
              <a:t>document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AFA"/>
                </a:solidFill>
                <a:latin typeface="Trebuchet MS"/>
                <a:cs typeface="Trebuchet MS"/>
              </a:rPr>
              <a:t>written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AFA"/>
                </a:solidFill>
                <a:latin typeface="Trebuchet MS"/>
                <a:cs typeface="Trebuchet MS"/>
              </a:rPr>
              <a:t>in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HTML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AFA"/>
                </a:solidFill>
                <a:latin typeface="Trebuchet MS"/>
                <a:cs typeface="Trebuchet MS"/>
              </a:rPr>
              <a:t>or </a:t>
            </a:r>
            <a:r>
              <a:rPr sz="1700" spc="-49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AFA"/>
                </a:solidFill>
                <a:latin typeface="Trebuchet MS"/>
                <a:cs typeface="Trebuchet MS"/>
              </a:rPr>
              <a:t>XML.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00" dirty="0">
                <a:solidFill>
                  <a:srgbClr val="FFFAFA"/>
                </a:solidFill>
                <a:latin typeface="Trebuchet MS"/>
                <a:cs typeface="Trebuchet MS"/>
              </a:rPr>
              <a:t>CSS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allows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you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to</a:t>
            </a:r>
            <a:endParaRPr sz="1700">
              <a:latin typeface="Trebuchet MS"/>
              <a:cs typeface="Trebuchet MS"/>
            </a:endParaRPr>
          </a:p>
          <a:p>
            <a:pPr marL="569595" marR="5080" indent="-557530">
              <a:lnSpc>
                <a:spcPct val="113999"/>
              </a:lnSpc>
            </a:pPr>
            <a:r>
              <a:rPr sz="1700" spc="165" dirty="0">
                <a:solidFill>
                  <a:srgbClr val="FFFAFA"/>
                </a:solidFill>
                <a:latin typeface="Trebuchet MS"/>
                <a:cs typeface="Trebuchet MS"/>
              </a:rPr>
              <a:t>define</a:t>
            </a:r>
            <a:r>
              <a:rPr sz="1700" spc="26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how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AFA"/>
                </a:solidFill>
                <a:latin typeface="Trebuchet MS"/>
                <a:cs typeface="Trebuchet MS"/>
              </a:rPr>
              <a:t>the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90" dirty="0">
                <a:solidFill>
                  <a:srgbClr val="FFFAFA"/>
                </a:solidFill>
                <a:latin typeface="Trebuchet MS"/>
                <a:cs typeface="Trebuchet MS"/>
              </a:rPr>
              <a:t>elements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AFA"/>
                </a:solidFill>
                <a:latin typeface="Trebuchet MS"/>
                <a:cs typeface="Trebuchet MS"/>
              </a:rPr>
              <a:t>of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AFA"/>
                </a:solidFill>
                <a:latin typeface="Trebuchet MS"/>
                <a:cs typeface="Trebuchet MS"/>
              </a:rPr>
              <a:t>a </a:t>
            </a:r>
            <a:r>
              <a:rPr sz="1700" spc="-5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AFA"/>
                </a:solidFill>
                <a:latin typeface="Trebuchet MS"/>
                <a:cs typeface="Trebuchet MS"/>
              </a:rPr>
              <a:t>web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page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AFA"/>
                </a:solidFill>
                <a:latin typeface="Trebuchet MS"/>
                <a:cs typeface="Trebuchet MS"/>
              </a:rPr>
              <a:t>should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be</a:t>
            </a:r>
            <a:endParaRPr sz="1700">
              <a:latin typeface="Trebuchet MS"/>
              <a:cs typeface="Trebuchet MS"/>
            </a:endParaRPr>
          </a:p>
          <a:p>
            <a:pPr marL="173355" marR="165735" indent="69850">
              <a:lnSpc>
                <a:spcPct val="113999"/>
              </a:lnSpc>
            </a:pP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displayed,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AFA"/>
                </a:solidFill>
                <a:latin typeface="Trebuchet MS"/>
                <a:cs typeface="Trebuchet MS"/>
              </a:rPr>
              <a:t>including</a:t>
            </a:r>
            <a:r>
              <a:rPr sz="1700" spc="254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their </a:t>
            </a:r>
            <a:r>
              <a:rPr sz="1700" spc="-49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AFA"/>
                </a:solidFill>
                <a:latin typeface="Trebuchet MS"/>
                <a:cs typeface="Trebuchet MS"/>
              </a:rPr>
              <a:t>layout,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AFA"/>
                </a:solidFill>
                <a:latin typeface="Trebuchet MS"/>
                <a:cs typeface="Trebuchet MS"/>
              </a:rPr>
              <a:t>colors,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fonts,</a:t>
            </a:r>
            <a:r>
              <a:rPr sz="1700" spc="27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sizes, </a:t>
            </a:r>
            <a:r>
              <a:rPr sz="1700" spc="-5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n</a:t>
            </a:r>
            <a:r>
              <a:rPr sz="1700" spc="130" dirty="0">
                <a:solidFill>
                  <a:srgbClr val="FFFAFA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70" dirty="0">
                <a:solidFill>
                  <a:srgbClr val="FFFAFA"/>
                </a:solidFill>
                <a:latin typeface="Trebuchet MS"/>
                <a:cs typeface="Trebuchet MS"/>
              </a:rPr>
              <a:t>o</a:t>
            </a:r>
            <a:r>
              <a:rPr sz="1700" spc="155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h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FFFAFA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AFA"/>
                </a:solidFill>
                <a:latin typeface="Trebuchet MS"/>
                <a:cs typeface="Trebuchet MS"/>
              </a:rPr>
              <a:t>v</a:t>
            </a:r>
            <a:r>
              <a:rPr sz="1700" spc="90" dirty="0">
                <a:solidFill>
                  <a:srgbClr val="FFFAFA"/>
                </a:solidFill>
                <a:latin typeface="Trebuchet MS"/>
                <a:cs typeface="Trebuchet MS"/>
              </a:rPr>
              <a:t>i</a:t>
            </a:r>
            <a:r>
              <a:rPr sz="1700" spc="335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220" dirty="0">
                <a:solidFill>
                  <a:srgbClr val="FFFAFA"/>
                </a:solidFill>
                <a:latin typeface="Trebuchet MS"/>
                <a:cs typeface="Trebuchet MS"/>
              </a:rPr>
              <a:t>u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FFFAFA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-23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spc="200" dirty="0">
                <a:solidFill>
                  <a:srgbClr val="FFFAFA"/>
                </a:solidFill>
                <a:latin typeface="Trebuchet MS"/>
                <a:cs typeface="Trebuchet MS"/>
              </a:rPr>
              <a:t>a</a:t>
            </a:r>
            <a:r>
              <a:rPr sz="1700" spc="335" dirty="0">
                <a:solidFill>
                  <a:srgbClr val="FFFAFA"/>
                </a:solidFill>
                <a:latin typeface="Trebuchet MS"/>
                <a:cs typeface="Trebuchet MS"/>
              </a:rPr>
              <a:t>s</a:t>
            </a:r>
            <a:r>
              <a:rPr sz="1700" spc="295" dirty="0">
                <a:solidFill>
                  <a:srgbClr val="FFFAFA"/>
                </a:solidFill>
                <a:latin typeface="Trebuchet MS"/>
                <a:cs typeface="Trebuchet MS"/>
              </a:rPr>
              <a:t>p</a:t>
            </a:r>
            <a:r>
              <a:rPr sz="1700" spc="215" dirty="0">
                <a:solidFill>
                  <a:srgbClr val="FFFAFA"/>
                </a:solidFill>
                <a:latin typeface="Trebuchet MS"/>
                <a:cs typeface="Trebuchet MS"/>
              </a:rPr>
              <a:t>e</a:t>
            </a:r>
            <a:r>
              <a:rPr sz="1700" spc="305" dirty="0">
                <a:solidFill>
                  <a:srgbClr val="FFFAFA"/>
                </a:solidFill>
                <a:latin typeface="Trebuchet MS"/>
                <a:cs typeface="Trebuchet MS"/>
              </a:rPr>
              <a:t>c</a:t>
            </a:r>
            <a:r>
              <a:rPr sz="1700" spc="-10" dirty="0">
                <a:solidFill>
                  <a:srgbClr val="FFFAFA"/>
                </a:solidFill>
                <a:latin typeface="Trebuchet MS"/>
                <a:cs typeface="Trebuchet MS"/>
              </a:rPr>
              <a:t>t</a:t>
            </a:r>
            <a:r>
              <a:rPr sz="1700" spc="-34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1700" b="1" spc="120" dirty="0">
                <a:solidFill>
                  <a:srgbClr val="FFFAFA"/>
                </a:solidFill>
                <a:latin typeface="Arial"/>
                <a:cs typeface="Arial"/>
              </a:rPr>
              <a:t>s</a:t>
            </a:r>
            <a:r>
              <a:rPr sz="1700" b="1" spc="-60" dirty="0">
                <a:solidFill>
                  <a:srgbClr val="FFFAFA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97368" cy="5981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6935" y="3882053"/>
            <a:ext cx="7011064" cy="64049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6784" y="372123"/>
            <a:ext cx="8410575" cy="1278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35935" algn="l"/>
              </a:tabLst>
            </a:pPr>
            <a:r>
              <a:rPr sz="8200" spc="80" dirty="0">
                <a:solidFill>
                  <a:srgbClr val="FFFFFF"/>
                </a:solidFill>
              </a:rPr>
              <a:t>U</a:t>
            </a:r>
            <a:r>
              <a:rPr sz="8200" spc="840" dirty="0">
                <a:solidFill>
                  <a:srgbClr val="FFFFFF"/>
                </a:solidFill>
              </a:rPr>
              <a:t>S</a:t>
            </a:r>
            <a:r>
              <a:rPr sz="8200" spc="-185" dirty="0">
                <a:solidFill>
                  <a:srgbClr val="FFFFFF"/>
                </a:solidFill>
              </a:rPr>
              <a:t>E</a:t>
            </a:r>
            <a:r>
              <a:rPr sz="8200" spc="-75" dirty="0">
                <a:solidFill>
                  <a:srgbClr val="FFFFFF"/>
                </a:solidFill>
              </a:rPr>
              <a:t>R</a:t>
            </a:r>
            <a:r>
              <a:rPr sz="8200" dirty="0">
                <a:solidFill>
                  <a:srgbClr val="FFFFFF"/>
                </a:solidFill>
              </a:rPr>
              <a:t>	</a:t>
            </a:r>
            <a:r>
              <a:rPr sz="8200" spc="994" dirty="0">
                <a:solidFill>
                  <a:srgbClr val="FFFFFF"/>
                </a:solidFill>
              </a:rPr>
              <a:t>I</a:t>
            </a:r>
            <a:r>
              <a:rPr sz="8200" spc="-55" dirty="0">
                <a:solidFill>
                  <a:srgbClr val="FFFFFF"/>
                </a:solidFill>
              </a:rPr>
              <a:t>N</a:t>
            </a:r>
            <a:r>
              <a:rPr sz="8200" spc="-555" dirty="0">
                <a:solidFill>
                  <a:srgbClr val="FFFFFF"/>
                </a:solidFill>
              </a:rPr>
              <a:t>T</a:t>
            </a:r>
            <a:r>
              <a:rPr sz="8200" spc="-185" dirty="0">
                <a:solidFill>
                  <a:srgbClr val="FFFFFF"/>
                </a:solidFill>
              </a:rPr>
              <a:t>E</a:t>
            </a:r>
            <a:r>
              <a:rPr sz="8200" spc="730" dirty="0">
                <a:solidFill>
                  <a:srgbClr val="FFFFFF"/>
                </a:solidFill>
              </a:rPr>
              <a:t>R</a:t>
            </a:r>
            <a:r>
              <a:rPr sz="8200" spc="-415" dirty="0">
                <a:solidFill>
                  <a:srgbClr val="FFFFFF"/>
                </a:solidFill>
              </a:rPr>
              <a:t>F</a:t>
            </a:r>
            <a:r>
              <a:rPr sz="8200" spc="140" dirty="0">
                <a:solidFill>
                  <a:srgbClr val="FFFFFF"/>
                </a:solidFill>
              </a:rPr>
              <a:t>A</a:t>
            </a:r>
            <a:r>
              <a:rPr sz="8200" spc="415" dirty="0">
                <a:solidFill>
                  <a:srgbClr val="FFFFFF"/>
                </a:solidFill>
              </a:rPr>
              <a:t>C</a:t>
            </a:r>
            <a:r>
              <a:rPr sz="8200" spc="-990" dirty="0">
                <a:solidFill>
                  <a:srgbClr val="FFFFFF"/>
                </a:solidFill>
              </a:rPr>
              <a:t>E</a:t>
            </a:r>
            <a:endParaRPr sz="8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9575" marR="5080" algn="just">
              <a:lnSpc>
                <a:spcPct val="114799"/>
              </a:lnSpc>
              <a:spcBef>
                <a:spcPts val="95"/>
              </a:spcBef>
            </a:pPr>
            <a:r>
              <a:rPr spc="180" dirty="0"/>
              <a:t>U</a:t>
            </a:r>
            <a:r>
              <a:rPr spc="265" dirty="0"/>
              <a:t>s</a:t>
            </a:r>
            <a:r>
              <a:rPr spc="330" dirty="0"/>
              <a:t>e</a:t>
            </a:r>
            <a:r>
              <a:rPr spc="-145" dirty="0"/>
              <a:t>r</a:t>
            </a:r>
            <a:r>
              <a:rPr dirty="0"/>
              <a:t> </a:t>
            </a:r>
            <a:r>
              <a:rPr spc="-40" dirty="0"/>
              <a:t> </a:t>
            </a:r>
            <a:r>
              <a:rPr spc="140" dirty="0"/>
              <a:t>i</a:t>
            </a:r>
            <a:r>
              <a:rPr spc="145" dirty="0"/>
              <a:t>n</a:t>
            </a:r>
            <a:r>
              <a:rPr spc="335" dirty="0"/>
              <a:t>t</a:t>
            </a:r>
            <a:r>
              <a:rPr spc="330" dirty="0"/>
              <a:t>e</a:t>
            </a:r>
            <a:r>
              <a:rPr spc="150" dirty="0"/>
              <a:t>r</a:t>
            </a:r>
            <a:r>
              <a:rPr spc="185" dirty="0"/>
              <a:t>f</a:t>
            </a:r>
            <a:r>
              <a:rPr spc="260" dirty="0"/>
              <a:t>a</a:t>
            </a:r>
            <a:r>
              <a:rPr spc="470" dirty="0"/>
              <a:t>c</a:t>
            </a:r>
            <a:r>
              <a:rPr spc="35" dirty="0"/>
              <a:t>e</a:t>
            </a:r>
            <a:r>
              <a:rPr dirty="0"/>
              <a:t> </a:t>
            </a:r>
            <a:r>
              <a:rPr spc="-40" dirty="0"/>
              <a:t> </a:t>
            </a:r>
            <a:r>
              <a:rPr spc="140" dirty="0"/>
              <a:t>i</a:t>
            </a:r>
            <a:r>
              <a:rPr spc="-150" dirty="0"/>
              <a:t>n</a:t>
            </a:r>
            <a:r>
              <a:rPr dirty="0"/>
              <a:t> </a:t>
            </a:r>
            <a:r>
              <a:rPr spc="-40" dirty="0"/>
              <a:t> </a:t>
            </a:r>
            <a:r>
              <a:rPr spc="335" dirty="0"/>
              <a:t>t</a:t>
            </a:r>
            <a:r>
              <a:rPr spc="145" dirty="0"/>
              <a:t>h</a:t>
            </a:r>
            <a:r>
              <a:rPr spc="140" dirty="0"/>
              <a:t>i</a:t>
            </a:r>
            <a:r>
              <a:rPr spc="-30" dirty="0"/>
              <a:t>s</a:t>
            </a:r>
            <a:r>
              <a:rPr dirty="0"/>
              <a:t> </a:t>
            </a:r>
            <a:r>
              <a:rPr spc="-40" dirty="0"/>
              <a:t> </a:t>
            </a:r>
            <a:r>
              <a:rPr spc="290" dirty="0"/>
              <a:t>p</a:t>
            </a:r>
            <a:r>
              <a:rPr spc="150" dirty="0"/>
              <a:t>r</a:t>
            </a:r>
            <a:r>
              <a:rPr spc="225" dirty="0"/>
              <a:t>o</a:t>
            </a:r>
            <a:r>
              <a:rPr spc="105" dirty="0"/>
              <a:t>j</a:t>
            </a:r>
            <a:r>
              <a:rPr spc="330" dirty="0"/>
              <a:t>e</a:t>
            </a:r>
            <a:r>
              <a:rPr spc="470" dirty="0"/>
              <a:t>c</a:t>
            </a:r>
            <a:r>
              <a:rPr spc="40" dirty="0"/>
              <a:t>t</a:t>
            </a:r>
            <a:r>
              <a:rPr dirty="0"/>
              <a:t> </a:t>
            </a:r>
            <a:r>
              <a:rPr spc="-40" dirty="0"/>
              <a:t> </a:t>
            </a:r>
            <a:r>
              <a:rPr spc="245" dirty="0"/>
              <a:t>w</a:t>
            </a:r>
            <a:r>
              <a:rPr spc="260" dirty="0"/>
              <a:t>a</a:t>
            </a:r>
            <a:r>
              <a:rPr spc="-30" dirty="0"/>
              <a:t>s</a:t>
            </a:r>
            <a:r>
              <a:rPr dirty="0"/>
              <a:t> </a:t>
            </a:r>
            <a:r>
              <a:rPr spc="-40" dirty="0"/>
              <a:t> </a:t>
            </a:r>
            <a:r>
              <a:rPr spc="290" dirty="0"/>
              <a:t>d</a:t>
            </a:r>
            <a:r>
              <a:rPr spc="225" dirty="0"/>
              <a:t>o</a:t>
            </a:r>
            <a:r>
              <a:rPr spc="145" dirty="0"/>
              <a:t>n</a:t>
            </a:r>
            <a:r>
              <a:rPr spc="35" dirty="0"/>
              <a:t>e</a:t>
            </a:r>
            <a:r>
              <a:rPr dirty="0"/>
              <a:t> </a:t>
            </a:r>
            <a:r>
              <a:rPr spc="-40" dirty="0"/>
              <a:t> </a:t>
            </a:r>
            <a:r>
              <a:rPr spc="145" dirty="0"/>
              <a:t>u</a:t>
            </a:r>
            <a:r>
              <a:rPr spc="265" dirty="0"/>
              <a:t>s</a:t>
            </a:r>
            <a:r>
              <a:rPr spc="140" dirty="0"/>
              <a:t>i</a:t>
            </a:r>
            <a:r>
              <a:rPr spc="145" dirty="0"/>
              <a:t>n</a:t>
            </a:r>
            <a:r>
              <a:rPr spc="-220" dirty="0"/>
              <a:t>g</a:t>
            </a:r>
            <a:r>
              <a:rPr dirty="0"/>
              <a:t> </a:t>
            </a:r>
            <a:r>
              <a:rPr spc="-40" dirty="0"/>
              <a:t> </a:t>
            </a:r>
            <a:r>
              <a:rPr spc="125" dirty="0"/>
              <a:t>H</a:t>
            </a:r>
            <a:r>
              <a:rPr spc="75" dirty="0"/>
              <a:t>T</a:t>
            </a:r>
            <a:r>
              <a:rPr spc="250" dirty="0"/>
              <a:t>M</a:t>
            </a:r>
            <a:r>
              <a:rPr spc="-25" dirty="0"/>
              <a:t>L</a:t>
            </a:r>
            <a:r>
              <a:rPr spc="-670" dirty="0"/>
              <a:t> </a:t>
            </a:r>
            <a:r>
              <a:rPr spc="-65" dirty="0"/>
              <a:t>5</a:t>
            </a:r>
            <a:r>
              <a:rPr spc="-670" dirty="0"/>
              <a:t> </a:t>
            </a:r>
            <a:r>
              <a:rPr spc="-370" dirty="0"/>
              <a:t>.  </a:t>
            </a:r>
            <a:r>
              <a:rPr spc="125" dirty="0"/>
              <a:t>H</a:t>
            </a:r>
            <a:r>
              <a:rPr spc="75" dirty="0"/>
              <a:t>T</a:t>
            </a:r>
            <a:r>
              <a:rPr spc="250" dirty="0"/>
              <a:t>M</a:t>
            </a:r>
            <a:r>
              <a:rPr spc="-25" dirty="0"/>
              <a:t>L</a:t>
            </a:r>
            <a:r>
              <a:rPr dirty="0"/>
              <a:t>   </a:t>
            </a:r>
            <a:r>
              <a:rPr spc="-405" dirty="0"/>
              <a:t> </a:t>
            </a:r>
            <a:r>
              <a:rPr spc="140" dirty="0"/>
              <a:t>(</a:t>
            </a:r>
            <a:r>
              <a:rPr spc="-670" dirty="0"/>
              <a:t> </a:t>
            </a:r>
            <a:r>
              <a:rPr spc="125" dirty="0"/>
              <a:t>H</a:t>
            </a:r>
            <a:r>
              <a:rPr spc="395" dirty="0"/>
              <a:t>y</a:t>
            </a:r>
            <a:r>
              <a:rPr spc="290" dirty="0"/>
              <a:t>p</a:t>
            </a:r>
            <a:r>
              <a:rPr spc="330" dirty="0"/>
              <a:t>e</a:t>
            </a:r>
            <a:r>
              <a:rPr spc="150" dirty="0"/>
              <a:t>r</a:t>
            </a:r>
            <a:r>
              <a:rPr spc="335" dirty="0"/>
              <a:t>t</a:t>
            </a:r>
            <a:r>
              <a:rPr spc="330" dirty="0"/>
              <a:t>e</a:t>
            </a:r>
            <a:r>
              <a:rPr spc="-60" dirty="0"/>
              <a:t>x</a:t>
            </a:r>
            <a:r>
              <a:rPr spc="40" dirty="0"/>
              <a:t>t</a:t>
            </a:r>
            <a:r>
              <a:rPr dirty="0"/>
              <a:t>   </a:t>
            </a:r>
            <a:r>
              <a:rPr spc="-405" dirty="0"/>
              <a:t> </a:t>
            </a:r>
            <a:r>
              <a:rPr spc="250" dirty="0"/>
              <a:t>M</a:t>
            </a:r>
            <a:r>
              <a:rPr spc="260" dirty="0"/>
              <a:t>a</a:t>
            </a:r>
            <a:r>
              <a:rPr spc="150" dirty="0"/>
              <a:t>r</a:t>
            </a:r>
            <a:r>
              <a:rPr spc="50" dirty="0"/>
              <a:t>k</a:t>
            </a:r>
            <a:r>
              <a:rPr spc="145" dirty="0"/>
              <a:t>u</a:t>
            </a:r>
            <a:r>
              <a:rPr spc="-5" dirty="0"/>
              <a:t>p</a:t>
            </a:r>
            <a:r>
              <a:rPr dirty="0"/>
              <a:t>   </a:t>
            </a:r>
            <a:r>
              <a:rPr spc="-405" dirty="0"/>
              <a:t> </a:t>
            </a:r>
            <a:r>
              <a:rPr spc="270" dirty="0"/>
              <a:t>L</a:t>
            </a:r>
            <a:r>
              <a:rPr spc="260" dirty="0"/>
              <a:t>a</a:t>
            </a:r>
            <a:r>
              <a:rPr spc="145" dirty="0"/>
              <a:t>n</a:t>
            </a:r>
            <a:r>
              <a:rPr spc="75" dirty="0"/>
              <a:t>g</a:t>
            </a:r>
            <a:r>
              <a:rPr spc="145" dirty="0"/>
              <a:t>u</a:t>
            </a:r>
            <a:r>
              <a:rPr spc="260" dirty="0"/>
              <a:t>a</a:t>
            </a:r>
            <a:r>
              <a:rPr spc="75" dirty="0"/>
              <a:t>g</a:t>
            </a:r>
            <a:r>
              <a:rPr spc="330" dirty="0"/>
              <a:t>e</a:t>
            </a:r>
            <a:r>
              <a:rPr spc="140" dirty="0"/>
              <a:t>)</a:t>
            </a:r>
            <a:r>
              <a:rPr dirty="0"/>
              <a:t>   </a:t>
            </a:r>
            <a:r>
              <a:rPr spc="-405" dirty="0"/>
              <a:t> </a:t>
            </a:r>
            <a:r>
              <a:rPr spc="140" dirty="0"/>
              <a:t>i</a:t>
            </a:r>
            <a:r>
              <a:rPr spc="-30" dirty="0"/>
              <a:t>s</a:t>
            </a:r>
            <a:r>
              <a:rPr dirty="0"/>
              <a:t>   </a:t>
            </a:r>
            <a:r>
              <a:rPr spc="-405" dirty="0"/>
              <a:t> </a:t>
            </a:r>
            <a:r>
              <a:rPr spc="-35" dirty="0"/>
              <a:t>a</a:t>
            </a:r>
            <a:r>
              <a:rPr dirty="0"/>
              <a:t>   </a:t>
            </a:r>
            <a:r>
              <a:rPr spc="-405" dirty="0"/>
              <a:t> </a:t>
            </a:r>
            <a:r>
              <a:rPr spc="175" dirty="0"/>
              <a:t>m</a:t>
            </a:r>
            <a:r>
              <a:rPr spc="260" dirty="0"/>
              <a:t>a</a:t>
            </a:r>
            <a:r>
              <a:rPr spc="150" dirty="0"/>
              <a:t>r</a:t>
            </a:r>
            <a:r>
              <a:rPr spc="50" dirty="0"/>
              <a:t>k</a:t>
            </a:r>
            <a:r>
              <a:rPr spc="145" dirty="0"/>
              <a:t>u</a:t>
            </a:r>
            <a:r>
              <a:rPr spc="-5" dirty="0"/>
              <a:t>p  </a:t>
            </a:r>
            <a:r>
              <a:rPr spc="135" dirty="0"/>
              <a:t>language</a:t>
            </a:r>
            <a:r>
              <a:rPr spc="140" dirty="0"/>
              <a:t> </a:t>
            </a:r>
            <a:r>
              <a:rPr spc="185" dirty="0"/>
              <a:t>used </a:t>
            </a:r>
            <a:r>
              <a:rPr spc="90" dirty="0"/>
              <a:t>for</a:t>
            </a:r>
            <a:r>
              <a:rPr spc="95" dirty="0"/>
              <a:t> </a:t>
            </a:r>
            <a:r>
              <a:rPr spc="200" dirty="0"/>
              <a:t>creating </a:t>
            </a:r>
            <a:r>
              <a:rPr spc="190" dirty="0"/>
              <a:t>web </a:t>
            </a:r>
            <a:r>
              <a:rPr spc="140" dirty="0"/>
              <a:t>pages.</a:t>
            </a:r>
            <a:r>
              <a:rPr spc="145" dirty="0"/>
              <a:t> 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45" dirty="0"/>
              <a:t> </a:t>
            </a:r>
            <a:r>
              <a:rPr spc="55" dirty="0"/>
              <a:t>is</a:t>
            </a:r>
            <a:r>
              <a:rPr spc="60" dirty="0"/>
              <a:t> </a:t>
            </a:r>
            <a:r>
              <a:rPr spc="185" dirty="0"/>
              <a:t>used </a:t>
            </a:r>
            <a:r>
              <a:rPr spc="130" dirty="0"/>
              <a:t>to </a:t>
            </a:r>
            <a:r>
              <a:rPr spc="135" dirty="0"/>
              <a:t> </a:t>
            </a:r>
            <a:r>
              <a:rPr spc="225" dirty="0"/>
              <a:t>structure </a:t>
            </a:r>
            <a:r>
              <a:rPr spc="240" dirty="0"/>
              <a:t>content </a:t>
            </a:r>
            <a:r>
              <a:rPr spc="40" dirty="0"/>
              <a:t>on </a:t>
            </a:r>
            <a:r>
              <a:rPr spc="170" dirty="0"/>
              <a:t>the </a:t>
            </a:r>
            <a:r>
              <a:rPr spc="190" dirty="0"/>
              <a:t>web </a:t>
            </a:r>
            <a:r>
              <a:rPr spc="135" dirty="0"/>
              <a:t>and </a:t>
            </a:r>
            <a:r>
              <a:rPr spc="130" dirty="0"/>
              <a:t>to </a:t>
            </a:r>
            <a:r>
              <a:rPr spc="190" dirty="0"/>
              <a:t>define </a:t>
            </a:r>
            <a:r>
              <a:rPr spc="170" dirty="0"/>
              <a:t>the </a:t>
            </a:r>
            <a:r>
              <a:rPr spc="190" dirty="0"/>
              <a:t>layout </a:t>
            </a:r>
            <a:r>
              <a:rPr spc="195" dirty="0"/>
              <a:t> </a:t>
            </a:r>
            <a:r>
              <a:rPr spc="135" dirty="0"/>
              <a:t>and </a:t>
            </a:r>
            <a:r>
              <a:rPr spc="220" dirty="0"/>
              <a:t>presentation </a:t>
            </a:r>
            <a:r>
              <a:rPr spc="60" dirty="0"/>
              <a:t>of </a:t>
            </a:r>
            <a:r>
              <a:rPr spc="190" dirty="0"/>
              <a:t>web </a:t>
            </a:r>
            <a:r>
              <a:rPr spc="140" dirty="0"/>
              <a:t>pages. </a:t>
            </a:r>
            <a:r>
              <a:rPr spc="105" dirty="0"/>
              <a:t>HTML </a:t>
            </a:r>
            <a:r>
              <a:rPr spc="55" dirty="0"/>
              <a:t>is </a:t>
            </a:r>
            <a:r>
              <a:rPr spc="-35" dirty="0"/>
              <a:t>a </a:t>
            </a:r>
            <a:r>
              <a:rPr spc="165" dirty="0"/>
              <a:t>simple </a:t>
            </a:r>
            <a:r>
              <a:rPr spc="135" dirty="0"/>
              <a:t>and </a:t>
            </a:r>
            <a:r>
              <a:rPr spc="140" dirty="0"/>
              <a:t> </a:t>
            </a:r>
            <a:r>
              <a:rPr spc="210" dirty="0"/>
              <a:t>easy- </a:t>
            </a:r>
            <a:r>
              <a:rPr spc="120" dirty="0"/>
              <a:t>to- </a:t>
            </a:r>
            <a:r>
              <a:rPr spc="135" dirty="0"/>
              <a:t>learn</a:t>
            </a:r>
            <a:r>
              <a:rPr spc="140" dirty="0"/>
              <a:t> </a:t>
            </a:r>
            <a:r>
              <a:rPr spc="105" dirty="0"/>
              <a:t>language,</a:t>
            </a:r>
            <a:r>
              <a:rPr spc="110" dirty="0"/>
              <a:t> </a:t>
            </a:r>
            <a:r>
              <a:rPr spc="90"/>
              <a:t>making</a:t>
            </a:r>
            <a:r>
              <a:rPr spc="95"/>
              <a:t> </a:t>
            </a:r>
            <a:r>
              <a:rPr spc="-155"/>
              <a:t>i</a:t>
            </a:r>
            <a:r>
              <a:rPr spc="40"/>
              <a:t>t</a:t>
            </a:r>
            <a:r>
              <a:rPr spc="45"/>
              <a:t> </a:t>
            </a:r>
            <a:r>
              <a:rPr spc="-35" dirty="0"/>
              <a:t>a</a:t>
            </a:r>
            <a:r>
              <a:rPr spc="-30" dirty="0"/>
              <a:t> </a:t>
            </a:r>
            <a:r>
              <a:rPr spc="170" dirty="0"/>
              <a:t>great  </a:t>
            </a:r>
            <a:r>
              <a:rPr spc="175" dirty="0"/>
              <a:t>starting </a:t>
            </a:r>
            <a:r>
              <a:rPr spc="180" dirty="0"/>
              <a:t> </a:t>
            </a:r>
            <a:r>
              <a:rPr spc="170" dirty="0"/>
              <a:t>point</a:t>
            </a:r>
            <a:r>
              <a:rPr spc="434" dirty="0"/>
              <a:t> </a:t>
            </a:r>
            <a:r>
              <a:rPr spc="90" dirty="0"/>
              <a:t>for</a:t>
            </a:r>
            <a:r>
              <a:rPr spc="440" dirty="0"/>
              <a:t> </a:t>
            </a:r>
            <a:r>
              <a:rPr spc="200" dirty="0"/>
              <a:t>creating</a:t>
            </a:r>
            <a:r>
              <a:rPr spc="440" dirty="0"/>
              <a:t> </a:t>
            </a:r>
            <a:r>
              <a:rPr spc="150" dirty="0"/>
              <a:t>user</a:t>
            </a:r>
            <a:r>
              <a:rPr spc="434" dirty="0"/>
              <a:t> </a:t>
            </a:r>
            <a:r>
              <a:rPr spc="204" dirty="0"/>
              <a:t>interfaces.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 dirty="0"/>
          </a:p>
          <a:p>
            <a:pPr marL="12700" marR="3941445" indent="168910">
              <a:lnSpc>
                <a:spcPct val="114799"/>
              </a:lnSpc>
              <a:tabLst>
                <a:tab pos="1431925" algn="l"/>
                <a:tab pos="1524000" algn="l"/>
                <a:tab pos="2065655" algn="l"/>
                <a:tab pos="2152015" algn="l"/>
                <a:tab pos="3115310" algn="l"/>
                <a:tab pos="3275329" algn="l"/>
                <a:tab pos="3933825" algn="l"/>
                <a:tab pos="4085590" algn="l"/>
                <a:tab pos="5469255" algn="l"/>
                <a:tab pos="6059805" algn="l"/>
                <a:tab pos="6732270" algn="l"/>
                <a:tab pos="6851650" algn="l"/>
                <a:tab pos="7702550" algn="l"/>
                <a:tab pos="7840980" algn="l"/>
                <a:tab pos="9003030" algn="l"/>
                <a:tab pos="9584055" algn="l"/>
                <a:tab pos="10506075" algn="l"/>
                <a:tab pos="10551795" algn="l"/>
              </a:tabLst>
            </a:pPr>
            <a:r>
              <a:rPr spc="125" dirty="0"/>
              <a:t>H</a:t>
            </a:r>
            <a:r>
              <a:rPr spc="75" dirty="0"/>
              <a:t>T</a:t>
            </a:r>
            <a:r>
              <a:rPr spc="250" dirty="0"/>
              <a:t>M</a:t>
            </a:r>
            <a:r>
              <a:rPr spc="-25" dirty="0"/>
              <a:t>L</a:t>
            </a:r>
            <a:r>
              <a:rPr dirty="0"/>
              <a:t>		</a:t>
            </a:r>
            <a:r>
              <a:rPr spc="140" dirty="0"/>
              <a:t>i</a:t>
            </a:r>
            <a:r>
              <a:rPr spc="-30" dirty="0"/>
              <a:t>s</a:t>
            </a:r>
            <a:r>
              <a:rPr dirty="0"/>
              <a:t>	</a:t>
            </a:r>
            <a:r>
              <a:rPr spc="145" dirty="0"/>
              <a:t>u</a:t>
            </a:r>
            <a:r>
              <a:rPr spc="265" dirty="0"/>
              <a:t>s</a:t>
            </a:r>
            <a:r>
              <a:rPr spc="330" dirty="0"/>
              <a:t>e</a:t>
            </a:r>
            <a:r>
              <a:rPr spc="-5" dirty="0"/>
              <a:t>d</a:t>
            </a:r>
            <a:r>
              <a:rPr dirty="0"/>
              <a:t>		</a:t>
            </a:r>
            <a:r>
              <a:rPr spc="260" dirty="0"/>
              <a:t>a</a:t>
            </a:r>
            <a:r>
              <a:rPr spc="-30" dirty="0"/>
              <a:t>s</a:t>
            </a:r>
            <a:r>
              <a:rPr dirty="0"/>
              <a:t>	</a:t>
            </a:r>
            <a:r>
              <a:rPr spc="140" dirty="0"/>
              <a:t>i</a:t>
            </a:r>
            <a:r>
              <a:rPr spc="145" dirty="0"/>
              <a:t>n</a:t>
            </a:r>
            <a:r>
              <a:rPr spc="335" dirty="0"/>
              <a:t>t</a:t>
            </a:r>
            <a:r>
              <a:rPr spc="330" dirty="0"/>
              <a:t>e</a:t>
            </a:r>
            <a:r>
              <a:rPr spc="150" dirty="0"/>
              <a:t>r</a:t>
            </a:r>
            <a:r>
              <a:rPr spc="185" dirty="0"/>
              <a:t>f</a:t>
            </a:r>
            <a:r>
              <a:rPr spc="260" dirty="0"/>
              <a:t>a</a:t>
            </a:r>
            <a:r>
              <a:rPr spc="470" dirty="0"/>
              <a:t>c</a:t>
            </a:r>
            <a:r>
              <a:rPr spc="35" dirty="0"/>
              <a:t>e</a:t>
            </a:r>
            <a:r>
              <a:rPr dirty="0"/>
              <a:t>	</a:t>
            </a:r>
            <a:r>
              <a:rPr spc="185" dirty="0"/>
              <a:t>f</a:t>
            </a:r>
            <a:r>
              <a:rPr spc="225" dirty="0"/>
              <a:t>o</a:t>
            </a:r>
            <a:r>
              <a:rPr spc="-145" dirty="0"/>
              <a:t>r</a:t>
            </a:r>
            <a:r>
              <a:rPr dirty="0"/>
              <a:t>		</a:t>
            </a:r>
            <a:r>
              <a:rPr spc="335" dirty="0"/>
              <a:t>t</a:t>
            </a:r>
            <a:r>
              <a:rPr spc="145" dirty="0"/>
              <a:t>h</a:t>
            </a:r>
            <a:r>
              <a:rPr spc="140" dirty="0"/>
              <a:t>i</a:t>
            </a:r>
            <a:r>
              <a:rPr spc="-30" dirty="0"/>
              <a:t>s</a:t>
            </a:r>
            <a:r>
              <a:rPr dirty="0"/>
              <a:t>		</a:t>
            </a:r>
            <a:r>
              <a:rPr spc="290" dirty="0"/>
              <a:t>p</a:t>
            </a:r>
            <a:r>
              <a:rPr spc="150" dirty="0"/>
              <a:t>r</a:t>
            </a:r>
            <a:r>
              <a:rPr spc="225" dirty="0"/>
              <a:t>o</a:t>
            </a:r>
            <a:r>
              <a:rPr spc="105" dirty="0"/>
              <a:t>j</a:t>
            </a:r>
            <a:r>
              <a:rPr spc="330" dirty="0"/>
              <a:t>e</a:t>
            </a:r>
            <a:r>
              <a:rPr spc="470" dirty="0"/>
              <a:t>c</a:t>
            </a:r>
            <a:r>
              <a:rPr spc="40" dirty="0"/>
              <a:t>t</a:t>
            </a:r>
            <a:r>
              <a:rPr dirty="0"/>
              <a:t>	</a:t>
            </a:r>
            <a:r>
              <a:rPr spc="260" dirty="0"/>
              <a:t>a</a:t>
            </a:r>
            <a:r>
              <a:rPr spc="145" dirty="0"/>
              <a:t>n</a:t>
            </a:r>
            <a:r>
              <a:rPr spc="-5" dirty="0"/>
              <a:t>d</a:t>
            </a:r>
            <a:r>
              <a:rPr dirty="0"/>
              <a:t>		</a:t>
            </a:r>
            <a:r>
              <a:rPr spc="-155" dirty="0"/>
              <a:t>i</a:t>
            </a:r>
            <a:r>
              <a:rPr spc="-670" dirty="0"/>
              <a:t> </a:t>
            </a:r>
            <a:r>
              <a:rPr spc="35" dirty="0"/>
              <a:t>t  </a:t>
            </a:r>
            <a:r>
              <a:rPr spc="145" dirty="0"/>
              <a:t>h</a:t>
            </a:r>
            <a:r>
              <a:rPr spc="330" dirty="0"/>
              <a:t>e</a:t>
            </a:r>
            <a:r>
              <a:rPr spc="90" dirty="0"/>
              <a:t>l</a:t>
            </a:r>
            <a:r>
              <a:rPr spc="290" dirty="0"/>
              <a:t>p</a:t>
            </a:r>
            <a:r>
              <a:rPr spc="-30" dirty="0"/>
              <a:t>s</a:t>
            </a:r>
            <a:r>
              <a:rPr dirty="0"/>
              <a:t>	</a:t>
            </a:r>
            <a:r>
              <a:rPr spc="335" dirty="0"/>
              <a:t>t</a:t>
            </a:r>
            <a:r>
              <a:rPr spc="-70" dirty="0"/>
              <a:t>o</a:t>
            </a:r>
            <a:r>
              <a:rPr dirty="0"/>
              <a:t>		</a:t>
            </a:r>
            <a:r>
              <a:rPr spc="75" dirty="0"/>
              <a:t>g</a:t>
            </a:r>
            <a:r>
              <a:rPr spc="330" dirty="0"/>
              <a:t>e</a:t>
            </a:r>
            <a:r>
              <a:rPr spc="40" dirty="0"/>
              <a:t>t</a:t>
            </a:r>
            <a:r>
              <a:rPr dirty="0"/>
              <a:t>	</a:t>
            </a:r>
            <a:r>
              <a:rPr spc="335" dirty="0"/>
              <a:t>t</a:t>
            </a:r>
            <a:r>
              <a:rPr spc="145" dirty="0"/>
              <a:t>h</a:t>
            </a:r>
            <a:r>
              <a:rPr spc="35" dirty="0"/>
              <a:t>e</a:t>
            </a:r>
            <a:r>
              <a:rPr dirty="0"/>
              <a:t>		</a:t>
            </a:r>
            <a:r>
              <a:rPr spc="140" dirty="0"/>
              <a:t>i</a:t>
            </a:r>
            <a:r>
              <a:rPr spc="145" dirty="0"/>
              <a:t>n</a:t>
            </a:r>
            <a:r>
              <a:rPr spc="290" dirty="0"/>
              <a:t>p</a:t>
            </a:r>
            <a:r>
              <a:rPr spc="145" dirty="0"/>
              <a:t>u</a:t>
            </a:r>
            <a:r>
              <a:rPr spc="40" dirty="0"/>
              <a:t>t</a:t>
            </a:r>
            <a:r>
              <a:rPr dirty="0"/>
              <a:t>	</a:t>
            </a:r>
            <a:r>
              <a:rPr spc="185" dirty="0"/>
              <a:t>f</a:t>
            </a:r>
            <a:r>
              <a:rPr spc="150" dirty="0"/>
              <a:t>r</a:t>
            </a:r>
            <a:r>
              <a:rPr spc="225" dirty="0"/>
              <a:t>o</a:t>
            </a:r>
            <a:r>
              <a:rPr spc="-120" dirty="0"/>
              <a:t>m</a:t>
            </a:r>
            <a:r>
              <a:rPr dirty="0"/>
              <a:t>	</a:t>
            </a:r>
            <a:r>
              <a:rPr spc="335" dirty="0"/>
              <a:t>t</a:t>
            </a:r>
            <a:r>
              <a:rPr spc="145" dirty="0"/>
              <a:t>h</a:t>
            </a:r>
            <a:r>
              <a:rPr spc="35" dirty="0"/>
              <a:t>e</a:t>
            </a:r>
            <a:r>
              <a:rPr dirty="0"/>
              <a:t>	</a:t>
            </a:r>
            <a:r>
              <a:rPr spc="145" dirty="0"/>
              <a:t>u</a:t>
            </a:r>
            <a:r>
              <a:rPr spc="265" dirty="0"/>
              <a:t>s</a:t>
            </a:r>
            <a:r>
              <a:rPr spc="330" dirty="0"/>
              <a:t>e</a:t>
            </a:r>
            <a:r>
              <a:rPr spc="150" dirty="0"/>
              <a:t>r</a:t>
            </a:r>
            <a:r>
              <a:rPr spc="-425" dirty="0"/>
              <a:t>,</a:t>
            </a:r>
            <a:r>
              <a:rPr dirty="0"/>
              <a:t>	</a:t>
            </a:r>
            <a:r>
              <a:rPr spc="245" dirty="0"/>
              <a:t>w</a:t>
            </a:r>
            <a:r>
              <a:rPr spc="145" dirty="0"/>
              <a:t>h</a:t>
            </a:r>
            <a:r>
              <a:rPr spc="140" dirty="0"/>
              <a:t>i</a:t>
            </a:r>
            <a:r>
              <a:rPr spc="470" dirty="0"/>
              <a:t>c</a:t>
            </a:r>
            <a:r>
              <a:rPr spc="-150" dirty="0"/>
              <a:t>h</a:t>
            </a:r>
            <a:r>
              <a:rPr dirty="0"/>
              <a:t>	</a:t>
            </a:r>
            <a:r>
              <a:rPr spc="140" dirty="0"/>
              <a:t>i</a:t>
            </a:r>
            <a:r>
              <a:rPr spc="-3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035" y="8458701"/>
            <a:ext cx="88011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  <a:tabLst>
                <a:tab pos="1485265" algn="l"/>
                <a:tab pos="1845310" algn="l"/>
                <a:tab pos="2297430" algn="l"/>
                <a:tab pos="3137535" algn="l"/>
                <a:tab pos="4410075" algn="l"/>
                <a:tab pos="4589145" algn="l"/>
                <a:tab pos="5144770" algn="l"/>
                <a:tab pos="5534660" algn="l"/>
                <a:tab pos="6434455" algn="l"/>
                <a:tab pos="8370570" algn="l"/>
              </a:tabLst>
            </a:pPr>
            <a:r>
              <a:rPr sz="3050" spc="75" dirty="0">
                <a:solidFill>
                  <a:srgbClr val="F5FFF5"/>
                </a:solidFill>
                <a:latin typeface="Lucida Sans Unicode"/>
                <a:cs typeface="Lucida Sans Unicode"/>
              </a:rPr>
              <a:t>g</a:t>
            </a:r>
            <a:r>
              <a:rPr sz="305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5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v</a:t>
            </a:r>
            <a:r>
              <a:rPr sz="305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50" spc="-150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</a:t>
            </a:r>
            <a:r>
              <a:rPr sz="305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50" spc="-3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</a:t>
            </a:r>
            <a:r>
              <a:rPr sz="305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50" spc="-150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</a:t>
            </a:r>
            <a:r>
              <a:rPr sz="305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5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50" spc="290" dirty="0">
                <a:solidFill>
                  <a:srgbClr val="F5FFF5"/>
                </a:solidFill>
                <a:latin typeface="Lucida Sans Unicode"/>
                <a:cs typeface="Lucida Sans Unicode"/>
              </a:rPr>
              <a:t>p</a:t>
            </a:r>
            <a:r>
              <a:rPr sz="305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u</a:t>
            </a:r>
            <a:r>
              <a:rPr sz="305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	</a:t>
            </a:r>
            <a:r>
              <a:rPr sz="305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f</a:t>
            </a:r>
            <a:r>
              <a:rPr sz="3050" spc="225" dirty="0">
                <a:solidFill>
                  <a:srgbClr val="F5FFF5"/>
                </a:solidFill>
                <a:latin typeface="Lucida Sans Unicode"/>
                <a:cs typeface="Lucida Sans Unicode"/>
              </a:rPr>
              <a:t>o</a:t>
            </a:r>
            <a:r>
              <a:rPr sz="3050" spc="-145" dirty="0">
                <a:solidFill>
                  <a:srgbClr val="F5FFF5"/>
                </a:solidFill>
                <a:latin typeface="Lucida Sans Unicode"/>
                <a:cs typeface="Lucida Sans Unicode"/>
              </a:rPr>
              <a:t>r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</a:t>
            </a:r>
            <a:r>
              <a:rPr sz="3050" spc="865" dirty="0">
                <a:solidFill>
                  <a:srgbClr val="F5FFF5"/>
                </a:solidFill>
                <a:latin typeface="Lucida Sans Unicode"/>
                <a:cs typeface="Lucida Sans Unicode"/>
              </a:rPr>
              <a:t>J</a:t>
            </a:r>
            <a:r>
              <a:rPr sz="305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5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v</a:t>
            </a:r>
            <a:r>
              <a:rPr sz="305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50" spc="-200" dirty="0">
                <a:solidFill>
                  <a:srgbClr val="F5FFF5"/>
                </a:solidFill>
                <a:latin typeface="Lucida Sans Unicode"/>
                <a:cs typeface="Lucida Sans Unicode"/>
              </a:rPr>
              <a:t>-</a:t>
            </a:r>
            <a:r>
              <a:rPr sz="3050" spc="-67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415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50" spc="470" dirty="0">
                <a:solidFill>
                  <a:srgbClr val="F5FFF5"/>
                </a:solidFill>
                <a:latin typeface="Lucida Sans Unicode"/>
                <a:cs typeface="Lucida Sans Unicode"/>
              </a:rPr>
              <a:t>c</a:t>
            </a:r>
            <a:r>
              <a:rPr sz="3050" spc="150" dirty="0">
                <a:solidFill>
                  <a:srgbClr val="F5FFF5"/>
                </a:solidFill>
                <a:latin typeface="Lucida Sans Unicode"/>
                <a:cs typeface="Lucida Sans Unicode"/>
              </a:rPr>
              <a:t>r</a:t>
            </a:r>
            <a:r>
              <a:rPr sz="305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50" spc="290" dirty="0">
                <a:solidFill>
                  <a:srgbClr val="F5FFF5"/>
                </a:solidFill>
                <a:latin typeface="Lucida Sans Unicode"/>
                <a:cs typeface="Lucida Sans Unicode"/>
              </a:rPr>
              <a:t>p</a:t>
            </a:r>
            <a:r>
              <a:rPr sz="305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	</a:t>
            </a:r>
            <a:r>
              <a:rPr sz="3050" spc="335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50" spc="-50" dirty="0">
                <a:solidFill>
                  <a:srgbClr val="F5FFF5"/>
                </a:solidFill>
                <a:latin typeface="Lucida Sans Unicode"/>
                <a:cs typeface="Lucida Sans Unicode"/>
              </a:rPr>
              <a:t>o  </a:t>
            </a:r>
            <a:r>
              <a:rPr sz="30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-110" dirty="0">
                <a:solidFill>
                  <a:srgbClr val="F5FFF5"/>
                </a:solidFill>
                <a:latin typeface="Lucida Sans Unicode"/>
                <a:cs typeface="Lucida Sans Unicode"/>
              </a:rPr>
              <a:t>f</a:t>
            </a:r>
            <a:r>
              <a:rPr sz="3050" spc="-67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165" dirty="0">
                <a:solidFill>
                  <a:srgbClr val="F5FFF5"/>
                </a:solidFill>
                <a:latin typeface="Lucida Sans Unicode"/>
                <a:cs typeface="Lucida Sans Unicode"/>
              </a:rPr>
              <a:t>lames		</a:t>
            </a:r>
            <a:r>
              <a:rPr sz="3050" spc="120" dirty="0">
                <a:solidFill>
                  <a:srgbClr val="F5FFF5"/>
                </a:solidFill>
                <a:latin typeface="Lucida Sans Unicode"/>
                <a:cs typeface="Lucida Sans Unicode"/>
              </a:rPr>
              <a:t>algorithm.	</a:t>
            </a:r>
            <a:r>
              <a:rPr sz="3050" spc="-175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50" spc="-66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t	</a:t>
            </a:r>
            <a:r>
              <a:rPr sz="3050" spc="135" dirty="0">
                <a:solidFill>
                  <a:srgbClr val="F5FFF5"/>
                </a:solidFill>
                <a:latin typeface="Lucida Sans Unicode"/>
                <a:cs typeface="Lucida Sans Unicode"/>
              </a:rPr>
              <a:t>also	</a:t>
            </a:r>
            <a:r>
              <a:rPr sz="3050" spc="220" dirty="0">
                <a:solidFill>
                  <a:srgbClr val="F5FFF5"/>
                </a:solidFill>
                <a:latin typeface="Lucida Sans Unicode"/>
                <a:cs typeface="Lucida Sans Unicode"/>
              </a:rPr>
              <a:t>combines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3180" y="8458701"/>
            <a:ext cx="1936114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1775">
              <a:lnSpc>
                <a:spcPct val="114799"/>
              </a:lnSpc>
              <a:spcBef>
                <a:spcPts val="95"/>
              </a:spcBef>
            </a:pPr>
            <a:r>
              <a:rPr sz="3050" spc="290" dirty="0">
                <a:solidFill>
                  <a:srgbClr val="F5FFF5"/>
                </a:solidFill>
                <a:latin typeface="Lucida Sans Unicode"/>
                <a:cs typeface="Lucida Sans Unicode"/>
              </a:rPr>
              <a:t>p</a:t>
            </a:r>
            <a:r>
              <a:rPr sz="305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50" spc="150" dirty="0">
                <a:solidFill>
                  <a:srgbClr val="F5FFF5"/>
                </a:solidFill>
                <a:latin typeface="Lucida Sans Unicode"/>
                <a:cs typeface="Lucida Sans Unicode"/>
              </a:rPr>
              <a:t>r</a:t>
            </a:r>
            <a:r>
              <a:rPr sz="305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f</a:t>
            </a:r>
            <a:r>
              <a:rPr sz="3050" spc="225" dirty="0">
                <a:solidFill>
                  <a:srgbClr val="F5FFF5"/>
                </a:solidFill>
                <a:latin typeface="Lucida Sans Unicode"/>
                <a:cs typeface="Lucida Sans Unicode"/>
              </a:rPr>
              <a:t>o</a:t>
            </a:r>
            <a:r>
              <a:rPr sz="3050" spc="150" dirty="0">
                <a:solidFill>
                  <a:srgbClr val="F5FFF5"/>
                </a:solidFill>
                <a:latin typeface="Lucida Sans Unicode"/>
                <a:cs typeface="Lucida Sans Unicode"/>
              </a:rPr>
              <a:t>r</a:t>
            </a:r>
            <a:r>
              <a:rPr sz="3050" spc="-65" dirty="0">
                <a:solidFill>
                  <a:srgbClr val="F5FFF5"/>
                </a:solidFill>
                <a:latin typeface="Lucida Sans Unicode"/>
                <a:cs typeface="Lucida Sans Unicode"/>
              </a:rPr>
              <a:t>m  </a:t>
            </a:r>
            <a:r>
              <a:rPr sz="305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5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50" spc="335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5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50" spc="150" dirty="0">
                <a:solidFill>
                  <a:srgbClr val="F5FFF5"/>
                </a:solidFill>
                <a:latin typeface="Lucida Sans Unicode"/>
                <a:cs typeface="Lucida Sans Unicode"/>
              </a:rPr>
              <a:t>r</a:t>
            </a:r>
            <a:r>
              <a:rPr sz="305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f</a:t>
            </a:r>
            <a:r>
              <a:rPr sz="305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50" spc="470" dirty="0">
                <a:solidFill>
                  <a:srgbClr val="F5FFF5"/>
                </a:solidFill>
                <a:latin typeface="Lucida Sans Unicode"/>
                <a:cs typeface="Lucida Sans Unicode"/>
              </a:rPr>
              <a:t>c</a:t>
            </a:r>
            <a:r>
              <a:rPr sz="3050" spc="3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035" y="9593815"/>
            <a:ext cx="880745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245" dirty="0">
                <a:solidFill>
                  <a:srgbClr val="F5FFF5"/>
                </a:solidFill>
                <a:latin typeface="Lucida Sans Unicode"/>
                <a:cs typeface="Lucida Sans Unicode"/>
              </a:rPr>
              <a:t>between</a:t>
            </a:r>
            <a:r>
              <a:rPr sz="3050" spc="43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105" dirty="0">
                <a:solidFill>
                  <a:srgbClr val="F5FFF5"/>
                </a:solidFill>
                <a:latin typeface="Lucida Sans Unicode"/>
                <a:cs typeface="Lucida Sans Unicode"/>
              </a:rPr>
              <a:t>HTML</a:t>
            </a:r>
            <a:r>
              <a:rPr sz="3050" spc="434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105" dirty="0">
                <a:solidFill>
                  <a:srgbClr val="F5FFF5"/>
                </a:solidFill>
                <a:latin typeface="Lucida Sans Unicode"/>
                <a:cs typeface="Lucida Sans Unicode"/>
              </a:rPr>
              <a:t>&amp;</a:t>
            </a:r>
            <a:r>
              <a:rPr sz="3050" spc="43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CSS</a:t>
            </a:r>
            <a:r>
              <a:rPr sz="3050" spc="434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90" dirty="0">
                <a:solidFill>
                  <a:srgbClr val="F5FFF5"/>
                </a:solidFill>
                <a:latin typeface="Lucida Sans Unicode"/>
                <a:cs typeface="Lucida Sans Unicode"/>
              </a:rPr>
              <a:t>for</a:t>
            </a:r>
            <a:r>
              <a:rPr sz="3050" spc="434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170" dirty="0">
                <a:solidFill>
                  <a:srgbClr val="F5FFF5"/>
                </a:solidFill>
                <a:latin typeface="Lucida Sans Unicode"/>
                <a:cs typeface="Lucida Sans Unicode"/>
              </a:rPr>
              <a:t>various</a:t>
            </a:r>
            <a:r>
              <a:rPr sz="3050" spc="43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50" spc="175" dirty="0">
                <a:solidFill>
                  <a:srgbClr val="F5FFF5"/>
                </a:solidFill>
                <a:latin typeface="Lucida Sans Unicode"/>
                <a:cs typeface="Lucida Sans Unicode"/>
              </a:rPr>
              <a:t>designs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896745"/>
          </a:xfrm>
          <a:custGeom>
            <a:avLst/>
            <a:gdLst/>
            <a:ahLst/>
            <a:cxnLst/>
            <a:rect l="l" t="t" r="r" b="b"/>
            <a:pathLst>
              <a:path w="18288000" h="1896745">
                <a:moveTo>
                  <a:pt x="18287999" y="1896665"/>
                </a:moveTo>
                <a:lnTo>
                  <a:pt x="0" y="1896665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96665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09" y="0"/>
            <a:ext cx="4821889" cy="3086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72654" cy="3441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72767" y="458121"/>
            <a:ext cx="574294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140" dirty="0">
                <a:solidFill>
                  <a:srgbClr val="FFFFFF"/>
                </a:solidFill>
              </a:rPr>
              <a:t>A</a:t>
            </a:r>
            <a:r>
              <a:rPr sz="8000" spc="-80" dirty="0">
                <a:solidFill>
                  <a:srgbClr val="FFFFFF"/>
                </a:solidFill>
              </a:rPr>
              <a:t>L</a:t>
            </a:r>
            <a:r>
              <a:rPr sz="8000" spc="85" dirty="0">
                <a:solidFill>
                  <a:srgbClr val="FFFFFF"/>
                </a:solidFill>
              </a:rPr>
              <a:t>G</a:t>
            </a:r>
            <a:r>
              <a:rPr sz="8000" spc="-135" dirty="0">
                <a:solidFill>
                  <a:srgbClr val="FFFFFF"/>
                </a:solidFill>
              </a:rPr>
              <a:t>O</a:t>
            </a:r>
            <a:r>
              <a:rPr sz="8000" spc="715" dirty="0">
                <a:solidFill>
                  <a:srgbClr val="FFFFFF"/>
                </a:solidFill>
              </a:rPr>
              <a:t>R</a:t>
            </a:r>
            <a:r>
              <a:rPr sz="8000" spc="975" dirty="0">
                <a:solidFill>
                  <a:srgbClr val="FFFFFF"/>
                </a:solidFill>
              </a:rPr>
              <a:t>I</a:t>
            </a:r>
            <a:r>
              <a:rPr sz="8000" spc="-540" dirty="0">
                <a:solidFill>
                  <a:srgbClr val="FFFFFF"/>
                </a:solidFill>
              </a:rPr>
              <a:t>T</a:t>
            </a:r>
            <a:r>
              <a:rPr sz="8000" spc="210" dirty="0">
                <a:solidFill>
                  <a:srgbClr val="FFFFFF"/>
                </a:solidFill>
              </a:rPr>
              <a:t>H</a:t>
            </a:r>
            <a:r>
              <a:rPr sz="8000" spc="-310" dirty="0">
                <a:solidFill>
                  <a:srgbClr val="FFFFFF"/>
                </a:solidFill>
              </a:rPr>
              <a:t>M</a:t>
            </a:r>
            <a:endParaRPr sz="8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3964280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4392905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5250155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5678780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6964655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863" y="7821905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9038" y="1999413"/>
            <a:ext cx="18008600" cy="816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250" spc="30" dirty="0">
                <a:latin typeface="Lucida Sans Unicode"/>
                <a:cs typeface="Lucida Sans Unicode"/>
              </a:rPr>
              <a:t>Java-Script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25" dirty="0">
                <a:latin typeface="Lucida Sans Unicode"/>
                <a:cs typeface="Lucida Sans Unicode"/>
              </a:rPr>
              <a:t>uses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input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given</a:t>
            </a:r>
            <a:r>
              <a:rPr sz="2250" spc="270" dirty="0">
                <a:latin typeface="Lucida Sans Unicode"/>
                <a:cs typeface="Lucida Sans Unicode"/>
              </a:rPr>
              <a:t> </a:t>
            </a:r>
            <a:r>
              <a:rPr sz="2250" spc="45" dirty="0">
                <a:latin typeface="Lucida Sans Unicode"/>
                <a:cs typeface="Lucida Sans Unicode"/>
              </a:rPr>
              <a:t>by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user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70" dirty="0">
                <a:latin typeface="Lucida Sans Unicode"/>
                <a:cs typeface="Lucida Sans Unicode"/>
              </a:rPr>
              <a:t>on</a:t>
            </a:r>
            <a:r>
              <a:rPr sz="2250" spc="27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5" dirty="0">
                <a:latin typeface="Lucida Sans Unicode"/>
                <a:cs typeface="Lucida Sans Unicode"/>
              </a:rPr>
              <a:t>web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page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80" dirty="0">
                <a:latin typeface="Lucida Sans Unicode"/>
                <a:cs typeface="Lucida Sans Unicode"/>
              </a:rPr>
              <a:t>through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75" dirty="0">
                <a:latin typeface="Lucida Sans Unicode"/>
                <a:cs typeface="Lucida Sans Unicode"/>
              </a:rPr>
              <a:t>HTML</a:t>
            </a:r>
            <a:r>
              <a:rPr sz="2250" spc="270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and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performs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30" dirty="0">
                <a:latin typeface="Lucida Sans Unicode"/>
                <a:cs typeface="Lucida Sans Unicode"/>
              </a:rPr>
              <a:t>coded</a:t>
            </a:r>
            <a:r>
              <a:rPr sz="2250" spc="270" dirty="0">
                <a:latin typeface="Lucida Sans Unicode"/>
                <a:cs typeface="Lucida Sans Unicode"/>
              </a:rPr>
              <a:t> </a:t>
            </a:r>
            <a:r>
              <a:rPr sz="2250" spc="-80" dirty="0">
                <a:latin typeface="Lucida Sans Unicode"/>
                <a:cs typeface="Lucida Sans Unicode"/>
              </a:rPr>
              <a:t>algorithm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5" dirty="0">
                <a:latin typeface="Lucida Sans Unicode"/>
                <a:cs typeface="Lucida Sans Unicode"/>
              </a:rPr>
              <a:t>to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dirty="0">
                <a:latin typeface="Lucida Sans Unicode"/>
                <a:cs typeface="Lucida Sans Unicode"/>
              </a:rPr>
              <a:t>compute</a:t>
            </a:r>
            <a:r>
              <a:rPr sz="2250" spc="26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695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output.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50" spc="-15" dirty="0">
                <a:latin typeface="Lucida Sans Unicode"/>
                <a:cs typeface="Lucida Sans Unicode"/>
              </a:rPr>
              <a:t>STEPS:</a:t>
            </a:r>
            <a:endParaRPr sz="2250">
              <a:latin typeface="Lucida Sans Unicode"/>
              <a:cs typeface="Lucida Sans Unicode"/>
            </a:endParaRPr>
          </a:p>
          <a:p>
            <a:pPr marL="502284" algn="just">
              <a:lnSpc>
                <a:spcPct val="100000"/>
              </a:lnSpc>
              <a:spcBef>
                <a:spcPts val="675"/>
              </a:spcBef>
            </a:pPr>
            <a:r>
              <a:rPr sz="2250" spc="-75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Flames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10" dirty="0">
                <a:latin typeface="Lucida Sans Unicode"/>
                <a:cs typeface="Lucida Sans Unicode"/>
              </a:rPr>
              <a:t>Game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30" dirty="0">
                <a:latin typeface="Lucida Sans Unicode"/>
                <a:cs typeface="Lucida Sans Unicode"/>
              </a:rPr>
              <a:t>takes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two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75" dirty="0">
                <a:latin typeface="Lucida Sans Unicode"/>
                <a:cs typeface="Lucida Sans Unicode"/>
              </a:rPr>
              <a:t>arguments: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80" dirty="0">
                <a:latin typeface="Lucida Sans Unicode"/>
                <a:cs typeface="Lucida Sans Unicode"/>
              </a:rPr>
              <a:t>name1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and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0" dirty="0">
                <a:latin typeface="Lucida Sans Unicode"/>
                <a:cs typeface="Lucida Sans Unicode"/>
              </a:rPr>
              <a:t>name2,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which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30" dirty="0">
                <a:latin typeface="Lucida Sans Unicode"/>
                <a:cs typeface="Lucida Sans Unicode"/>
              </a:rPr>
              <a:t>are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names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of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two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80" dirty="0">
                <a:latin typeface="Lucida Sans Unicode"/>
                <a:cs typeface="Lucida Sans Unicode"/>
              </a:rPr>
              <a:t>individuals.</a:t>
            </a:r>
            <a:endParaRPr sz="2250">
              <a:latin typeface="Lucida Sans Unicode"/>
              <a:cs typeface="Lucida Sans Unicode"/>
            </a:endParaRPr>
          </a:p>
          <a:p>
            <a:pPr marL="502284" marR="5080" algn="just">
              <a:lnSpc>
                <a:spcPct val="125000"/>
              </a:lnSpc>
            </a:pPr>
            <a:r>
              <a:rPr sz="2250" spc="-75" dirty="0">
                <a:latin typeface="Lucida Sans Unicode"/>
                <a:cs typeface="Lucida Sans Unicode"/>
              </a:rPr>
              <a:t>The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55" dirty="0">
                <a:latin typeface="Lucida Sans Unicode"/>
                <a:cs typeface="Lucida Sans Unicode"/>
              </a:rPr>
              <a:t>first </a:t>
            </a:r>
            <a:r>
              <a:rPr sz="2250" spc="-5" dirty="0">
                <a:latin typeface="Lucida Sans Unicode"/>
                <a:cs typeface="Lucida Sans Unicode"/>
              </a:rPr>
              <a:t>converts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35" dirty="0">
                <a:latin typeface="Lucida Sans Unicode"/>
                <a:cs typeface="Lucida Sans Unicode"/>
              </a:rPr>
              <a:t>names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-15" dirty="0">
                <a:latin typeface="Lucida Sans Unicode"/>
                <a:cs typeface="Lucida Sans Unicode"/>
              </a:rPr>
              <a:t>lowercase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-20" dirty="0">
                <a:latin typeface="Lucida Sans Unicode"/>
                <a:cs typeface="Lucida Sans Unicode"/>
              </a:rPr>
              <a:t>removes </a:t>
            </a:r>
            <a:r>
              <a:rPr sz="2250" spc="-10" dirty="0">
                <a:latin typeface="Lucida Sans Unicode"/>
                <a:cs typeface="Lucida Sans Unicode"/>
              </a:rPr>
              <a:t>any </a:t>
            </a:r>
            <a:r>
              <a:rPr sz="2250" spc="20" dirty="0">
                <a:latin typeface="Lucida Sans Unicode"/>
                <a:cs typeface="Lucida Sans Unicode"/>
              </a:rPr>
              <a:t>spaces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15" dirty="0">
                <a:latin typeface="Lucida Sans Unicode"/>
                <a:cs typeface="Lucida Sans Unicode"/>
              </a:rPr>
              <a:t>LowerCase() </a:t>
            </a:r>
            <a:r>
              <a:rPr sz="2250" spc="-25" dirty="0">
                <a:latin typeface="Lucida Sans Unicode"/>
                <a:cs typeface="Lucida Sans Unicode"/>
              </a:rPr>
              <a:t>method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85" dirty="0">
                <a:latin typeface="Lucida Sans Unicode"/>
                <a:cs typeface="Lucida Sans Unicode"/>
              </a:rPr>
              <a:t>regular </a:t>
            </a:r>
            <a:r>
              <a:rPr sz="2250" spc="-80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expression</a:t>
            </a:r>
            <a:endParaRPr sz="2250">
              <a:latin typeface="Lucida Sans Unicode"/>
              <a:cs typeface="Lucida Sans Unicode"/>
            </a:endParaRPr>
          </a:p>
          <a:p>
            <a:pPr marL="502284" algn="just">
              <a:lnSpc>
                <a:spcPct val="100000"/>
              </a:lnSpc>
              <a:spcBef>
                <a:spcPts val="675"/>
              </a:spcBef>
            </a:pPr>
            <a:r>
              <a:rPr sz="2250" spc="-75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15" dirty="0">
                <a:latin typeface="Lucida Sans Unicode"/>
                <a:cs typeface="Lucida Sans Unicode"/>
              </a:rPr>
              <a:t>creates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an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30" dirty="0">
                <a:latin typeface="Lucida Sans Unicode"/>
                <a:cs typeface="Lucida Sans Unicode"/>
              </a:rPr>
              <a:t>array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of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letters</a:t>
            </a:r>
            <a:r>
              <a:rPr sz="2250" spc="-105" dirty="0">
                <a:latin typeface="Lucida Sans Unicode"/>
                <a:cs typeface="Lucida Sans Unicode"/>
              </a:rPr>
              <a:t> in </a:t>
            </a:r>
            <a:r>
              <a:rPr sz="2250" spc="-40" dirty="0">
                <a:latin typeface="Lucida Sans Unicode"/>
                <a:cs typeface="Lucida Sans Unicode"/>
              </a:rPr>
              <a:t>"FLAMES"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using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syntax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var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flames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600" dirty="0">
                <a:latin typeface="Lucida Sans Unicode"/>
                <a:cs typeface="Lucida Sans Unicode"/>
              </a:rPr>
              <a:t>=</a:t>
            </a:r>
            <a:r>
              <a:rPr sz="2250" spc="-545" dirty="0">
                <a:latin typeface="Lucida Sans Unicode"/>
                <a:cs typeface="Lucida Sans Unicode"/>
              </a:rPr>
              <a:t> </a:t>
            </a:r>
            <a:r>
              <a:rPr sz="2250" spc="-150" dirty="0">
                <a:latin typeface="Lucida Sans Unicode"/>
                <a:cs typeface="Lucida Sans Unicode"/>
              </a:rPr>
              <a:t>["F",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180" dirty="0">
                <a:latin typeface="Lucida Sans Unicode"/>
                <a:cs typeface="Lucida Sans Unicode"/>
              </a:rPr>
              <a:t>"L",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90" dirty="0">
                <a:latin typeface="Lucida Sans Unicode"/>
                <a:cs typeface="Lucida Sans Unicode"/>
              </a:rPr>
              <a:t>"A",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80" dirty="0">
                <a:latin typeface="Lucida Sans Unicode"/>
                <a:cs typeface="Lucida Sans Unicode"/>
              </a:rPr>
              <a:t>"M",</a:t>
            </a:r>
            <a:r>
              <a:rPr sz="2250" spc="-100" dirty="0">
                <a:latin typeface="Lucida Sans Unicode"/>
                <a:cs typeface="Lucida Sans Unicode"/>
              </a:rPr>
              <a:t> </a:t>
            </a:r>
            <a:r>
              <a:rPr sz="2250" spc="-165" dirty="0">
                <a:latin typeface="Lucida Sans Unicode"/>
                <a:cs typeface="Lucida Sans Unicode"/>
              </a:rPr>
              <a:t>"E",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35" dirty="0">
                <a:latin typeface="Lucida Sans Unicode"/>
                <a:cs typeface="Lucida Sans Unicode"/>
              </a:rPr>
              <a:t>"S"];.</a:t>
            </a:r>
            <a:endParaRPr sz="2250">
              <a:latin typeface="Lucida Sans Unicode"/>
              <a:cs typeface="Lucida Sans Unicode"/>
            </a:endParaRPr>
          </a:p>
          <a:p>
            <a:pPr marL="502284" marR="5715" algn="just">
              <a:lnSpc>
                <a:spcPct val="125000"/>
              </a:lnSpc>
            </a:pPr>
            <a:r>
              <a:rPr sz="2250" spc="-75" dirty="0">
                <a:latin typeface="Lucida Sans Unicode"/>
                <a:cs typeface="Lucida Sans Unicode"/>
              </a:rPr>
              <a:t>The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50" dirty="0">
                <a:latin typeface="Lucida Sans Unicode"/>
                <a:cs typeface="Lucida Sans Unicode"/>
              </a:rPr>
              <a:t>loops </a:t>
            </a:r>
            <a:r>
              <a:rPr sz="2250" spc="-80" dirty="0">
                <a:latin typeface="Lucida Sans Unicode"/>
                <a:cs typeface="Lucida Sans Unicode"/>
              </a:rPr>
              <a:t>through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20" dirty="0">
                <a:latin typeface="Lucida Sans Unicode"/>
                <a:cs typeface="Lucida Sans Unicode"/>
              </a:rPr>
              <a:t>letters </a:t>
            </a:r>
            <a:r>
              <a:rPr sz="2250" spc="-105" dirty="0">
                <a:latin typeface="Lucida Sans Unicode"/>
                <a:cs typeface="Lucida Sans Unicode"/>
              </a:rPr>
              <a:t>in </a:t>
            </a:r>
            <a:r>
              <a:rPr sz="2250" spc="-180" dirty="0">
                <a:latin typeface="Lucida Sans Unicode"/>
                <a:cs typeface="Lucida Sans Unicode"/>
              </a:rPr>
              <a:t>name1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5" dirty="0">
                <a:latin typeface="Lucida Sans Unicode"/>
                <a:cs typeface="Lucida Sans Unicode"/>
              </a:rPr>
              <a:t>checks </a:t>
            </a:r>
            <a:r>
              <a:rPr sz="2250" spc="-95" dirty="0">
                <a:latin typeface="Lucida Sans Unicode"/>
                <a:cs typeface="Lucida Sans Unicode"/>
              </a:rPr>
              <a:t>if </a:t>
            </a:r>
            <a:r>
              <a:rPr sz="2250" spc="15" dirty="0">
                <a:latin typeface="Lucida Sans Unicode"/>
                <a:cs typeface="Lucida Sans Unicode"/>
              </a:rPr>
              <a:t>each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55" dirty="0">
                <a:latin typeface="Lucida Sans Unicode"/>
                <a:cs typeface="Lucida Sans Unicode"/>
              </a:rPr>
              <a:t>exists </a:t>
            </a:r>
            <a:r>
              <a:rPr sz="2250" spc="-105" dirty="0">
                <a:latin typeface="Lucida Sans Unicode"/>
                <a:cs typeface="Lucida Sans Unicode"/>
              </a:rPr>
              <a:t>in </a:t>
            </a:r>
            <a:r>
              <a:rPr sz="2250" spc="-55" dirty="0">
                <a:latin typeface="Lucida Sans Unicode"/>
                <a:cs typeface="Lucida Sans Unicode"/>
              </a:rPr>
              <a:t>name2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30" dirty="0">
                <a:latin typeface="Lucida Sans Unicode"/>
                <a:cs typeface="Lucida Sans Unicode"/>
              </a:rPr>
              <a:t>indexOf() </a:t>
            </a:r>
            <a:r>
              <a:rPr sz="2250" spc="-60" dirty="0">
                <a:latin typeface="Lucida Sans Unicode"/>
                <a:cs typeface="Lucida Sans Unicode"/>
              </a:rPr>
              <a:t>method. </a:t>
            </a:r>
            <a:r>
              <a:rPr sz="2250" spc="-100" dirty="0">
                <a:latin typeface="Lucida Sans Unicode"/>
                <a:cs typeface="Lucida Sans Unicode"/>
              </a:rPr>
              <a:t>If </a:t>
            </a:r>
            <a:r>
              <a:rPr sz="2250" spc="-20" dirty="0">
                <a:latin typeface="Lucida Sans Unicode"/>
                <a:cs typeface="Lucida Sans Unicode"/>
              </a:rPr>
              <a:t>a </a:t>
            </a:r>
            <a:r>
              <a:rPr sz="2250" spc="-30" dirty="0">
                <a:latin typeface="Lucida Sans Unicode"/>
                <a:cs typeface="Lucida Sans Unicode"/>
              </a:rPr>
              <a:t>common </a:t>
            </a:r>
            <a:r>
              <a:rPr sz="2250" spc="-70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65" dirty="0">
                <a:latin typeface="Lucida Sans Unicode"/>
                <a:cs typeface="Lucida Sans Unicode"/>
              </a:rPr>
              <a:t>is </a:t>
            </a:r>
            <a:r>
              <a:rPr sz="2250" spc="-105" dirty="0">
                <a:latin typeface="Lucida Sans Unicode"/>
                <a:cs typeface="Lucida Sans Unicode"/>
              </a:rPr>
              <a:t>found, </a:t>
            </a:r>
            <a:r>
              <a:rPr sz="2250" spc="-40" dirty="0">
                <a:latin typeface="Lucida Sans Unicode"/>
                <a:cs typeface="Lucida Sans Unicode"/>
              </a:rPr>
              <a:t>it </a:t>
            </a:r>
            <a:r>
              <a:rPr sz="2250" spc="-20" dirty="0">
                <a:latin typeface="Lucida Sans Unicode"/>
                <a:cs typeface="Lucida Sans Unicode"/>
              </a:rPr>
              <a:t>removes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70" dirty="0">
                <a:latin typeface="Lucida Sans Unicode"/>
                <a:cs typeface="Lucida Sans Unicode"/>
              </a:rPr>
              <a:t>from </a:t>
            </a:r>
            <a:r>
              <a:rPr sz="2250" spc="-25" dirty="0">
                <a:latin typeface="Lucida Sans Unicode"/>
                <a:cs typeface="Lucida Sans Unicode"/>
              </a:rPr>
              <a:t>both </a:t>
            </a:r>
            <a:r>
              <a:rPr sz="2250" spc="-35" dirty="0">
                <a:latin typeface="Lucida Sans Unicode"/>
                <a:cs typeface="Lucida Sans Unicode"/>
              </a:rPr>
              <a:t>names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20" dirty="0">
                <a:latin typeface="Lucida Sans Unicode"/>
                <a:cs typeface="Lucida Sans Unicode"/>
              </a:rPr>
              <a:t>replace() </a:t>
            </a:r>
            <a:r>
              <a:rPr sz="2250" spc="-25" dirty="0">
                <a:latin typeface="Lucida Sans Unicode"/>
                <a:cs typeface="Lucida Sans Unicode"/>
              </a:rPr>
              <a:t>method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dirty="0">
                <a:latin typeface="Lucida Sans Unicode"/>
                <a:cs typeface="Lucida Sans Unicode"/>
              </a:rPr>
              <a:t>decrements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5" dirty="0">
                <a:latin typeface="Lucida Sans Unicode"/>
                <a:cs typeface="Lucida Sans Unicode"/>
              </a:rPr>
              <a:t>loop </a:t>
            </a:r>
            <a:r>
              <a:rPr sz="2250" spc="-20" dirty="0">
                <a:latin typeface="Lucida Sans Unicode"/>
                <a:cs typeface="Lucida Sans Unicode"/>
              </a:rPr>
              <a:t>counter </a:t>
            </a:r>
            <a:r>
              <a:rPr sz="2250" spc="-110" dirty="0">
                <a:latin typeface="Lucida Sans Unicode"/>
                <a:cs typeface="Lucida Sans Unicode"/>
              </a:rPr>
              <a:t>i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5" dirty="0">
                <a:latin typeface="Lucida Sans Unicode"/>
                <a:cs typeface="Lucida Sans Unicode"/>
              </a:rPr>
              <a:t>account </a:t>
            </a:r>
            <a:r>
              <a:rPr sz="2250" spc="10" dirty="0">
                <a:latin typeface="Lucida Sans Unicode"/>
                <a:cs typeface="Lucida Sans Unicode"/>
              </a:rPr>
              <a:t> </a:t>
            </a:r>
            <a:r>
              <a:rPr sz="2250" spc="-70" dirty="0">
                <a:latin typeface="Lucida Sans Unicode"/>
                <a:cs typeface="Lucida Sans Unicode"/>
              </a:rPr>
              <a:t>for</a:t>
            </a:r>
            <a:r>
              <a:rPr sz="2250" spc="-114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removed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letter.</a:t>
            </a:r>
            <a:endParaRPr sz="2250">
              <a:latin typeface="Lucida Sans Unicode"/>
              <a:cs typeface="Lucida Sans Unicode"/>
            </a:endParaRPr>
          </a:p>
          <a:p>
            <a:pPr marL="502284" marR="8255" algn="just">
              <a:lnSpc>
                <a:spcPct val="125000"/>
              </a:lnSpc>
            </a:pPr>
            <a:r>
              <a:rPr sz="2250" spc="-75" dirty="0">
                <a:latin typeface="Lucida Sans Unicode"/>
                <a:cs typeface="Lucida Sans Unicode"/>
              </a:rPr>
              <a:t>The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10" dirty="0">
                <a:latin typeface="Lucida Sans Unicode"/>
                <a:cs typeface="Lucida Sans Unicode"/>
              </a:rPr>
              <a:t>calculates the </a:t>
            </a:r>
            <a:r>
              <a:rPr sz="2250" spc="-30" dirty="0">
                <a:latin typeface="Lucida Sans Unicode"/>
                <a:cs typeface="Lucida Sans Unicode"/>
              </a:rPr>
              <a:t>total </a:t>
            </a:r>
            <a:r>
              <a:rPr sz="2250" spc="-55" dirty="0">
                <a:latin typeface="Lucida Sans Unicode"/>
                <a:cs typeface="Lucida Sans Unicode"/>
              </a:rPr>
              <a:t>number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80" dirty="0">
                <a:latin typeface="Lucida Sans Unicode"/>
                <a:cs typeface="Lucida Sans Unicode"/>
              </a:rPr>
              <a:t>remaining </a:t>
            </a:r>
            <a:r>
              <a:rPr sz="2250" spc="-20" dirty="0">
                <a:latin typeface="Lucida Sans Unicode"/>
                <a:cs typeface="Lucida Sans Unicode"/>
              </a:rPr>
              <a:t>letters </a:t>
            </a:r>
            <a:r>
              <a:rPr sz="2250" spc="45" dirty="0">
                <a:latin typeface="Lucida Sans Unicode"/>
                <a:cs typeface="Lucida Sans Unicode"/>
              </a:rPr>
              <a:t>by </a:t>
            </a:r>
            <a:r>
              <a:rPr sz="2250" spc="-60" dirty="0">
                <a:latin typeface="Lucida Sans Unicode"/>
                <a:cs typeface="Lucida Sans Unicode"/>
              </a:rPr>
              <a:t>adding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65" dirty="0">
                <a:latin typeface="Lucida Sans Unicode"/>
                <a:cs typeface="Lucida Sans Unicode"/>
              </a:rPr>
              <a:t>lengths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10" dirty="0">
                <a:latin typeface="Lucida Sans Unicode"/>
                <a:cs typeface="Lucida Sans Unicode"/>
              </a:rPr>
              <a:t>the two </a:t>
            </a:r>
            <a:r>
              <a:rPr sz="2250" spc="-35" dirty="0">
                <a:latin typeface="Lucida Sans Unicode"/>
                <a:cs typeface="Lucida Sans Unicode"/>
              </a:rPr>
              <a:t>names together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75" dirty="0">
                <a:latin typeface="Lucida Sans Unicode"/>
                <a:cs typeface="Lucida Sans Unicode"/>
              </a:rPr>
              <a:t>length </a:t>
            </a:r>
            <a:r>
              <a:rPr sz="2250" spc="-7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property</a:t>
            </a:r>
            <a:r>
              <a:rPr sz="2250" spc="-114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and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470" dirty="0">
                <a:latin typeface="Lucida Sans Unicode"/>
                <a:cs typeface="Lucida Sans Unicode"/>
              </a:rPr>
              <a:t>+</a:t>
            </a:r>
            <a:r>
              <a:rPr sz="2250" spc="-345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operator.</a:t>
            </a:r>
            <a:endParaRPr sz="2250">
              <a:latin typeface="Lucida Sans Unicode"/>
              <a:cs typeface="Lucida Sans Unicode"/>
            </a:endParaRPr>
          </a:p>
          <a:p>
            <a:pPr marL="502284" marR="5080" algn="just">
              <a:lnSpc>
                <a:spcPct val="125000"/>
              </a:lnSpc>
            </a:pPr>
            <a:r>
              <a:rPr sz="2250" spc="-75" dirty="0">
                <a:latin typeface="Lucida Sans Unicode"/>
                <a:cs typeface="Lucida Sans Unicode"/>
              </a:rPr>
              <a:t>The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50" dirty="0">
                <a:latin typeface="Lucida Sans Unicode"/>
                <a:cs typeface="Lucida Sans Unicode"/>
              </a:rPr>
              <a:t>loops </a:t>
            </a:r>
            <a:r>
              <a:rPr sz="2250" spc="-80" dirty="0">
                <a:latin typeface="Lucida Sans Unicode"/>
                <a:cs typeface="Lucida Sans Unicode"/>
              </a:rPr>
              <a:t>through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20" dirty="0">
                <a:latin typeface="Lucida Sans Unicode"/>
                <a:cs typeface="Lucida Sans Unicode"/>
              </a:rPr>
              <a:t>letters </a:t>
            </a:r>
            <a:r>
              <a:rPr sz="2250" spc="-105" dirty="0">
                <a:latin typeface="Lucida Sans Unicode"/>
                <a:cs typeface="Lucida Sans Unicode"/>
              </a:rPr>
              <a:t>in </a:t>
            </a:r>
            <a:r>
              <a:rPr sz="2250" spc="-40" dirty="0">
                <a:latin typeface="Lucida Sans Unicode"/>
                <a:cs typeface="Lucida Sans Unicode"/>
              </a:rPr>
              <a:t>"FLAMES"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20" dirty="0">
                <a:latin typeface="Lucida Sans Unicode"/>
                <a:cs typeface="Lucida Sans Unicode"/>
              </a:rPr>
              <a:t>a </a:t>
            </a:r>
            <a:r>
              <a:rPr sz="2250" spc="-70" dirty="0">
                <a:latin typeface="Lucida Sans Unicode"/>
                <a:cs typeface="Lucida Sans Unicode"/>
              </a:rPr>
              <a:t>for </a:t>
            </a:r>
            <a:r>
              <a:rPr sz="2250" spc="-55" dirty="0">
                <a:latin typeface="Lucida Sans Unicode"/>
                <a:cs typeface="Lucida Sans Unicode"/>
              </a:rPr>
              <a:t>loop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-20" dirty="0">
                <a:latin typeface="Lucida Sans Unicode"/>
                <a:cs typeface="Lucida Sans Unicode"/>
              </a:rPr>
              <a:t>removes letters </a:t>
            </a:r>
            <a:r>
              <a:rPr sz="2250" spc="-85" dirty="0">
                <a:latin typeface="Lucida Sans Unicode"/>
                <a:cs typeface="Lucida Sans Unicode"/>
              </a:rPr>
              <a:t>until </a:t>
            </a:r>
            <a:r>
              <a:rPr sz="2250" spc="-50" dirty="0">
                <a:latin typeface="Lucida Sans Unicode"/>
                <a:cs typeface="Lucida Sans Unicode"/>
              </a:rPr>
              <a:t>only </a:t>
            </a:r>
            <a:r>
              <a:rPr sz="2250" spc="-35" dirty="0">
                <a:latin typeface="Lucida Sans Unicode"/>
                <a:cs typeface="Lucida Sans Unicode"/>
              </a:rPr>
              <a:t>one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65" dirty="0">
                <a:latin typeface="Lucida Sans Unicode"/>
                <a:cs typeface="Lucida Sans Unicode"/>
              </a:rPr>
              <a:t>is </a:t>
            </a:r>
            <a:r>
              <a:rPr sz="2250" spc="-85" dirty="0">
                <a:latin typeface="Lucida Sans Unicode"/>
                <a:cs typeface="Lucida Sans Unicode"/>
              </a:rPr>
              <a:t>left. </a:t>
            </a:r>
            <a:r>
              <a:rPr sz="2250" spc="-75" dirty="0">
                <a:latin typeface="Lucida Sans Unicode"/>
                <a:cs typeface="Lucida Sans Unicode"/>
              </a:rPr>
              <a:t>The </a:t>
            </a:r>
            <a:r>
              <a:rPr sz="2250" spc="-55" dirty="0">
                <a:latin typeface="Lucida Sans Unicode"/>
                <a:cs typeface="Lucida Sans Unicode"/>
              </a:rPr>
              <a:t>loop </a:t>
            </a:r>
            <a:r>
              <a:rPr sz="2250" spc="-15" dirty="0">
                <a:latin typeface="Lucida Sans Unicode"/>
                <a:cs typeface="Lucida Sans Unicode"/>
              </a:rPr>
              <a:t>starts </a:t>
            </a:r>
            <a:r>
              <a:rPr sz="2250" spc="-10" dirty="0">
                <a:latin typeface="Lucida Sans Unicode"/>
                <a:cs typeface="Lucida Sans Unicode"/>
              </a:rPr>
              <a:t> </a:t>
            </a:r>
            <a:r>
              <a:rPr sz="2250" spc="10" dirty="0">
                <a:latin typeface="Lucida Sans Unicode"/>
                <a:cs typeface="Lucida Sans Unicode"/>
              </a:rPr>
              <a:t>at </a:t>
            </a:r>
            <a:r>
              <a:rPr sz="2250" spc="145" dirty="0">
                <a:latin typeface="Lucida Sans Unicode"/>
                <a:cs typeface="Lucida Sans Unicode"/>
              </a:rPr>
              <a:t>0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-30" dirty="0">
                <a:latin typeface="Lucida Sans Unicode"/>
                <a:cs typeface="Lucida Sans Unicode"/>
              </a:rPr>
              <a:t>continues </a:t>
            </a:r>
            <a:r>
              <a:rPr sz="2250" spc="-85" dirty="0">
                <a:latin typeface="Lucida Sans Unicode"/>
                <a:cs typeface="Lucida Sans Unicode"/>
              </a:rPr>
              <a:t>until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30" dirty="0">
                <a:latin typeface="Lucida Sans Unicode"/>
                <a:cs typeface="Lucida Sans Unicode"/>
              </a:rPr>
              <a:t>second-to-last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105" dirty="0">
                <a:latin typeface="Lucida Sans Unicode"/>
                <a:cs typeface="Lucida Sans Unicode"/>
              </a:rPr>
              <a:t>in </a:t>
            </a:r>
            <a:r>
              <a:rPr sz="2250" spc="-70" dirty="0">
                <a:latin typeface="Lucida Sans Unicode"/>
                <a:cs typeface="Lucida Sans Unicode"/>
              </a:rPr>
              <a:t>"FLAMES", </a:t>
            </a:r>
            <a:r>
              <a:rPr sz="2250" spc="-10" dirty="0">
                <a:latin typeface="Lucida Sans Unicode"/>
                <a:cs typeface="Lucida Sans Unicode"/>
              </a:rPr>
              <a:t>since the </a:t>
            </a:r>
            <a:r>
              <a:rPr sz="2250" spc="-35" dirty="0">
                <a:latin typeface="Lucida Sans Unicode"/>
                <a:cs typeface="Lucida Sans Unicode"/>
              </a:rPr>
              <a:t>last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110" dirty="0">
                <a:latin typeface="Lucida Sans Unicode"/>
                <a:cs typeface="Lucida Sans Unicode"/>
              </a:rPr>
              <a:t>will </a:t>
            </a:r>
            <a:r>
              <a:rPr sz="2250" spc="20" dirty="0">
                <a:latin typeface="Lucida Sans Unicode"/>
                <a:cs typeface="Lucida Sans Unicode"/>
              </a:rPr>
              <a:t>be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80" dirty="0">
                <a:latin typeface="Lucida Sans Unicode"/>
                <a:cs typeface="Lucida Sans Unicode"/>
              </a:rPr>
              <a:t>remaining </a:t>
            </a:r>
            <a:r>
              <a:rPr sz="2250" spc="-55" dirty="0">
                <a:latin typeface="Lucida Sans Unicode"/>
                <a:cs typeface="Lucida Sans Unicode"/>
              </a:rPr>
              <a:t>letter. </a:t>
            </a:r>
            <a:r>
              <a:rPr sz="2250" spc="-50" dirty="0">
                <a:latin typeface="Lucida Sans Unicode"/>
                <a:cs typeface="Lucida Sans Unicode"/>
              </a:rPr>
              <a:t>Inside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110" dirty="0">
                <a:latin typeface="Lucida Sans Unicode"/>
                <a:cs typeface="Lucida Sans Unicode"/>
              </a:rPr>
              <a:t>loop,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10" dirty="0">
                <a:latin typeface="Lucida Sans Unicode"/>
                <a:cs typeface="Lucida Sans Unicode"/>
              </a:rPr>
              <a:t>calculates the </a:t>
            </a:r>
            <a:r>
              <a:rPr sz="2250" spc="-85" dirty="0">
                <a:latin typeface="Lucida Sans Unicode"/>
                <a:cs typeface="Lucida Sans Unicode"/>
              </a:rPr>
              <a:t>index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20" dirty="0">
                <a:latin typeface="Lucida Sans Unicode"/>
                <a:cs typeface="Lucida Sans Unicode"/>
              </a:rPr>
              <a:t>letter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-20" dirty="0">
                <a:latin typeface="Lucida Sans Unicode"/>
                <a:cs typeface="Lucida Sans Unicode"/>
              </a:rPr>
              <a:t>remove </a:t>
            </a:r>
            <a:r>
              <a:rPr sz="2250" spc="-95" dirty="0">
                <a:latin typeface="Lucida Sans Unicode"/>
                <a:cs typeface="Lucida Sans Unicode"/>
              </a:rPr>
              <a:t>using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80" dirty="0">
                <a:latin typeface="Lucida Sans Unicode"/>
                <a:cs typeface="Lucida Sans Unicode"/>
              </a:rPr>
              <a:t>formula </a:t>
            </a:r>
            <a:r>
              <a:rPr sz="2250" spc="5" dirty="0">
                <a:latin typeface="Lucida Sans Unicode"/>
                <a:cs typeface="Lucida Sans Unicode"/>
              </a:rPr>
              <a:t>(count </a:t>
            </a:r>
            <a:r>
              <a:rPr sz="2250" spc="245" dirty="0">
                <a:latin typeface="Lucida Sans Unicode"/>
                <a:cs typeface="Lucida Sans Unicode"/>
              </a:rPr>
              <a:t>% </a:t>
            </a:r>
            <a:r>
              <a:rPr sz="2250" spc="-65" dirty="0">
                <a:latin typeface="Lucida Sans Unicode"/>
                <a:cs typeface="Lucida Sans Unicode"/>
              </a:rPr>
              <a:t>(flames.length </a:t>
            </a:r>
            <a:r>
              <a:rPr sz="2250" spc="-140" dirty="0">
                <a:latin typeface="Lucida Sans Unicode"/>
                <a:cs typeface="Lucida Sans Unicode"/>
              </a:rPr>
              <a:t>- </a:t>
            </a:r>
            <a:r>
              <a:rPr sz="2250" spc="35" dirty="0">
                <a:latin typeface="Lucida Sans Unicode"/>
                <a:cs typeface="Lucida Sans Unicode"/>
              </a:rPr>
              <a:t>i)) </a:t>
            </a:r>
            <a:r>
              <a:rPr sz="2250" spc="-385" dirty="0">
                <a:latin typeface="Lucida Sans Unicode"/>
                <a:cs typeface="Lucida Sans Unicode"/>
              </a:rPr>
              <a:t>-1.</a:t>
            </a:r>
            <a:r>
              <a:rPr sz="2250" spc="-380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This </a:t>
            </a:r>
            <a:r>
              <a:rPr sz="2250" spc="-80" dirty="0">
                <a:latin typeface="Lucida Sans Unicode"/>
                <a:cs typeface="Lucida Sans Unicode"/>
              </a:rPr>
              <a:t>formula </a:t>
            </a:r>
            <a:r>
              <a:rPr sz="2250" spc="-10" dirty="0">
                <a:latin typeface="Lucida Sans Unicode"/>
                <a:cs typeface="Lucida Sans Unicode"/>
              </a:rPr>
              <a:t>calculates the </a:t>
            </a:r>
            <a:r>
              <a:rPr sz="2250" spc="-5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remainder when </a:t>
            </a:r>
            <a:r>
              <a:rPr sz="2250" spc="-15" dirty="0">
                <a:latin typeface="Lucida Sans Unicode"/>
                <a:cs typeface="Lucida Sans Unicode"/>
              </a:rPr>
              <a:t>count </a:t>
            </a:r>
            <a:r>
              <a:rPr sz="2250" spc="-65" dirty="0">
                <a:latin typeface="Lucida Sans Unicode"/>
                <a:cs typeface="Lucida Sans Unicode"/>
              </a:rPr>
              <a:t>is </a:t>
            </a:r>
            <a:r>
              <a:rPr sz="2250" spc="-20" dirty="0">
                <a:latin typeface="Lucida Sans Unicode"/>
                <a:cs typeface="Lucida Sans Unicode"/>
              </a:rPr>
              <a:t>divided </a:t>
            </a:r>
            <a:r>
              <a:rPr sz="2250" spc="45" dirty="0">
                <a:latin typeface="Lucida Sans Unicode"/>
                <a:cs typeface="Lucida Sans Unicode"/>
              </a:rPr>
              <a:t>by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5" dirty="0">
                <a:latin typeface="Lucida Sans Unicode"/>
                <a:cs typeface="Lucida Sans Unicode"/>
              </a:rPr>
              <a:t>number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80" dirty="0">
                <a:latin typeface="Lucida Sans Unicode"/>
                <a:cs typeface="Lucida Sans Unicode"/>
              </a:rPr>
              <a:t>remaining </a:t>
            </a:r>
            <a:r>
              <a:rPr sz="2250" spc="-55" dirty="0">
                <a:latin typeface="Lucida Sans Unicode"/>
                <a:cs typeface="Lucida Sans Unicode"/>
              </a:rPr>
              <a:t>letters, </a:t>
            </a:r>
            <a:r>
              <a:rPr sz="2250" spc="-40" dirty="0">
                <a:latin typeface="Lucida Sans Unicode"/>
                <a:cs typeface="Lucida Sans Unicode"/>
              </a:rPr>
              <a:t>and </a:t>
            </a:r>
            <a:r>
              <a:rPr sz="2250" spc="-35" dirty="0">
                <a:latin typeface="Lucida Sans Unicode"/>
                <a:cs typeface="Lucida Sans Unicode"/>
              </a:rPr>
              <a:t>then </a:t>
            </a:r>
            <a:r>
              <a:rPr sz="2250" spc="-5" dirty="0">
                <a:latin typeface="Lucida Sans Unicode"/>
                <a:cs typeface="Lucida Sans Unicode"/>
              </a:rPr>
              <a:t>subtracts </a:t>
            </a:r>
            <a:r>
              <a:rPr sz="2250" spc="-740" dirty="0">
                <a:latin typeface="Lucida Sans Unicode"/>
                <a:cs typeface="Lucida Sans Unicode"/>
              </a:rPr>
              <a:t>1</a:t>
            </a:r>
            <a:r>
              <a:rPr sz="2250" spc="-5" dirty="0">
                <a:latin typeface="Lucida Sans Unicode"/>
                <a:cs typeface="Lucida Sans Unicode"/>
              </a:rPr>
              <a:t> to </a:t>
            </a:r>
            <a:r>
              <a:rPr sz="2250" spc="5" dirty="0">
                <a:latin typeface="Lucida Sans Unicode"/>
                <a:cs typeface="Lucida Sans Unicode"/>
              </a:rPr>
              <a:t>account </a:t>
            </a:r>
            <a:r>
              <a:rPr sz="2250" spc="-70" dirty="0">
                <a:latin typeface="Lucida Sans Unicode"/>
                <a:cs typeface="Lucida Sans Unicode"/>
              </a:rPr>
              <a:t>for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0" dirty="0">
                <a:latin typeface="Lucida Sans Unicode"/>
                <a:cs typeface="Lucida Sans Unicode"/>
              </a:rPr>
              <a:t>zero-based </a:t>
            </a:r>
            <a:r>
              <a:rPr sz="2250" spc="-100" dirty="0">
                <a:latin typeface="Lucida Sans Unicode"/>
                <a:cs typeface="Lucida Sans Unicode"/>
              </a:rPr>
              <a:t>indexing </a:t>
            </a:r>
            <a:r>
              <a:rPr sz="2250" spc="-95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65" dirty="0">
                <a:latin typeface="Lucida Sans Unicode"/>
                <a:cs typeface="Lucida Sans Unicode"/>
              </a:rPr>
              <a:t>arrays. </a:t>
            </a:r>
            <a:r>
              <a:rPr sz="2250" spc="-100" dirty="0">
                <a:latin typeface="Lucida Sans Unicode"/>
                <a:cs typeface="Lucida Sans Unicode"/>
              </a:rPr>
              <a:t>If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85" dirty="0">
                <a:latin typeface="Lucida Sans Unicode"/>
                <a:cs typeface="Lucida Sans Unicode"/>
              </a:rPr>
              <a:t>index </a:t>
            </a:r>
            <a:r>
              <a:rPr sz="2250" spc="-65" dirty="0">
                <a:latin typeface="Lucida Sans Unicode"/>
                <a:cs typeface="Lucida Sans Unicode"/>
              </a:rPr>
              <a:t>is </a:t>
            </a:r>
            <a:r>
              <a:rPr sz="2250" spc="-395" dirty="0">
                <a:latin typeface="Lucida Sans Unicode"/>
                <a:cs typeface="Lucida Sans Unicode"/>
              </a:rPr>
              <a:t>-1,</a:t>
            </a:r>
            <a:r>
              <a:rPr sz="2250" spc="-39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45" dirty="0">
                <a:latin typeface="Lucida Sans Unicode"/>
                <a:cs typeface="Lucida Sans Unicode"/>
              </a:rPr>
              <a:t>function </a:t>
            </a:r>
            <a:r>
              <a:rPr sz="2250" spc="-30" dirty="0">
                <a:latin typeface="Lucida Sans Unicode"/>
                <a:cs typeface="Lucida Sans Unicode"/>
              </a:rPr>
              <a:t>wraps </a:t>
            </a:r>
            <a:r>
              <a:rPr sz="2250" spc="-60" dirty="0">
                <a:latin typeface="Lucida Sans Unicode"/>
                <a:cs typeface="Lucida Sans Unicode"/>
              </a:rPr>
              <a:t>around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20" dirty="0">
                <a:latin typeface="Lucida Sans Unicode"/>
                <a:cs typeface="Lucida Sans Unicode"/>
              </a:rPr>
              <a:t>end </a:t>
            </a:r>
            <a:r>
              <a:rPr sz="2250" spc="-60" dirty="0">
                <a:latin typeface="Lucida Sans Unicode"/>
                <a:cs typeface="Lucida Sans Unicode"/>
              </a:rPr>
              <a:t>of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30" dirty="0">
                <a:latin typeface="Lucida Sans Unicode"/>
                <a:cs typeface="Lucida Sans Unicode"/>
              </a:rPr>
              <a:t>array </a:t>
            </a:r>
            <a:r>
              <a:rPr sz="2250" spc="45" dirty="0">
                <a:latin typeface="Lucida Sans Unicode"/>
                <a:cs typeface="Lucida Sans Unicode"/>
              </a:rPr>
              <a:t>by </a:t>
            </a:r>
            <a:r>
              <a:rPr sz="2250" spc="-40" dirty="0">
                <a:latin typeface="Lucida Sans Unicode"/>
                <a:cs typeface="Lucida Sans Unicode"/>
              </a:rPr>
              <a:t>setting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85" dirty="0">
                <a:latin typeface="Lucida Sans Unicode"/>
                <a:cs typeface="Lucida Sans Unicode"/>
              </a:rPr>
              <a:t>index </a:t>
            </a:r>
            <a:r>
              <a:rPr sz="2250" spc="-5" dirty="0">
                <a:latin typeface="Lucida Sans Unicode"/>
                <a:cs typeface="Lucida Sans Unicode"/>
              </a:rPr>
              <a:t>to </a:t>
            </a:r>
            <a:r>
              <a:rPr sz="2250" spc="-75" dirty="0">
                <a:latin typeface="Lucida Sans Unicode"/>
                <a:cs typeface="Lucida Sans Unicode"/>
              </a:rPr>
              <a:t>flames.length </a:t>
            </a:r>
            <a:r>
              <a:rPr sz="2250" spc="-140" dirty="0">
                <a:latin typeface="Lucida Sans Unicode"/>
                <a:cs typeface="Lucida Sans Unicode"/>
              </a:rPr>
              <a:t>- </a:t>
            </a:r>
            <a:r>
              <a:rPr sz="2250" spc="-505" dirty="0">
                <a:latin typeface="Lucida Sans Unicode"/>
                <a:cs typeface="Lucida Sans Unicode"/>
              </a:rPr>
              <a:t>1.</a:t>
            </a:r>
            <a:r>
              <a:rPr sz="2250" spc="-500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Finally, </a:t>
            </a:r>
            <a:r>
              <a:rPr sz="2250" spc="-10" dirty="0">
                <a:latin typeface="Lucida Sans Unicode"/>
                <a:cs typeface="Lucida Sans Unicode"/>
              </a:rPr>
              <a:t>the </a:t>
            </a:r>
            <a:r>
              <a:rPr sz="2250" spc="-5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removes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letter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10" dirty="0">
                <a:latin typeface="Lucida Sans Unicode"/>
                <a:cs typeface="Lucida Sans Unicode"/>
              </a:rPr>
              <a:t>at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calculated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85" dirty="0">
                <a:latin typeface="Lucida Sans Unicode"/>
                <a:cs typeface="Lucida Sans Unicode"/>
              </a:rPr>
              <a:t>index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using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15" dirty="0">
                <a:latin typeface="Lucida Sans Unicode"/>
                <a:cs typeface="Lucida Sans Unicode"/>
              </a:rPr>
              <a:t>splice()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method.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35895" y="193519"/>
              <a:ext cx="18252440" cy="1896745"/>
            </a:xfrm>
            <a:custGeom>
              <a:avLst/>
              <a:gdLst/>
              <a:ahLst/>
              <a:cxnLst/>
              <a:rect l="l" t="t" r="r" b="b"/>
              <a:pathLst>
                <a:path w="18252440" h="1896745">
                  <a:moveTo>
                    <a:pt x="0" y="1896665"/>
                  </a:moveTo>
                  <a:lnTo>
                    <a:pt x="0" y="0"/>
                  </a:lnTo>
                  <a:lnTo>
                    <a:pt x="18252105" y="0"/>
                  </a:lnTo>
                  <a:lnTo>
                    <a:pt x="18252105" y="1896665"/>
                  </a:lnTo>
                  <a:lnTo>
                    <a:pt x="0" y="189666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003" y="1"/>
              <a:ext cx="4785995" cy="3276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3723282" cy="3632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6790" y="4838787"/>
              <a:ext cx="6648450" cy="4086860"/>
            </a:xfrm>
            <a:custGeom>
              <a:avLst/>
              <a:gdLst/>
              <a:ahLst/>
              <a:cxnLst/>
              <a:rect l="l" t="t" r="r" b="b"/>
              <a:pathLst>
                <a:path w="6648450" h="4086859">
                  <a:moveTo>
                    <a:pt x="3322707" y="4086744"/>
                  </a:moveTo>
                  <a:lnTo>
                    <a:pt x="3273820" y="4084254"/>
                  </a:lnTo>
                  <a:lnTo>
                    <a:pt x="3225555" y="4075939"/>
                  </a:lnTo>
                  <a:lnTo>
                    <a:pt x="3178630" y="4061917"/>
                  </a:lnTo>
                  <a:lnTo>
                    <a:pt x="3133740" y="4042402"/>
                  </a:lnTo>
                  <a:lnTo>
                    <a:pt x="3091502" y="4017669"/>
                  </a:lnTo>
                  <a:lnTo>
                    <a:pt x="2445000" y="3547270"/>
                  </a:lnTo>
                  <a:lnTo>
                    <a:pt x="2418057" y="3529283"/>
                  </a:lnTo>
                  <a:lnTo>
                    <a:pt x="2360704" y="3500122"/>
                  </a:lnTo>
                  <a:lnTo>
                    <a:pt x="2299108" y="3480170"/>
                  </a:lnTo>
                  <a:lnTo>
                    <a:pt x="2235547" y="3470165"/>
                  </a:lnTo>
                  <a:lnTo>
                    <a:pt x="399008" y="3468822"/>
                  </a:lnTo>
                  <a:lnTo>
                    <a:pt x="378951" y="3467848"/>
                  </a:lnTo>
                  <a:lnTo>
                    <a:pt x="339090" y="3462954"/>
                  </a:lnTo>
                  <a:lnTo>
                    <a:pt x="299902" y="3454174"/>
                  </a:lnTo>
                  <a:lnTo>
                    <a:pt x="261763" y="3441593"/>
                  </a:lnTo>
                  <a:lnTo>
                    <a:pt x="225043" y="3425333"/>
                  </a:lnTo>
                  <a:lnTo>
                    <a:pt x="190096" y="3405551"/>
                  </a:lnTo>
                  <a:lnTo>
                    <a:pt x="157258" y="3382437"/>
                  </a:lnTo>
                  <a:lnTo>
                    <a:pt x="126846" y="3356214"/>
                  </a:lnTo>
                  <a:lnTo>
                    <a:pt x="99154" y="3327135"/>
                  </a:lnTo>
                  <a:lnTo>
                    <a:pt x="74449" y="3295481"/>
                  </a:lnTo>
                  <a:lnTo>
                    <a:pt x="52968" y="3261557"/>
                  </a:lnTo>
                  <a:lnTo>
                    <a:pt x="34920" y="3225690"/>
                  </a:lnTo>
                  <a:lnTo>
                    <a:pt x="20477" y="3188226"/>
                  </a:lnTo>
                  <a:lnTo>
                    <a:pt x="9781" y="3149526"/>
                  </a:lnTo>
                  <a:lnTo>
                    <a:pt x="2933" y="3109964"/>
                  </a:lnTo>
                  <a:lnTo>
                    <a:pt x="0" y="3069921"/>
                  </a:lnTo>
                  <a:lnTo>
                    <a:pt x="5" y="398909"/>
                  </a:lnTo>
                  <a:lnTo>
                    <a:pt x="2960" y="358874"/>
                  </a:lnTo>
                  <a:lnTo>
                    <a:pt x="9825" y="319321"/>
                  </a:lnTo>
                  <a:lnTo>
                    <a:pt x="20535" y="280632"/>
                  </a:lnTo>
                  <a:lnTo>
                    <a:pt x="34986" y="243179"/>
                  </a:lnTo>
                  <a:lnTo>
                    <a:pt x="53040" y="207322"/>
                  </a:lnTo>
                  <a:lnTo>
                    <a:pt x="74523" y="173406"/>
                  </a:lnTo>
                  <a:lnTo>
                    <a:pt x="99227" y="141760"/>
                  </a:lnTo>
                  <a:lnTo>
                    <a:pt x="126916" y="112686"/>
                  </a:lnTo>
                  <a:lnTo>
                    <a:pt x="157321" y="86466"/>
                  </a:lnTo>
                  <a:lnTo>
                    <a:pt x="190151" y="63351"/>
                  </a:lnTo>
                  <a:lnTo>
                    <a:pt x="225089" y="43565"/>
                  </a:lnTo>
                  <a:lnTo>
                    <a:pt x="261798" y="27297"/>
                  </a:lnTo>
                  <a:lnTo>
                    <a:pt x="299926" y="14705"/>
                  </a:lnTo>
                  <a:lnTo>
                    <a:pt x="339104" y="5910"/>
                  </a:lnTo>
                  <a:lnTo>
                    <a:pt x="378957" y="996"/>
                  </a:lnTo>
                  <a:lnTo>
                    <a:pt x="6248360" y="0"/>
                  </a:lnTo>
                  <a:lnTo>
                    <a:pt x="6268434" y="962"/>
                  </a:lnTo>
                  <a:lnTo>
                    <a:pt x="6308330" y="5835"/>
                  </a:lnTo>
                  <a:lnTo>
                    <a:pt x="6347557" y="14596"/>
                  </a:lnTo>
                  <a:lnTo>
                    <a:pt x="6385735" y="27159"/>
                  </a:lnTo>
                  <a:lnTo>
                    <a:pt x="6422496" y="43405"/>
                  </a:lnTo>
                  <a:lnTo>
                    <a:pt x="6457487" y="63176"/>
                  </a:lnTo>
                  <a:lnTo>
                    <a:pt x="6490371" y="86282"/>
                  </a:lnTo>
                  <a:lnTo>
                    <a:pt x="6520829" y="112500"/>
                  </a:lnTo>
                  <a:lnTo>
                    <a:pt x="6548571" y="141577"/>
                  </a:lnTo>
                  <a:lnTo>
                    <a:pt x="6573325" y="173234"/>
                  </a:lnTo>
                  <a:lnTo>
                    <a:pt x="6594856" y="207165"/>
                  </a:lnTo>
                  <a:lnTo>
                    <a:pt x="6612955" y="243043"/>
                  </a:lnTo>
                  <a:lnTo>
                    <a:pt x="6627448" y="280522"/>
                  </a:lnTo>
                  <a:lnTo>
                    <a:pt x="6638195" y="319241"/>
                  </a:lnTo>
                  <a:lnTo>
                    <a:pt x="6645093" y="358827"/>
                  </a:lnTo>
                  <a:lnTo>
                    <a:pt x="6648075" y="398899"/>
                  </a:lnTo>
                  <a:lnTo>
                    <a:pt x="6648080" y="3069931"/>
                  </a:lnTo>
                  <a:lnTo>
                    <a:pt x="6647092" y="3090001"/>
                  </a:lnTo>
                  <a:lnTo>
                    <a:pt x="6642166" y="3129887"/>
                  </a:lnTo>
                  <a:lnTo>
                    <a:pt x="6633350" y="3169097"/>
                  </a:lnTo>
                  <a:lnTo>
                    <a:pt x="6620727" y="3207253"/>
                  </a:lnTo>
                  <a:lnTo>
                    <a:pt x="6604418" y="3243987"/>
                  </a:lnTo>
                  <a:lnTo>
                    <a:pt x="6584584" y="3278943"/>
                  </a:lnTo>
                  <a:lnTo>
                    <a:pt x="6561415" y="3311785"/>
                  </a:lnTo>
                  <a:lnTo>
                    <a:pt x="6535133" y="3342195"/>
                  </a:lnTo>
                  <a:lnTo>
                    <a:pt x="6505994" y="3369880"/>
                  </a:lnTo>
                  <a:lnTo>
                    <a:pt x="6474277" y="3394574"/>
                  </a:lnTo>
                  <a:lnTo>
                    <a:pt x="6440290" y="3416036"/>
                  </a:lnTo>
                  <a:lnTo>
                    <a:pt x="6404360" y="3434062"/>
                  </a:lnTo>
                  <a:lnTo>
                    <a:pt x="6366835" y="3448475"/>
                  </a:lnTo>
                  <a:lnTo>
                    <a:pt x="6328076" y="3459137"/>
                  </a:lnTo>
                  <a:lnTo>
                    <a:pt x="6288457" y="3465945"/>
                  </a:lnTo>
                  <a:lnTo>
                    <a:pt x="6248362" y="3468834"/>
                  </a:lnTo>
                  <a:lnTo>
                    <a:pt x="6238306" y="3468940"/>
                  </a:lnTo>
                  <a:lnTo>
                    <a:pt x="4410574" y="3468940"/>
                  </a:lnTo>
                  <a:lnTo>
                    <a:pt x="4377382" y="3470295"/>
                  </a:lnTo>
                  <a:lnTo>
                    <a:pt x="4312295" y="3480936"/>
                  </a:lnTo>
                  <a:lnTo>
                    <a:pt x="4249345" y="3502016"/>
                  </a:lnTo>
                  <a:lnTo>
                    <a:pt x="4190979" y="3532716"/>
                  </a:lnTo>
                  <a:lnTo>
                    <a:pt x="3565870" y="4003960"/>
                  </a:lnTo>
                  <a:lnTo>
                    <a:pt x="3552642" y="4013555"/>
                  </a:lnTo>
                  <a:lnTo>
                    <a:pt x="3510852" y="4039037"/>
                  </a:lnTo>
                  <a:lnTo>
                    <a:pt x="3466318" y="4059350"/>
                  </a:lnTo>
                  <a:lnTo>
                    <a:pt x="3419650" y="4074207"/>
                  </a:lnTo>
                  <a:lnTo>
                    <a:pt x="3371541" y="4083382"/>
                  </a:lnTo>
                  <a:lnTo>
                    <a:pt x="3339043" y="4086273"/>
                  </a:lnTo>
                  <a:lnTo>
                    <a:pt x="3322707" y="4086744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08662" y="651640"/>
            <a:ext cx="574294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140" dirty="0">
                <a:solidFill>
                  <a:srgbClr val="FFFFFF"/>
                </a:solidFill>
              </a:rPr>
              <a:t>A</a:t>
            </a:r>
            <a:r>
              <a:rPr sz="8000" spc="-80" dirty="0">
                <a:solidFill>
                  <a:srgbClr val="FFFFFF"/>
                </a:solidFill>
              </a:rPr>
              <a:t>L</a:t>
            </a:r>
            <a:r>
              <a:rPr sz="8000" spc="85" dirty="0">
                <a:solidFill>
                  <a:srgbClr val="FFFFFF"/>
                </a:solidFill>
              </a:rPr>
              <a:t>G</a:t>
            </a:r>
            <a:r>
              <a:rPr sz="8000" spc="-135" dirty="0">
                <a:solidFill>
                  <a:srgbClr val="FFFFFF"/>
                </a:solidFill>
              </a:rPr>
              <a:t>O</a:t>
            </a:r>
            <a:r>
              <a:rPr sz="8000" spc="715" dirty="0">
                <a:solidFill>
                  <a:srgbClr val="FFFFFF"/>
                </a:solidFill>
              </a:rPr>
              <a:t>R</a:t>
            </a:r>
            <a:r>
              <a:rPr sz="8000" spc="975" dirty="0">
                <a:solidFill>
                  <a:srgbClr val="FFFFFF"/>
                </a:solidFill>
              </a:rPr>
              <a:t>I</a:t>
            </a:r>
            <a:r>
              <a:rPr sz="8000" spc="-540" dirty="0">
                <a:solidFill>
                  <a:srgbClr val="FFFFFF"/>
                </a:solidFill>
              </a:rPr>
              <a:t>T</a:t>
            </a:r>
            <a:r>
              <a:rPr sz="8000" spc="210" dirty="0">
                <a:solidFill>
                  <a:srgbClr val="FFFFFF"/>
                </a:solidFill>
              </a:rPr>
              <a:t>H</a:t>
            </a:r>
            <a:r>
              <a:rPr sz="8000" spc="-310" dirty="0">
                <a:solidFill>
                  <a:srgbClr val="FFFFFF"/>
                </a:solidFill>
              </a:rPr>
              <a:t>M</a:t>
            </a:r>
            <a:endParaRPr sz="80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758" y="3729175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4577" y="2192932"/>
            <a:ext cx="17515840" cy="580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>
              <a:lnSpc>
                <a:spcPct val="125000"/>
              </a:lnSpc>
              <a:spcBef>
                <a:spcPts val="95"/>
              </a:spcBef>
            </a:pPr>
            <a:r>
              <a:rPr sz="2250" spc="-75" dirty="0">
                <a:latin typeface="Lucida Sans Unicode"/>
                <a:cs typeface="Lucida Sans Unicode"/>
              </a:rPr>
              <a:t>The</a:t>
            </a:r>
            <a:r>
              <a:rPr sz="2250" spc="-35" dirty="0">
                <a:latin typeface="Lucida Sans Unicode"/>
                <a:cs typeface="Lucida Sans Unicode"/>
              </a:rPr>
              <a:t> </a:t>
            </a:r>
            <a:r>
              <a:rPr sz="2250" spc="-80" dirty="0">
                <a:latin typeface="Lucida Sans Unicode"/>
                <a:cs typeface="Lucida Sans Unicode"/>
              </a:rPr>
              <a:t>remaining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letter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05" dirty="0">
                <a:latin typeface="Lucida Sans Unicode"/>
                <a:cs typeface="Lucida Sans Unicode"/>
              </a:rPr>
              <a:t>in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"FLAMES"</a:t>
            </a:r>
            <a:r>
              <a:rPr sz="2250" spc="-35" dirty="0">
                <a:latin typeface="Lucida Sans Unicode"/>
                <a:cs typeface="Lucida Sans Unicode"/>
              </a:rPr>
              <a:t> </a:t>
            </a:r>
            <a:r>
              <a:rPr sz="2250" spc="-30" dirty="0">
                <a:latin typeface="Lucida Sans Unicode"/>
                <a:cs typeface="Lucida Sans Unicode"/>
              </a:rPr>
              <a:t>array </a:t>
            </a:r>
            <a:r>
              <a:rPr sz="2250" spc="-20" dirty="0">
                <a:latin typeface="Lucida Sans Unicode"/>
                <a:cs typeface="Lucida Sans Unicode"/>
              </a:rPr>
              <a:t>represents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relationship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5" dirty="0">
                <a:latin typeface="Lucida Sans Unicode"/>
                <a:cs typeface="Lucida Sans Unicode"/>
              </a:rPr>
              <a:t>status</a:t>
            </a:r>
            <a:r>
              <a:rPr sz="2250" spc="-35" dirty="0">
                <a:latin typeface="Lucida Sans Unicode"/>
                <a:cs typeface="Lucida Sans Unicode"/>
              </a:rPr>
              <a:t> </a:t>
            </a:r>
            <a:r>
              <a:rPr sz="2250" dirty="0">
                <a:latin typeface="Lucida Sans Unicode"/>
                <a:cs typeface="Lucida Sans Unicode"/>
              </a:rPr>
              <a:t>between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two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85" dirty="0">
                <a:latin typeface="Lucida Sans Unicode"/>
                <a:cs typeface="Lucida Sans Unicode"/>
              </a:rPr>
              <a:t>individuals,</a:t>
            </a:r>
            <a:r>
              <a:rPr sz="2250" spc="-30" dirty="0">
                <a:latin typeface="Lucida Sans Unicode"/>
                <a:cs typeface="Lucida Sans Unicode"/>
              </a:rPr>
              <a:t> so</a:t>
            </a:r>
            <a:r>
              <a:rPr sz="2250" spc="-3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15" dirty="0">
                <a:latin typeface="Lucida Sans Unicode"/>
                <a:cs typeface="Lucida Sans Unicode"/>
              </a:rPr>
              <a:t>stores</a:t>
            </a:r>
            <a:r>
              <a:rPr sz="2250" spc="-30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it </a:t>
            </a:r>
            <a:r>
              <a:rPr sz="2250" spc="-700" dirty="0">
                <a:latin typeface="Lucida Sans Unicode"/>
                <a:cs typeface="Lucida Sans Unicode"/>
              </a:rPr>
              <a:t> </a:t>
            </a:r>
            <a:r>
              <a:rPr sz="2250" spc="-105" dirty="0">
                <a:latin typeface="Lucida Sans Unicode"/>
                <a:cs typeface="Lucida Sans Unicode"/>
              </a:rPr>
              <a:t>in</a:t>
            </a:r>
            <a:r>
              <a:rPr sz="2250" spc="-114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a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variable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30" dirty="0">
                <a:latin typeface="Lucida Sans Unicode"/>
                <a:cs typeface="Lucida Sans Unicode"/>
              </a:rPr>
              <a:t>named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status.</a:t>
            </a:r>
            <a:endParaRPr sz="2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50" spc="-75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returns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relationship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5" dirty="0">
                <a:latin typeface="Lucida Sans Unicode"/>
                <a:cs typeface="Lucida Sans Unicode"/>
              </a:rPr>
              <a:t>status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45" dirty="0">
                <a:latin typeface="Lucida Sans Unicode"/>
                <a:cs typeface="Lucida Sans Unicode"/>
              </a:rPr>
              <a:t>by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using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return</a:t>
            </a:r>
            <a:r>
              <a:rPr sz="2250" spc="-105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keyword.</a:t>
            </a:r>
            <a:endParaRPr sz="22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sz="2250" spc="-95" dirty="0">
                <a:latin typeface="Lucida Sans Unicode"/>
                <a:cs typeface="Lucida Sans Unicode"/>
              </a:rPr>
              <a:t>Finally,</a:t>
            </a:r>
            <a:r>
              <a:rPr sz="2250" spc="204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function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is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25" dirty="0">
                <a:latin typeface="Lucida Sans Unicode"/>
                <a:cs typeface="Lucida Sans Unicode"/>
              </a:rPr>
              <a:t>called</a:t>
            </a:r>
            <a:r>
              <a:rPr sz="2250" spc="204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with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names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60" dirty="0">
                <a:latin typeface="Lucida Sans Unicode"/>
                <a:cs typeface="Lucida Sans Unicode"/>
              </a:rPr>
              <a:t>"NAGA</a:t>
            </a:r>
            <a:r>
              <a:rPr sz="2250" spc="204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DEEPAK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and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80" dirty="0">
                <a:latin typeface="Lucida Sans Unicode"/>
                <a:cs typeface="Lucida Sans Unicode"/>
              </a:rPr>
              <a:t>"PREMNATH"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95" dirty="0">
                <a:latin typeface="Lucida Sans Unicode"/>
                <a:cs typeface="Lucida Sans Unicode"/>
              </a:rPr>
              <a:t>using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04" dirty="0">
                <a:latin typeface="Lucida Sans Unicode"/>
                <a:cs typeface="Lucida Sans Unicode"/>
              </a:rPr>
              <a:t> </a:t>
            </a:r>
            <a:r>
              <a:rPr sz="2250" spc="-45" dirty="0">
                <a:latin typeface="Lucida Sans Unicode"/>
                <a:cs typeface="Lucida Sans Unicode"/>
              </a:rPr>
              <a:t>console.log()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method,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40" dirty="0">
                <a:latin typeface="Lucida Sans Unicode"/>
                <a:cs typeface="Lucida Sans Unicode"/>
              </a:rPr>
              <a:t>and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204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result</a:t>
            </a:r>
            <a:r>
              <a:rPr sz="2250" spc="210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is </a:t>
            </a:r>
            <a:r>
              <a:rPr sz="2250" spc="-695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outputted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" dirty="0">
                <a:latin typeface="Lucida Sans Unicode"/>
                <a:cs typeface="Lucida Sans Unicode"/>
              </a:rPr>
              <a:t>to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5" dirty="0">
                <a:latin typeface="Lucida Sans Unicode"/>
                <a:cs typeface="Lucida Sans Unicode"/>
              </a:rPr>
              <a:t>console.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14" dirty="0">
                <a:latin typeface="Lucida Sans Unicode"/>
                <a:cs typeface="Lucida Sans Unicode"/>
              </a:rPr>
              <a:t>In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this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35" dirty="0">
                <a:latin typeface="Lucida Sans Unicode"/>
                <a:cs typeface="Lucida Sans Unicode"/>
              </a:rPr>
              <a:t>case,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0" dirty="0">
                <a:latin typeface="Lucida Sans Unicode"/>
                <a:cs typeface="Lucida Sans Unicode"/>
              </a:rPr>
              <a:t>the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50" dirty="0">
                <a:latin typeface="Lucida Sans Unicode"/>
                <a:cs typeface="Lucida Sans Unicode"/>
              </a:rPr>
              <a:t>result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65" dirty="0">
                <a:latin typeface="Lucida Sans Unicode"/>
                <a:cs typeface="Lucida Sans Unicode"/>
              </a:rPr>
              <a:t>is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135" dirty="0">
                <a:latin typeface="Lucida Sans Unicode"/>
                <a:cs typeface="Lucida Sans Unicode"/>
              </a:rPr>
              <a:t>"L"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70" dirty="0">
                <a:latin typeface="Lucida Sans Unicode"/>
                <a:cs typeface="Lucida Sans Unicode"/>
              </a:rPr>
              <a:t>for</a:t>
            </a:r>
            <a:r>
              <a:rPr sz="2250" spc="-110" dirty="0">
                <a:latin typeface="Lucida Sans Unicode"/>
                <a:cs typeface="Lucida Sans Unicode"/>
              </a:rPr>
              <a:t> </a:t>
            </a:r>
            <a:r>
              <a:rPr sz="2250" spc="-20" dirty="0">
                <a:latin typeface="Lucida Sans Unicode"/>
                <a:cs typeface="Lucida Sans Unicode"/>
              </a:rPr>
              <a:t>LOVERS.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800">
              <a:latin typeface="Lucida Sans Unicode"/>
              <a:cs typeface="Lucida Sans Unicode"/>
            </a:endParaRPr>
          </a:p>
          <a:p>
            <a:pPr marL="5151120" marR="6127750" algn="just">
              <a:lnSpc>
                <a:spcPct val="108000"/>
              </a:lnSpc>
            </a:pPr>
            <a:r>
              <a:rPr sz="2200" spc="-30" dirty="0">
                <a:solidFill>
                  <a:srgbClr val="A79DB1"/>
                </a:solidFill>
                <a:latin typeface="Lucida Sans Unicode"/>
                <a:cs typeface="Lucida Sans Unicode"/>
              </a:rPr>
              <a:t>Note </a:t>
            </a:r>
            <a:r>
              <a:rPr sz="2200" spc="-135" dirty="0">
                <a:solidFill>
                  <a:srgbClr val="A79DB1"/>
                </a:solidFill>
                <a:latin typeface="Lucida Sans Unicode"/>
                <a:cs typeface="Lucida Sans Unicode"/>
              </a:rPr>
              <a:t>:This</a:t>
            </a:r>
            <a:r>
              <a:rPr sz="2200" spc="42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A79DB1"/>
                </a:solidFill>
                <a:latin typeface="Lucida Sans Unicode"/>
                <a:cs typeface="Lucida Sans Unicode"/>
              </a:rPr>
              <a:t>is </a:t>
            </a:r>
            <a:r>
              <a:rPr sz="2200" spc="-65" dirty="0">
                <a:solidFill>
                  <a:srgbClr val="A79DB1"/>
                </a:solidFill>
                <a:latin typeface="Lucida Sans Unicode"/>
                <a:cs typeface="Lucida Sans Unicode"/>
              </a:rPr>
              <a:t>just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one </a:t>
            </a:r>
            <a:r>
              <a:rPr sz="2200" spc="-45" dirty="0">
                <a:solidFill>
                  <a:srgbClr val="A79DB1"/>
                </a:solidFill>
                <a:latin typeface="Lucida Sans Unicode"/>
                <a:cs typeface="Lucida Sans Unicode"/>
              </a:rPr>
              <a:t>possible </a:t>
            </a:r>
            <a:r>
              <a:rPr sz="2200" spc="-55" dirty="0">
                <a:solidFill>
                  <a:srgbClr val="A79DB1"/>
                </a:solidFill>
                <a:latin typeface="Lucida Sans Unicode"/>
                <a:cs typeface="Lucida Sans Unicode"/>
              </a:rPr>
              <a:t>implementation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A79DB1"/>
                </a:solidFill>
                <a:latin typeface="Lucida Sans Unicode"/>
                <a:cs typeface="Lucida Sans Unicode"/>
              </a:rPr>
              <a:t>of</a:t>
            </a:r>
            <a:r>
              <a:rPr sz="2200" spc="-6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A79DB1"/>
                </a:solidFill>
                <a:latin typeface="Lucida Sans Unicode"/>
                <a:cs typeface="Lucida Sans Unicode"/>
              </a:rPr>
              <a:t>FLAMES </a:t>
            </a:r>
            <a:r>
              <a:rPr sz="2200" spc="-65" dirty="0">
                <a:solidFill>
                  <a:srgbClr val="A79DB1"/>
                </a:solidFill>
                <a:latin typeface="Lucida Sans Unicode"/>
                <a:cs typeface="Lucida Sans Unicode"/>
              </a:rPr>
              <a:t>game</a:t>
            </a:r>
            <a:r>
              <a:rPr sz="2200" spc="-6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A79DB1"/>
                </a:solidFill>
                <a:latin typeface="Lucida Sans Unicode"/>
                <a:cs typeface="Lucida Sans Unicode"/>
              </a:rPr>
              <a:t>algorithm</a:t>
            </a:r>
            <a:r>
              <a:rPr sz="2200" spc="-8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A79DB1"/>
                </a:solidFill>
                <a:latin typeface="Lucida Sans Unicode"/>
                <a:cs typeface="Lucida Sans Unicode"/>
              </a:rPr>
              <a:t>in</a:t>
            </a:r>
            <a:r>
              <a:rPr sz="2200" spc="47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A79DB1"/>
                </a:solidFill>
                <a:latin typeface="Lucida Sans Unicode"/>
                <a:cs typeface="Lucida Sans Unicode"/>
              </a:rPr>
              <a:t>JavaScript, </a:t>
            </a:r>
            <a:r>
              <a:rPr sz="2200" spc="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and</a:t>
            </a:r>
            <a:r>
              <a:rPr sz="2200" spc="-4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A79DB1"/>
                </a:solidFill>
                <a:latin typeface="Lucida Sans Unicode"/>
                <a:cs typeface="Lucida Sans Unicode"/>
              </a:rPr>
              <a:t>there </a:t>
            </a:r>
            <a:r>
              <a:rPr sz="2200" spc="-40" dirty="0">
                <a:solidFill>
                  <a:srgbClr val="A79DB1"/>
                </a:solidFill>
                <a:latin typeface="Lucida Sans Unicode"/>
                <a:cs typeface="Lucida Sans Unicode"/>
              </a:rPr>
              <a:t>are many </a:t>
            </a:r>
            <a:r>
              <a:rPr sz="2200" spc="-10" dirty="0">
                <a:solidFill>
                  <a:srgbClr val="A79DB1"/>
                </a:solidFill>
                <a:latin typeface="Lucida Sans Unicode"/>
                <a:cs typeface="Lucida Sans Unicode"/>
              </a:rPr>
              <a:t>ways </a:t>
            </a:r>
            <a:r>
              <a:rPr sz="2200" spc="-15" dirty="0">
                <a:solidFill>
                  <a:srgbClr val="A79DB1"/>
                </a:solidFill>
                <a:latin typeface="Lucida Sans Unicode"/>
                <a:cs typeface="Lucida Sans Unicode"/>
              </a:rPr>
              <a:t>to </a:t>
            </a:r>
            <a:r>
              <a:rPr sz="2200" spc="-55" dirty="0">
                <a:solidFill>
                  <a:srgbClr val="A79DB1"/>
                </a:solidFill>
                <a:latin typeface="Lucida Sans Unicode"/>
                <a:cs typeface="Lucida Sans Unicode"/>
              </a:rPr>
              <a:t>implement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A79DB1"/>
                </a:solidFill>
                <a:latin typeface="Lucida Sans Unicode"/>
                <a:cs typeface="Lucida Sans Unicode"/>
              </a:rPr>
              <a:t>this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A79DB1"/>
                </a:solidFill>
                <a:latin typeface="Lucida Sans Unicode"/>
                <a:cs typeface="Lucida Sans Unicode"/>
              </a:rPr>
              <a:t>algorithm. </a:t>
            </a:r>
            <a:r>
              <a:rPr sz="2200" spc="-85" dirty="0">
                <a:solidFill>
                  <a:srgbClr val="A79DB1"/>
                </a:solidFill>
                <a:latin typeface="Lucida Sans Unicode"/>
                <a:cs typeface="Lucida Sans Unicode"/>
              </a:rPr>
              <a:t>The main </a:t>
            </a:r>
            <a:r>
              <a:rPr sz="2200" spc="-5" dirty="0">
                <a:solidFill>
                  <a:srgbClr val="A79DB1"/>
                </a:solidFill>
                <a:latin typeface="Lucida Sans Unicode"/>
                <a:cs typeface="Lucida Sans Unicode"/>
              </a:rPr>
              <a:t>steps </a:t>
            </a:r>
            <a:r>
              <a:rPr sz="2200" spc="-70" dirty="0">
                <a:solidFill>
                  <a:srgbClr val="A79DB1"/>
                </a:solidFill>
                <a:latin typeface="Lucida Sans Unicode"/>
                <a:cs typeface="Lucida Sans Unicode"/>
              </a:rPr>
              <a:t>of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90" dirty="0">
                <a:solidFill>
                  <a:srgbClr val="A79DB1"/>
                </a:solidFill>
                <a:latin typeface="Lucida Sans Unicode"/>
                <a:cs typeface="Lucida Sans Unicode"/>
              </a:rPr>
              <a:t>algorithm </a:t>
            </a:r>
            <a:r>
              <a:rPr sz="2200" spc="-40" dirty="0">
                <a:solidFill>
                  <a:srgbClr val="A79DB1"/>
                </a:solidFill>
                <a:latin typeface="Lucida Sans Unicode"/>
                <a:cs typeface="Lucida Sans Unicode"/>
              </a:rPr>
              <a:t>are </a:t>
            </a:r>
            <a:r>
              <a:rPr sz="2200" spc="-3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90" dirty="0">
                <a:solidFill>
                  <a:srgbClr val="A79DB1"/>
                </a:solidFill>
                <a:latin typeface="Lucida Sans Unicode"/>
                <a:cs typeface="Lucida Sans Unicode"/>
              </a:rPr>
              <a:t>same, </a:t>
            </a:r>
            <a:r>
              <a:rPr sz="2200" spc="-35" dirty="0">
                <a:solidFill>
                  <a:srgbClr val="A79DB1"/>
                </a:solidFill>
                <a:latin typeface="Lucida Sans Unicode"/>
                <a:cs typeface="Lucida Sans Unicode"/>
              </a:rPr>
              <a:t>but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40" dirty="0">
                <a:solidFill>
                  <a:srgbClr val="A79DB1"/>
                </a:solidFill>
                <a:latin typeface="Lucida Sans Unicode"/>
                <a:cs typeface="Lucida Sans Unicode"/>
              </a:rPr>
              <a:t>details </a:t>
            </a:r>
            <a:r>
              <a:rPr sz="2200" spc="-70" dirty="0">
                <a:solidFill>
                  <a:srgbClr val="A79DB1"/>
                </a:solidFill>
                <a:latin typeface="Lucida Sans Unicode"/>
                <a:cs typeface="Lucida Sans Unicode"/>
              </a:rPr>
              <a:t>of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55" dirty="0">
                <a:solidFill>
                  <a:srgbClr val="A79DB1"/>
                </a:solidFill>
                <a:latin typeface="Lucida Sans Unicode"/>
                <a:cs typeface="Lucida Sans Unicode"/>
              </a:rPr>
              <a:t>implementation </a:t>
            </a:r>
            <a:r>
              <a:rPr sz="2200" spc="-685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A79DB1"/>
                </a:solidFill>
                <a:latin typeface="Lucida Sans Unicode"/>
                <a:cs typeface="Lucida Sans Unicode"/>
              </a:rPr>
              <a:t>can</a:t>
            </a:r>
            <a:r>
              <a:rPr sz="220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A79DB1"/>
                </a:solidFill>
                <a:latin typeface="Lucida Sans Unicode"/>
                <a:cs typeface="Lucida Sans Unicode"/>
              </a:rPr>
              <a:t>vary</a:t>
            </a:r>
            <a:r>
              <a:rPr sz="2200" spc="67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A79DB1"/>
                </a:solidFill>
                <a:latin typeface="Lucida Sans Unicode"/>
                <a:cs typeface="Lucida Sans Unicode"/>
              </a:rPr>
              <a:t>depending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A79DB1"/>
                </a:solidFill>
                <a:latin typeface="Lucida Sans Unicode"/>
                <a:cs typeface="Lucida Sans Unicode"/>
              </a:rPr>
              <a:t>on</a:t>
            </a:r>
            <a:r>
              <a:rPr sz="2200" spc="-8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</a:t>
            </a:r>
            <a:r>
              <a:rPr sz="2200" spc="-2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A79DB1"/>
                </a:solidFill>
                <a:latin typeface="Lucida Sans Unicode"/>
                <a:cs typeface="Lucida Sans Unicode"/>
              </a:rPr>
              <a:t>programming </a:t>
            </a:r>
            <a:r>
              <a:rPr sz="2200" spc="-9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A79DB1"/>
                </a:solidFill>
                <a:latin typeface="Lucida Sans Unicode"/>
                <a:cs typeface="Lucida Sans Unicode"/>
              </a:rPr>
              <a:t>language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and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10" dirty="0">
                <a:solidFill>
                  <a:srgbClr val="A79DB1"/>
                </a:solidFill>
                <a:latin typeface="Lucida Sans Unicode"/>
                <a:cs typeface="Lucida Sans Unicode"/>
              </a:rPr>
              <a:t>specific </a:t>
            </a:r>
            <a:r>
              <a:rPr sz="2200" spc="-50" dirty="0">
                <a:solidFill>
                  <a:srgbClr val="A79DB1"/>
                </a:solidFill>
                <a:latin typeface="Lucida Sans Unicode"/>
                <a:cs typeface="Lucida Sans Unicode"/>
              </a:rPr>
              <a:t>requirements </a:t>
            </a:r>
            <a:r>
              <a:rPr sz="2200" spc="-70" dirty="0">
                <a:solidFill>
                  <a:srgbClr val="A79DB1"/>
                </a:solidFill>
                <a:latin typeface="Lucida Sans Unicode"/>
                <a:cs typeface="Lucida Sans Unicode"/>
              </a:rPr>
              <a:t>of </a:t>
            </a:r>
            <a:r>
              <a:rPr sz="2200" spc="-25" dirty="0">
                <a:solidFill>
                  <a:srgbClr val="A79DB1"/>
                </a:solidFill>
                <a:latin typeface="Lucida Sans Unicode"/>
                <a:cs typeface="Lucida Sans Unicode"/>
              </a:rPr>
              <a:t>the </a:t>
            </a:r>
            <a:r>
              <a:rPr sz="2200" spc="-20" dirty="0">
                <a:solidFill>
                  <a:srgbClr val="A79DB1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A79DB1"/>
                </a:solidFill>
                <a:latin typeface="Lucida Sans Unicode"/>
                <a:cs typeface="Lucida Sans Unicode"/>
              </a:rPr>
              <a:t>application.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97368" cy="5981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8646" y="4493161"/>
            <a:ext cx="7929354" cy="579383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418" y="7299459"/>
            <a:ext cx="9627870" cy="2313305"/>
            <a:chOff x="180418" y="7299459"/>
            <a:chExt cx="9627870" cy="2313305"/>
          </a:xfrm>
        </p:grpSpPr>
        <p:sp>
          <p:nvSpPr>
            <p:cNvPr id="6" name="object 6"/>
            <p:cNvSpPr/>
            <p:nvPr/>
          </p:nvSpPr>
          <p:spPr>
            <a:xfrm>
              <a:off x="180416" y="7299464"/>
              <a:ext cx="9627870" cy="2313305"/>
            </a:xfrm>
            <a:custGeom>
              <a:avLst/>
              <a:gdLst/>
              <a:ahLst/>
              <a:cxnLst/>
              <a:rect l="l" t="t" r="r" b="b"/>
              <a:pathLst>
                <a:path w="9627870" h="2313304">
                  <a:moveTo>
                    <a:pt x="9627806" y="110578"/>
                  </a:moveTo>
                  <a:lnTo>
                    <a:pt x="9612033" y="110578"/>
                  </a:lnTo>
                  <a:lnTo>
                    <a:pt x="9612033" y="78803"/>
                  </a:lnTo>
                  <a:lnTo>
                    <a:pt x="9596272" y="78803"/>
                  </a:lnTo>
                  <a:lnTo>
                    <a:pt x="9596272" y="63550"/>
                  </a:lnTo>
                  <a:lnTo>
                    <a:pt x="9596272" y="62280"/>
                  </a:lnTo>
                  <a:lnTo>
                    <a:pt x="9580512" y="62280"/>
                  </a:lnTo>
                  <a:lnTo>
                    <a:pt x="9580512" y="47028"/>
                  </a:lnTo>
                  <a:lnTo>
                    <a:pt x="9564751" y="47028"/>
                  </a:lnTo>
                  <a:lnTo>
                    <a:pt x="9564751" y="31775"/>
                  </a:lnTo>
                  <a:lnTo>
                    <a:pt x="9564751" y="30505"/>
                  </a:lnTo>
                  <a:lnTo>
                    <a:pt x="9548990" y="30505"/>
                  </a:lnTo>
                  <a:lnTo>
                    <a:pt x="9548990" y="15252"/>
                  </a:lnTo>
                  <a:lnTo>
                    <a:pt x="9517456" y="15252"/>
                  </a:lnTo>
                  <a:lnTo>
                    <a:pt x="9517456" y="0"/>
                  </a:lnTo>
                  <a:lnTo>
                    <a:pt x="109842" y="0"/>
                  </a:lnTo>
                  <a:lnTo>
                    <a:pt x="109842" y="15252"/>
                  </a:lnTo>
                  <a:lnTo>
                    <a:pt x="78320" y="15252"/>
                  </a:lnTo>
                  <a:lnTo>
                    <a:pt x="78320" y="30505"/>
                  </a:lnTo>
                  <a:lnTo>
                    <a:pt x="78320" y="31775"/>
                  </a:lnTo>
                  <a:lnTo>
                    <a:pt x="62547" y="31775"/>
                  </a:lnTo>
                  <a:lnTo>
                    <a:pt x="62547" y="47028"/>
                  </a:lnTo>
                  <a:lnTo>
                    <a:pt x="46786" y="47028"/>
                  </a:lnTo>
                  <a:lnTo>
                    <a:pt x="46786" y="62280"/>
                  </a:lnTo>
                  <a:lnTo>
                    <a:pt x="46786" y="63550"/>
                  </a:lnTo>
                  <a:lnTo>
                    <a:pt x="31026" y="63550"/>
                  </a:lnTo>
                  <a:lnTo>
                    <a:pt x="31026" y="78803"/>
                  </a:lnTo>
                  <a:lnTo>
                    <a:pt x="15760" y="78803"/>
                  </a:lnTo>
                  <a:lnTo>
                    <a:pt x="15760" y="110578"/>
                  </a:lnTo>
                  <a:lnTo>
                    <a:pt x="0" y="110578"/>
                  </a:lnTo>
                  <a:lnTo>
                    <a:pt x="0" y="2202573"/>
                  </a:lnTo>
                  <a:lnTo>
                    <a:pt x="15760" y="2202573"/>
                  </a:lnTo>
                  <a:lnTo>
                    <a:pt x="15760" y="2234349"/>
                  </a:lnTo>
                  <a:lnTo>
                    <a:pt x="31521" y="2234349"/>
                  </a:lnTo>
                  <a:lnTo>
                    <a:pt x="31521" y="2249601"/>
                  </a:lnTo>
                  <a:lnTo>
                    <a:pt x="47282" y="2249601"/>
                  </a:lnTo>
                  <a:lnTo>
                    <a:pt x="47282" y="2264854"/>
                  </a:lnTo>
                  <a:lnTo>
                    <a:pt x="63042" y="2264854"/>
                  </a:lnTo>
                  <a:lnTo>
                    <a:pt x="63042" y="2281377"/>
                  </a:lnTo>
                  <a:lnTo>
                    <a:pt x="78803" y="2281377"/>
                  </a:lnTo>
                  <a:lnTo>
                    <a:pt x="78803" y="2296630"/>
                  </a:lnTo>
                  <a:lnTo>
                    <a:pt x="110337" y="2296630"/>
                  </a:lnTo>
                  <a:lnTo>
                    <a:pt x="110337" y="2313152"/>
                  </a:lnTo>
                  <a:lnTo>
                    <a:pt x="9517469" y="2313152"/>
                  </a:lnTo>
                  <a:lnTo>
                    <a:pt x="9517469" y="2296630"/>
                  </a:lnTo>
                  <a:lnTo>
                    <a:pt x="9548990" y="2296630"/>
                  </a:lnTo>
                  <a:lnTo>
                    <a:pt x="9548990" y="2281377"/>
                  </a:lnTo>
                  <a:lnTo>
                    <a:pt x="9564751" y="2281377"/>
                  </a:lnTo>
                  <a:lnTo>
                    <a:pt x="9564751" y="2264854"/>
                  </a:lnTo>
                  <a:lnTo>
                    <a:pt x="9580512" y="2264854"/>
                  </a:lnTo>
                  <a:lnTo>
                    <a:pt x="9580512" y="2249601"/>
                  </a:lnTo>
                  <a:lnTo>
                    <a:pt x="9596272" y="2249601"/>
                  </a:lnTo>
                  <a:lnTo>
                    <a:pt x="9596272" y="2234349"/>
                  </a:lnTo>
                  <a:lnTo>
                    <a:pt x="9612033" y="2234349"/>
                  </a:lnTo>
                  <a:lnTo>
                    <a:pt x="9612033" y="2202573"/>
                  </a:lnTo>
                  <a:lnTo>
                    <a:pt x="9627806" y="2202573"/>
                  </a:lnTo>
                  <a:lnTo>
                    <a:pt x="9627806" y="110578"/>
                  </a:lnTo>
                  <a:close/>
                </a:path>
              </a:pathLst>
            </a:custGeom>
            <a:solidFill>
              <a:srgbClr val="A79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442" y="7330541"/>
              <a:ext cx="9566275" cy="2250440"/>
            </a:xfrm>
            <a:custGeom>
              <a:avLst/>
              <a:gdLst/>
              <a:ahLst/>
              <a:cxnLst/>
              <a:rect l="l" t="t" r="r" b="b"/>
              <a:pathLst>
                <a:path w="9566275" h="2250440">
                  <a:moveTo>
                    <a:pt x="9534220" y="2186876"/>
                  </a:moveTo>
                  <a:lnTo>
                    <a:pt x="31521" y="2186876"/>
                  </a:lnTo>
                  <a:lnTo>
                    <a:pt x="31521" y="2202662"/>
                  </a:lnTo>
                  <a:lnTo>
                    <a:pt x="47294" y="2202662"/>
                  </a:lnTo>
                  <a:lnTo>
                    <a:pt x="47294" y="2218448"/>
                  </a:lnTo>
                  <a:lnTo>
                    <a:pt x="63055" y="2218448"/>
                  </a:lnTo>
                  <a:lnTo>
                    <a:pt x="63055" y="2234234"/>
                  </a:lnTo>
                  <a:lnTo>
                    <a:pt x="94576" y="2234234"/>
                  </a:lnTo>
                  <a:lnTo>
                    <a:pt x="94576" y="2250021"/>
                  </a:lnTo>
                  <a:lnTo>
                    <a:pt x="9471165" y="2250021"/>
                  </a:lnTo>
                  <a:lnTo>
                    <a:pt x="9471165" y="2234234"/>
                  </a:lnTo>
                  <a:lnTo>
                    <a:pt x="9502686" y="2234234"/>
                  </a:lnTo>
                  <a:lnTo>
                    <a:pt x="9502686" y="2218448"/>
                  </a:lnTo>
                  <a:lnTo>
                    <a:pt x="9518459" y="2218448"/>
                  </a:lnTo>
                  <a:lnTo>
                    <a:pt x="9518459" y="2202662"/>
                  </a:lnTo>
                  <a:lnTo>
                    <a:pt x="9534220" y="2202662"/>
                  </a:lnTo>
                  <a:lnTo>
                    <a:pt x="9534220" y="2186876"/>
                  </a:lnTo>
                  <a:close/>
                </a:path>
                <a:path w="9566275" h="2250440">
                  <a:moveTo>
                    <a:pt x="9565742" y="94754"/>
                  </a:moveTo>
                  <a:lnTo>
                    <a:pt x="9549486" y="94754"/>
                  </a:lnTo>
                  <a:lnTo>
                    <a:pt x="9549486" y="79502"/>
                  </a:lnTo>
                  <a:lnTo>
                    <a:pt x="9549486" y="62979"/>
                  </a:lnTo>
                  <a:lnTo>
                    <a:pt x="9533725" y="62979"/>
                  </a:lnTo>
                  <a:lnTo>
                    <a:pt x="9533725" y="47358"/>
                  </a:lnTo>
                  <a:lnTo>
                    <a:pt x="9517964" y="47358"/>
                  </a:lnTo>
                  <a:lnTo>
                    <a:pt x="9517964" y="31572"/>
                  </a:lnTo>
                  <a:lnTo>
                    <a:pt x="9502203" y="31572"/>
                  </a:lnTo>
                  <a:lnTo>
                    <a:pt x="9502203" y="15786"/>
                  </a:lnTo>
                  <a:lnTo>
                    <a:pt x="9470669" y="15786"/>
                  </a:lnTo>
                  <a:lnTo>
                    <a:pt x="9470669" y="0"/>
                  </a:lnTo>
                  <a:lnTo>
                    <a:pt x="94576" y="0"/>
                  </a:lnTo>
                  <a:lnTo>
                    <a:pt x="94576" y="15786"/>
                  </a:lnTo>
                  <a:lnTo>
                    <a:pt x="63055" y="15786"/>
                  </a:lnTo>
                  <a:lnTo>
                    <a:pt x="63055" y="31572"/>
                  </a:lnTo>
                  <a:lnTo>
                    <a:pt x="47294" y="31572"/>
                  </a:lnTo>
                  <a:lnTo>
                    <a:pt x="47294" y="47358"/>
                  </a:lnTo>
                  <a:lnTo>
                    <a:pt x="31521" y="47358"/>
                  </a:lnTo>
                  <a:lnTo>
                    <a:pt x="31521" y="62979"/>
                  </a:lnTo>
                  <a:lnTo>
                    <a:pt x="15760" y="62979"/>
                  </a:lnTo>
                  <a:lnTo>
                    <a:pt x="15760" y="79502"/>
                  </a:lnTo>
                  <a:lnTo>
                    <a:pt x="15760" y="94754"/>
                  </a:lnTo>
                  <a:lnTo>
                    <a:pt x="0" y="94754"/>
                  </a:lnTo>
                  <a:lnTo>
                    <a:pt x="0" y="109994"/>
                  </a:lnTo>
                  <a:lnTo>
                    <a:pt x="0" y="2139721"/>
                  </a:lnTo>
                  <a:lnTo>
                    <a:pt x="0" y="2154974"/>
                  </a:lnTo>
                  <a:lnTo>
                    <a:pt x="15760" y="2154974"/>
                  </a:lnTo>
                  <a:lnTo>
                    <a:pt x="15760" y="2171496"/>
                  </a:lnTo>
                  <a:lnTo>
                    <a:pt x="15760" y="2186749"/>
                  </a:lnTo>
                  <a:lnTo>
                    <a:pt x="110337" y="2186749"/>
                  </a:lnTo>
                  <a:lnTo>
                    <a:pt x="110337" y="2171496"/>
                  </a:lnTo>
                  <a:lnTo>
                    <a:pt x="94576" y="2171496"/>
                  </a:lnTo>
                  <a:lnTo>
                    <a:pt x="94576" y="2154974"/>
                  </a:lnTo>
                  <a:lnTo>
                    <a:pt x="78816" y="2154974"/>
                  </a:lnTo>
                  <a:lnTo>
                    <a:pt x="78816" y="2139721"/>
                  </a:lnTo>
                  <a:lnTo>
                    <a:pt x="63055" y="2139721"/>
                  </a:lnTo>
                  <a:lnTo>
                    <a:pt x="63055" y="109994"/>
                  </a:lnTo>
                  <a:lnTo>
                    <a:pt x="78816" y="109994"/>
                  </a:lnTo>
                  <a:lnTo>
                    <a:pt x="78816" y="94754"/>
                  </a:lnTo>
                  <a:lnTo>
                    <a:pt x="94576" y="94754"/>
                  </a:lnTo>
                  <a:lnTo>
                    <a:pt x="94576" y="79502"/>
                  </a:lnTo>
                  <a:lnTo>
                    <a:pt x="110337" y="79502"/>
                  </a:lnTo>
                  <a:lnTo>
                    <a:pt x="110337" y="63144"/>
                  </a:lnTo>
                  <a:lnTo>
                    <a:pt x="9455404" y="63144"/>
                  </a:lnTo>
                  <a:lnTo>
                    <a:pt x="9455404" y="79502"/>
                  </a:lnTo>
                  <a:lnTo>
                    <a:pt x="9471165" y="79502"/>
                  </a:lnTo>
                  <a:lnTo>
                    <a:pt x="9471165" y="94754"/>
                  </a:lnTo>
                  <a:lnTo>
                    <a:pt x="9486925" y="94754"/>
                  </a:lnTo>
                  <a:lnTo>
                    <a:pt x="9486925" y="109994"/>
                  </a:lnTo>
                  <a:lnTo>
                    <a:pt x="9502699" y="109994"/>
                  </a:lnTo>
                  <a:lnTo>
                    <a:pt x="9502699" y="2139721"/>
                  </a:lnTo>
                  <a:lnTo>
                    <a:pt x="9486430" y="2139721"/>
                  </a:lnTo>
                  <a:lnTo>
                    <a:pt x="9486430" y="2154974"/>
                  </a:lnTo>
                  <a:lnTo>
                    <a:pt x="9470669" y="2154974"/>
                  </a:lnTo>
                  <a:lnTo>
                    <a:pt x="9470669" y="2171496"/>
                  </a:lnTo>
                  <a:lnTo>
                    <a:pt x="9454909" y="2171496"/>
                  </a:lnTo>
                  <a:lnTo>
                    <a:pt x="9454909" y="2186749"/>
                  </a:lnTo>
                  <a:lnTo>
                    <a:pt x="9549981" y="2186749"/>
                  </a:lnTo>
                  <a:lnTo>
                    <a:pt x="9549981" y="2171496"/>
                  </a:lnTo>
                  <a:lnTo>
                    <a:pt x="9549981" y="2154974"/>
                  </a:lnTo>
                  <a:lnTo>
                    <a:pt x="9565742" y="2154974"/>
                  </a:lnTo>
                  <a:lnTo>
                    <a:pt x="9565742" y="2139721"/>
                  </a:lnTo>
                  <a:lnTo>
                    <a:pt x="9565742" y="109994"/>
                  </a:lnTo>
                  <a:lnTo>
                    <a:pt x="9565742" y="94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26792" y="377470"/>
            <a:ext cx="3661410" cy="1278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200" spc="355" dirty="0">
                <a:solidFill>
                  <a:srgbClr val="FFFFFF"/>
                </a:solidFill>
              </a:rPr>
              <a:t>D</a:t>
            </a:r>
            <a:r>
              <a:rPr sz="8200" spc="-185" dirty="0">
                <a:solidFill>
                  <a:srgbClr val="FFFFFF"/>
                </a:solidFill>
              </a:rPr>
              <a:t>E</a:t>
            </a:r>
            <a:r>
              <a:rPr sz="8200" spc="840" dirty="0">
                <a:solidFill>
                  <a:srgbClr val="FFFFFF"/>
                </a:solidFill>
              </a:rPr>
              <a:t>S</a:t>
            </a:r>
            <a:r>
              <a:rPr sz="8200" spc="994" dirty="0">
                <a:solidFill>
                  <a:srgbClr val="FFFFFF"/>
                </a:solidFill>
              </a:rPr>
              <a:t>I</a:t>
            </a:r>
            <a:r>
              <a:rPr sz="8200" spc="85" dirty="0">
                <a:solidFill>
                  <a:srgbClr val="FFFFFF"/>
                </a:solidFill>
              </a:rPr>
              <a:t>G</a:t>
            </a:r>
            <a:r>
              <a:rPr sz="8200" spc="-860" dirty="0">
                <a:solidFill>
                  <a:srgbClr val="FFFFFF"/>
                </a:solidFill>
              </a:rPr>
              <a:t>N</a:t>
            </a:r>
            <a:endParaRPr sz="8200"/>
          </a:p>
        </p:txBody>
      </p:sp>
      <p:sp>
        <p:nvSpPr>
          <p:cNvPr id="9" name="object 9"/>
          <p:cNvSpPr txBox="1"/>
          <p:nvPr/>
        </p:nvSpPr>
        <p:spPr>
          <a:xfrm>
            <a:off x="274499" y="7589869"/>
            <a:ext cx="943991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 marR="295275" algn="just">
              <a:lnSpc>
                <a:spcPct val="114599"/>
              </a:lnSpc>
              <a:spcBef>
                <a:spcPts val="100"/>
              </a:spcBef>
            </a:pPr>
            <a:r>
              <a:rPr sz="30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CSS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30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interfaced </a:t>
            </a: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3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HTML </a:t>
            </a:r>
            <a:r>
              <a:rPr sz="30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helps </a:t>
            </a:r>
            <a:r>
              <a:rPr sz="30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30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3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sz="30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methods/ </a:t>
            </a:r>
            <a:r>
              <a:rPr sz="30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functions</a:t>
            </a:r>
            <a:r>
              <a:rPr sz="30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alignments</a:t>
            </a:r>
            <a:r>
              <a:rPr sz="30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000" spc="43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page.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8525" y="1949773"/>
            <a:ext cx="1067752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95"/>
              </a:spcBef>
            </a:pPr>
            <a:r>
              <a:rPr sz="3000" spc="375" dirty="0">
                <a:solidFill>
                  <a:srgbClr val="F5FFF5"/>
                </a:solidFill>
                <a:latin typeface="Lucida Sans Unicode"/>
                <a:cs typeface="Lucida Sans Unicode"/>
              </a:rPr>
              <a:t>C</a:t>
            </a:r>
            <a:r>
              <a:rPr sz="3000" spc="409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12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(</a:t>
            </a:r>
            <a:r>
              <a:rPr sz="3000" spc="-66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375" dirty="0">
                <a:solidFill>
                  <a:srgbClr val="F5FFF5"/>
                </a:solidFill>
                <a:latin typeface="Lucida Sans Unicode"/>
                <a:cs typeface="Lucida Sans Unicode"/>
              </a:rPr>
              <a:t>C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465" dirty="0">
                <a:solidFill>
                  <a:srgbClr val="F5FFF5"/>
                </a:solidFill>
                <a:latin typeface="Lucida Sans Unicode"/>
                <a:cs typeface="Lucida Sans Unicode"/>
              </a:rPr>
              <a:t>c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285" dirty="0">
                <a:solidFill>
                  <a:srgbClr val="F5FFF5"/>
                </a:solidFill>
                <a:latin typeface="Lucida Sans Unicode"/>
                <a:cs typeface="Lucida Sans Unicode"/>
              </a:rPr>
              <a:t>d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00" spc="-215" dirty="0">
                <a:solidFill>
                  <a:srgbClr val="F5FFF5"/>
                </a:solidFill>
                <a:latin typeface="Lucida Sans Unicode"/>
                <a:cs typeface="Lucida Sans Unicode"/>
              </a:rPr>
              <a:t>g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409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spc="390" dirty="0">
                <a:solidFill>
                  <a:srgbClr val="F5FFF5"/>
                </a:solidFill>
                <a:latin typeface="Lucida Sans Unicode"/>
                <a:cs typeface="Lucida Sans Unicode"/>
              </a:rPr>
              <a:t>y</a:t>
            </a:r>
            <a:r>
              <a:rPr sz="3000" spc="85" dirty="0">
                <a:solidFill>
                  <a:srgbClr val="F5FFF5"/>
                </a:solidFill>
                <a:latin typeface="Lucida Sans Unicode"/>
                <a:cs typeface="Lucida Sans Unicode"/>
              </a:rPr>
              <a:t>l</a:t>
            </a:r>
            <a:r>
              <a:rPr sz="3000" spc="3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409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h</a:t>
            </a:r>
            <a:r>
              <a:rPr sz="3000" spc="325" dirty="0">
                <a:solidFill>
                  <a:srgbClr val="F5FFF5"/>
                </a:solidFill>
                <a:latin typeface="Lucida Sans Unicode"/>
                <a:cs typeface="Lucida Sans Unicode"/>
              </a:rPr>
              <a:t>ee</a:t>
            </a:r>
            <a:r>
              <a:rPr sz="300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)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00" spc="-3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u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32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spc="-5" dirty="0">
                <a:solidFill>
                  <a:srgbClr val="F5FFF5"/>
                </a:solidFill>
                <a:latin typeface="Lucida Sans Unicode"/>
                <a:cs typeface="Lucida Sans Unicode"/>
              </a:rPr>
              <a:t>d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spc="-65" dirty="0">
                <a:solidFill>
                  <a:srgbClr val="F5FFF5"/>
                </a:solidFill>
                <a:latin typeface="Lucida Sans Unicode"/>
                <a:cs typeface="Lucida Sans Unicode"/>
              </a:rPr>
              <a:t>o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spc="390" dirty="0">
                <a:solidFill>
                  <a:srgbClr val="F5FFF5"/>
                </a:solidFill>
                <a:latin typeface="Lucida Sans Unicode"/>
                <a:cs typeface="Lucida Sans Unicode"/>
              </a:rPr>
              <a:t>y</a:t>
            </a:r>
            <a:r>
              <a:rPr sz="3000" spc="85" dirty="0">
                <a:solidFill>
                  <a:srgbClr val="F5FFF5"/>
                </a:solidFill>
                <a:latin typeface="Lucida Sans Unicode"/>
                <a:cs typeface="Lucida Sans Unicode"/>
              </a:rPr>
              <a:t>l</a:t>
            </a:r>
            <a:r>
              <a:rPr sz="3000" spc="3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45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00" spc="-5" dirty="0">
                <a:solidFill>
                  <a:srgbClr val="F5FFF5"/>
                </a:solidFill>
                <a:latin typeface="Lucida Sans Unicode"/>
                <a:cs typeface="Lucida Sans Unicode"/>
              </a:rPr>
              <a:t>d  </a:t>
            </a:r>
            <a:r>
              <a:rPr sz="3000" spc="85" dirty="0">
                <a:solidFill>
                  <a:srgbClr val="F5FFF5"/>
                </a:solidFill>
                <a:latin typeface="Lucida Sans Unicode"/>
                <a:cs typeface="Lucida Sans Unicode"/>
              </a:rPr>
              <a:t>l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390" dirty="0">
                <a:solidFill>
                  <a:srgbClr val="F5FFF5"/>
                </a:solidFill>
                <a:latin typeface="Lucida Sans Unicode"/>
                <a:cs typeface="Lucida Sans Unicode"/>
              </a:rPr>
              <a:t>y</a:t>
            </a:r>
            <a:r>
              <a:rPr sz="3000" spc="225" dirty="0">
                <a:solidFill>
                  <a:srgbClr val="F5FFF5"/>
                </a:solidFill>
                <a:latin typeface="Lucida Sans Unicode"/>
                <a:cs typeface="Lucida Sans Unicode"/>
              </a:rPr>
              <a:t>o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u</a:t>
            </a:r>
            <a:r>
              <a:rPr sz="300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240" dirty="0">
                <a:solidFill>
                  <a:srgbClr val="F5FFF5"/>
                </a:solidFill>
                <a:latin typeface="Lucida Sans Unicode"/>
                <a:cs typeface="Lucida Sans Unicode"/>
              </a:rPr>
              <a:t>w</a:t>
            </a:r>
            <a:r>
              <a:rPr sz="3000" spc="32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spc="-5" dirty="0">
                <a:solidFill>
                  <a:srgbClr val="F5FFF5"/>
                </a:solidFill>
                <a:latin typeface="Lucida Sans Unicode"/>
                <a:cs typeface="Lucida Sans Unicode"/>
              </a:rPr>
              <a:t>b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285" dirty="0">
                <a:solidFill>
                  <a:srgbClr val="F5FFF5"/>
                </a:solidFill>
                <a:latin typeface="Lucida Sans Unicode"/>
                <a:cs typeface="Lucida Sans Unicode"/>
              </a:rPr>
              <a:t>p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75" dirty="0">
                <a:solidFill>
                  <a:srgbClr val="F5FFF5"/>
                </a:solidFill>
                <a:latin typeface="Lucida Sans Unicode"/>
                <a:cs typeface="Lucida Sans Unicode"/>
              </a:rPr>
              <a:t>g</a:t>
            </a:r>
            <a:r>
              <a:rPr sz="3000" spc="32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-365" dirty="0">
                <a:solidFill>
                  <a:srgbClr val="F5FFF5"/>
                </a:solidFill>
                <a:latin typeface="Lucida Sans Unicode"/>
                <a:cs typeface="Lucida Sans Unicode"/>
              </a:rPr>
              <a:t>.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17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00" spc="-66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i</a:t>
            </a:r>
            <a:r>
              <a:rPr sz="3000" spc="-3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5FFF5"/>
                </a:solidFill>
                <a:latin typeface="Lucida Sans Unicode"/>
                <a:cs typeface="Lucida Sans Unicode"/>
              </a:rPr>
              <a:t>l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n</a:t>
            </a:r>
            <a:r>
              <a:rPr sz="3000" spc="75" dirty="0">
                <a:solidFill>
                  <a:srgbClr val="F5FFF5"/>
                </a:solidFill>
                <a:latin typeface="Lucida Sans Unicode"/>
                <a:cs typeface="Lucida Sans Unicode"/>
              </a:rPr>
              <a:t>g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u</a:t>
            </a:r>
            <a:r>
              <a:rPr sz="3000" spc="254" dirty="0">
                <a:solidFill>
                  <a:srgbClr val="F5FFF5"/>
                </a:solidFill>
                <a:latin typeface="Lucida Sans Unicode"/>
                <a:cs typeface="Lucida Sans Unicode"/>
              </a:rPr>
              <a:t>a</a:t>
            </a:r>
            <a:r>
              <a:rPr sz="3000" spc="75" dirty="0">
                <a:solidFill>
                  <a:srgbClr val="F5FFF5"/>
                </a:solidFill>
                <a:latin typeface="Lucida Sans Unicode"/>
                <a:cs typeface="Lucida Sans Unicode"/>
              </a:rPr>
              <a:t>g</a:t>
            </a:r>
            <a:r>
              <a:rPr sz="3000" spc="3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u</a:t>
            </a:r>
            <a:r>
              <a:rPr sz="3000" spc="260" dirty="0">
                <a:solidFill>
                  <a:srgbClr val="F5FFF5"/>
                </a:solidFill>
                <a:latin typeface="Lucida Sans Unicode"/>
                <a:cs typeface="Lucida Sans Unicode"/>
              </a:rPr>
              <a:t>s</a:t>
            </a:r>
            <a:r>
              <a:rPr sz="3000" spc="325" dirty="0">
                <a:solidFill>
                  <a:srgbClr val="F5FFF5"/>
                </a:solidFill>
                <a:latin typeface="Lucida Sans Unicode"/>
                <a:cs typeface="Lucida Sans Unicode"/>
              </a:rPr>
              <a:t>e</a:t>
            </a:r>
            <a:r>
              <a:rPr sz="3000" spc="-5" dirty="0">
                <a:solidFill>
                  <a:srgbClr val="F5FFF5"/>
                </a:solidFill>
                <a:latin typeface="Lucida Sans Unicode"/>
                <a:cs typeface="Lucida Sans Unicode"/>
              </a:rPr>
              <a:t>d</a:t>
            </a:r>
            <a:r>
              <a:rPr sz="3000" dirty="0">
                <a:solidFill>
                  <a:srgbClr val="F5FFF5"/>
                </a:solidFill>
                <a:latin typeface="Lucida Sans Unicode"/>
                <a:cs typeface="Lucida Sans Unicode"/>
              </a:rPr>
              <a:t>  </a:t>
            </a:r>
            <a:r>
              <a:rPr sz="3000" spc="30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330" dirty="0">
                <a:solidFill>
                  <a:srgbClr val="F5FFF5"/>
                </a:solidFill>
                <a:latin typeface="Lucida Sans Unicode"/>
                <a:cs typeface="Lucida Sans Unicode"/>
              </a:rPr>
              <a:t>t</a:t>
            </a:r>
            <a:r>
              <a:rPr sz="3000" spc="-45" dirty="0">
                <a:solidFill>
                  <a:srgbClr val="F5FFF5"/>
                </a:solidFill>
                <a:latin typeface="Lucida Sans Unicode"/>
                <a:cs typeface="Lucida Sans Unicode"/>
              </a:rPr>
              <a:t>o  </a:t>
            </a:r>
            <a:r>
              <a:rPr sz="3000" spc="245" dirty="0">
                <a:solidFill>
                  <a:srgbClr val="F5FFF5"/>
                </a:solidFill>
                <a:latin typeface="Lucida Sans Unicode"/>
                <a:cs typeface="Lucida Sans Unicode"/>
              </a:rPr>
              <a:t>describe </a:t>
            </a:r>
            <a:r>
              <a:rPr sz="3000" spc="105" dirty="0">
                <a:solidFill>
                  <a:srgbClr val="F5FFF5"/>
                </a:solidFill>
                <a:latin typeface="Lucida Sans Unicode"/>
                <a:cs typeface="Lucida Sans Unicode"/>
              </a:rPr>
              <a:t>how HTML </a:t>
            </a:r>
            <a:r>
              <a:rPr sz="3000" spc="210" dirty="0">
                <a:solidFill>
                  <a:srgbClr val="F5FFF5"/>
                </a:solidFill>
                <a:latin typeface="Lucida Sans Unicode"/>
                <a:cs typeface="Lucida Sans Unicode"/>
              </a:rPr>
              <a:t>elements 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should </a:t>
            </a:r>
            <a:r>
              <a:rPr sz="3000" spc="160" dirty="0">
                <a:solidFill>
                  <a:srgbClr val="F5FFF5"/>
                </a:solidFill>
                <a:latin typeface="Lucida Sans Unicode"/>
                <a:cs typeface="Lucida Sans Unicode"/>
              </a:rPr>
              <a:t>be </a:t>
            </a:r>
            <a:r>
              <a:rPr sz="3000" spc="225" dirty="0">
                <a:solidFill>
                  <a:srgbClr val="F5FFF5"/>
                </a:solidFill>
                <a:latin typeface="Lucida Sans Unicode"/>
                <a:cs typeface="Lucida Sans Unicode"/>
              </a:rPr>
              <a:t>displayed </a:t>
            </a:r>
            <a:r>
              <a:rPr sz="3000" spc="229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5FFF5"/>
                </a:solidFill>
                <a:latin typeface="Lucida Sans Unicode"/>
                <a:cs typeface="Lucida Sans Unicode"/>
              </a:rPr>
              <a:t>on </a:t>
            </a:r>
            <a:r>
              <a:rPr sz="3000" spc="-35" dirty="0">
                <a:solidFill>
                  <a:srgbClr val="F5FFF5"/>
                </a:solidFill>
                <a:latin typeface="Lucida Sans Unicode"/>
                <a:cs typeface="Lucida Sans Unicode"/>
              </a:rPr>
              <a:t>a </a:t>
            </a:r>
            <a:r>
              <a:rPr sz="300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web </a:t>
            </a:r>
            <a:r>
              <a:rPr sz="3000" spc="114" dirty="0">
                <a:solidFill>
                  <a:srgbClr val="F5FFF5"/>
                </a:solidFill>
                <a:latin typeface="Lucida Sans Unicode"/>
                <a:cs typeface="Lucida Sans Unicode"/>
              </a:rPr>
              <a:t>page. </a:t>
            </a:r>
            <a:r>
              <a:rPr sz="3000" spc="160" dirty="0">
                <a:solidFill>
                  <a:srgbClr val="F5FFF5"/>
                </a:solidFill>
                <a:latin typeface="Lucida Sans Unicode"/>
                <a:cs typeface="Lucida Sans Unicode"/>
              </a:rPr>
              <a:t>Here </a:t>
            </a:r>
            <a:r>
              <a:rPr sz="3000" spc="145" dirty="0">
                <a:solidFill>
                  <a:srgbClr val="F5FFF5"/>
                </a:solidFill>
                <a:latin typeface="Lucida Sans Unicode"/>
                <a:cs typeface="Lucida Sans Unicode"/>
              </a:rPr>
              <a:t>are </a:t>
            </a:r>
            <a:r>
              <a:rPr sz="3000" spc="175" dirty="0">
                <a:solidFill>
                  <a:srgbClr val="F5FFF5"/>
                </a:solidFill>
                <a:latin typeface="Lucida Sans Unicode"/>
                <a:cs typeface="Lucida Sans Unicode"/>
              </a:rPr>
              <a:t>some </a:t>
            </a:r>
            <a:r>
              <a:rPr sz="300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common </a:t>
            </a:r>
            <a:r>
              <a:rPr sz="3000" spc="220" dirty="0">
                <a:solidFill>
                  <a:srgbClr val="F5FFF5"/>
                </a:solidFill>
                <a:latin typeface="Lucida Sans Unicode"/>
                <a:cs typeface="Lucida Sans Unicode"/>
              </a:rPr>
              <a:t>properties </a:t>
            </a:r>
            <a:r>
              <a:rPr sz="3000" spc="22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F5FFF5"/>
                </a:solidFill>
                <a:latin typeface="Lucida Sans Unicode"/>
                <a:cs typeface="Lucida Sans Unicode"/>
              </a:rPr>
              <a:t>used</a:t>
            </a:r>
            <a:r>
              <a:rPr sz="3000" spc="425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-5" dirty="0">
                <a:solidFill>
                  <a:srgbClr val="F5FFF5"/>
                </a:solidFill>
                <a:latin typeface="Lucida Sans Unicode"/>
                <a:cs typeface="Lucida Sans Unicode"/>
              </a:rPr>
              <a:t>in</a:t>
            </a:r>
            <a:r>
              <a:rPr sz="3000" spc="43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5FFF5"/>
                </a:solidFill>
                <a:latin typeface="Lucida Sans Unicode"/>
                <a:cs typeface="Lucida Sans Unicode"/>
              </a:rPr>
              <a:t>web</a:t>
            </a:r>
            <a:r>
              <a:rPr sz="3000" spc="430" dirty="0">
                <a:solidFill>
                  <a:srgbClr val="F5FFF5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5FFF5"/>
                </a:solidFill>
                <a:latin typeface="Lucida Sans Unicode"/>
                <a:cs typeface="Lucida Sans Unicode"/>
              </a:rPr>
              <a:t>pages: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437" y="5062855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437" y="5520055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437" y="5977255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437" y="6434455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489218" y="4811383"/>
            <a:ext cx="3749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8505">
              <a:lnSpc>
                <a:spcPct val="115399"/>
              </a:lnSpc>
              <a:spcBef>
                <a:spcPts val="100"/>
              </a:spcBef>
            </a:pPr>
            <a:r>
              <a:rPr sz="2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te</a:t>
            </a:r>
            <a:r>
              <a:rPr sz="2600" spc="-30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Layout</a:t>
            </a:r>
            <a:endParaRPr sz="26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26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6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Borders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outlines</a:t>
            </a:r>
            <a:endParaRPr sz="26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1309" y="5186100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1309" y="5643300"/>
            <a:ext cx="104775" cy="1047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1309" y="6100500"/>
            <a:ext cx="104775" cy="1047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414090" y="4934627"/>
            <a:ext cx="196786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cc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y  P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2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Branding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1426</Words>
  <Application>Microsoft Office PowerPoint</Application>
  <PresentationFormat>Custom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 Unicode</vt:lpstr>
      <vt:lpstr>Trebuchet MS</vt:lpstr>
      <vt:lpstr>Office Theme</vt:lpstr>
      <vt:lpstr>PROJECT ON</vt:lpstr>
      <vt:lpstr>CONTENT</vt:lpstr>
      <vt:lpstr>ABOUT ME HARISH S M</vt:lpstr>
      <vt:lpstr>ABSTRACT  F L A M E S</vt:lpstr>
      <vt:lpstr>TOOLS</vt:lpstr>
      <vt:lpstr>USER INTERFACE</vt:lpstr>
      <vt:lpstr>ALGORITHM</vt:lpstr>
      <vt:lpstr>ALGORITHM</vt:lpstr>
      <vt:lpstr>DESIGN</vt:lpstr>
      <vt:lpstr>WORK LOG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HARISH S M</dc:creator>
  <cp:keywords>DAFjnOfGGfI,BAFjgyOVI5Q</cp:keywords>
  <cp:lastModifiedBy>HARISH</cp:lastModifiedBy>
  <cp:revision>2</cp:revision>
  <dcterms:created xsi:type="dcterms:W3CDTF">2023-05-23T02:40:04Z</dcterms:created>
  <dcterms:modified xsi:type="dcterms:W3CDTF">2023-05-23T03:35:10Z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2023-05-23T00:00:00Z</vt:filetime>
  </property>
</Properties>
</file>