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2" d="100"/>
          <a:sy n="72" d="100"/>
        </p:scale>
        <p:origin x="66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SALOoNBOOK </a:t>
            </a:r>
            <a:r>
              <a:rPr lang="en-US" dirty="0" smtClean="0">
                <a:latin typeface="Times New Roman" panose="02020603050405020304" pitchFamily="18" charset="0"/>
                <a:cs typeface="Times New Roman" panose="02020603050405020304" pitchFamily="18" charset="0"/>
              </a:rPr>
              <a:t>APPLICATION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646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Being a salon client today is inconvenient. You have to remember that you need to make an appointment, then hope you remembered during business hours, and finally scramble to find the phone number and take time out of your busy day to make the call. And never mind finding user reviews of local salons and stylists; tracking those down somewhere on the web is a headache that most don’t even </a:t>
            </a:r>
            <a:r>
              <a:rPr lang="en-US" dirty="0" smtClean="0">
                <a:latin typeface="Times New Roman" panose="02020603050405020304" pitchFamily="18" charset="0"/>
                <a:cs typeface="Times New Roman" panose="02020603050405020304" pitchFamily="18" charset="0"/>
              </a:rPr>
              <a:t>attempt.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187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389" y="2393530"/>
            <a:ext cx="9905998" cy="1478570"/>
          </a:xfrm>
        </p:spPr>
        <p:txBody>
          <a:bodyPr/>
          <a:lstStyle/>
          <a:p>
            <a:pPr algn="ctr"/>
            <a:r>
              <a:rPr lang="en-US" dirty="0" smtClean="0">
                <a:latin typeface="Times New Roman" panose="02020603050405020304" pitchFamily="18" charset="0"/>
                <a:cs typeface="Times New Roman" panose="02020603050405020304" pitchFamily="18" charset="0"/>
              </a:rPr>
              <a:t>Class diagrams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184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Dto</a:t>
            </a:r>
            <a:endParaRPr lang="en-US" dirty="0"/>
          </a:p>
        </p:txBody>
      </p:sp>
      <p:pic>
        <p:nvPicPr>
          <p:cNvPr id="4" name="Content Placeholder 3"/>
          <p:cNvPicPr>
            <a:picLocks noGrp="1" noChangeAspect="1"/>
          </p:cNvPicPr>
          <p:nvPr>
            <p:ph idx="1"/>
          </p:nvPr>
        </p:nvPicPr>
        <p:blipFill>
          <a:blip r:embed="rId2"/>
          <a:stretch>
            <a:fillRect/>
          </a:stretch>
        </p:blipFill>
        <p:spPr>
          <a:xfrm>
            <a:off x="1762539" y="2262739"/>
            <a:ext cx="7315200" cy="4217573"/>
          </a:xfrm>
          <a:prstGeom prst="rect">
            <a:avLst/>
          </a:prstGeom>
        </p:spPr>
      </p:pic>
    </p:spTree>
    <p:extLst>
      <p:ext uri="{BB962C8B-B14F-4D97-AF65-F5344CB8AC3E}">
        <p14:creationId xmlns:p14="http://schemas.microsoft.com/office/powerpoint/2010/main" val="1637437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Service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970213" y="2543969"/>
            <a:ext cx="6248400" cy="2952750"/>
          </a:xfrm>
          <a:prstGeom prst="rect">
            <a:avLst/>
          </a:prstGeom>
        </p:spPr>
      </p:pic>
    </p:spTree>
    <p:extLst>
      <p:ext uri="{BB962C8B-B14F-4D97-AF65-F5344CB8AC3E}">
        <p14:creationId xmlns:p14="http://schemas.microsoft.com/office/powerpoint/2010/main" val="3049210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770917"/>
            <a:ext cx="9905998" cy="1478570"/>
          </a:xfrm>
        </p:spPr>
        <p:txBody>
          <a:bodyPr/>
          <a:lstStyle/>
          <a:p>
            <a:r>
              <a:rPr lang="en-US" dirty="0" smtClean="0">
                <a:latin typeface="Times New Roman" panose="02020603050405020304" pitchFamily="18" charset="0"/>
                <a:cs typeface="Times New Roman" panose="02020603050405020304" pitchFamily="18" charset="0"/>
              </a:rPr>
              <a:t>Dao</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570923" y="2486819"/>
            <a:ext cx="5118928" cy="3067050"/>
          </a:xfrm>
          <a:prstGeom prst="rect">
            <a:avLst/>
          </a:prstGeom>
        </p:spPr>
      </p:pic>
    </p:spTree>
    <p:extLst>
      <p:ext uri="{BB962C8B-B14F-4D97-AF65-F5344CB8AC3E}">
        <p14:creationId xmlns:p14="http://schemas.microsoft.com/office/powerpoint/2010/main" val="38248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3913141"/>
          </a:xfrm>
        </p:spPr>
        <p:txBody>
          <a:bodyPr/>
          <a:lstStyle/>
          <a:p>
            <a:pPr algn="ctr"/>
            <a:r>
              <a:rPr lang="en-US" dirty="0" smtClean="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8261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4632</TotalTime>
  <Words>88</Words>
  <Application>Microsoft Office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Tw Cen MT</vt:lpstr>
      <vt:lpstr>Circuit</vt:lpstr>
      <vt:lpstr>SALOoNBOOK APPLICATION</vt:lpstr>
      <vt:lpstr>Problem Statement</vt:lpstr>
      <vt:lpstr>Class diagrams</vt:lpstr>
      <vt:lpstr>Dto</vt:lpstr>
      <vt:lpstr>Service</vt:lpstr>
      <vt:lpstr>Dao</vt:lpstr>
      <vt:lpstr>Thank you</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SALONBOOK APPLICATION</dc:title>
  <dc:creator>Somagatta, Harish</dc:creator>
  <cp:lastModifiedBy>Somagatta, Harish</cp:lastModifiedBy>
  <cp:revision>31</cp:revision>
  <dcterms:created xsi:type="dcterms:W3CDTF">2019-03-29T04:09:09Z</dcterms:created>
  <dcterms:modified xsi:type="dcterms:W3CDTF">2019-04-02T13:41:19Z</dcterms:modified>
</cp:coreProperties>
</file>