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91" r:id="rId3"/>
    <p:sldId id="297" r:id="rId4"/>
    <p:sldId id="290" r:id="rId5"/>
    <p:sldId id="295" r:id="rId6"/>
    <p:sldId id="289" r:id="rId7"/>
    <p:sldId id="292" r:id="rId8"/>
    <p:sldId id="282"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AAC3E8"/>
    <a:srgbClr val="202C8F"/>
    <a:srgbClr val="FDFBF6"/>
    <a:srgbClr val="AAC4E9"/>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8ABBA1-81C7-4851-9AD5-9D88D40FE485}" v="36" dt="2023-05-26T04:09:35.60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9" d="100"/>
          <a:sy n="89" d="100"/>
        </p:scale>
        <p:origin x="46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R" userId="01f4de2a-f66d-4a2d-8d6e-e8dbbb8db7a2" providerId="ADAL" clId="{608ABBA1-81C7-4851-9AD5-9D88D40FE485}"/>
    <pc:docChg chg="undo redo custSel addSld delSld modSld">
      <pc:chgData name="Harish R" userId="01f4de2a-f66d-4a2d-8d6e-e8dbbb8db7a2" providerId="ADAL" clId="{608ABBA1-81C7-4851-9AD5-9D88D40FE485}" dt="2023-05-26T04:14:54.969" v="1156" actId="14100"/>
      <pc:docMkLst>
        <pc:docMk/>
      </pc:docMkLst>
      <pc:sldChg chg="addSp delSp modSp add mod">
        <pc:chgData name="Harish R" userId="01f4de2a-f66d-4a2d-8d6e-e8dbbb8db7a2" providerId="ADAL" clId="{608ABBA1-81C7-4851-9AD5-9D88D40FE485}" dt="2023-05-26T04:08:29.050" v="1119" actId="14100"/>
        <pc:sldMkLst>
          <pc:docMk/>
          <pc:sldMk cId="685681062" sldId="282"/>
        </pc:sldMkLst>
        <pc:spChg chg="mod">
          <ac:chgData name="Harish R" userId="01f4de2a-f66d-4a2d-8d6e-e8dbbb8db7a2" providerId="ADAL" clId="{608ABBA1-81C7-4851-9AD5-9D88D40FE485}" dt="2023-05-25T17:45:57.020" v="1056" actId="113"/>
          <ac:spMkLst>
            <pc:docMk/>
            <pc:sldMk cId="685681062" sldId="282"/>
            <ac:spMk id="2" creationId="{FD5E8954-9BCB-7FD9-A210-38DC54382D45}"/>
          </ac:spMkLst>
        </pc:spChg>
        <pc:spChg chg="add mod">
          <ac:chgData name="Harish R" userId="01f4de2a-f66d-4a2d-8d6e-e8dbbb8db7a2" providerId="ADAL" clId="{608ABBA1-81C7-4851-9AD5-9D88D40FE485}" dt="2023-05-26T04:07:28.510" v="1105" actId="14100"/>
          <ac:spMkLst>
            <pc:docMk/>
            <pc:sldMk cId="685681062" sldId="282"/>
            <ac:spMk id="3" creationId="{9ED0DF3A-F379-2D08-E4E4-F9372025CBDB}"/>
          </ac:spMkLst>
        </pc:spChg>
        <pc:spChg chg="mod">
          <ac:chgData name="Harish R" userId="01f4de2a-f66d-4a2d-8d6e-e8dbbb8db7a2" providerId="ADAL" clId="{608ABBA1-81C7-4851-9AD5-9D88D40FE485}" dt="2023-05-25T17:46:29.441" v="1061" actId="1076"/>
          <ac:spMkLst>
            <pc:docMk/>
            <pc:sldMk cId="685681062" sldId="282"/>
            <ac:spMk id="4" creationId="{D2BBD890-6A99-C160-C084-2916E2310718}"/>
          </ac:spMkLst>
        </pc:spChg>
        <pc:spChg chg="mod">
          <ac:chgData name="Harish R" userId="01f4de2a-f66d-4a2d-8d6e-e8dbbb8db7a2" providerId="ADAL" clId="{608ABBA1-81C7-4851-9AD5-9D88D40FE485}" dt="2023-05-25T17:46:16.839" v="1059" actId="1076"/>
          <ac:spMkLst>
            <pc:docMk/>
            <pc:sldMk cId="685681062" sldId="282"/>
            <ac:spMk id="5" creationId="{EEE736C0-59DE-A4DF-7A05-6F22D48CC0D3}"/>
          </ac:spMkLst>
        </pc:spChg>
        <pc:spChg chg="mod">
          <ac:chgData name="Harish R" userId="01f4de2a-f66d-4a2d-8d6e-e8dbbb8db7a2" providerId="ADAL" clId="{608ABBA1-81C7-4851-9AD5-9D88D40FE485}" dt="2023-05-26T04:08:29.050" v="1119" actId="14100"/>
          <ac:spMkLst>
            <pc:docMk/>
            <pc:sldMk cId="685681062" sldId="282"/>
            <ac:spMk id="6" creationId="{8E016EE4-D06F-BB48-F27D-14F290F0FE86}"/>
          </ac:spMkLst>
        </pc:spChg>
        <pc:spChg chg="add mod">
          <ac:chgData name="Harish R" userId="01f4de2a-f66d-4a2d-8d6e-e8dbbb8db7a2" providerId="ADAL" clId="{608ABBA1-81C7-4851-9AD5-9D88D40FE485}" dt="2023-05-26T04:07:28.510" v="1105" actId="14100"/>
          <ac:spMkLst>
            <pc:docMk/>
            <pc:sldMk cId="685681062" sldId="282"/>
            <ac:spMk id="7" creationId="{04307A2D-8058-9909-5563-4CD971CFAE49}"/>
          </ac:spMkLst>
        </pc:spChg>
        <pc:spChg chg="del">
          <ac:chgData name="Harish R" userId="01f4de2a-f66d-4a2d-8d6e-e8dbbb8db7a2" providerId="ADAL" clId="{608ABBA1-81C7-4851-9AD5-9D88D40FE485}" dt="2023-05-25T17:42:18.980" v="1045" actId="21"/>
          <ac:spMkLst>
            <pc:docMk/>
            <pc:sldMk cId="685681062" sldId="282"/>
            <ac:spMk id="23" creationId="{94FF72B7-0438-3641-5939-75128934B0DF}"/>
          </ac:spMkLst>
        </pc:spChg>
      </pc:sldChg>
      <pc:sldChg chg="modSp add del mod">
        <pc:chgData name="Harish R" userId="01f4de2a-f66d-4a2d-8d6e-e8dbbb8db7a2" providerId="ADAL" clId="{608ABBA1-81C7-4851-9AD5-9D88D40FE485}" dt="2023-05-25T11:58:46.814" v="299" actId="2696"/>
        <pc:sldMkLst>
          <pc:docMk/>
          <pc:sldMk cId="1600494506" sldId="288"/>
        </pc:sldMkLst>
        <pc:spChg chg="mod">
          <ac:chgData name="Harish R" userId="01f4de2a-f66d-4a2d-8d6e-e8dbbb8db7a2" providerId="ADAL" clId="{608ABBA1-81C7-4851-9AD5-9D88D40FE485}" dt="2023-05-25T11:08:01.197" v="3"/>
          <ac:spMkLst>
            <pc:docMk/>
            <pc:sldMk cId="1600494506" sldId="288"/>
            <ac:spMk id="7" creationId="{330A5BFC-C134-C072-C14D-9E51A94C8E7E}"/>
          </ac:spMkLst>
        </pc:spChg>
        <pc:spChg chg="mod">
          <ac:chgData name="Harish R" userId="01f4de2a-f66d-4a2d-8d6e-e8dbbb8db7a2" providerId="ADAL" clId="{608ABBA1-81C7-4851-9AD5-9D88D40FE485}" dt="2023-05-25T11:08:19.647" v="7" actId="1076"/>
          <ac:spMkLst>
            <pc:docMk/>
            <pc:sldMk cId="1600494506" sldId="288"/>
            <ac:spMk id="19" creationId="{270C77AB-7E91-84A6-3E62-DAB80E1E4481}"/>
          </ac:spMkLst>
        </pc:spChg>
        <pc:spChg chg="mod">
          <ac:chgData name="Harish R" userId="01f4de2a-f66d-4a2d-8d6e-e8dbbb8db7a2" providerId="ADAL" clId="{608ABBA1-81C7-4851-9AD5-9D88D40FE485}" dt="2023-05-25T11:08:19.647" v="7" actId="1076"/>
          <ac:spMkLst>
            <pc:docMk/>
            <pc:sldMk cId="1600494506" sldId="288"/>
            <ac:spMk id="20" creationId="{15DD9AC8-4A5F-70DB-AA68-C461059D81A1}"/>
          </ac:spMkLst>
        </pc:spChg>
        <pc:spChg chg="mod">
          <ac:chgData name="Harish R" userId="01f4de2a-f66d-4a2d-8d6e-e8dbbb8db7a2" providerId="ADAL" clId="{608ABBA1-81C7-4851-9AD5-9D88D40FE485}" dt="2023-05-25T11:08:19.647" v="7" actId="1076"/>
          <ac:spMkLst>
            <pc:docMk/>
            <pc:sldMk cId="1600494506" sldId="288"/>
            <ac:spMk id="21" creationId="{A28A203B-0CF0-2AB0-5F54-07C8E3003918}"/>
          </ac:spMkLst>
        </pc:spChg>
        <pc:spChg chg="mod">
          <ac:chgData name="Harish R" userId="01f4de2a-f66d-4a2d-8d6e-e8dbbb8db7a2" providerId="ADAL" clId="{608ABBA1-81C7-4851-9AD5-9D88D40FE485}" dt="2023-05-25T11:08:19.647" v="7" actId="1076"/>
          <ac:spMkLst>
            <pc:docMk/>
            <pc:sldMk cId="1600494506" sldId="288"/>
            <ac:spMk id="22" creationId="{05BC0115-F702-2E0A-61A4-4A6CE33FD775}"/>
          </ac:spMkLst>
        </pc:spChg>
        <pc:spChg chg="mod">
          <ac:chgData name="Harish R" userId="01f4de2a-f66d-4a2d-8d6e-e8dbbb8db7a2" providerId="ADAL" clId="{608ABBA1-81C7-4851-9AD5-9D88D40FE485}" dt="2023-05-25T11:08:19.647" v="7" actId="1076"/>
          <ac:spMkLst>
            <pc:docMk/>
            <pc:sldMk cId="1600494506" sldId="288"/>
            <ac:spMk id="23" creationId="{9D48D07F-2D5B-F0D5-4005-197607C4F197}"/>
          </ac:spMkLst>
        </pc:spChg>
        <pc:spChg chg="mod">
          <ac:chgData name="Harish R" userId="01f4de2a-f66d-4a2d-8d6e-e8dbbb8db7a2" providerId="ADAL" clId="{608ABBA1-81C7-4851-9AD5-9D88D40FE485}" dt="2023-05-25T11:08:19.647" v="7" actId="1076"/>
          <ac:spMkLst>
            <pc:docMk/>
            <pc:sldMk cId="1600494506" sldId="288"/>
            <ac:spMk id="24" creationId="{A3BF8E55-B2B9-104D-F277-08902534735D}"/>
          </ac:spMkLst>
        </pc:spChg>
        <pc:spChg chg="mod">
          <ac:chgData name="Harish R" userId="01f4de2a-f66d-4a2d-8d6e-e8dbbb8db7a2" providerId="ADAL" clId="{608ABBA1-81C7-4851-9AD5-9D88D40FE485}" dt="2023-05-25T11:08:19.647" v="7" actId="1076"/>
          <ac:spMkLst>
            <pc:docMk/>
            <pc:sldMk cId="1600494506" sldId="288"/>
            <ac:spMk id="25" creationId="{BCE9DA14-62AB-A857-6387-1F5D330B3F36}"/>
          </ac:spMkLst>
        </pc:spChg>
        <pc:spChg chg="mod">
          <ac:chgData name="Harish R" userId="01f4de2a-f66d-4a2d-8d6e-e8dbbb8db7a2" providerId="ADAL" clId="{608ABBA1-81C7-4851-9AD5-9D88D40FE485}" dt="2023-05-25T11:08:19.647" v="7" actId="1076"/>
          <ac:spMkLst>
            <pc:docMk/>
            <pc:sldMk cId="1600494506" sldId="288"/>
            <ac:spMk id="26" creationId="{710CB940-D45B-59F1-06E5-9CC94100EF05}"/>
          </ac:spMkLst>
        </pc:spChg>
        <pc:spChg chg="mod">
          <ac:chgData name="Harish R" userId="01f4de2a-f66d-4a2d-8d6e-e8dbbb8db7a2" providerId="ADAL" clId="{608ABBA1-81C7-4851-9AD5-9D88D40FE485}" dt="2023-05-25T11:08:19.647" v="7" actId="1076"/>
          <ac:spMkLst>
            <pc:docMk/>
            <pc:sldMk cId="1600494506" sldId="288"/>
            <ac:spMk id="27" creationId="{A0DA38E3-68A2-4FF9-022B-BA0DF832B1DB}"/>
          </ac:spMkLst>
        </pc:spChg>
        <pc:spChg chg="mod">
          <ac:chgData name="Harish R" userId="01f4de2a-f66d-4a2d-8d6e-e8dbbb8db7a2" providerId="ADAL" clId="{608ABBA1-81C7-4851-9AD5-9D88D40FE485}" dt="2023-05-25T11:08:19.647" v="7" actId="1076"/>
          <ac:spMkLst>
            <pc:docMk/>
            <pc:sldMk cId="1600494506" sldId="288"/>
            <ac:spMk id="28" creationId="{B72BD1AE-7290-BA6E-18FB-8181C0D13E7C}"/>
          </ac:spMkLst>
        </pc:spChg>
        <pc:picChg chg="mod">
          <ac:chgData name="Harish R" userId="01f4de2a-f66d-4a2d-8d6e-e8dbbb8db7a2" providerId="ADAL" clId="{608ABBA1-81C7-4851-9AD5-9D88D40FE485}" dt="2023-05-25T11:08:19.647" v="7" actId="1076"/>
          <ac:picMkLst>
            <pc:docMk/>
            <pc:sldMk cId="1600494506" sldId="288"/>
            <ac:picMk id="268" creationId="{1A522F41-60C1-3803-6132-18E154C0E328}"/>
          </ac:picMkLst>
        </pc:picChg>
        <pc:picChg chg="mod">
          <ac:chgData name="Harish R" userId="01f4de2a-f66d-4a2d-8d6e-e8dbbb8db7a2" providerId="ADAL" clId="{608ABBA1-81C7-4851-9AD5-9D88D40FE485}" dt="2023-05-25T11:08:19.647" v="7" actId="1076"/>
          <ac:picMkLst>
            <pc:docMk/>
            <pc:sldMk cId="1600494506" sldId="288"/>
            <ac:picMk id="270" creationId="{DE7A4D25-3CA5-F92A-988A-F913C367D593}"/>
          </ac:picMkLst>
        </pc:picChg>
        <pc:picChg chg="mod">
          <ac:chgData name="Harish R" userId="01f4de2a-f66d-4a2d-8d6e-e8dbbb8db7a2" providerId="ADAL" clId="{608ABBA1-81C7-4851-9AD5-9D88D40FE485}" dt="2023-05-25T11:08:19.647" v="7" actId="1076"/>
          <ac:picMkLst>
            <pc:docMk/>
            <pc:sldMk cId="1600494506" sldId="288"/>
            <ac:picMk id="288" creationId="{A5707D4A-497A-679A-3ACA-721E8D0E2699}"/>
          </ac:picMkLst>
        </pc:picChg>
        <pc:picChg chg="mod">
          <ac:chgData name="Harish R" userId="01f4de2a-f66d-4a2d-8d6e-e8dbbb8db7a2" providerId="ADAL" clId="{608ABBA1-81C7-4851-9AD5-9D88D40FE485}" dt="2023-05-25T11:08:19.647" v="7" actId="1076"/>
          <ac:picMkLst>
            <pc:docMk/>
            <pc:sldMk cId="1600494506" sldId="288"/>
            <ac:picMk id="290" creationId="{E63515FB-9439-CCAE-C220-6F0E5ECB75E8}"/>
          </ac:picMkLst>
        </pc:picChg>
        <pc:picChg chg="mod">
          <ac:chgData name="Harish R" userId="01f4de2a-f66d-4a2d-8d6e-e8dbbb8db7a2" providerId="ADAL" clId="{608ABBA1-81C7-4851-9AD5-9D88D40FE485}" dt="2023-05-25T11:08:19.647" v="7" actId="1076"/>
          <ac:picMkLst>
            <pc:docMk/>
            <pc:sldMk cId="1600494506" sldId="288"/>
            <ac:picMk id="292" creationId="{8167DB44-EDED-0971-E35D-A5FA1E47C215}"/>
          </ac:picMkLst>
        </pc:picChg>
      </pc:sldChg>
      <pc:sldChg chg="addSp delSp modSp add del mod">
        <pc:chgData name="Harish R" userId="01f4de2a-f66d-4a2d-8d6e-e8dbbb8db7a2" providerId="ADAL" clId="{608ABBA1-81C7-4851-9AD5-9D88D40FE485}" dt="2023-05-26T04:06:58.037" v="1104" actId="1076"/>
        <pc:sldMkLst>
          <pc:docMk/>
          <pc:sldMk cId="2502887943" sldId="289"/>
        </pc:sldMkLst>
        <pc:spChg chg="add del mod">
          <ac:chgData name="Harish R" userId="01f4de2a-f66d-4a2d-8d6e-e8dbbb8db7a2" providerId="ADAL" clId="{608ABBA1-81C7-4851-9AD5-9D88D40FE485}" dt="2023-05-25T11:10:58.079" v="10" actId="478"/>
          <ac:spMkLst>
            <pc:docMk/>
            <pc:sldMk cId="2502887943" sldId="289"/>
            <ac:spMk id="3" creationId="{08B32574-2680-3134-9BD7-F35ED12315B4}"/>
          </ac:spMkLst>
        </pc:spChg>
        <pc:spChg chg="add mod">
          <ac:chgData name="Harish R" userId="01f4de2a-f66d-4a2d-8d6e-e8dbbb8db7a2" providerId="ADAL" clId="{608ABBA1-81C7-4851-9AD5-9D88D40FE485}" dt="2023-05-26T03:50:51.022" v="1078" actId="1076"/>
          <ac:spMkLst>
            <pc:docMk/>
            <pc:sldMk cId="2502887943" sldId="289"/>
            <ac:spMk id="3" creationId="{5166881F-81D3-1E78-78F1-E18525DDF42B}"/>
          </ac:spMkLst>
        </pc:spChg>
        <pc:spChg chg="add del mod">
          <ac:chgData name="Harish R" userId="01f4de2a-f66d-4a2d-8d6e-e8dbbb8db7a2" providerId="ADAL" clId="{608ABBA1-81C7-4851-9AD5-9D88D40FE485}" dt="2023-05-25T11:11:05.317" v="11" actId="478"/>
          <ac:spMkLst>
            <pc:docMk/>
            <pc:sldMk cId="2502887943" sldId="289"/>
            <ac:spMk id="5" creationId="{BACD8A9D-5609-94AD-6801-1581A9D2669E}"/>
          </ac:spMkLst>
        </pc:spChg>
        <pc:spChg chg="mod">
          <ac:chgData name="Harish R" userId="01f4de2a-f66d-4a2d-8d6e-e8dbbb8db7a2" providerId="ADAL" clId="{608ABBA1-81C7-4851-9AD5-9D88D40FE485}" dt="2023-05-26T04:06:58.037" v="1104" actId="1076"/>
          <ac:spMkLst>
            <pc:docMk/>
            <pc:sldMk cId="2502887943" sldId="289"/>
            <ac:spMk id="7" creationId="{330A5BFC-C134-C072-C14D-9E51A94C8E7E}"/>
          </ac:spMkLst>
        </pc:spChg>
        <pc:spChg chg="add del mod">
          <ac:chgData name="Harish R" userId="01f4de2a-f66d-4a2d-8d6e-e8dbbb8db7a2" providerId="ADAL" clId="{608ABBA1-81C7-4851-9AD5-9D88D40FE485}" dt="2023-05-25T11:10:58.079" v="10" actId="478"/>
          <ac:spMkLst>
            <pc:docMk/>
            <pc:sldMk cId="2502887943" sldId="289"/>
            <ac:spMk id="8" creationId="{A9998463-ABBD-63D9-08C6-4A968781ED17}"/>
          </ac:spMkLst>
        </pc:spChg>
        <pc:spChg chg="add del mod">
          <ac:chgData name="Harish R" userId="01f4de2a-f66d-4a2d-8d6e-e8dbbb8db7a2" providerId="ADAL" clId="{608ABBA1-81C7-4851-9AD5-9D88D40FE485}" dt="2023-05-25T11:11:05.317" v="11" actId="478"/>
          <ac:spMkLst>
            <pc:docMk/>
            <pc:sldMk cId="2502887943" sldId="289"/>
            <ac:spMk id="10" creationId="{D095B8F2-9C55-5A33-A44A-F18D585CB7A8}"/>
          </ac:spMkLst>
        </pc:spChg>
        <pc:spChg chg="add mod">
          <ac:chgData name="Harish R" userId="01f4de2a-f66d-4a2d-8d6e-e8dbbb8db7a2" providerId="ADAL" clId="{608ABBA1-81C7-4851-9AD5-9D88D40FE485}" dt="2023-05-25T11:29:41.020" v="134" actId="21"/>
          <ac:spMkLst>
            <pc:docMk/>
            <pc:sldMk cId="2502887943" sldId="289"/>
            <ac:spMk id="12" creationId="{90051E94-2B90-1A6B-EC49-CACEE8D700B8}"/>
          </ac:spMkLst>
        </pc:spChg>
        <pc:spChg chg="add mod">
          <ac:chgData name="Harish R" userId="01f4de2a-f66d-4a2d-8d6e-e8dbbb8db7a2" providerId="ADAL" clId="{608ABBA1-81C7-4851-9AD5-9D88D40FE485}" dt="2023-05-25T11:29:41.020" v="134" actId="21"/>
          <ac:spMkLst>
            <pc:docMk/>
            <pc:sldMk cId="2502887943" sldId="289"/>
            <ac:spMk id="14" creationId="{7126E8DA-FF9A-38A7-2E83-C141AC565244}"/>
          </ac:spMkLst>
        </pc:spChg>
        <pc:spChg chg="add mod">
          <ac:chgData name="Harish R" userId="01f4de2a-f66d-4a2d-8d6e-e8dbbb8db7a2" providerId="ADAL" clId="{608ABBA1-81C7-4851-9AD5-9D88D40FE485}" dt="2023-05-25T11:29:41.020" v="134" actId="21"/>
          <ac:spMkLst>
            <pc:docMk/>
            <pc:sldMk cId="2502887943" sldId="289"/>
            <ac:spMk id="16" creationId="{4A41E0EE-D3AD-3362-DA7D-9A01BEEC9D8C}"/>
          </ac:spMkLst>
        </pc:spChg>
        <pc:spChg chg="add mod">
          <ac:chgData name="Harish R" userId="01f4de2a-f66d-4a2d-8d6e-e8dbbb8db7a2" providerId="ADAL" clId="{608ABBA1-81C7-4851-9AD5-9D88D40FE485}" dt="2023-05-25T11:29:41.020" v="134" actId="21"/>
          <ac:spMkLst>
            <pc:docMk/>
            <pc:sldMk cId="2502887943" sldId="289"/>
            <ac:spMk id="18" creationId="{D29C0026-78B4-BFF5-D977-3ED7A686188A}"/>
          </ac:spMkLst>
        </pc:spChg>
        <pc:spChg chg="add mod">
          <ac:chgData name="Harish R" userId="01f4de2a-f66d-4a2d-8d6e-e8dbbb8db7a2" providerId="ADAL" clId="{608ABBA1-81C7-4851-9AD5-9D88D40FE485}" dt="2023-05-25T11:29:41.020" v="134" actId="21"/>
          <ac:spMkLst>
            <pc:docMk/>
            <pc:sldMk cId="2502887943" sldId="289"/>
            <ac:spMk id="20" creationId="{4CC95798-6D6B-50C7-DB6C-B6664031DA01}"/>
          </ac:spMkLst>
        </pc:spChg>
        <pc:spChg chg="add mod">
          <ac:chgData name="Harish R" userId="01f4de2a-f66d-4a2d-8d6e-e8dbbb8db7a2" providerId="ADAL" clId="{608ABBA1-81C7-4851-9AD5-9D88D40FE485}" dt="2023-05-25T11:29:41.020" v="134" actId="21"/>
          <ac:spMkLst>
            <pc:docMk/>
            <pc:sldMk cId="2502887943" sldId="289"/>
            <ac:spMk id="22" creationId="{A4202410-2A94-1C94-5011-35AACEB041A1}"/>
          </ac:spMkLst>
        </pc:spChg>
        <pc:spChg chg="del mod">
          <ac:chgData name="Harish R" userId="01f4de2a-f66d-4a2d-8d6e-e8dbbb8db7a2" providerId="ADAL" clId="{608ABBA1-81C7-4851-9AD5-9D88D40FE485}" dt="2023-05-26T03:52:25.352" v="1083" actId="1076"/>
          <ac:spMkLst>
            <pc:docMk/>
            <pc:sldMk cId="2502887943" sldId="289"/>
            <ac:spMk id="24" creationId="{A3BF8E55-B2B9-104D-F277-08902534735D}"/>
          </ac:spMkLst>
        </pc:spChg>
        <pc:spChg chg="del mod">
          <ac:chgData name="Harish R" userId="01f4de2a-f66d-4a2d-8d6e-e8dbbb8db7a2" providerId="ADAL" clId="{608ABBA1-81C7-4851-9AD5-9D88D40FE485}" dt="2023-05-26T03:52:25.352" v="1083" actId="1076"/>
          <ac:spMkLst>
            <pc:docMk/>
            <pc:sldMk cId="2502887943" sldId="289"/>
            <ac:spMk id="25" creationId="{BCE9DA14-62AB-A857-6387-1F5D330B3F36}"/>
          </ac:spMkLst>
        </pc:spChg>
        <pc:spChg chg="del mod">
          <ac:chgData name="Harish R" userId="01f4de2a-f66d-4a2d-8d6e-e8dbbb8db7a2" providerId="ADAL" clId="{608ABBA1-81C7-4851-9AD5-9D88D40FE485}" dt="2023-05-26T03:52:25.352" v="1083" actId="1076"/>
          <ac:spMkLst>
            <pc:docMk/>
            <pc:sldMk cId="2502887943" sldId="289"/>
            <ac:spMk id="26" creationId="{710CB940-D45B-59F1-06E5-9CC94100EF05}"/>
          </ac:spMkLst>
        </pc:spChg>
        <pc:spChg chg="del mod">
          <ac:chgData name="Harish R" userId="01f4de2a-f66d-4a2d-8d6e-e8dbbb8db7a2" providerId="ADAL" clId="{608ABBA1-81C7-4851-9AD5-9D88D40FE485}" dt="2023-05-26T03:52:25.352" v="1083" actId="1076"/>
          <ac:spMkLst>
            <pc:docMk/>
            <pc:sldMk cId="2502887943" sldId="289"/>
            <ac:spMk id="27" creationId="{A0DA38E3-68A2-4FF9-022B-BA0DF832B1DB}"/>
          </ac:spMkLst>
        </pc:spChg>
        <pc:spChg chg="del mod">
          <ac:chgData name="Harish R" userId="01f4de2a-f66d-4a2d-8d6e-e8dbbb8db7a2" providerId="ADAL" clId="{608ABBA1-81C7-4851-9AD5-9D88D40FE485}" dt="2023-05-26T03:52:25.352" v="1083" actId="1076"/>
          <ac:spMkLst>
            <pc:docMk/>
            <pc:sldMk cId="2502887943" sldId="289"/>
            <ac:spMk id="28" creationId="{B72BD1AE-7290-BA6E-18FB-8181C0D13E7C}"/>
          </ac:spMkLst>
        </pc:spChg>
        <pc:spChg chg="del mod">
          <ac:chgData name="Harish R" userId="01f4de2a-f66d-4a2d-8d6e-e8dbbb8db7a2" providerId="ADAL" clId="{608ABBA1-81C7-4851-9AD5-9D88D40FE485}" dt="2023-05-26T03:52:25.352" v="1083" actId="1076"/>
          <ac:spMkLst>
            <pc:docMk/>
            <pc:sldMk cId="2502887943" sldId="289"/>
            <ac:spMk id="56" creationId="{42027341-30B3-44DB-373E-60B96EBF2043}"/>
          </ac:spMkLst>
        </pc:spChg>
        <pc:spChg chg="del mod">
          <ac:chgData name="Harish R" userId="01f4de2a-f66d-4a2d-8d6e-e8dbbb8db7a2" providerId="ADAL" clId="{608ABBA1-81C7-4851-9AD5-9D88D40FE485}" dt="2023-05-26T03:52:25.352" v="1083" actId="1076"/>
          <ac:spMkLst>
            <pc:docMk/>
            <pc:sldMk cId="2502887943" sldId="289"/>
            <ac:spMk id="57" creationId="{49B99446-8DB8-EAE8-ADEB-8E02F160B106}"/>
          </ac:spMkLst>
        </pc:spChg>
        <pc:spChg chg="del mod">
          <ac:chgData name="Harish R" userId="01f4de2a-f66d-4a2d-8d6e-e8dbbb8db7a2" providerId="ADAL" clId="{608ABBA1-81C7-4851-9AD5-9D88D40FE485}" dt="2023-05-26T03:52:25.352" v="1083" actId="1076"/>
          <ac:spMkLst>
            <pc:docMk/>
            <pc:sldMk cId="2502887943" sldId="289"/>
            <ac:spMk id="58" creationId="{4F1381C5-2C37-6542-2CC4-2EBF6B0C41D4}"/>
          </ac:spMkLst>
        </pc:spChg>
        <pc:spChg chg="del mod">
          <ac:chgData name="Harish R" userId="01f4de2a-f66d-4a2d-8d6e-e8dbbb8db7a2" providerId="ADAL" clId="{608ABBA1-81C7-4851-9AD5-9D88D40FE485}" dt="2023-05-26T03:52:25.352" v="1083" actId="1076"/>
          <ac:spMkLst>
            <pc:docMk/>
            <pc:sldMk cId="2502887943" sldId="289"/>
            <ac:spMk id="59" creationId="{9348E88D-CFB1-4BF1-41EC-723BBD602AF2}"/>
          </ac:spMkLst>
        </pc:spChg>
        <pc:spChg chg="del mod">
          <ac:chgData name="Harish R" userId="01f4de2a-f66d-4a2d-8d6e-e8dbbb8db7a2" providerId="ADAL" clId="{608ABBA1-81C7-4851-9AD5-9D88D40FE485}" dt="2023-05-26T03:52:25.352" v="1083" actId="1076"/>
          <ac:spMkLst>
            <pc:docMk/>
            <pc:sldMk cId="2502887943" sldId="289"/>
            <ac:spMk id="60" creationId="{E1B218F5-E615-C534-C7FC-E55781596535}"/>
          </ac:spMkLst>
        </pc:spChg>
        <pc:spChg chg="del mod">
          <ac:chgData name="Harish R" userId="01f4de2a-f66d-4a2d-8d6e-e8dbbb8db7a2" providerId="ADAL" clId="{608ABBA1-81C7-4851-9AD5-9D88D40FE485}" dt="2023-05-26T03:52:25.352" v="1083" actId="1076"/>
          <ac:spMkLst>
            <pc:docMk/>
            <pc:sldMk cId="2502887943" sldId="289"/>
            <ac:spMk id="139" creationId="{632DC974-3AFC-3B05-984D-8920F2613BAB}"/>
          </ac:spMkLst>
        </pc:spChg>
        <pc:spChg chg="del mod">
          <ac:chgData name="Harish R" userId="01f4de2a-f66d-4a2d-8d6e-e8dbbb8db7a2" providerId="ADAL" clId="{608ABBA1-81C7-4851-9AD5-9D88D40FE485}" dt="2023-05-26T03:52:25.352" v="1083" actId="1076"/>
          <ac:spMkLst>
            <pc:docMk/>
            <pc:sldMk cId="2502887943" sldId="289"/>
            <ac:spMk id="141" creationId="{F2040969-B583-70C1-87C1-D19C7BB276E9}"/>
          </ac:spMkLst>
        </pc:spChg>
        <pc:spChg chg="del mod">
          <ac:chgData name="Harish R" userId="01f4de2a-f66d-4a2d-8d6e-e8dbbb8db7a2" providerId="ADAL" clId="{608ABBA1-81C7-4851-9AD5-9D88D40FE485}" dt="2023-05-26T03:52:25.352" v="1083" actId="1076"/>
          <ac:spMkLst>
            <pc:docMk/>
            <pc:sldMk cId="2502887943" sldId="289"/>
            <ac:spMk id="143" creationId="{916357F2-DD2F-AE73-F0FE-19F36A996C0A}"/>
          </ac:spMkLst>
        </pc:spChg>
        <pc:spChg chg="del mod">
          <ac:chgData name="Harish R" userId="01f4de2a-f66d-4a2d-8d6e-e8dbbb8db7a2" providerId="ADAL" clId="{608ABBA1-81C7-4851-9AD5-9D88D40FE485}" dt="2023-05-26T03:52:25.352" v="1083" actId="1076"/>
          <ac:spMkLst>
            <pc:docMk/>
            <pc:sldMk cId="2502887943" sldId="289"/>
            <ac:spMk id="145" creationId="{061F8191-7958-A3B6-D754-56FAB2742504}"/>
          </ac:spMkLst>
        </pc:spChg>
        <pc:spChg chg="del mod">
          <ac:chgData name="Harish R" userId="01f4de2a-f66d-4a2d-8d6e-e8dbbb8db7a2" providerId="ADAL" clId="{608ABBA1-81C7-4851-9AD5-9D88D40FE485}" dt="2023-05-26T03:52:25.352" v="1083" actId="1076"/>
          <ac:spMkLst>
            <pc:docMk/>
            <pc:sldMk cId="2502887943" sldId="289"/>
            <ac:spMk id="147" creationId="{FA6C0651-6CD9-1742-F030-13CC2F6DAC2F}"/>
          </ac:spMkLst>
        </pc:spChg>
        <pc:spChg chg="del">
          <ac:chgData name="Harish R" userId="01f4de2a-f66d-4a2d-8d6e-e8dbbb8db7a2" providerId="ADAL" clId="{608ABBA1-81C7-4851-9AD5-9D88D40FE485}" dt="2023-05-26T03:49:55.806" v="1074" actId="21"/>
          <ac:spMkLst>
            <pc:docMk/>
            <pc:sldMk cId="2502887943" sldId="289"/>
            <ac:spMk id="175" creationId="{1DECFA06-D307-B47D-DA95-31161374AD30}"/>
          </ac:spMkLst>
        </pc:spChg>
        <pc:graphicFrameChg chg="add mod">
          <ac:chgData name="Harish R" userId="01f4de2a-f66d-4a2d-8d6e-e8dbbb8db7a2" providerId="ADAL" clId="{608ABBA1-81C7-4851-9AD5-9D88D40FE485}" dt="2023-05-26T03:54:24.101" v="1084" actId="1076"/>
          <ac:graphicFrameMkLst>
            <pc:docMk/>
            <pc:sldMk cId="2502887943" sldId="289"/>
            <ac:graphicFrameMk id="4" creationId="{63B473C9-B6B5-5946-2CCC-3FE6C97D44B3}"/>
          </ac:graphicFrameMkLst>
        </pc:graphicFrameChg>
        <pc:picChg chg="add mod">
          <ac:chgData name="Harish R" userId="01f4de2a-f66d-4a2d-8d6e-e8dbbb8db7a2" providerId="ADAL" clId="{608ABBA1-81C7-4851-9AD5-9D88D40FE485}" dt="2023-05-26T03:50:34.892" v="1075" actId="1076"/>
          <ac:picMkLst>
            <pc:docMk/>
            <pc:sldMk cId="2502887943" sldId="289"/>
            <ac:picMk id="2" creationId="{2A959753-BFC1-7A6F-B4B2-40FECC928E83}"/>
          </ac:picMkLst>
        </pc:picChg>
      </pc:sldChg>
      <pc:sldChg chg="modSp mod">
        <pc:chgData name="Harish R" userId="01f4de2a-f66d-4a2d-8d6e-e8dbbb8db7a2" providerId="ADAL" clId="{608ABBA1-81C7-4851-9AD5-9D88D40FE485}" dt="2023-05-26T04:14:54.969" v="1156" actId="14100"/>
        <pc:sldMkLst>
          <pc:docMk/>
          <pc:sldMk cId="3170280394" sldId="290"/>
        </pc:sldMkLst>
        <pc:spChg chg="mod">
          <ac:chgData name="Harish R" userId="01f4de2a-f66d-4a2d-8d6e-e8dbbb8db7a2" providerId="ADAL" clId="{608ABBA1-81C7-4851-9AD5-9D88D40FE485}" dt="2023-05-26T04:14:54.969" v="1156" actId="14100"/>
          <ac:spMkLst>
            <pc:docMk/>
            <pc:sldMk cId="3170280394" sldId="290"/>
            <ac:spMk id="2" creationId="{86B309B0-6209-D3D0-9D5E-308B9F6E7303}"/>
          </ac:spMkLst>
        </pc:spChg>
      </pc:sldChg>
      <pc:sldChg chg="addSp delSp modSp mod">
        <pc:chgData name="Harish R" userId="01f4de2a-f66d-4a2d-8d6e-e8dbbb8db7a2" providerId="ADAL" clId="{608ABBA1-81C7-4851-9AD5-9D88D40FE485}" dt="2023-05-26T04:02:58.185" v="1086" actId="255"/>
        <pc:sldMkLst>
          <pc:docMk/>
          <pc:sldMk cId="249904479" sldId="291"/>
        </pc:sldMkLst>
        <pc:spChg chg="mod">
          <ac:chgData name="Harish R" userId="01f4de2a-f66d-4a2d-8d6e-e8dbbb8db7a2" providerId="ADAL" clId="{608ABBA1-81C7-4851-9AD5-9D88D40FE485}" dt="2023-05-26T04:02:58.185" v="1086" actId="255"/>
          <ac:spMkLst>
            <pc:docMk/>
            <pc:sldMk cId="249904479" sldId="291"/>
            <ac:spMk id="5" creationId="{C371CEB5-0F43-BA22-C4E7-3A84E631DA11}"/>
          </ac:spMkLst>
        </pc:spChg>
        <pc:spChg chg="mod">
          <ac:chgData name="Harish R" userId="01f4de2a-f66d-4a2d-8d6e-e8dbbb8db7a2" providerId="ADAL" clId="{608ABBA1-81C7-4851-9AD5-9D88D40FE485}" dt="2023-05-25T17:11:15.653" v="814" actId="20577"/>
          <ac:spMkLst>
            <pc:docMk/>
            <pc:sldMk cId="249904479" sldId="291"/>
            <ac:spMk id="6" creationId="{5AD6749A-51D8-599C-7C31-9922CF228D32}"/>
          </ac:spMkLst>
        </pc:spChg>
        <pc:spChg chg="add del mod">
          <ac:chgData name="Harish R" userId="01f4de2a-f66d-4a2d-8d6e-e8dbbb8db7a2" providerId="ADAL" clId="{608ABBA1-81C7-4851-9AD5-9D88D40FE485}" dt="2023-05-25T12:24:34.689" v="357" actId="21"/>
          <ac:spMkLst>
            <pc:docMk/>
            <pc:sldMk cId="249904479" sldId="291"/>
            <ac:spMk id="9" creationId="{1DC72F4A-C429-3781-0116-E2652E9C7274}"/>
          </ac:spMkLst>
        </pc:spChg>
        <pc:spChg chg="del">
          <ac:chgData name="Harish R" userId="01f4de2a-f66d-4a2d-8d6e-e8dbbb8db7a2" providerId="ADAL" clId="{608ABBA1-81C7-4851-9AD5-9D88D40FE485}" dt="2023-05-25T12:24:37.901" v="358" actId="21"/>
          <ac:spMkLst>
            <pc:docMk/>
            <pc:sldMk cId="249904479" sldId="291"/>
            <ac:spMk id="102" creationId="{51BDF1B8-4D26-9C08-3102-6224AA6A4D20}"/>
          </ac:spMkLst>
        </pc:spChg>
      </pc:sldChg>
      <pc:sldChg chg="addSp delSp modSp mod">
        <pc:chgData name="Harish R" userId="01f4de2a-f66d-4a2d-8d6e-e8dbbb8db7a2" providerId="ADAL" clId="{608ABBA1-81C7-4851-9AD5-9D88D40FE485}" dt="2023-05-26T04:10:54.710" v="1155" actId="1076"/>
        <pc:sldMkLst>
          <pc:docMk/>
          <pc:sldMk cId="94818171" sldId="292"/>
        </pc:sldMkLst>
        <pc:spChg chg="mod">
          <ac:chgData name="Harish R" userId="01f4de2a-f66d-4a2d-8d6e-e8dbbb8db7a2" providerId="ADAL" clId="{608ABBA1-81C7-4851-9AD5-9D88D40FE485}" dt="2023-05-26T04:10:09.199" v="1146" actId="14100"/>
          <ac:spMkLst>
            <pc:docMk/>
            <pc:sldMk cId="94818171" sldId="292"/>
            <ac:spMk id="2" creationId="{B83F7D2E-080D-DBDD-73C4-3C38A2B77908}"/>
          </ac:spMkLst>
        </pc:spChg>
        <pc:spChg chg="del mod">
          <ac:chgData name="Harish R" userId="01f4de2a-f66d-4a2d-8d6e-e8dbbb8db7a2" providerId="ADAL" clId="{608ABBA1-81C7-4851-9AD5-9D88D40FE485}" dt="2023-05-25T17:35:10.940" v="995" actId="21"/>
          <ac:spMkLst>
            <pc:docMk/>
            <pc:sldMk cId="94818171" sldId="292"/>
            <ac:spMk id="3" creationId="{2BE8FDE3-DBA4-6A04-C75D-E56FE92EF368}"/>
          </ac:spMkLst>
        </pc:spChg>
        <pc:spChg chg="add del mod">
          <ac:chgData name="Harish R" userId="01f4de2a-f66d-4a2d-8d6e-e8dbbb8db7a2" providerId="ADAL" clId="{608ABBA1-81C7-4851-9AD5-9D88D40FE485}" dt="2023-05-26T04:08:28.583" v="1118"/>
          <ac:spMkLst>
            <pc:docMk/>
            <pc:sldMk cId="94818171" sldId="292"/>
            <ac:spMk id="4" creationId="{92D91E84-1DC6-479E-D884-871F9467F7D1}"/>
          </ac:spMkLst>
        </pc:spChg>
        <pc:spChg chg="del">
          <ac:chgData name="Harish R" userId="01f4de2a-f66d-4a2d-8d6e-e8dbbb8db7a2" providerId="ADAL" clId="{608ABBA1-81C7-4851-9AD5-9D88D40FE485}" dt="2023-05-25T17:01:56.848" v="403" actId="21"/>
          <ac:spMkLst>
            <pc:docMk/>
            <pc:sldMk cId="94818171" sldId="292"/>
            <ac:spMk id="4" creationId="{D5BA2433-990B-A170-369A-3DF4A9B33BFA}"/>
          </ac:spMkLst>
        </pc:spChg>
        <pc:spChg chg="del">
          <ac:chgData name="Harish R" userId="01f4de2a-f66d-4a2d-8d6e-e8dbbb8db7a2" providerId="ADAL" clId="{608ABBA1-81C7-4851-9AD5-9D88D40FE485}" dt="2023-05-25T17:21:51.672" v="851" actId="21"/>
          <ac:spMkLst>
            <pc:docMk/>
            <pc:sldMk cId="94818171" sldId="292"/>
            <ac:spMk id="5" creationId="{BF7F20BE-640F-EFAB-3A43-2AA146DB42BF}"/>
          </ac:spMkLst>
        </pc:spChg>
        <pc:spChg chg="add del mod">
          <ac:chgData name="Harish R" userId="01f4de2a-f66d-4a2d-8d6e-e8dbbb8db7a2" providerId="ADAL" clId="{608ABBA1-81C7-4851-9AD5-9D88D40FE485}" dt="2023-05-26T04:08:28.583" v="1118"/>
          <ac:spMkLst>
            <pc:docMk/>
            <pc:sldMk cId="94818171" sldId="292"/>
            <ac:spMk id="5" creationId="{D60F0C08-5EB7-93A0-FD35-E52ADD41C341}"/>
          </ac:spMkLst>
        </pc:spChg>
        <pc:spChg chg="add mod">
          <ac:chgData name="Harish R" userId="01f4de2a-f66d-4a2d-8d6e-e8dbbb8db7a2" providerId="ADAL" clId="{608ABBA1-81C7-4851-9AD5-9D88D40FE485}" dt="2023-05-26T04:10:49.340" v="1154" actId="1076"/>
          <ac:spMkLst>
            <pc:docMk/>
            <pc:sldMk cId="94818171" sldId="292"/>
            <ac:spMk id="6" creationId="{DA803935-2627-1093-2FA9-E2FA257D161E}"/>
          </ac:spMkLst>
        </pc:spChg>
        <pc:spChg chg="add mod">
          <ac:chgData name="Harish R" userId="01f4de2a-f66d-4a2d-8d6e-e8dbbb8db7a2" providerId="ADAL" clId="{608ABBA1-81C7-4851-9AD5-9D88D40FE485}" dt="2023-05-25T17:36:14.461" v="1003" actId="1076"/>
          <ac:spMkLst>
            <pc:docMk/>
            <pc:sldMk cId="94818171" sldId="292"/>
            <ac:spMk id="11" creationId="{9F928710-6490-40D9-55B5-635175F504B2}"/>
          </ac:spMkLst>
        </pc:spChg>
        <pc:spChg chg="add del mod">
          <ac:chgData name="Harish R" userId="01f4de2a-f66d-4a2d-8d6e-e8dbbb8db7a2" providerId="ADAL" clId="{608ABBA1-81C7-4851-9AD5-9D88D40FE485}" dt="2023-05-25T17:06:25.518" v="779" actId="21"/>
          <ac:spMkLst>
            <pc:docMk/>
            <pc:sldMk cId="94818171" sldId="292"/>
            <ac:spMk id="12" creationId="{2A1E09B7-6BB1-5378-AAA0-C916CA1DDA14}"/>
          </ac:spMkLst>
        </pc:spChg>
        <pc:spChg chg="add mod">
          <ac:chgData name="Harish R" userId="01f4de2a-f66d-4a2d-8d6e-e8dbbb8db7a2" providerId="ADAL" clId="{608ABBA1-81C7-4851-9AD5-9D88D40FE485}" dt="2023-05-26T04:09:21.370" v="1131" actId="14100"/>
          <ac:spMkLst>
            <pc:docMk/>
            <pc:sldMk cId="94818171" sldId="292"/>
            <ac:spMk id="13" creationId="{9809358E-E7B9-D781-DEBA-BA8DF9B73B48}"/>
          </ac:spMkLst>
        </pc:spChg>
        <pc:spChg chg="add mod">
          <ac:chgData name="Harish R" userId="01f4de2a-f66d-4a2d-8d6e-e8dbbb8db7a2" providerId="ADAL" clId="{608ABBA1-81C7-4851-9AD5-9D88D40FE485}" dt="2023-05-26T04:10:44.092" v="1153" actId="1076"/>
          <ac:spMkLst>
            <pc:docMk/>
            <pc:sldMk cId="94818171" sldId="292"/>
            <ac:spMk id="14" creationId="{765C6987-A60E-858C-B4BD-25B4A4F1570C}"/>
          </ac:spMkLst>
        </pc:spChg>
        <pc:spChg chg="add mod">
          <ac:chgData name="Harish R" userId="01f4de2a-f66d-4a2d-8d6e-e8dbbb8db7a2" providerId="ADAL" clId="{608ABBA1-81C7-4851-9AD5-9D88D40FE485}" dt="2023-05-26T04:10:54.710" v="1155" actId="1076"/>
          <ac:spMkLst>
            <pc:docMk/>
            <pc:sldMk cId="94818171" sldId="292"/>
            <ac:spMk id="15" creationId="{FC757FB3-CE64-29E2-0EC3-BB357C65B525}"/>
          </ac:spMkLst>
        </pc:spChg>
        <pc:spChg chg="add del mod">
          <ac:chgData name="Harish R" userId="01f4de2a-f66d-4a2d-8d6e-e8dbbb8db7a2" providerId="ADAL" clId="{608ABBA1-81C7-4851-9AD5-9D88D40FE485}" dt="2023-05-26T03:49:34.162" v="1070" actId="21"/>
          <ac:spMkLst>
            <pc:docMk/>
            <pc:sldMk cId="94818171" sldId="292"/>
            <ac:spMk id="16" creationId="{9BB78AC2-0261-A6FC-8C06-F0CD62014058}"/>
          </ac:spMkLst>
        </pc:spChg>
        <pc:spChg chg="add del mod">
          <ac:chgData name="Harish R" userId="01f4de2a-f66d-4a2d-8d6e-e8dbbb8db7a2" providerId="ADAL" clId="{608ABBA1-81C7-4851-9AD5-9D88D40FE485}" dt="2023-05-25T17:35:15.971" v="996" actId="478"/>
          <ac:spMkLst>
            <pc:docMk/>
            <pc:sldMk cId="94818171" sldId="292"/>
            <ac:spMk id="18" creationId="{53AE34A2-8BB4-2466-E937-A11F85826DF1}"/>
          </ac:spMkLst>
        </pc:spChg>
        <pc:graphicFrameChg chg="add del mod">
          <ac:chgData name="Harish R" userId="01f4de2a-f66d-4a2d-8d6e-e8dbbb8db7a2" providerId="ADAL" clId="{608ABBA1-81C7-4851-9AD5-9D88D40FE485}" dt="2023-05-26T03:51:24.632" v="1079" actId="21"/>
          <ac:graphicFrameMkLst>
            <pc:docMk/>
            <pc:sldMk cId="94818171" sldId="292"/>
            <ac:graphicFrameMk id="8" creationId="{A1C4461C-EF04-1D6E-466B-5BFA7FB6F280}"/>
          </ac:graphicFrameMkLst>
        </pc:graphicFrameChg>
        <pc:picChg chg="add del mod">
          <ac:chgData name="Harish R" userId="01f4de2a-f66d-4a2d-8d6e-e8dbbb8db7a2" providerId="ADAL" clId="{608ABBA1-81C7-4851-9AD5-9D88D40FE485}" dt="2023-05-26T04:08:31.612" v="1123"/>
          <ac:picMkLst>
            <pc:docMk/>
            <pc:sldMk cId="94818171" sldId="292"/>
            <ac:picMk id="3" creationId="{79BDDA53-1D6D-B0C6-DCAA-E89F6148EF02}"/>
          </ac:picMkLst>
        </pc:picChg>
        <pc:picChg chg="add del mod">
          <ac:chgData name="Harish R" userId="01f4de2a-f66d-4a2d-8d6e-e8dbbb8db7a2" providerId="ADAL" clId="{608ABBA1-81C7-4851-9AD5-9D88D40FE485}" dt="2023-05-26T03:49:34.162" v="1070" actId="21"/>
          <ac:picMkLst>
            <pc:docMk/>
            <pc:sldMk cId="94818171" sldId="292"/>
            <ac:picMk id="10" creationId="{810C0704-AD0F-6B54-F60B-994D565EA329}"/>
          </ac:picMkLst>
        </pc:picChg>
      </pc:sldChg>
      <pc:sldChg chg="addSp delSp modSp mod">
        <pc:chgData name="Harish R" userId="01f4de2a-f66d-4a2d-8d6e-e8dbbb8db7a2" providerId="ADAL" clId="{608ABBA1-81C7-4851-9AD5-9D88D40FE485}" dt="2023-05-25T17:38:48.670" v="1009" actId="21"/>
        <pc:sldMkLst>
          <pc:docMk/>
          <pc:sldMk cId="1003962426" sldId="293"/>
        </pc:sldMkLst>
        <pc:spChg chg="mod">
          <ac:chgData name="Harish R" userId="01f4de2a-f66d-4a2d-8d6e-e8dbbb8db7a2" providerId="ADAL" clId="{608ABBA1-81C7-4851-9AD5-9D88D40FE485}" dt="2023-05-25T17:27:26.945" v="964" actId="1076"/>
          <ac:spMkLst>
            <pc:docMk/>
            <pc:sldMk cId="1003962426" sldId="293"/>
            <ac:spMk id="2" creationId="{800AB426-5B7C-607E-D413-5D2C9495CC0A}"/>
          </ac:spMkLst>
        </pc:spChg>
        <pc:spChg chg="add mod">
          <ac:chgData name="Harish R" userId="01f4de2a-f66d-4a2d-8d6e-e8dbbb8db7a2" providerId="ADAL" clId="{608ABBA1-81C7-4851-9AD5-9D88D40FE485}" dt="2023-05-25T17:27:16.610" v="963" actId="14100"/>
          <ac:spMkLst>
            <pc:docMk/>
            <pc:sldMk cId="1003962426" sldId="293"/>
            <ac:spMk id="3" creationId="{0DB19B87-5D41-63F7-F94C-571244A07FDD}"/>
          </ac:spMkLst>
        </pc:spChg>
        <pc:spChg chg="add del mod">
          <ac:chgData name="Harish R" userId="01f4de2a-f66d-4a2d-8d6e-e8dbbb8db7a2" providerId="ADAL" clId="{608ABBA1-81C7-4851-9AD5-9D88D40FE485}" dt="2023-05-25T17:38:48.670" v="1009" actId="21"/>
          <ac:spMkLst>
            <pc:docMk/>
            <pc:sldMk cId="1003962426" sldId="293"/>
            <ac:spMk id="4" creationId="{2FC1473A-05E0-F9D9-5B51-59C8F33705D0}"/>
          </ac:spMkLst>
        </pc:spChg>
      </pc:sldChg>
      <pc:sldChg chg="del">
        <pc:chgData name="Harish R" userId="01f4de2a-f66d-4a2d-8d6e-e8dbbb8db7a2" providerId="ADAL" clId="{608ABBA1-81C7-4851-9AD5-9D88D40FE485}" dt="2023-05-25T11:07:45.952" v="1" actId="2696"/>
        <pc:sldMkLst>
          <pc:docMk/>
          <pc:sldMk cId="3657330565" sldId="294"/>
        </pc:sldMkLst>
      </pc:sldChg>
      <pc:sldChg chg="addSp delSp modSp mod">
        <pc:chgData name="Harish R" userId="01f4de2a-f66d-4a2d-8d6e-e8dbbb8db7a2" providerId="ADAL" clId="{608ABBA1-81C7-4851-9AD5-9D88D40FE485}" dt="2023-05-26T04:06:02.980" v="1100" actId="255"/>
        <pc:sldMkLst>
          <pc:docMk/>
          <pc:sldMk cId="1924666761" sldId="295"/>
        </pc:sldMkLst>
        <pc:spChg chg="del">
          <ac:chgData name="Harish R" userId="01f4de2a-f66d-4a2d-8d6e-e8dbbb8db7a2" providerId="ADAL" clId="{608ABBA1-81C7-4851-9AD5-9D88D40FE485}" dt="2023-05-25T11:15:11.712" v="51" actId="478"/>
          <ac:spMkLst>
            <pc:docMk/>
            <pc:sldMk cId="1924666761" sldId="295"/>
            <ac:spMk id="2" creationId="{5FC63C25-FE2A-0C11-2CEA-A80AA78FC365}"/>
          </ac:spMkLst>
        </pc:spChg>
        <pc:spChg chg="del">
          <ac:chgData name="Harish R" userId="01f4de2a-f66d-4a2d-8d6e-e8dbbb8db7a2" providerId="ADAL" clId="{608ABBA1-81C7-4851-9AD5-9D88D40FE485}" dt="2023-05-25T11:15:11.712" v="51" actId="478"/>
          <ac:spMkLst>
            <pc:docMk/>
            <pc:sldMk cId="1924666761" sldId="295"/>
            <ac:spMk id="3" creationId="{A8753AB0-02A6-E89E-7E23-593DBF52F4E8}"/>
          </ac:spMkLst>
        </pc:spChg>
        <pc:spChg chg="del">
          <ac:chgData name="Harish R" userId="01f4de2a-f66d-4a2d-8d6e-e8dbbb8db7a2" providerId="ADAL" clId="{608ABBA1-81C7-4851-9AD5-9D88D40FE485}" dt="2023-05-25T11:15:11.712" v="51" actId="478"/>
          <ac:spMkLst>
            <pc:docMk/>
            <pc:sldMk cId="1924666761" sldId="295"/>
            <ac:spMk id="4" creationId="{03745CA7-A767-9133-8871-800B16D5D722}"/>
          </ac:spMkLst>
        </pc:spChg>
        <pc:spChg chg="del mod">
          <ac:chgData name="Harish R" userId="01f4de2a-f66d-4a2d-8d6e-e8dbbb8db7a2" providerId="ADAL" clId="{608ABBA1-81C7-4851-9AD5-9D88D40FE485}" dt="2023-05-25T11:15:25.816" v="54" actId="21"/>
          <ac:spMkLst>
            <pc:docMk/>
            <pc:sldMk cId="1924666761" sldId="295"/>
            <ac:spMk id="5" creationId="{C371CEB5-0F43-BA22-C4E7-3A84E631DA11}"/>
          </ac:spMkLst>
        </pc:spChg>
        <pc:spChg chg="del">
          <ac:chgData name="Harish R" userId="01f4de2a-f66d-4a2d-8d6e-e8dbbb8db7a2" providerId="ADAL" clId="{608ABBA1-81C7-4851-9AD5-9D88D40FE485}" dt="2023-05-25T11:15:11.712" v="51" actId="478"/>
          <ac:spMkLst>
            <pc:docMk/>
            <pc:sldMk cId="1924666761" sldId="295"/>
            <ac:spMk id="6" creationId="{5AD6749A-51D8-599C-7C31-9922CF228D32}"/>
          </ac:spMkLst>
        </pc:spChg>
        <pc:spChg chg="del">
          <ac:chgData name="Harish R" userId="01f4de2a-f66d-4a2d-8d6e-e8dbbb8db7a2" providerId="ADAL" clId="{608ABBA1-81C7-4851-9AD5-9D88D40FE485}" dt="2023-05-25T11:15:11.712" v="51" actId="478"/>
          <ac:spMkLst>
            <pc:docMk/>
            <pc:sldMk cId="1924666761" sldId="295"/>
            <ac:spMk id="7" creationId="{0BF56CE2-ADEB-1E22-50FB-9F2AB3786483}"/>
          </ac:spMkLst>
        </pc:spChg>
        <pc:spChg chg="del">
          <ac:chgData name="Harish R" userId="01f4de2a-f66d-4a2d-8d6e-e8dbbb8db7a2" providerId="ADAL" clId="{608ABBA1-81C7-4851-9AD5-9D88D40FE485}" dt="2023-05-25T11:15:11.712" v="51" actId="478"/>
          <ac:spMkLst>
            <pc:docMk/>
            <pc:sldMk cId="1924666761" sldId="295"/>
            <ac:spMk id="8" creationId="{7063C991-877C-CD1D-A03D-547E04121FE0}"/>
          </ac:spMkLst>
        </pc:spChg>
        <pc:spChg chg="add del mod">
          <ac:chgData name="Harish R" userId="01f4de2a-f66d-4a2d-8d6e-e8dbbb8db7a2" providerId="ADAL" clId="{608ABBA1-81C7-4851-9AD5-9D88D40FE485}" dt="2023-05-25T11:15:19.436" v="52" actId="478"/>
          <ac:spMkLst>
            <pc:docMk/>
            <pc:sldMk cId="1924666761" sldId="295"/>
            <ac:spMk id="10" creationId="{308ABE54-133B-645C-7AB9-0E46932E35D7}"/>
          </ac:spMkLst>
        </pc:spChg>
        <pc:spChg chg="add del mod">
          <ac:chgData name="Harish R" userId="01f4de2a-f66d-4a2d-8d6e-e8dbbb8db7a2" providerId="ADAL" clId="{608ABBA1-81C7-4851-9AD5-9D88D40FE485}" dt="2023-05-25T11:15:19.436" v="52" actId="478"/>
          <ac:spMkLst>
            <pc:docMk/>
            <pc:sldMk cId="1924666761" sldId="295"/>
            <ac:spMk id="12" creationId="{1F14A1DC-C905-36D3-2E86-529F898F0E47}"/>
          </ac:spMkLst>
        </pc:spChg>
        <pc:spChg chg="add del mod">
          <ac:chgData name="Harish R" userId="01f4de2a-f66d-4a2d-8d6e-e8dbbb8db7a2" providerId="ADAL" clId="{608ABBA1-81C7-4851-9AD5-9D88D40FE485}" dt="2023-05-25T11:15:19.436" v="52" actId="478"/>
          <ac:spMkLst>
            <pc:docMk/>
            <pc:sldMk cId="1924666761" sldId="295"/>
            <ac:spMk id="14" creationId="{BB439E59-4800-9156-3405-9355EB5827CB}"/>
          </ac:spMkLst>
        </pc:spChg>
        <pc:spChg chg="add del mod">
          <ac:chgData name="Harish R" userId="01f4de2a-f66d-4a2d-8d6e-e8dbbb8db7a2" providerId="ADAL" clId="{608ABBA1-81C7-4851-9AD5-9D88D40FE485}" dt="2023-05-25T11:15:19.436" v="52" actId="478"/>
          <ac:spMkLst>
            <pc:docMk/>
            <pc:sldMk cId="1924666761" sldId="295"/>
            <ac:spMk id="16" creationId="{BEFB8391-6780-C028-AB70-E2F8FF449D22}"/>
          </ac:spMkLst>
        </pc:spChg>
        <pc:spChg chg="add del mod">
          <ac:chgData name="Harish R" userId="01f4de2a-f66d-4a2d-8d6e-e8dbbb8db7a2" providerId="ADAL" clId="{608ABBA1-81C7-4851-9AD5-9D88D40FE485}" dt="2023-05-25T11:15:19.436" v="52" actId="478"/>
          <ac:spMkLst>
            <pc:docMk/>
            <pc:sldMk cId="1924666761" sldId="295"/>
            <ac:spMk id="18" creationId="{E74756ED-3589-67E8-90A8-BE159C472F9A}"/>
          </ac:spMkLst>
        </pc:spChg>
        <pc:spChg chg="add del mod">
          <ac:chgData name="Harish R" userId="01f4de2a-f66d-4a2d-8d6e-e8dbbb8db7a2" providerId="ADAL" clId="{608ABBA1-81C7-4851-9AD5-9D88D40FE485}" dt="2023-05-25T11:15:19.436" v="52" actId="478"/>
          <ac:spMkLst>
            <pc:docMk/>
            <pc:sldMk cId="1924666761" sldId="295"/>
            <ac:spMk id="20" creationId="{07353D30-482B-1BAF-2C00-FB0B26DA9042}"/>
          </ac:spMkLst>
        </pc:spChg>
        <pc:spChg chg="add del mod">
          <ac:chgData name="Harish R" userId="01f4de2a-f66d-4a2d-8d6e-e8dbbb8db7a2" providerId="ADAL" clId="{608ABBA1-81C7-4851-9AD5-9D88D40FE485}" dt="2023-05-25T11:15:19.436" v="52" actId="478"/>
          <ac:spMkLst>
            <pc:docMk/>
            <pc:sldMk cId="1924666761" sldId="295"/>
            <ac:spMk id="22" creationId="{24231216-4618-2DA7-5031-808D0C2819ED}"/>
          </ac:spMkLst>
        </pc:spChg>
        <pc:spChg chg="add del mod">
          <ac:chgData name="Harish R" userId="01f4de2a-f66d-4a2d-8d6e-e8dbbb8db7a2" providerId="ADAL" clId="{608ABBA1-81C7-4851-9AD5-9D88D40FE485}" dt="2023-05-25T11:15:19.436" v="52" actId="478"/>
          <ac:spMkLst>
            <pc:docMk/>
            <pc:sldMk cId="1924666761" sldId="295"/>
            <ac:spMk id="24" creationId="{95270D91-BD24-60E2-DE2B-B2740391F81F}"/>
          </ac:spMkLst>
        </pc:spChg>
        <pc:spChg chg="add del mod">
          <ac:chgData name="Harish R" userId="01f4de2a-f66d-4a2d-8d6e-e8dbbb8db7a2" providerId="ADAL" clId="{608ABBA1-81C7-4851-9AD5-9D88D40FE485}" dt="2023-05-25T11:15:19.436" v="52" actId="478"/>
          <ac:spMkLst>
            <pc:docMk/>
            <pc:sldMk cId="1924666761" sldId="295"/>
            <ac:spMk id="26" creationId="{41A0907C-056A-FA6C-BDF8-C308574CFAB2}"/>
          </ac:spMkLst>
        </pc:spChg>
        <pc:spChg chg="add mod">
          <ac:chgData name="Harish R" userId="01f4de2a-f66d-4a2d-8d6e-e8dbbb8db7a2" providerId="ADAL" clId="{608ABBA1-81C7-4851-9AD5-9D88D40FE485}" dt="2023-05-26T04:06:02.980" v="1100" actId="255"/>
          <ac:spMkLst>
            <pc:docMk/>
            <pc:sldMk cId="1924666761" sldId="295"/>
            <ac:spMk id="27" creationId="{DB0A698B-BA5A-41AA-6E4A-53ECBF0D56E7}"/>
          </ac:spMkLst>
        </pc:spChg>
        <pc:spChg chg="add mod">
          <ac:chgData name="Harish R" userId="01f4de2a-f66d-4a2d-8d6e-e8dbbb8db7a2" providerId="ADAL" clId="{608ABBA1-81C7-4851-9AD5-9D88D40FE485}" dt="2023-05-25T11:28:55.955" v="130" actId="14100"/>
          <ac:spMkLst>
            <pc:docMk/>
            <pc:sldMk cId="1924666761" sldId="295"/>
            <ac:spMk id="28" creationId="{E34A46E1-8EDD-3234-924E-627AD60B153A}"/>
          </ac:spMkLst>
        </pc:spChg>
        <pc:spChg chg="add mod">
          <ac:chgData name="Harish R" userId="01f4de2a-f66d-4a2d-8d6e-e8dbbb8db7a2" providerId="ADAL" clId="{608ABBA1-81C7-4851-9AD5-9D88D40FE485}" dt="2023-05-25T11:55:26.442" v="247" actId="1076"/>
          <ac:spMkLst>
            <pc:docMk/>
            <pc:sldMk cId="1924666761" sldId="295"/>
            <ac:spMk id="30" creationId="{72E8D918-C042-79CE-498D-DFC41223FDBE}"/>
          </ac:spMkLst>
        </pc:spChg>
        <pc:spChg chg="add del mod">
          <ac:chgData name="Harish R" userId="01f4de2a-f66d-4a2d-8d6e-e8dbbb8db7a2" providerId="ADAL" clId="{608ABBA1-81C7-4851-9AD5-9D88D40FE485}" dt="2023-05-25T11:16:38.572" v="56" actId="21"/>
          <ac:spMkLst>
            <pc:docMk/>
            <pc:sldMk cId="1924666761" sldId="295"/>
            <ac:spMk id="31" creationId="{0B8DB034-C71D-1BE5-19CD-484C487D1D7C}"/>
          </ac:spMkLst>
        </pc:spChg>
        <pc:spChg chg="add del mod">
          <ac:chgData name="Harish R" userId="01f4de2a-f66d-4a2d-8d6e-e8dbbb8db7a2" providerId="ADAL" clId="{608ABBA1-81C7-4851-9AD5-9D88D40FE485}" dt="2023-05-25T11:16:41.556" v="57" actId="21"/>
          <ac:spMkLst>
            <pc:docMk/>
            <pc:sldMk cId="1924666761" sldId="295"/>
            <ac:spMk id="33" creationId="{2194788A-EDAD-2EF2-4351-A8BB8DC5D652}"/>
          </ac:spMkLst>
        </pc:spChg>
        <pc:spChg chg="add del mod">
          <ac:chgData name="Harish R" userId="01f4de2a-f66d-4a2d-8d6e-e8dbbb8db7a2" providerId="ADAL" clId="{608ABBA1-81C7-4851-9AD5-9D88D40FE485}" dt="2023-05-25T11:16:48.483" v="59" actId="21"/>
          <ac:spMkLst>
            <pc:docMk/>
            <pc:sldMk cId="1924666761" sldId="295"/>
            <ac:spMk id="34" creationId="{11061911-6B3D-BE83-B664-BE0FE7E76143}"/>
          </ac:spMkLst>
        </pc:spChg>
        <pc:spChg chg="add del mod">
          <ac:chgData name="Harish R" userId="01f4de2a-f66d-4a2d-8d6e-e8dbbb8db7a2" providerId="ADAL" clId="{608ABBA1-81C7-4851-9AD5-9D88D40FE485}" dt="2023-05-25T11:16:44.466" v="58" actId="21"/>
          <ac:spMkLst>
            <pc:docMk/>
            <pc:sldMk cId="1924666761" sldId="295"/>
            <ac:spMk id="36" creationId="{970CEEF4-F305-138B-5665-1A20AE4E9182}"/>
          </ac:spMkLst>
        </pc:spChg>
        <pc:spChg chg="add mod ord">
          <ac:chgData name="Harish R" userId="01f4de2a-f66d-4a2d-8d6e-e8dbbb8db7a2" providerId="ADAL" clId="{608ABBA1-81C7-4851-9AD5-9D88D40FE485}" dt="2023-05-25T12:02:19.202" v="323" actId="14100"/>
          <ac:spMkLst>
            <pc:docMk/>
            <pc:sldMk cId="1924666761" sldId="295"/>
            <ac:spMk id="37" creationId="{BF898FAA-684D-2809-44D6-73955643A7D9}"/>
          </ac:spMkLst>
        </pc:spChg>
        <pc:spChg chg="add mod">
          <ac:chgData name="Harish R" userId="01f4de2a-f66d-4a2d-8d6e-e8dbbb8db7a2" providerId="ADAL" clId="{608ABBA1-81C7-4851-9AD5-9D88D40FE485}" dt="2023-05-25T12:02:45.792" v="327" actId="1076"/>
          <ac:spMkLst>
            <pc:docMk/>
            <pc:sldMk cId="1924666761" sldId="295"/>
            <ac:spMk id="39" creationId="{68FB84F0-2323-8982-BE7A-BFCEDA8204B0}"/>
          </ac:spMkLst>
        </pc:spChg>
        <pc:spChg chg="add del mod">
          <ac:chgData name="Harish R" userId="01f4de2a-f66d-4a2d-8d6e-e8dbbb8db7a2" providerId="ADAL" clId="{608ABBA1-81C7-4851-9AD5-9D88D40FE485}" dt="2023-05-25T11:22:38.916" v="86" actId="478"/>
          <ac:spMkLst>
            <pc:docMk/>
            <pc:sldMk cId="1924666761" sldId="295"/>
            <ac:spMk id="40" creationId="{1D17F286-C5F6-5ECB-FDE4-64C4F8F8C66D}"/>
          </ac:spMkLst>
        </pc:spChg>
        <pc:spChg chg="add del mod">
          <ac:chgData name="Harish R" userId="01f4de2a-f66d-4a2d-8d6e-e8dbbb8db7a2" providerId="ADAL" clId="{608ABBA1-81C7-4851-9AD5-9D88D40FE485}" dt="2023-05-25T11:22:38.916" v="86" actId="478"/>
          <ac:spMkLst>
            <pc:docMk/>
            <pc:sldMk cId="1924666761" sldId="295"/>
            <ac:spMk id="42" creationId="{B91189ED-9FEF-DE9C-7B3A-96A9D1F8B911}"/>
          </ac:spMkLst>
        </pc:spChg>
        <pc:spChg chg="add mod">
          <ac:chgData name="Harish R" userId="01f4de2a-f66d-4a2d-8d6e-e8dbbb8db7a2" providerId="ADAL" clId="{608ABBA1-81C7-4851-9AD5-9D88D40FE485}" dt="2023-05-25T11:52:57.626" v="228" actId="14100"/>
          <ac:spMkLst>
            <pc:docMk/>
            <pc:sldMk cId="1924666761" sldId="295"/>
            <ac:spMk id="43" creationId="{059BD033-841C-0A67-1081-6FF6E305986D}"/>
          </ac:spMkLst>
        </pc:spChg>
        <pc:spChg chg="add mod">
          <ac:chgData name="Harish R" userId="01f4de2a-f66d-4a2d-8d6e-e8dbbb8db7a2" providerId="ADAL" clId="{608ABBA1-81C7-4851-9AD5-9D88D40FE485}" dt="2023-05-25T11:55:33.412" v="248" actId="14100"/>
          <ac:spMkLst>
            <pc:docMk/>
            <pc:sldMk cId="1924666761" sldId="295"/>
            <ac:spMk id="44" creationId="{C8B28168-2DED-65B6-1245-EFB57EF15AC7}"/>
          </ac:spMkLst>
        </pc:spChg>
        <pc:spChg chg="add mod">
          <ac:chgData name="Harish R" userId="01f4de2a-f66d-4a2d-8d6e-e8dbbb8db7a2" providerId="ADAL" clId="{608ABBA1-81C7-4851-9AD5-9D88D40FE485}" dt="2023-05-25T11:53:21.964" v="232" actId="14100"/>
          <ac:spMkLst>
            <pc:docMk/>
            <pc:sldMk cId="1924666761" sldId="295"/>
            <ac:spMk id="45" creationId="{C305C220-D276-6BD3-1484-AC8F863C574E}"/>
          </ac:spMkLst>
        </pc:spChg>
        <pc:spChg chg="add mod">
          <ac:chgData name="Harish R" userId="01f4de2a-f66d-4a2d-8d6e-e8dbbb8db7a2" providerId="ADAL" clId="{608ABBA1-81C7-4851-9AD5-9D88D40FE485}" dt="2023-05-25T11:54:43.302" v="241" actId="14100"/>
          <ac:spMkLst>
            <pc:docMk/>
            <pc:sldMk cId="1924666761" sldId="295"/>
            <ac:spMk id="46" creationId="{AD5D5F71-C9D6-4538-F58E-BEF9584ADED5}"/>
          </ac:spMkLst>
        </pc:spChg>
        <pc:spChg chg="add del mod">
          <ac:chgData name="Harish R" userId="01f4de2a-f66d-4a2d-8d6e-e8dbbb8db7a2" providerId="ADAL" clId="{608ABBA1-81C7-4851-9AD5-9D88D40FE485}" dt="2023-05-25T11:22:26.336" v="85"/>
          <ac:spMkLst>
            <pc:docMk/>
            <pc:sldMk cId="1924666761" sldId="295"/>
            <ac:spMk id="49" creationId="{ACFE8F5D-5EDF-3FD2-6912-46E69ED9DCC0}"/>
          </ac:spMkLst>
        </pc:spChg>
        <pc:spChg chg="add del mod">
          <ac:chgData name="Harish R" userId="01f4de2a-f66d-4a2d-8d6e-e8dbbb8db7a2" providerId="ADAL" clId="{608ABBA1-81C7-4851-9AD5-9D88D40FE485}" dt="2023-05-25T11:22:46.238" v="89" actId="21"/>
          <ac:spMkLst>
            <pc:docMk/>
            <pc:sldMk cId="1924666761" sldId="295"/>
            <ac:spMk id="51" creationId="{C74264D1-03B6-2A36-8E6E-EFD42F7DE708}"/>
          </ac:spMkLst>
        </pc:spChg>
        <pc:spChg chg="add del mod">
          <ac:chgData name="Harish R" userId="01f4de2a-f66d-4a2d-8d6e-e8dbbb8db7a2" providerId="ADAL" clId="{608ABBA1-81C7-4851-9AD5-9D88D40FE485}" dt="2023-05-25T11:22:49.395" v="90" actId="21"/>
          <ac:spMkLst>
            <pc:docMk/>
            <pc:sldMk cId="1924666761" sldId="295"/>
            <ac:spMk id="53" creationId="{BA06F5CF-AFC9-F5EB-0FEE-3574F9D4451E}"/>
          </ac:spMkLst>
        </pc:spChg>
        <pc:spChg chg="add del mod">
          <ac:chgData name="Harish R" userId="01f4de2a-f66d-4a2d-8d6e-e8dbbb8db7a2" providerId="ADAL" clId="{608ABBA1-81C7-4851-9AD5-9D88D40FE485}" dt="2023-05-25T11:22:52.136" v="91" actId="21"/>
          <ac:spMkLst>
            <pc:docMk/>
            <pc:sldMk cId="1924666761" sldId="295"/>
            <ac:spMk id="55" creationId="{81603F01-E437-959F-A4A9-5DCA864C8DF4}"/>
          </ac:spMkLst>
        </pc:spChg>
        <pc:spChg chg="add mod">
          <ac:chgData name="Harish R" userId="01f4de2a-f66d-4a2d-8d6e-e8dbbb8db7a2" providerId="ADAL" clId="{608ABBA1-81C7-4851-9AD5-9D88D40FE485}" dt="2023-05-25T12:01:00.031" v="315" actId="255"/>
          <ac:spMkLst>
            <pc:docMk/>
            <pc:sldMk cId="1924666761" sldId="295"/>
            <ac:spMk id="57" creationId="{FC6CEFDD-9A7E-0DC0-FB72-AF476D4CC87F}"/>
          </ac:spMkLst>
        </pc:spChg>
        <pc:spChg chg="add mod ord">
          <ac:chgData name="Harish R" userId="01f4de2a-f66d-4a2d-8d6e-e8dbbb8db7a2" providerId="ADAL" clId="{608ABBA1-81C7-4851-9AD5-9D88D40FE485}" dt="2023-05-25T11:52:30.252" v="226" actId="14100"/>
          <ac:spMkLst>
            <pc:docMk/>
            <pc:sldMk cId="1924666761" sldId="295"/>
            <ac:spMk id="58" creationId="{26197716-8334-116B-9926-FAA6D3636714}"/>
          </ac:spMkLst>
        </pc:spChg>
        <pc:spChg chg="add mod ord">
          <ac:chgData name="Harish R" userId="01f4de2a-f66d-4a2d-8d6e-e8dbbb8db7a2" providerId="ADAL" clId="{608ABBA1-81C7-4851-9AD5-9D88D40FE485}" dt="2023-05-25T12:02:35.612" v="326" actId="14100"/>
          <ac:spMkLst>
            <pc:docMk/>
            <pc:sldMk cId="1924666761" sldId="295"/>
            <ac:spMk id="59" creationId="{86A12E48-BAB9-69C8-B2E2-04C2BBCD1247}"/>
          </ac:spMkLst>
        </pc:spChg>
        <pc:spChg chg="add mod ord">
          <ac:chgData name="Harish R" userId="01f4de2a-f66d-4a2d-8d6e-e8dbbb8db7a2" providerId="ADAL" clId="{608ABBA1-81C7-4851-9AD5-9D88D40FE485}" dt="2023-05-25T11:40:18.298" v="211" actId="14100"/>
          <ac:spMkLst>
            <pc:docMk/>
            <pc:sldMk cId="1924666761" sldId="295"/>
            <ac:spMk id="61" creationId="{29C92141-208D-17FA-BF09-0089898098CA}"/>
          </ac:spMkLst>
        </pc:spChg>
        <pc:spChg chg="add mod">
          <ac:chgData name="Harish R" userId="01f4de2a-f66d-4a2d-8d6e-e8dbbb8db7a2" providerId="ADAL" clId="{608ABBA1-81C7-4851-9AD5-9D88D40FE485}" dt="2023-05-25T12:02:02.121" v="322" actId="1076"/>
          <ac:spMkLst>
            <pc:docMk/>
            <pc:sldMk cId="1924666761" sldId="295"/>
            <ac:spMk id="62" creationId="{F5405499-4F28-2608-47FF-76B2BD73C0F5}"/>
          </ac:spMkLst>
        </pc:spChg>
        <pc:spChg chg="del">
          <ac:chgData name="Harish R" userId="01f4de2a-f66d-4a2d-8d6e-e8dbbb8db7a2" providerId="ADAL" clId="{608ABBA1-81C7-4851-9AD5-9D88D40FE485}" dt="2023-05-25T11:15:24.006" v="53" actId="21"/>
          <ac:spMkLst>
            <pc:docMk/>
            <pc:sldMk cId="1924666761" sldId="295"/>
            <ac:spMk id="101" creationId="{A45E958A-ABCE-B639-C555-90CCC88988C5}"/>
          </ac:spMkLst>
        </pc:spChg>
        <pc:spChg chg="del">
          <ac:chgData name="Harish R" userId="01f4de2a-f66d-4a2d-8d6e-e8dbbb8db7a2" providerId="ADAL" clId="{608ABBA1-81C7-4851-9AD5-9D88D40FE485}" dt="2023-05-25T11:53:45.012" v="234" actId="21"/>
          <ac:spMkLst>
            <pc:docMk/>
            <pc:sldMk cId="1924666761" sldId="295"/>
            <ac:spMk id="102" creationId="{51BDF1B8-4D26-9C08-3102-6224AA6A4D20}"/>
          </ac:spMkLst>
        </pc:spChg>
        <pc:picChg chg="add mod">
          <ac:chgData name="Harish R" userId="01f4de2a-f66d-4a2d-8d6e-e8dbbb8db7a2" providerId="ADAL" clId="{608ABBA1-81C7-4851-9AD5-9D88D40FE485}" dt="2023-05-25T11:32:12.865" v="155" actId="1076"/>
          <ac:picMkLst>
            <pc:docMk/>
            <pc:sldMk cId="1924666761" sldId="295"/>
            <ac:picMk id="29" creationId="{BF6230B1-A5E1-A7E2-9F6D-35D1CBDFDBB4}"/>
          </ac:picMkLst>
        </pc:picChg>
        <pc:picChg chg="add del mod">
          <ac:chgData name="Harish R" userId="01f4de2a-f66d-4a2d-8d6e-e8dbbb8db7a2" providerId="ADAL" clId="{608ABBA1-81C7-4851-9AD5-9D88D40FE485}" dt="2023-05-25T11:18:24.456" v="67" actId="21"/>
          <ac:picMkLst>
            <pc:docMk/>
            <pc:sldMk cId="1924666761" sldId="295"/>
            <ac:picMk id="32" creationId="{6A6ED978-A3CF-68A7-A6EC-84AA3456BF52}"/>
          </ac:picMkLst>
        </pc:picChg>
        <pc:picChg chg="add del mod">
          <ac:chgData name="Harish R" userId="01f4de2a-f66d-4a2d-8d6e-e8dbbb8db7a2" providerId="ADAL" clId="{608ABBA1-81C7-4851-9AD5-9D88D40FE485}" dt="2023-05-25T11:18:34.427" v="69" actId="21"/>
          <ac:picMkLst>
            <pc:docMk/>
            <pc:sldMk cId="1924666761" sldId="295"/>
            <ac:picMk id="35" creationId="{3CD51457-8E9A-EF80-DC2F-B2796C28E96E}"/>
          </ac:picMkLst>
        </pc:picChg>
        <pc:picChg chg="add mod ord">
          <ac:chgData name="Harish R" userId="01f4de2a-f66d-4a2d-8d6e-e8dbbb8db7a2" providerId="ADAL" clId="{608ABBA1-81C7-4851-9AD5-9D88D40FE485}" dt="2023-05-25T11:53:49.655" v="235" actId="166"/>
          <ac:picMkLst>
            <pc:docMk/>
            <pc:sldMk cId="1924666761" sldId="295"/>
            <ac:picMk id="38" creationId="{6E01B523-17A9-CDBF-19F9-336B3569A12E}"/>
          </ac:picMkLst>
        </pc:picChg>
        <pc:picChg chg="add del mod">
          <ac:chgData name="Harish R" userId="01f4de2a-f66d-4a2d-8d6e-e8dbbb8db7a2" providerId="ADAL" clId="{608ABBA1-81C7-4851-9AD5-9D88D40FE485}" dt="2023-05-25T11:22:38.916" v="86" actId="478"/>
          <ac:picMkLst>
            <pc:docMk/>
            <pc:sldMk cId="1924666761" sldId="295"/>
            <ac:picMk id="41" creationId="{9CAA58CF-BB2B-87FD-BCC0-8A24F620B7D1}"/>
          </ac:picMkLst>
        </pc:picChg>
        <pc:picChg chg="add mod">
          <ac:chgData name="Harish R" userId="01f4de2a-f66d-4a2d-8d6e-e8dbbb8db7a2" providerId="ADAL" clId="{608ABBA1-81C7-4851-9AD5-9D88D40FE485}" dt="2023-05-25T11:32:17.305" v="156" actId="1076"/>
          <ac:picMkLst>
            <pc:docMk/>
            <pc:sldMk cId="1924666761" sldId="295"/>
            <ac:picMk id="47" creationId="{D79127E7-9618-D071-F8A7-BEE56D054EA3}"/>
          </ac:picMkLst>
        </pc:picChg>
        <pc:picChg chg="add mod">
          <ac:chgData name="Harish R" userId="01f4de2a-f66d-4a2d-8d6e-e8dbbb8db7a2" providerId="ADAL" clId="{608ABBA1-81C7-4851-9AD5-9D88D40FE485}" dt="2023-05-25T11:32:21.925" v="157" actId="1076"/>
          <ac:picMkLst>
            <pc:docMk/>
            <pc:sldMk cId="1924666761" sldId="295"/>
            <ac:picMk id="48" creationId="{710AFF7D-6E2F-8DD4-436F-5E0EDFE0C255}"/>
          </ac:picMkLst>
        </pc:picChg>
        <pc:picChg chg="add mod">
          <ac:chgData name="Harish R" userId="01f4de2a-f66d-4a2d-8d6e-e8dbbb8db7a2" providerId="ADAL" clId="{608ABBA1-81C7-4851-9AD5-9D88D40FE485}" dt="2023-05-25T12:00:52.880" v="314" actId="1076"/>
          <ac:picMkLst>
            <pc:docMk/>
            <pc:sldMk cId="1924666761" sldId="295"/>
            <ac:picMk id="56" creationId="{3AFA3EBA-A817-C9CA-C0EF-2D1350BEB545}"/>
          </ac:picMkLst>
        </pc:picChg>
        <pc:picChg chg="add mod ord">
          <ac:chgData name="Harish R" userId="01f4de2a-f66d-4a2d-8d6e-e8dbbb8db7a2" providerId="ADAL" clId="{608ABBA1-81C7-4851-9AD5-9D88D40FE485}" dt="2023-05-25T11:51:38.543" v="220" actId="14100"/>
          <ac:picMkLst>
            <pc:docMk/>
            <pc:sldMk cId="1924666761" sldId="295"/>
            <ac:picMk id="60" creationId="{721C41B9-6E7D-ABC3-A550-9E709BF05D82}"/>
          </ac:picMkLst>
        </pc:picChg>
        <pc:picChg chg="del">
          <ac:chgData name="Harish R" userId="01f4de2a-f66d-4a2d-8d6e-e8dbbb8db7a2" providerId="ADAL" clId="{608ABBA1-81C7-4851-9AD5-9D88D40FE485}" dt="2023-05-25T11:15:11.712" v="51" actId="478"/>
          <ac:picMkLst>
            <pc:docMk/>
            <pc:sldMk cId="1924666761" sldId="295"/>
            <ac:picMk id="72" creationId="{FD5AE93E-9743-FD3B-C935-638BF9D159CC}"/>
          </ac:picMkLst>
        </pc:picChg>
        <pc:picChg chg="del">
          <ac:chgData name="Harish R" userId="01f4de2a-f66d-4a2d-8d6e-e8dbbb8db7a2" providerId="ADAL" clId="{608ABBA1-81C7-4851-9AD5-9D88D40FE485}" dt="2023-05-25T11:15:11.712" v="51" actId="478"/>
          <ac:picMkLst>
            <pc:docMk/>
            <pc:sldMk cId="1924666761" sldId="295"/>
            <ac:picMk id="76" creationId="{7541E72A-A0CB-A011-55A9-1126F707D889}"/>
          </ac:picMkLst>
        </pc:picChg>
        <pc:picChg chg="del">
          <ac:chgData name="Harish R" userId="01f4de2a-f66d-4a2d-8d6e-e8dbbb8db7a2" providerId="ADAL" clId="{608ABBA1-81C7-4851-9AD5-9D88D40FE485}" dt="2023-05-25T11:15:11.712" v="51" actId="478"/>
          <ac:picMkLst>
            <pc:docMk/>
            <pc:sldMk cId="1924666761" sldId="295"/>
            <ac:picMk id="80" creationId="{FCC17566-BE36-5CE0-25C6-8AC132D1479D}"/>
          </ac:picMkLst>
        </pc:picChg>
      </pc:sldChg>
      <pc:sldChg chg="delSp modSp mod">
        <pc:chgData name="Harish R" userId="01f4de2a-f66d-4a2d-8d6e-e8dbbb8db7a2" providerId="ADAL" clId="{608ABBA1-81C7-4851-9AD5-9D88D40FE485}" dt="2023-05-26T04:03:29.390" v="1091" actId="255"/>
        <pc:sldMkLst>
          <pc:docMk/>
          <pc:sldMk cId="443667758" sldId="297"/>
        </pc:sldMkLst>
        <pc:spChg chg="mod">
          <ac:chgData name="Harish R" userId="01f4de2a-f66d-4a2d-8d6e-e8dbbb8db7a2" providerId="ADAL" clId="{608ABBA1-81C7-4851-9AD5-9D88D40FE485}" dt="2023-05-26T04:03:29.390" v="1091" actId="255"/>
          <ac:spMkLst>
            <pc:docMk/>
            <pc:sldMk cId="443667758" sldId="297"/>
            <ac:spMk id="5" creationId="{C371CEB5-0F43-BA22-C4E7-3A84E631DA11}"/>
          </ac:spMkLst>
        </pc:spChg>
        <pc:spChg chg="del">
          <ac:chgData name="Harish R" userId="01f4de2a-f66d-4a2d-8d6e-e8dbbb8db7a2" providerId="ADAL" clId="{608ABBA1-81C7-4851-9AD5-9D88D40FE485}" dt="2023-05-25T12:24:25.201" v="355" actId="21"/>
          <ac:spMkLst>
            <pc:docMk/>
            <pc:sldMk cId="443667758" sldId="297"/>
            <ac:spMk id="102" creationId="{51BDF1B8-4D26-9C08-3102-6224AA6A4D20}"/>
          </ac:spMkLst>
        </pc:spChg>
      </pc:sldChg>
      <pc:sldChg chg="addSp delSp modSp add del mod">
        <pc:chgData name="Harish R" userId="01f4de2a-f66d-4a2d-8d6e-e8dbbb8db7a2" providerId="ADAL" clId="{608ABBA1-81C7-4851-9AD5-9D88D40FE485}" dt="2023-05-25T17:42:51.950" v="1051" actId="2696"/>
        <pc:sldMkLst>
          <pc:docMk/>
          <pc:sldMk cId="281272091" sldId="298"/>
        </pc:sldMkLst>
        <pc:spChg chg="del">
          <ac:chgData name="Harish R" userId="01f4de2a-f66d-4a2d-8d6e-e8dbbb8db7a2" providerId="ADAL" clId="{608ABBA1-81C7-4851-9AD5-9D88D40FE485}" dt="2023-05-25T17:40:26.930" v="1023" actId="21"/>
          <ac:spMkLst>
            <pc:docMk/>
            <pc:sldMk cId="281272091" sldId="298"/>
            <ac:spMk id="2" creationId="{B83F7D2E-080D-DBDD-73C4-3C38A2B77908}"/>
          </ac:spMkLst>
        </pc:spChg>
        <pc:spChg chg="add mod">
          <ac:chgData name="Harish R" userId="01f4de2a-f66d-4a2d-8d6e-e8dbbb8db7a2" providerId="ADAL" clId="{608ABBA1-81C7-4851-9AD5-9D88D40FE485}" dt="2023-05-25T17:40:26.930" v="1023" actId="21"/>
          <ac:spMkLst>
            <pc:docMk/>
            <pc:sldMk cId="281272091" sldId="298"/>
            <ac:spMk id="6" creationId="{DB9E1521-1309-7121-819F-E9085CC30AE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Market Growth</c:v>
                </c:pt>
              </c:strCache>
            </c:strRef>
          </c:tx>
          <c:spPr>
            <a:solidFill>
              <a:schemeClr val="accent1"/>
            </a:solidFill>
            <a:ln>
              <a:noFill/>
            </a:ln>
            <a:effectLst/>
          </c:spPr>
          <c:invertIfNegative val="0"/>
          <c:cat>
            <c:numRef>
              <c:f>Sheet1!$A$2:$A$9</c:f>
              <c:numCache>
                <c:formatCode>General</c:formatCode>
                <c:ptCount val="8"/>
                <c:pt idx="0">
                  <c:v>2023</c:v>
                </c:pt>
                <c:pt idx="1">
                  <c:v>2024</c:v>
                </c:pt>
                <c:pt idx="2">
                  <c:v>2025</c:v>
                </c:pt>
                <c:pt idx="3">
                  <c:v>2026</c:v>
                </c:pt>
                <c:pt idx="4">
                  <c:v>2027</c:v>
                </c:pt>
                <c:pt idx="5">
                  <c:v>2028</c:v>
                </c:pt>
                <c:pt idx="6">
                  <c:v>2029</c:v>
                </c:pt>
                <c:pt idx="7">
                  <c:v>2030</c:v>
                </c:pt>
              </c:numCache>
            </c:numRef>
          </c:cat>
          <c:val>
            <c:numRef>
              <c:f>Sheet1!$B$2:$B$9</c:f>
              <c:numCache>
                <c:formatCode>General</c:formatCode>
                <c:ptCount val="8"/>
                <c:pt idx="0">
                  <c:v>51.9</c:v>
                </c:pt>
                <c:pt idx="1">
                  <c:v>54.4</c:v>
                </c:pt>
                <c:pt idx="2">
                  <c:v>56.9</c:v>
                </c:pt>
                <c:pt idx="3">
                  <c:v>59.5</c:v>
                </c:pt>
                <c:pt idx="4">
                  <c:v>62.2</c:v>
                </c:pt>
                <c:pt idx="5">
                  <c:v>65</c:v>
                </c:pt>
                <c:pt idx="6">
                  <c:v>67.900000000000006</c:v>
                </c:pt>
                <c:pt idx="7">
                  <c:v>70.900000000000006</c:v>
                </c:pt>
              </c:numCache>
            </c:numRef>
          </c:val>
          <c:extLst>
            <c:ext xmlns:c16="http://schemas.microsoft.com/office/drawing/2014/chart" uri="{C3380CC4-5D6E-409C-BE32-E72D297353CC}">
              <c16:uniqueId val="{00000000-0745-45A6-898A-D3128420D335}"/>
            </c:ext>
          </c:extLst>
        </c:ser>
        <c:dLbls>
          <c:showLegendKey val="0"/>
          <c:showVal val="0"/>
          <c:showCatName val="0"/>
          <c:showSerName val="0"/>
          <c:showPercent val="0"/>
          <c:showBubbleSize val="0"/>
        </c:dLbls>
        <c:gapWidth val="219"/>
        <c:overlap val="-27"/>
        <c:axId val="432083056"/>
        <c:axId val="432084496"/>
      </c:barChart>
      <c:catAx>
        <c:axId val="43208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084496"/>
        <c:crosses val="autoZero"/>
        <c:auto val="1"/>
        <c:lblAlgn val="ctr"/>
        <c:lblOffset val="100"/>
        <c:noMultiLvlLbl val="0"/>
      </c:catAx>
      <c:valAx>
        <c:axId val="432084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083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202942" y="1682686"/>
            <a:ext cx="7988808" cy="1206627"/>
          </a:xfrm>
        </p:spPr>
        <p:txBody>
          <a:bodyPr/>
          <a:lstStyle/>
          <a:p>
            <a:r>
              <a:rPr lang="en-US" sz="3600" dirty="0"/>
              <a:t>XX Co. Market Entry Feasibility Study</a:t>
            </a:r>
            <a:br>
              <a:rPr lang="en-US" sz="3600" dirty="0"/>
            </a:br>
            <a:endParaRPr lang="en-US" sz="36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US Vitamin Market</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72668" y="179546"/>
            <a:ext cx="10671048" cy="768096"/>
          </a:xfrm>
        </p:spPr>
        <p:txBody>
          <a:bodyPr/>
          <a:lstStyle/>
          <a:p>
            <a:r>
              <a:rPr lang="en-US" sz="2400" dirty="0"/>
              <a:t>The Key Drivers of Success in the US Vitamin Market</a:t>
            </a:r>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1190445"/>
            <a:ext cx="3328416" cy="5109772"/>
          </a:xfrm>
        </p:spPr>
        <p:txBody>
          <a:bodyPr/>
          <a:lstStyle/>
          <a:p>
            <a:r>
              <a:rPr lang="en-US" dirty="0"/>
              <a:t>Market size and growth potential</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5629656" y="793918"/>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854100" y="2628759"/>
            <a:ext cx="3096797" cy="3528201"/>
          </a:xfrm>
        </p:spPr>
        <p:txBody>
          <a:bodyPr/>
          <a:lstStyle/>
          <a:p>
            <a:r>
              <a:rPr lang="en-US" dirty="0"/>
              <a:t>The global vitamin supplements market size was valued at USD 49.5 billion in 2020 and is expected to expand at a compound annual growth rate (CAGR) of 6.2% from 2021 to 2028</a:t>
            </a:r>
          </a:p>
          <a:p>
            <a:pPr marL="0" indent="0">
              <a:buNone/>
            </a:pPr>
            <a:endParaRPr lang="en-US" dirty="0"/>
          </a:p>
          <a:p>
            <a:r>
              <a:rPr lang="en-US" dirty="0"/>
              <a:t>It is projected to reach $62.2 billion by 2027 and is expected to reach $70.3 billion by 2030(LRA)</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43984" y="1190444"/>
            <a:ext cx="3328416" cy="5109772"/>
          </a:xfrm>
        </p:spPr>
        <p:txBody>
          <a:bodyPr/>
          <a:lstStyle/>
          <a:p>
            <a:r>
              <a:rPr lang="en-US" dirty="0"/>
              <a:t>Competitive landscape</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1911096" y="801682"/>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543246" y="2628759"/>
            <a:ext cx="3105508" cy="3528201"/>
          </a:xfrm>
        </p:spPr>
        <p:txBody>
          <a:bodyPr/>
          <a:lstStyle/>
          <a:p>
            <a:r>
              <a:rPr lang="en-US" dirty="0"/>
              <a:t>The U.S. vitamin market is oligopolistic, with the top five companies accounting for just over 30% of the market share. This means that there are a small number of large companies that dominate the market, but there are also a number of smaller companies that compete in the market. This type of market structure is often characterized by high barriers to entry, which makes it difficult for new companies to enter the market.</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40" y="1190445"/>
            <a:ext cx="3328416" cy="5109771"/>
          </a:xfrm>
        </p:spPr>
        <p:txBody>
          <a:bodyPr/>
          <a:lstStyle/>
          <a:p>
            <a:r>
              <a:rPr lang="en-US" altLang="zh-CN" dirty="0"/>
              <a:t>Consumer preferences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a:xfrm>
            <a:off x="9290304" y="801682"/>
            <a:ext cx="932688" cy="932688"/>
          </a:xfrm>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71332" y="2740008"/>
            <a:ext cx="2770632" cy="3416952"/>
          </a:xfrm>
        </p:spPr>
        <p:txBody>
          <a:bodyPr/>
          <a:lstStyle/>
          <a:p>
            <a:r>
              <a:rPr lang="en-US" dirty="0"/>
              <a:t>Consumer preferences in the U.S. are shifting towards natural and organic products. According to a 2022 survey by the Natural Marketing Institute, 60% of U.S. consumers said they were willing to pay more for natural and organic products. This is a significant increase from the 52% of consumers who said the same in 2017.</a:t>
            </a:r>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181155" y="179546"/>
            <a:ext cx="11878573" cy="768096"/>
          </a:xfrm>
        </p:spPr>
        <p:txBody>
          <a:bodyPr/>
          <a:lstStyle/>
          <a:p>
            <a:r>
              <a:rPr lang="en-US" sz="2400" dirty="0"/>
              <a:t>The Key Drivers of Success in the US Vitamin Market</a:t>
            </a:r>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1190445"/>
            <a:ext cx="3328416" cy="5109772"/>
          </a:xfrm>
        </p:spPr>
        <p:txBody>
          <a:bodyPr/>
          <a:lstStyle/>
          <a:p>
            <a:r>
              <a:rPr lang="en-US" dirty="0"/>
              <a:t>Consumer preferences</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5629656" y="793918"/>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854100" y="2628759"/>
            <a:ext cx="3096797" cy="3528201"/>
          </a:xfrm>
        </p:spPr>
        <p:txBody>
          <a:bodyPr/>
          <a:lstStyle/>
          <a:p>
            <a:r>
              <a:rPr lang="en-US" dirty="0"/>
              <a:t>The survey results suggest that the demand for natural and organic products is strong and growing. This is a trend that is likely to continue in the coming years. Companies that can offer high-quality natural and organic products at a competitive price are well-positioned to succeed in this market.</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43984" y="1190444"/>
            <a:ext cx="3328416" cy="5109772"/>
          </a:xfrm>
        </p:spPr>
        <p:txBody>
          <a:bodyPr/>
          <a:lstStyle/>
          <a:p>
            <a:r>
              <a:rPr lang="en-US" dirty="0"/>
              <a:t>Regulatory environment</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9372600" y="793918"/>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443984" y="2628759"/>
            <a:ext cx="3328416" cy="3528201"/>
          </a:xfrm>
        </p:spPr>
        <p:txBody>
          <a:bodyPr/>
          <a:lstStyle/>
          <a:p>
            <a:r>
              <a:rPr lang="en-US" sz="1350" dirty="0"/>
              <a:t>The FDA regulates dietary supplements in the United States. However, the regulations are less stringent than in other countries. For example, dietary supplements do not need to be approved by the FDA before they can be marketed. This makes it easier for new companies to enter the market and compete with established brands. </a:t>
            </a:r>
          </a:p>
          <a:p>
            <a:r>
              <a:rPr lang="en-US" sz="1350" dirty="0"/>
              <a:t>First, it allows new companies to enter the market more easily. Second, it allows companies to be more innovative with their products. Third, it allows companies to offer products at a lower price.</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0916" y="1190445"/>
            <a:ext cx="3328416" cy="5109771"/>
          </a:xfrm>
        </p:spPr>
        <p:txBody>
          <a:bodyPr/>
          <a:lstStyle/>
          <a:p>
            <a:r>
              <a:rPr lang="en-US" altLang="zh-CN" dirty="0"/>
              <a:t>Distribution channels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a:xfrm>
            <a:off x="1911096" y="793918"/>
            <a:ext cx="932688" cy="932688"/>
          </a:xfrm>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69808" y="2628759"/>
            <a:ext cx="2770632" cy="3528201"/>
          </a:xfrm>
        </p:spPr>
        <p:txBody>
          <a:bodyPr/>
          <a:lstStyle/>
          <a:p>
            <a:r>
              <a:rPr lang="en-US" dirty="0"/>
              <a:t>There are a number of well-established distribution channels for vitamins and supplements in the US. In 2022, 55% of vitamin and supplement sales were made through online retailers, 35% were made through brick-and-mortar stores, and 10% were made through direct mail.</a:t>
            </a:r>
          </a:p>
        </p:txBody>
      </p:sp>
    </p:spTree>
    <p:extLst>
      <p:ext uri="{BB962C8B-B14F-4D97-AF65-F5344CB8AC3E}">
        <p14:creationId xmlns:p14="http://schemas.microsoft.com/office/powerpoint/2010/main" val="44366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60053" y="-20881"/>
            <a:ext cx="8082090" cy="757615"/>
          </a:xfrm>
        </p:spPr>
        <p:txBody>
          <a:bodyPr/>
          <a:lstStyle/>
          <a:p>
            <a:r>
              <a:rPr lang="en-US" sz="2400" dirty="0"/>
              <a:t>The Size and Growth of the US Vitamin Market</a:t>
            </a:r>
            <a:br>
              <a:rPr lang="en-US" sz="2400" dirty="0"/>
            </a:br>
            <a:endParaRPr lang="en-US" sz="2400"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10077" y="831605"/>
            <a:ext cx="3741928" cy="851535"/>
          </a:xfrm>
        </p:spPr>
        <p:txBody>
          <a:bodyPr/>
          <a:lstStyle/>
          <a:p>
            <a:r>
              <a:rPr lang="en-US" dirty="0"/>
              <a:t>Increasing awareness of the importance of vitamins and supplements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17596" y="3977230"/>
            <a:ext cx="3933317" cy="1923348"/>
          </a:xfrm>
        </p:spPr>
        <p:txBody>
          <a:bodyPr/>
          <a:lstStyle/>
          <a:p>
            <a:r>
              <a:rPr lang="en-US" sz="1400" dirty="0"/>
              <a:t>The aging population is a major driver of the vitamin and supplement market. As people age, they are more likely to experience nutrient deficiencies, which can lead to a number of health problems. Vitamins and supplements can help to prevent or manage these nutrient deficiencies.</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8072629" y="835417"/>
            <a:ext cx="3625088" cy="851534"/>
          </a:xfrm>
        </p:spPr>
        <p:txBody>
          <a:bodyPr/>
          <a:lstStyle/>
          <a:p>
            <a:r>
              <a:rPr lang="en-US" dirty="0"/>
              <a:t>Growing demand for natural and organic products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748017" y="1823008"/>
            <a:ext cx="4045712" cy="2133781"/>
          </a:xfrm>
        </p:spPr>
        <p:txBody>
          <a:bodyPr/>
          <a:lstStyle/>
          <a:p>
            <a:r>
              <a:rPr lang="en-US" sz="1400" dirty="0"/>
              <a:t>Consumers are increasingly looking for natural and organic products, including vitamins and supplements. This is being driven by a number of factors, including the belief that natural products are safer and more effective than synthetic products, and the growing concern about the environmental impact of synthetic products.</a:t>
            </a:r>
          </a:p>
        </p:txBody>
      </p:sp>
      <p:sp>
        <p:nvSpPr>
          <p:cNvPr id="4" name="Text Placeholder 10">
            <a:extLst>
              <a:ext uri="{FF2B5EF4-FFF2-40B4-BE49-F238E27FC236}">
                <a16:creationId xmlns:a16="http://schemas.microsoft.com/office/drawing/2014/main" id="{4CA3BA55-C33E-B1F9-DDF7-DD914C7D862B}"/>
              </a:ext>
            </a:extLst>
          </p:cNvPr>
          <p:cNvSpPr txBox="1">
            <a:spLocks/>
          </p:cNvSpPr>
          <p:nvPr/>
        </p:nvSpPr>
        <p:spPr>
          <a:xfrm>
            <a:off x="3910077" y="3618107"/>
            <a:ext cx="2632710" cy="359123"/>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Aging population</a:t>
            </a:r>
          </a:p>
        </p:txBody>
      </p:sp>
      <p:sp>
        <p:nvSpPr>
          <p:cNvPr id="5" name="Text Placeholder 10">
            <a:extLst>
              <a:ext uri="{FF2B5EF4-FFF2-40B4-BE49-F238E27FC236}">
                <a16:creationId xmlns:a16="http://schemas.microsoft.com/office/drawing/2014/main" id="{BA18186C-0C4D-489D-9572-A97B25A07191}"/>
              </a:ext>
            </a:extLst>
          </p:cNvPr>
          <p:cNvSpPr txBox="1">
            <a:spLocks/>
          </p:cNvSpPr>
          <p:nvPr/>
        </p:nvSpPr>
        <p:spPr>
          <a:xfrm>
            <a:off x="8025004" y="3618106"/>
            <a:ext cx="3741928" cy="359124"/>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Rising disposable incomes</a:t>
            </a:r>
          </a:p>
        </p:txBody>
      </p:sp>
      <p:sp>
        <p:nvSpPr>
          <p:cNvPr id="6" name="Content Placeholder 11">
            <a:extLst>
              <a:ext uri="{FF2B5EF4-FFF2-40B4-BE49-F238E27FC236}">
                <a16:creationId xmlns:a16="http://schemas.microsoft.com/office/drawing/2014/main" id="{BA5DDCC0-4E10-5093-EE06-EFB5E08B417A}"/>
              </a:ext>
            </a:extLst>
          </p:cNvPr>
          <p:cNvSpPr txBox="1">
            <a:spLocks/>
          </p:cNvSpPr>
          <p:nvPr/>
        </p:nvSpPr>
        <p:spPr>
          <a:xfrm>
            <a:off x="3665221" y="1823008"/>
            <a:ext cx="3741928" cy="2508043"/>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Consumers are becoming more aware of the importance of taking vitamins and supplements to maintain their health. This is being driven by a number of factors, including the increasing prevalence of chronic diseases, the aging population, and the rising cost of healthcare.</a:t>
            </a:r>
          </a:p>
        </p:txBody>
      </p:sp>
      <p:sp>
        <p:nvSpPr>
          <p:cNvPr id="7" name="Content Placeholder 11">
            <a:extLst>
              <a:ext uri="{FF2B5EF4-FFF2-40B4-BE49-F238E27FC236}">
                <a16:creationId xmlns:a16="http://schemas.microsoft.com/office/drawing/2014/main" id="{5AF5FF96-8B14-A174-62A7-82139DCF22F5}"/>
              </a:ext>
            </a:extLst>
          </p:cNvPr>
          <p:cNvSpPr txBox="1">
            <a:spLocks/>
          </p:cNvSpPr>
          <p:nvPr/>
        </p:nvSpPr>
        <p:spPr>
          <a:xfrm>
            <a:off x="7700392" y="3982548"/>
            <a:ext cx="3741928" cy="1389888"/>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As disposable incomes rise, more people are able to afford to buy vitamins and supplements. This is particularly true in developing countries, where the middle class is growing rapidly.</a:t>
            </a:r>
          </a:p>
        </p:txBody>
      </p:sp>
      <p:sp>
        <p:nvSpPr>
          <p:cNvPr id="9" name="Content Placeholder 11">
            <a:extLst>
              <a:ext uri="{FF2B5EF4-FFF2-40B4-BE49-F238E27FC236}">
                <a16:creationId xmlns:a16="http://schemas.microsoft.com/office/drawing/2014/main" id="{89953E9E-2241-1B99-3E7C-B363F9AB92CD}"/>
              </a:ext>
            </a:extLst>
          </p:cNvPr>
          <p:cNvSpPr txBox="1">
            <a:spLocks/>
          </p:cNvSpPr>
          <p:nvPr/>
        </p:nvSpPr>
        <p:spPr>
          <a:xfrm>
            <a:off x="3666236" y="5721677"/>
            <a:ext cx="8383904" cy="1058404"/>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Bahnschrift" panose="020B0502040204020203" pitchFamily="34" charset="0"/>
              </a:rPr>
              <a:t>The vitamin and supplement market is a competitive market, with a number of well-established companies competing for market share. The key to success in this market is to offer high-quality products at a competitive price. Companies that can also differentiate their products from the competition will be well-positioned to succeed in this market.</a:t>
            </a:r>
          </a:p>
        </p:txBody>
      </p:sp>
    </p:spTree>
    <p:extLst>
      <p:ext uri="{BB962C8B-B14F-4D97-AF65-F5344CB8AC3E}">
        <p14:creationId xmlns:p14="http://schemas.microsoft.com/office/powerpoint/2010/main" val="317028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29C92141-208D-17FA-BF09-0089898098CA}"/>
              </a:ext>
            </a:extLst>
          </p:cNvPr>
          <p:cNvSpPr/>
          <p:nvPr/>
        </p:nvSpPr>
        <p:spPr>
          <a:xfrm>
            <a:off x="328974" y="2393821"/>
            <a:ext cx="2777255" cy="1743262"/>
          </a:xfrm>
          <a:prstGeom prst="rect">
            <a:avLst/>
          </a:prstGeom>
          <a:solidFill>
            <a:srgbClr val="F5CD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0" name="Picture 59">
            <a:extLst>
              <a:ext uri="{FF2B5EF4-FFF2-40B4-BE49-F238E27FC236}">
                <a16:creationId xmlns:a16="http://schemas.microsoft.com/office/drawing/2014/main" id="{721C41B9-6E7D-ABC3-A550-9E709BF05D82}"/>
              </a:ext>
            </a:extLst>
          </p:cNvPr>
          <p:cNvPicPr>
            <a:picLocks noChangeAspect="1"/>
          </p:cNvPicPr>
          <p:nvPr/>
        </p:nvPicPr>
        <p:blipFill>
          <a:blip r:embed="rId2"/>
          <a:stretch>
            <a:fillRect/>
          </a:stretch>
        </p:blipFill>
        <p:spPr>
          <a:xfrm>
            <a:off x="3232102" y="2393818"/>
            <a:ext cx="2737289" cy="1743262"/>
          </a:xfrm>
          <a:prstGeom prst="rect">
            <a:avLst/>
          </a:prstGeom>
        </p:spPr>
      </p:pic>
      <p:sp>
        <p:nvSpPr>
          <p:cNvPr id="58" name="Rectangle 57">
            <a:extLst>
              <a:ext uri="{FF2B5EF4-FFF2-40B4-BE49-F238E27FC236}">
                <a16:creationId xmlns:a16="http://schemas.microsoft.com/office/drawing/2014/main" id="{26197716-8334-116B-9926-FAA6D3636714}"/>
              </a:ext>
            </a:extLst>
          </p:cNvPr>
          <p:cNvSpPr/>
          <p:nvPr/>
        </p:nvSpPr>
        <p:spPr>
          <a:xfrm>
            <a:off x="6139582" y="2393819"/>
            <a:ext cx="2852018" cy="17432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id="{86A12E48-BAB9-69C8-B2E2-04C2BBCD1247}"/>
              </a:ext>
            </a:extLst>
          </p:cNvPr>
          <p:cNvSpPr/>
          <p:nvPr/>
        </p:nvSpPr>
        <p:spPr>
          <a:xfrm>
            <a:off x="9165446" y="2393818"/>
            <a:ext cx="2697579" cy="1743264"/>
          </a:xfrm>
          <a:prstGeom prst="rect">
            <a:avLst/>
          </a:prstGeom>
          <a:solidFill>
            <a:srgbClr val="AAC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itle 6">
            <a:extLst>
              <a:ext uri="{FF2B5EF4-FFF2-40B4-BE49-F238E27FC236}">
                <a16:creationId xmlns:a16="http://schemas.microsoft.com/office/drawing/2014/main" id="{DB0A698B-BA5A-41AA-6E4A-53ECBF0D56E7}"/>
              </a:ext>
            </a:extLst>
          </p:cNvPr>
          <p:cNvSpPr>
            <a:spLocks noGrp="1"/>
          </p:cNvSpPr>
          <p:nvPr>
            <p:ph type="title"/>
          </p:nvPr>
        </p:nvSpPr>
        <p:spPr>
          <a:xfrm>
            <a:off x="133935" y="212808"/>
            <a:ext cx="11856781" cy="485592"/>
          </a:xfrm>
        </p:spPr>
        <p:txBody>
          <a:bodyPr/>
          <a:lstStyle/>
          <a:p>
            <a:pPr algn="l"/>
            <a:r>
              <a:rPr kumimoji="0" lang="en-US" sz="2500" b="1" i="0" u="none" strike="noStrike" kern="1200" cap="all" spc="0" normalizeH="0" baseline="0" noProof="0" dirty="0">
                <a:ln>
                  <a:noFill/>
                </a:ln>
                <a:solidFill>
                  <a:srgbClr val="1F2C8F"/>
                </a:solidFill>
                <a:effectLst/>
                <a:uLnTx/>
                <a:uFillTx/>
                <a:latin typeface="Arial Black"/>
                <a:ea typeface="+mj-ea"/>
                <a:cs typeface="+mj-cs"/>
              </a:rPr>
              <a:t>XX Co.'s Winning Formula for Success in the US Market</a:t>
            </a:r>
          </a:p>
        </p:txBody>
      </p:sp>
      <p:sp>
        <p:nvSpPr>
          <p:cNvPr id="28" name="Text Placeholder 18">
            <a:extLst>
              <a:ext uri="{FF2B5EF4-FFF2-40B4-BE49-F238E27FC236}">
                <a16:creationId xmlns:a16="http://schemas.microsoft.com/office/drawing/2014/main" id="{E34A46E1-8EDD-3234-924E-627AD60B153A}"/>
              </a:ext>
            </a:extLst>
          </p:cNvPr>
          <p:cNvSpPr>
            <a:spLocks noGrp="1"/>
          </p:cNvSpPr>
          <p:nvPr>
            <p:ph type="body" idx="1"/>
          </p:nvPr>
        </p:nvSpPr>
        <p:spPr>
          <a:xfrm>
            <a:off x="321545" y="1146865"/>
            <a:ext cx="2777255" cy="2990217"/>
          </a:xfrm>
        </p:spPr>
        <p:txBody>
          <a:bodyPr/>
          <a:lstStyle/>
          <a:p>
            <a:pPr lvl="0"/>
            <a:r>
              <a:rPr lang="en-US" sz="1400" dirty="0"/>
              <a:t>Build a strong brand identity in the US market</a:t>
            </a:r>
          </a:p>
        </p:txBody>
      </p:sp>
      <p:pic>
        <p:nvPicPr>
          <p:cNvPr id="29" name="Picture Placeholder 291" descr="checklist icon">
            <a:extLst>
              <a:ext uri="{FF2B5EF4-FFF2-40B4-BE49-F238E27FC236}">
                <a16:creationId xmlns:a16="http://schemas.microsoft.com/office/drawing/2014/main" id="{BF6230B1-A5E1-A7E2-9F6D-35D1CBDFDBB4}"/>
              </a:ext>
            </a:extLst>
          </p:cNvPr>
          <p:cNvPicPr>
            <a:picLocks noGrp="1" noChangeAspect="1"/>
          </p:cNvPicPr>
          <p:nvPr>
            <p:ph type="pic" sz="quarter" idx="23"/>
          </p:nvPr>
        </p:nvPicPr>
        <p:blipFill rotWithShape="1">
          <a:blip r:embed="rId3"/>
          <a:srcRect/>
          <a:stretch/>
        </p:blipFill>
        <p:spPr>
          <a:xfrm>
            <a:off x="1351858" y="895102"/>
            <a:ext cx="704088" cy="704088"/>
          </a:xfrm>
        </p:spPr>
      </p:pic>
      <p:sp>
        <p:nvSpPr>
          <p:cNvPr id="30" name="Text Placeholder 23">
            <a:extLst>
              <a:ext uri="{FF2B5EF4-FFF2-40B4-BE49-F238E27FC236}">
                <a16:creationId xmlns:a16="http://schemas.microsoft.com/office/drawing/2014/main" id="{72E8D918-C042-79CE-498D-DFC41223FDBE}"/>
              </a:ext>
            </a:extLst>
          </p:cNvPr>
          <p:cNvSpPr>
            <a:spLocks noGrp="1"/>
          </p:cNvSpPr>
          <p:nvPr>
            <p:ph type="body" sz="quarter" idx="18"/>
          </p:nvPr>
        </p:nvSpPr>
        <p:spPr>
          <a:xfrm>
            <a:off x="382782" y="2410332"/>
            <a:ext cx="2769826" cy="1496919"/>
          </a:xfrm>
        </p:spPr>
        <p:txBody>
          <a:bodyPr/>
          <a:lstStyle/>
          <a:p>
            <a:pPr marL="0" lvl="0" indent="0">
              <a:buNone/>
            </a:pPr>
            <a:r>
              <a:rPr lang="en-US" sz="1300" dirty="0"/>
              <a:t>XX Co. can build a strong brand identity by investing in marketing and advertising. This could include creating a website, developing a social media presence, and running print and TV ads. XX Co. should also partner with key retailers to get its products on the shelves.</a:t>
            </a:r>
          </a:p>
        </p:txBody>
      </p:sp>
      <p:sp>
        <p:nvSpPr>
          <p:cNvPr id="39" name="Text Placeholder 26">
            <a:extLst>
              <a:ext uri="{FF2B5EF4-FFF2-40B4-BE49-F238E27FC236}">
                <a16:creationId xmlns:a16="http://schemas.microsoft.com/office/drawing/2014/main" id="{68FB84F0-2323-8982-BE7A-BFCEDA8204B0}"/>
              </a:ext>
            </a:extLst>
          </p:cNvPr>
          <p:cNvSpPr>
            <a:spLocks noGrp="1"/>
          </p:cNvSpPr>
          <p:nvPr>
            <p:ph type="body" sz="quarter" idx="21"/>
          </p:nvPr>
        </p:nvSpPr>
        <p:spPr>
          <a:xfrm>
            <a:off x="9184712" y="2433528"/>
            <a:ext cx="2722610" cy="1669897"/>
          </a:xfrm>
        </p:spPr>
        <p:txBody>
          <a:bodyPr/>
          <a:lstStyle/>
          <a:p>
            <a:pPr marL="0" lvl="0" indent="0">
              <a:buNone/>
            </a:pPr>
            <a:r>
              <a:rPr lang="en-US" sz="1350" dirty="0"/>
              <a:t>XX Co. can develop a strong distribution network by partnering with distributors that have a wide network of retailers. XX Co. should also work with distributors to ensure that its products are always in stock.</a:t>
            </a:r>
          </a:p>
        </p:txBody>
      </p:sp>
      <p:sp>
        <p:nvSpPr>
          <p:cNvPr id="43" name="Text Placeholder 21">
            <a:extLst>
              <a:ext uri="{FF2B5EF4-FFF2-40B4-BE49-F238E27FC236}">
                <a16:creationId xmlns:a16="http://schemas.microsoft.com/office/drawing/2014/main" id="{059BD033-841C-0A67-1081-6FF6E305986D}"/>
              </a:ext>
            </a:extLst>
          </p:cNvPr>
          <p:cNvSpPr txBox="1">
            <a:spLocks/>
          </p:cNvSpPr>
          <p:nvPr/>
        </p:nvSpPr>
        <p:spPr>
          <a:xfrm>
            <a:off x="3228446" y="1139422"/>
            <a:ext cx="2737289" cy="2990217"/>
          </a:xfrm>
          <a:prstGeom prst="rect">
            <a:avLst/>
          </a:prstGeom>
          <a:noFill/>
          <a:ln w="12700">
            <a:solidFill>
              <a:schemeClr val="accent1"/>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400" dirty="0"/>
              <a:t>Partner with key retailers</a:t>
            </a:r>
          </a:p>
          <a:p>
            <a:endParaRPr lang="en-US" dirty="0"/>
          </a:p>
        </p:txBody>
      </p:sp>
      <p:sp>
        <p:nvSpPr>
          <p:cNvPr id="44" name="Text Placeholder 26">
            <a:extLst>
              <a:ext uri="{FF2B5EF4-FFF2-40B4-BE49-F238E27FC236}">
                <a16:creationId xmlns:a16="http://schemas.microsoft.com/office/drawing/2014/main" id="{C8B28168-2DED-65B6-1245-EFB57EF15AC7}"/>
              </a:ext>
            </a:extLst>
          </p:cNvPr>
          <p:cNvSpPr txBox="1">
            <a:spLocks/>
          </p:cNvSpPr>
          <p:nvPr/>
        </p:nvSpPr>
        <p:spPr>
          <a:xfrm>
            <a:off x="3255877" y="2410332"/>
            <a:ext cx="2796541" cy="1371600"/>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XX Co. can partner with key retailers by offering them exclusive deals or discounts. XX Co. should also work with retailers to create in-store displays and promotions.</a:t>
            </a:r>
          </a:p>
        </p:txBody>
      </p:sp>
      <p:sp>
        <p:nvSpPr>
          <p:cNvPr id="45" name="Text Placeholder 22">
            <a:extLst>
              <a:ext uri="{FF2B5EF4-FFF2-40B4-BE49-F238E27FC236}">
                <a16:creationId xmlns:a16="http://schemas.microsoft.com/office/drawing/2014/main" id="{C305C220-D276-6BD3-1484-AC8F863C574E}"/>
              </a:ext>
            </a:extLst>
          </p:cNvPr>
          <p:cNvSpPr txBox="1">
            <a:spLocks/>
          </p:cNvSpPr>
          <p:nvPr/>
        </p:nvSpPr>
        <p:spPr>
          <a:xfrm>
            <a:off x="6155074" y="1139423"/>
            <a:ext cx="2843955" cy="3008400"/>
          </a:xfrm>
          <a:prstGeom prst="rect">
            <a:avLst/>
          </a:prstGeom>
          <a:noFill/>
          <a:ln w="12700">
            <a:solidFill>
              <a:schemeClr val="accent4"/>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400" dirty="0"/>
              <a:t>Launch a comprehensive marketing campaign</a:t>
            </a:r>
          </a:p>
          <a:p>
            <a:endParaRPr lang="en-US" dirty="0"/>
          </a:p>
        </p:txBody>
      </p:sp>
      <p:sp>
        <p:nvSpPr>
          <p:cNvPr id="46" name="Text Placeholder 27">
            <a:extLst>
              <a:ext uri="{FF2B5EF4-FFF2-40B4-BE49-F238E27FC236}">
                <a16:creationId xmlns:a16="http://schemas.microsoft.com/office/drawing/2014/main" id="{AD5D5F71-C9D6-4538-F58E-BEF9584ADED5}"/>
              </a:ext>
            </a:extLst>
          </p:cNvPr>
          <p:cNvSpPr txBox="1">
            <a:spLocks/>
          </p:cNvSpPr>
          <p:nvPr/>
        </p:nvSpPr>
        <p:spPr>
          <a:xfrm>
            <a:off x="6162502" y="2393821"/>
            <a:ext cx="2829097" cy="1754002"/>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XX Co. can launch a comprehensive marketing campaign by developing a creative and engaging message. XX Co. should also use a variety of marketing channels to reach its target audience.</a:t>
            </a:r>
          </a:p>
        </p:txBody>
      </p:sp>
      <p:pic>
        <p:nvPicPr>
          <p:cNvPr id="47" name="Picture Placeholder 289" descr="person with loud speaker icon">
            <a:extLst>
              <a:ext uri="{FF2B5EF4-FFF2-40B4-BE49-F238E27FC236}">
                <a16:creationId xmlns:a16="http://schemas.microsoft.com/office/drawing/2014/main" id="{D79127E7-9618-D071-F8A7-BEE56D054EA3}"/>
              </a:ext>
            </a:extLst>
          </p:cNvPr>
          <p:cNvPicPr>
            <a:picLocks noChangeAspect="1"/>
          </p:cNvPicPr>
          <p:nvPr/>
        </p:nvPicPr>
        <p:blipFill rotWithShape="1">
          <a:blip r:embed="rId4"/>
          <a:srcRect t="113" b="113"/>
          <a:stretch/>
        </p:blipFill>
        <p:spPr>
          <a:xfrm>
            <a:off x="4233209" y="895102"/>
            <a:ext cx="704088" cy="704088"/>
          </a:xfrm>
          <a:prstGeom prst="ellipse">
            <a:avLst/>
          </a:prstGeom>
        </p:spPr>
      </p:pic>
      <p:pic>
        <p:nvPicPr>
          <p:cNvPr id="48" name="Picture Placeholder 287" descr="blueprint icon">
            <a:extLst>
              <a:ext uri="{FF2B5EF4-FFF2-40B4-BE49-F238E27FC236}">
                <a16:creationId xmlns:a16="http://schemas.microsoft.com/office/drawing/2014/main" id="{710AFF7D-6E2F-8DD4-436F-5E0EDFE0C255}"/>
              </a:ext>
            </a:extLst>
          </p:cNvPr>
          <p:cNvPicPr>
            <a:picLocks noChangeAspect="1"/>
          </p:cNvPicPr>
          <p:nvPr/>
        </p:nvPicPr>
        <p:blipFill rotWithShape="1">
          <a:blip r:embed="rId5"/>
          <a:srcRect t="431" b="431"/>
          <a:stretch/>
        </p:blipFill>
        <p:spPr>
          <a:xfrm>
            <a:off x="7156181" y="931283"/>
            <a:ext cx="704088" cy="704088"/>
          </a:xfrm>
          <a:prstGeom prst="ellipse">
            <a:avLst/>
          </a:prstGeom>
        </p:spPr>
      </p:pic>
      <p:pic>
        <p:nvPicPr>
          <p:cNvPr id="56" name="Picture 55">
            <a:extLst>
              <a:ext uri="{FF2B5EF4-FFF2-40B4-BE49-F238E27FC236}">
                <a16:creationId xmlns:a16="http://schemas.microsoft.com/office/drawing/2014/main" id="{3AFA3EBA-A817-C9CA-C0EF-2D1350BEB545}"/>
              </a:ext>
            </a:extLst>
          </p:cNvPr>
          <p:cNvPicPr>
            <a:picLocks noChangeAspect="1"/>
          </p:cNvPicPr>
          <p:nvPr/>
        </p:nvPicPr>
        <p:blipFill>
          <a:blip r:embed="rId6"/>
          <a:stretch>
            <a:fillRect/>
          </a:stretch>
        </p:blipFill>
        <p:spPr>
          <a:xfrm>
            <a:off x="594768" y="4412228"/>
            <a:ext cx="5370967" cy="2128214"/>
          </a:xfrm>
          <a:prstGeom prst="rect">
            <a:avLst/>
          </a:prstGeom>
        </p:spPr>
      </p:pic>
      <p:sp>
        <p:nvSpPr>
          <p:cNvPr id="57" name="Title 6">
            <a:extLst>
              <a:ext uri="{FF2B5EF4-FFF2-40B4-BE49-F238E27FC236}">
                <a16:creationId xmlns:a16="http://schemas.microsoft.com/office/drawing/2014/main" id="{FC6CEFDD-9A7E-0DC0-FB72-AF476D4CC87F}"/>
              </a:ext>
            </a:extLst>
          </p:cNvPr>
          <p:cNvSpPr txBox="1">
            <a:spLocks/>
          </p:cNvSpPr>
          <p:nvPr/>
        </p:nvSpPr>
        <p:spPr>
          <a:xfrm rot="16200000">
            <a:off x="-907284" y="5407908"/>
            <a:ext cx="2457657" cy="381772"/>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000" dirty="0"/>
              <a:t>TIMELINE</a:t>
            </a:r>
          </a:p>
        </p:txBody>
      </p:sp>
      <p:sp>
        <p:nvSpPr>
          <p:cNvPr id="37" name="Text Placeholder 21">
            <a:extLst>
              <a:ext uri="{FF2B5EF4-FFF2-40B4-BE49-F238E27FC236}">
                <a16:creationId xmlns:a16="http://schemas.microsoft.com/office/drawing/2014/main" id="{BF898FAA-684D-2809-44D6-73955643A7D9}"/>
              </a:ext>
            </a:extLst>
          </p:cNvPr>
          <p:cNvSpPr>
            <a:spLocks noGrp="1"/>
          </p:cNvSpPr>
          <p:nvPr>
            <p:ph type="body" sz="quarter" idx="15"/>
          </p:nvPr>
        </p:nvSpPr>
        <p:spPr>
          <a:xfrm>
            <a:off x="9158017" y="1139421"/>
            <a:ext cx="2712438" cy="2990217"/>
          </a:xfrm>
        </p:spPr>
        <p:txBody>
          <a:bodyPr/>
          <a:lstStyle/>
          <a:p>
            <a:r>
              <a:rPr lang="en-US" sz="1400" dirty="0"/>
              <a:t>Develop a strong distribution network</a:t>
            </a:r>
          </a:p>
        </p:txBody>
      </p:sp>
      <p:pic>
        <p:nvPicPr>
          <p:cNvPr id="38" name="Picture Placeholder 269" descr="target icon">
            <a:extLst>
              <a:ext uri="{FF2B5EF4-FFF2-40B4-BE49-F238E27FC236}">
                <a16:creationId xmlns:a16="http://schemas.microsoft.com/office/drawing/2014/main" id="{6E01B523-17A9-CDBF-19F9-336B3569A12E}"/>
              </a:ext>
            </a:extLst>
          </p:cNvPr>
          <p:cNvPicPr>
            <a:picLocks noGrp="1" noChangeAspect="1"/>
          </p:cNvPicPr>
          <p:nvPr>
            <p:ph type="pic" sz="quarter" idx="25"/>
          </p:nvPr>
        </p:nvPicPr>
        <p:blipFill rotWithShape="1">
          <a:blip r:embed="rId7"/>
          <a:srcRect t="113" b="113"/>
          <a:stretch/>
        </p:blipFill>
        <p:spPr>
          <a:xfrm>
            <a:off x="10068329" y="931283"/>
            <a:ext cx="704088" cy="704088"/>
          </a:xfrm>
        </p:spPr>
      </p:pic>
      <p:sp>
        <p:nvSpPr>
          <p:cNvPr id="62" name="Text Placeholder 27">
            <a:extLst>
              <a:ext uri="{FF2B5EF4-FFF2-40B4-BE49-F238E27FC236}">
                <a16:creationId xmlns:a16="http://schemas.microsoft.com/office/drawing/2014/main" id="{F5405499-4F28-2608-47FF-76B2BD73C0F5}"/>
              </a:ext>
            </a:extLst>
          </p:cNvPr>
          <p:cNvSpPr txBox="1">
            <a:spLocks/>
          </p:cNvSpPr>
          <p:nvPr/>
        </p:nvSpPr>
        <p:spPr>
          <a:xfrm>
            <a:off x="5965735" y="4295597"/>
            <a:ext cx="6176174" cy="2514773"/>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50" dirty="0"/>
              <a:t>XX Co. can build brand awareness by investing in marketing and advertising. This could include creating a website, developing a social media presence, and running print and TV ads. XX Co. should also partner with key retailers to get its products on the shelves.</a:t>
            </a:r>
          </a:p>
          <a:p>
            <a:r>
              <a:rPr lang="en-US" sz="1350" dirty="0"/>
              <a:t>XX Co. can launch a full-scale marketing campaign by developing a creative and engaging message. XX Co. should also use a variety of marketing channels to reach its target audience. XX Co. can expand distribution by partnering with new distributors and increasing its presence in existing channels.</a:t>
            </a:r>
          </a:p>
          <a:p>
            <a:r>
              <a:rPr lang="en-US" sz="1350" dirty="0"/>
              <a:t>XX Co. can achieve market leadership by continuing to invest in marketing and advertising. XX Co. should also focus on developing new products and services that meet the needs of its customers.</a:t>
            </a:r>
          </a:p>
          <a:p>
            <a:endParaRPr lang="en-US" dirty="0"/>
          </a:p>
          <a:p>
            <a:endParaRPr lang="en-US" dirty="0"/>
          </a:p>
          <a:p>
            <a:endParaRPr lang="en-US" dirty="0"/>
          </a:p>
        </p:txBody>
      </p:sp>
    </p:spTree>
    <p:extLst>
      <p:ext uri="{BB962C8B-B14F-4D97-AF65-F5344CB8AC3E}">
        <p14:creationId xmlns:p14="http://schemas.microsoft.com/office/powerpoint/2010/main" val="192466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713228" y="75903"/>
            <a:ext cx="11203298" cy="768096"/>
          </a:xfrm>
        </p:spPr>
        <p:txBody>
          <a:bodyPr>
            <a:noAutofit/>
          </a:bodyPr>
          <a:lstStyle/>
          <a:p>
            <a:r>
              <a:rPr lang="en-US" sz="2400" dirty="0"/>
              <a:t>Success of XX Co.'s Market Expansion Plan</a:t>
            </a:r>
            <a:br>
              <a:rPr lang="en-US" sz="3600" dirty="0"/>
            </a:br>
            <a:endParaRPr lang="en-US" sz="3600"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668158" y="3296412"/>
            <a:ext cx="1993392" cy="557784"/>
          </a:xfrm>
        </p:spPr>
        <p:txBody>
          <a:bodyPr/>
          <a:lstStyle/>
          <a:p>
            <a:pPr lvl="0"/>
            <a:r>
              <a:rPr lang="en-US" dirty="0"/>
              <a:t>Sales growth</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2883731" y="3296412"/>
            <a:ext cx="1993392" cy="557784"/>
          </a:xfrm>
        </p:spPr>
        <p:txBody>
          <a:bodyPr/>
          <a:lstStyle/>
          <a:p>
            <a:pPr lvl="0"/>
            <a:r>
              <a:rPr lang="en-US" dirty="0"/>
              <a:t>Market share</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5099304" y="3296412"/>
            <a:ext cx="1993392" cy="557784"/>
          </a:xfrm>
        </p:spPr>
        <p:txBody>
          <a:bodyPr/>
          <a:lstStyle/>
          <a:p>
            <a:pPr lvl="0"/>
            <a:r>
              <a:rPr lang="en-US" dirty="0"/>
              <a:t>CAC</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7314877" y="3296412"/>
            <a:ext cx="1993392" cy="557784"/>
          </a:xfrm>
        </p:spPr>
        <p:txBody>
          <a:bodyPr/>
          <a:lstStyle/>
          <a:p>
            <a:pPr lvl="0"/>
            <a:r>
              <a:rPr lang="en-US" dirty="0"/>
              <a:t>CLV</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a:xfrm>
            <a:off x="9530449" y="3296412"/>
            <a:ext cx="1993392" cy="557784"/>
          </a:xfrm>
        </p:spPr>
        <p:txBody>
          <a:bodyPr/>
          <a:lstStyle/>
          <a:p>
            <a:pPr lvl="0"/>
            <a:r>
              <a:rPr lang="en-US" dirty="0"/>
              <a:t>ROI</a:t>
            </a:r>
          </a:p>
        </p:txBody>
      </p:sp>
      <p:sp>
        <p:nvSpPr>
          <p:cNvPr id="139" name="Rectangle 138" descr="Timeline marker">
            <a:extLst>
              <a:ext uri="{FF2B5EF4-FFF2-40B4-BE49-F238E27FC236}">
                <a16:creationId xmlns:a16="http://schemas.microsoft.com/office/drawing/2014/main" id="{632DC974-3AFC-3B05-984D-8920F2613BAB}"/>
              </a:ext>
            </a:extLst>
          </p:cNvPr>
          <p:cNvSpPr>
            <a:spLocks/>
          </p:cNvSpPr>
          <p:nvPr/>
        </p:nvSpPr>
        <p:spPr>
          <a:xfrm rot="16200000">
            <a:off x="1652260" y="4335731"/>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a:spLocks/>
          </p:cNvSpPr>
          <p:nvPr/>
        </p:nvSpPr>
        <p:spPr>
          <a:xfrm rot="16200000">
            <a:off x="3863970" y="4335731"/>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a:spLocks/>
          </p:cNvSpPr>
          <p:nvPr/>
        </p:nvSpPr>
        <p:spPr>
          <a:xfrm rot="16200000">
            <a:off x="6027836" y="4335731"/>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a:spLocks/>
          </p:cNvSpPr>
          <p:nvPr/>
        </p:nvSpPr>
        <p:spPr>
          <a:xfrm rot="16200000">
            <a:off x="8247451" y="4335731"/>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a:spLocks/>
          </p:cNvSpPr>
          <p:nvPr/>
        </p:nvSpPr>
        <p:spPr>
          <a:xfrm rot="16200000">
            <a:off x="10458325" y="4335731"/>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668158" y="5024628"/>
            <a:ext cx="1993392" cy="795528"/>
          </a:xfrm>
        </p:spPr>
        <p:txBody>
          <a:bodyPr/>
          <a:lstStyle/>
          <a:p>
            <a:pPr lvl="0"/>
            <a:r>
              <a:rPr lang="en-US" dirty="0"/>
              <a:t>XX Co. can track sales growth by comparing its sales figures from year to year.</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883731" y="5024628"/>
            <a:ext cx="1993392" cy="795528"/>
          </a:xfrm>
        </p:spPr>
        <p:txBody>
          <a:bodyPr/>
          <a:lstStyle/>
          <a:p>
            <a:pPr lvl="0"/>
            <a:r>
              <a:rPr lang="en-US" dirty="0"/>
              <a:t>XX Co. can track market share by comparing its sales figures to the sales figures of its competitors.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099304" y="5024628"/>
            <a:ext cx="1993392" cy="795528"/>
          </a:xfrm>
        </p:spPr>
        <p:txBody>
          <a:bodyPr/>
          <a:lstStyle/>
          <a:p>
            <a:pPr lvl="0"/>
            <a:r>
              <a:rPr lang="en-US" dirty="0"/>
              <a:t>XX Co. can track customer acquisition cost by dividing its marketing and advertising costs by the number of new customers it acquires.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314877" y="5024628"/>
            <a:ext cx="1993392" cy="795528"/>
          </a:xfrm>
        </p:spPr>
        <p:txBody>
          <a:bodyPr/>
          <a:lstStyle/>
          <a:p>
            <a:pPr lvl="0"/>
            <a:r>
              <a:rPr lang="en-US" dirty="0"/>
              <a:t>XX Co. can track customer lifetime value by multiplying the average customer lifetime by the average customer spend.</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530449" y="5024628"/>
            <a:ext cx="1993392" cy="795528"/>
          </a:xfrm>
        </p:spPr>
        <p:txBody>
          <a:bodyPr/>
          <a:lstStyle/>
          <a:p>
            <a:pPr lvl="0"/>
            <a:r>
              <a:rPr lang="en-US" dirty="0"/>
              <a:t>XX Co. can track return on investment by dividing its profits by its total investment.</a:t>
            </a:r>
          </a:p>
        </p:txBody>
      </p:sp>
      <p:pic>
        <p:nvPicPr>
          <p:cNvPr id="2" name="Picture 1" descr="A picture containing black, darkness&#10;&#10;Description automatically generated">
            <a:extLst>
              <a:ext uri="{FF2B5EF4-FFF2-40B4-BE49-F238E27FC236}">
                <a16:creationId xmlns:a16="http://schemas.microsoft.com/office/drawing/2014/main" id="{2A959753-BFC1-7A6F-B4B2-40FECC928E83}"/>
              </a:ext>
            </a:extLst>
          </p:cNvPr>
          <p:cNvPicPr>
            <a:picLocks noChangeAspect="1"/>
          </p:cNvPicPr>
          <p:nvPr/>
        </p:nvPicPr>
        <p:blipFill>
          <a:blip r:embed="rId2"/>
          <a:stretch>
            <a:fillRect/>
          </a:stretch>
        </p:blipFill>
        <p:spPr>
          <a:xfrm>
            <a:off x="9264704" y="1192949"/>
            <a:ext cx="2673060" cy="1824571"/>
          </a:xfrm>
          <a:prstGeom prst="rect">
            <a:avLst/>
          </a:prstGeom>
        </p:spPr>
      </p:pic>
      <p:sp>
        <p:nvSpPr>
          <p:cNvPr id="3" name="Title 1">
            <a:extLst>
              <a:ext uri="{FF2B5EF4-FFF2-40B4-BE49-F238E27FC236}">
                <a16:creationId xmlns:a16="http://schemas.microsoft.com/office/drawing/2014/main" id="{5166881F-81D3-1E78-78F1-E18525DDF42B}"/>
              </a:ext>
            </a:extLst>
          </p:cNvPr>
          <p:cNvSpPr txBox="1">
            <a:spLocks/>
          </p:cNvSpPr>
          <p:nvPr/>
        </p:nvSpPr>
        <p:spPr>
          <a:xfrm>
            <a:off x="9634600" y="860124"/>
            <a:ext cx="2024709" cy="30057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ctr"/>
            <a:r>
              <a:rPr lang="en-US" sz="1200" dirty="0">
                <a:solidFill>
                  <a:schemeClr val="tx1"/>
                </a:solidFill>
                <a:latin typeface="Arial Black" panose="020B0604020202020204" pitchFamily="34" charset="0"/>
                <a:cs typeface="Arial Black" panose="020B0604020202020204" pitchFamily="34" charset="0"/>
              </a:rPr>
              <a:t>LINEAR REGRESSION GRAPH</a:t>
            </a:r>
          </a:p>
        </p:txBody>
      </p:sp>
      <p:graphicFrame>
        <p:nvGraphicFramePr>
          <p:cNvPr id="4" name="Chart 3">
            <a:extLst>
              <a:ext uri="{FF2B5EF4-FFF2-40B4-BE49-F238E27FC236}">
                <a16:creationId xmlns:a16="http://schemas.microsoft.com/office/drawing/2014/main" id="{63B473C9-B6B5-5946-2CCC-3FE6C97D44B3}"/>
              </a:ext>
            </a:extLst>
          </p:cNvPr>
          <p:cNvGraphicFramePr/>
          <p:nvPr>
            <p:extLst>
              <p:ext uri="{D42A27DB-BD31-4B8C-83A1-F6EECF244321}">
                <p14:modId xmlns:p14="http://schemas.microsoft.com/office/powerpoint/2010/main" val="3317465620"/>
              </p:ext>
            </p:extLst>
          </p:nvPr>
        </p:nvGraphicFramePr>
        <p:xfrm>
          <a:off x="2866551" y="591858"/>
          <a:ext cx="6098875" cy="27045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288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922354" y="219712"/>
            <a:ext cx="3401472" cy="768096"/>
          </a:xfrm>
        </p:spPr>
        <p:txBody>
          <a:bodyPr/>
          <a:lstStyle/>
          <a:p>
            <a:r>
              <a:rPr lang="en-US" dirty="0"/>
              <a:t>APPENDIX</a:t>
            </a:r>
          </a:p>
        </p:txBody>
      </p:sp>
      <p:sp>
        <p:nvSpPr>
          <p:cNvPr id="11" name="Title 1">
            <a:extLst>
              <a:ext uri="{FF2B5EF4-FFF2-40B4-BE49-F238E27FC236}">
                <a16:creationId xmlns:a16="http://schemas.microsoft.com/office/drawing/2014/main" id="{9F928710-6490-40D9-55B5-635175F504B2}"/>
              </a:ext>
            </a:extLst>
          </p:cNvPr>
          <p:cNvSpPr txBox="1">
            <a:spLocks/>
          </p:cNvSpPr>
          <p:nvPr/>
        </p:nvSpPr>
        <p:spPr>
          <a:xfrm>
            <a:off x="57720" y="1314534"/>
            <a:ext cx="2570672" cy="35768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000" dirty="0">
                <a:latin typeface="Arial Black" panose="020B0604020202020204" pitchFamily="34" charset="0"/>
                <a:cs typeface="Arial Black" panose="020B0604020202020204" pitchFamily="34" charset="0"/>
              </a:rPr>
              <a:t>Abbreviations</a:t>
            </a:r>
          </a:p>
        </p:txBody>
      </p:sp>
      <p:sp>
        <p:nvSpPr>
          <p:cNvPr id="13" name="Content Placeholder 2">
            <a:extLst>
              <a:ext uri="{FF2B5EF4-FFF2-40B4-BE49-F238E27FC236}">
                <a16:creationId xmlns:a16="http://schemas.microsoft.com/office/drawing/2014/main" id="{9809358E-E7B9-D781-DEBA-BA8DF9B73B48}"/>
              </a:ext>
            </a:extLst>
          </p:cNvPr>
          <p:cNvSpPr txBox="1">
            <a:spLocks/>
          </p:cNvSpPr>
          <p:nvPr/>
        </p:nvSpPr>
        <p:spPr>
          <a:xfrm>
            <a:off x="57719" y="2011712"/>
            <a:ext cx="3694771" cy="233600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ROI – Return On Investment</a:t>
            </a:r>
          </a:p>
          <a:p>
            <a:pPr marL="285750" indent="-285750">
              <a:buFont typeface="Arial" panose="020B0604020202020204" pitchFamily="34" charset="0"/>
              <a:buChar char="•"/>
            </a:pPr>
            <a:r>
              <a:rPr lang="en-US" dirty="0"/>
              <a:t>CAC - Customer Acquisition Cost</a:t>
            </a:r>
          </a:p>
          <a:p>
            <a:pPr marL="285750" indent="-285750">
              <a:buFont typeface="Arial" panose="020B0604020202020204" pitchFamily="34" charset="0"/>
              <a:buChar char="•"/>
            </a:pPr>
            <a:r>
              <a:rPr lang="en-US" dirty="0"/>
              <a:t>CLV – Customer Lifetime Value</a:t>
            </a:r>
          </a:p>
          <a:p>
            <a:pPr marL="285750" indent="-285750">
              <a:buFont typeface="Arial" panose="020B0604020202020204" pitchFamily="34" charset="0"/>
              <a:buChar char="•"/>
            </a:pPr>
            <a:r>
              <a:rPr lang="en-US" dirty="0"/>
              <a:t>LRA – Linear regression Algorithm</a:t>
            </a:r>
          </a:p>
          <a:p>
            <a:pPr marL="285750" indent="-285750">
              <a:buFont typeface="Arial" panose="020B0604020202020204" pitchFamily="34" charset="0"/>
              <a:buChar char="•"/>
            </a:pPr>
            <a:r>
              <a:rPr lang="en-US" dirty="0"/>
              <a:t>KPI – Key performance indicator</a:t>
            </a:r>
          </a:p>
          <a:p>
            <a:pPr marL="285750" indent="-285750">
              <a:buFont typeface="Arial" panose="020B0604020202020204" pitchFamily="34" charset="0"/>
              <a:buChar char="•"/>
            </a:pPr>
            <a:r>
              <a:rPr lang="en-US" dirty="0"/>
              <a:t>CAGR - Compound annual growth rate</a:t>
            </a:r>
          </a:p>
          <a:p>
            <a:pPr marL="285750" indent="-285750">
              <a:buFont typeface="Arial" panose="020B0604020202020204" pitchFamily="34" charset="0"/>
              <a:buChar char="•"/>
            </a:pPr>
            <a:r>
              <a:rPr lang="en-US" dirty="0"/>
              <a:t>GTM - Go-to-market strategy  </a:t>
            </a:r>
          </a:p>
          <a:p>
            <a:pPr marL="285750" indent="-285750">
              <a:buFont typeface="Arial" panose="020B0604020202020204" pitchFamily="34" charset="0"/>
              <a:buChar char="•"/>
            </a:pPr>
            <a:endParaRPr lang="en-US" dirty="0"/>
          </a:p>
          <a:p>
            <a:endParaRPr lang="en-US" dirty="0"/>
          </a:p>
        </p:txBody>
      </p:sp>
      <p:sp>
        <p:nvSpPr>
          <p:cNvPr id="14" name="Content Placeholder 2">
            <a:extLst>
              <a:ext uri="{FF2B5EF4-FFF2-40B4-BE49-F238E27FC236}">
                <a16:creationId xmlns:a16="http://schemas.microsoft.com/office/drawing/2014/main" id="{765C6987-A60E-858C-B4BD-25B4A4F1570C}"/>
              </a:ext>
            </a:extLst>
          </p:cNvPr>
          <p:cNvSpPr txBox="1">
            <a:spLocks/>
          </p:cNvSpPr>
          <p:nvPr/>
        </p:nvSpPr>
        <p:spPr>
          <a:xfrm>
            <a:off x="3752490" y="2121544"/>
            <a:ext cx="4937924" cy="121206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Source: Grand View Research, "Vitamin Market Size, Share &amp; Trends Analysis Report by Product (Multivitamins, </a:t>
            </a:r>
            <a:r>
              <a:rPr lang="en-US" dirty="0" err="1"/>
              <a:t>Multiminerals</a:t>
            </a:r>
            <a:r>
              <a:rPr lang="en-US" dirty="0"/>
              <a:t>, Vitamin D, Vitamin B, Vitamin C), by Distribution Channel (Retail, Online), by Region, and Segment Forecasts, 2021-2028.</a:t>
            </a:r>
          </a:p>
        </p:txBody>
      </p:sp>
      <p:sp>
        <p:nvSpPr>
          <p:cNvPr id="15" name="Content Placeholder 2">
            <a:extLst>
              <a:ext uri="{FF2B5EF4-FFF2-40B4-BE49-F238E27FC236}">
                <a16:creationId xmlns:a16="http://schemas.microsoft.com/office/drawing/2014/main" id="{FC757FB3-CE64-29E2-0EC3-BB357C65B525}"/>
              </a:ext>
            </a:extLst>
          </p:cNvPr>
          <p:cNvSpPr txBox="1">
            <a:spLocks/>
          </p:cNvSpPr>
          <p:nvPr/>
        </p:nvSpPr>
        <p:spPr>
          <a:xfrm>
            <a:off x="3752490" y="3984510"/>
            <a:ext cx="6539628" cy="28734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 US vitamin market is highly competitive.</a:t>
            </a:r>
          </a:p>
          <a:p>
            <a:endParaRPr lang="en-US" dirty="0"/>
          </a:p>
          <a:p>
            <a:pPr marL="285750" indent="-285750">
              <a:buFont typeface="Arial" panose="020B0604020202020204" pitchFamily="34" charset="0"/>
              <a:buChar char="•"/>
            </a:pPr>
            <a:r>
              <a:rPr lang="en-US" dirty="0"/>
              <a:t>The leading players in the market include:</a:t>
            </a:r>
          </a:p>
          <a:p>
            <a:pPr marL="342900" indent="-342900">
              <a:buFont typeface="+mj-lt"/>
              <a:buAutoNum type="arabicPeriod"/>
            </a:pPr>
            <a:r>
              <a:rPr lang="en-US" dirty="0"/>
              <a:t>GNC Holdings Inc. (market share: 12%)</a:t>
            </a:r>
          </a:p>
          <a:p>
            <a:pPr marL="342900" indent="-342900">
              <a:buFont typeface="+mj-lt"/>
              <a:buAutoNum type="arabicPeriod"/>
            </a:pPr>
            <a:r>
              <a:rPr lang="en-US" dirty="0"/>
              <a:t>Nature's Bounty (market share: 10%)</a:t>
            </a:r>
          </a:p>
          <a:p>
            <a:pPr marL="342900" indent="-342900">
              <a:buFont typeface="+mj-lt"/>
              <a:buAutoNum type="arabicPeriod"/>
            </a:pPr>
            <a:r>
              <a:rPr lang="en-US" dirty="0"/>
              <a:t>Amway (market share: 8%)</a:t>
            </a:r>
          </a:p>
          <a:p>
            <a:pPr marL="342900" indent="-342900">
              <a:buFont typeface="+mj-lt"/>
              <a:buAutoNum type="arabicPeriod"/>
            </a:pPr>
            <a:r>
              <a:rPr lang="en-US" dirty="0"/>
              <a:t>Herbalife Nutrition (market share: 7%)</a:t>
            </a:r>
          </a:p>
          <a:p>
            <a:pPr marL="342900" indent="-342900">
              <a:buFont typeface="+mj-lt"/>
              <a:buAutoNum type="arabicPeriod"/>
            </a:pPr>
            <a:r>
              <a:rPr lang="en-US" dirty="0"/>
              <a:t>The Vitamin Shoppe (market share: 6%)</a:t>
            </a:r>
          </a:p>
        </p:txBody>
      </p:sp>
      <p:sp>
        <p:nvSpPr>
          <p:cNvPr id="6" name="Title 1">
            <a:extLst>
              <a:ext uri="{FF2B5EF4-FFF2-40B4-BE49-F238E27FC236}">
                <a16:creationId xmlns:a16="http://schemas.microsoft.com/office/drawing/2014/main" id="{DA803935-2627-1093-2FA9-E2FA257D161E}"/>
              </a:ext>
            </a:extLst>
          </p:cNvPr>
          <p:cNvSpPr txBox="1">
            <a:spLocks/>
          </p:cNvSpPr>
          <p:nvPr/>
        </p:nvSpPr>
        <p:spPr>
          <a:xfrm>
            <a:off x="5008333" y="1317800"/>
            <a:ext cx="2570672" cy="35768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000" dirty="0">
                <a:latin typeface="Arial Black" panose="020B0604020202020204" pitchFamily="34" charset="0"/>
                <a:cs typeface="Arial Black" panose="020B0604020202020204" pitchFamily="34" charset="0"/>
              </a:rPr>
              <a:t>CITATIONS</a:t>
            </a:r>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897979" y="604449"/>
            <a:ext cx="6523811" cy="1627632"/>
          </a:xfrm>
        </p:spPr>
        <p:txBody>
          <a:bodyPr/>
          <a:lstStyle/>
          <a:p>
            <a:r>
              <a:rPr lang="en-US" sz="2800" b="0" dirty="0">
                <a:latin typeface="Bahnschrift Light Condensed" panose="020B0502040204020203" pitchFamily="34" charset="0"/>
              </a:rPr>
              <a:t>BUSINESS OPPORTUNITIES ARE LIKE BUSES. THERE'S ALWAYS ANOTHER ONE COMING.</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5327904" y="248277"/>
            <a:ext cx="768096" cy="1627632"/>
          </a:xfrm>
        </p:spPr>
        <p:txBody>
          <a:bodyPr/>
          <a:lstStyle/>
          <a:p>
            <a:r>
              <a:rPr lang="en-US" sz="7200" b="0"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9159884" y="1820655"/>
            <a:ext cx="3932238" cy="588963"/>
          </a:xfrm>
        </p:spPr>
        <p:txBody>
          <a:bodyPr/>
          <a:lstStyle/>
          <a:p>
            <a:r>
              <a:rPr lang="en-US" dirty="0"/>
              <a:t>-Richard Branson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9644705" y="1050343"/>
            <a:ext cx="768096" cy="1627632"/>
          </a:xfrm>
        </p:spPr>
        <p:txBody>
          <a:bodyPr/>
          <a:lstStyle/>
          <a:p>
            <a:r>
              <a:rPr lang="en-US" sz="7200" b="0" dirty="0"/>
              <a:t>”</a:t>
            </a:r>
          </a:p>
        </p:txBody>
      </p:sp>
      <p:sp>
        <p:nvSpPr>
          <p:cNvPr id="3" name="Content Placeholder 2">
            <a:extLst>
              <a:ext uri="{FF2B5EF4-FFF2-40B4-BE49-F238E27FC236}">
                <a16:creationId xmlns:a16="http://schemas.microsoft.com/office/drawing/2014/main" id="{9ED0DF3A-F379-2D08-E4E4-F9372025CBDB}"/>
              </a:ext>
            </a:extLst>
          </p:cNvPr>
          <p:cNvSpPr txBox="1">
            <a:spLocks/>
          </p:cNvSpPr>
          <p:nvPr/>
        </p:nvSpPr>
        <p:spPr>
          <a:xfrm>
            <a:off x="4307169" y="2985327"/>
            <a:ext cx="7653355" cy="2822330"/>
          </a:xfrm>
          <a:prstGeom prst="rect">
            <a:avLst/>
          </a:prstGeom>
        </p:spPr>
        <p:txBody>
          <a:bodyPr vert="horz" lIns="91440" tIns="0" rIns="91440" bIns="0" rtlCol="0">
            <a:noAutofit/>
          </a:bodyPr>
          <a:lstStyle>
            <a:lvl1pPr marL="0" indent="0" algn="l" defTabSz="914400" rtl="0" eaLnBrk="1" latinLnBrk="0" hangingPunct="1">
              <a:lnSpc>
                <a:spcPct val="100000"/>
              </a:lnSpc>
              <a:spcBef>
                <a:spcPts val="576"/>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t>XX Co. has a number of strengths that would make it successful in the US market. The company has a strong brand reputation, a wide range of products, and a strong distribution network. XX Co. also has a strong track record of innovation, which would help it to compete in the competitive US market.</a:t>
            </a:r>
          </a:p>
          <a:p>
            <a:pPr marL="285750" indent="-285750">
              <a:buFont typeface="Arial" panose="020B0604020202020204" pitchFamily="34" charset="0"/>
              <a:buChar char="•"/>
            </a:pPr>
            <a:r>
              <a:rPr lang="en-US" sz="1600" dirty="0"/>
              <a:t>The risks of expanding to the US market include the high cost of entry, the competitive landscape, and the regulatory environment. However, XX Co. can mitigate these risks by carefully planning its entry strategy and by partnering with experienced distributors and marketers. </a:t>
            </a:r>
          </a:p>
          <a:p>
            <a:pPr marL="285750" indent="-285750">
              <a:buFont typeface="Arial" panose="020B0604020202020204" pitchFamily="34" charset="0"/>
              <a:buChar char="•"/>
            </a:pPr>
            <a:r>
              <a:rPr lang="en-US" sz="1600" dirty="0"/>
              <a:t>Overall, the opportunities for XX Co. in the US vitamin market outweigh the risks. The company should expand its market to the US in order to capitalize on the growing demand for vitamins and minerals</a:t>
            </a:r>
            <a:r>
              <a:rPr lang="en-US" sz="1400" dirty="0"/>
              <a:t>.</a:t>
            </a:r>
          </a:p>
        </p:txBody>
      </p:sp>
      <p:sp>
        <p:nvSpPr>
          <p:cNvPr id="7" name="Title 1">
            <a:extLst>
              <a:ext uri="{FF2B5EF4-FFF2-40B4-BE49-F238E27FC236}">
                <a16:creationId xmlns:a16="http://schemas.microsoft.com/office/drawing/2014/main" id="{04307A2D-8058-9909-5563-4CD971CFAE49}"/>
              </a:ext>
            </a:extLst>
          </p:cNvPr>
          <p:cNvSpPr txBox="1">
            <a:spLocks/>
          </p:cNvSpPr>
          <p:nvPr/>
        </p:nvSpPr>
        <p:spPr>
          <a:xfrm>
            <a:off x="4359443" y="2140600"/>
            <a:ext cx="6766560" cy="100836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t>SUMMARY </a:t>
            </a:r>
          </a:p>
        </p:txBody>
      </p:sp>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811720" y="2187716"/>
            <a:ext cx="4169664" cy="667512"/>
          </a:xfrm>
        </p:spPr>
        <p:txBody>
          <a:bodyPr/>
          <a:lstStyle/>
          <a:p>
            <a:pPr algn="ctr"/>
            <a:r>
              <a:rPr lang="en-US" dirty="0"/>
              <a:t>THANK YOU</a:t>
            </a:r>
          </a:p>
        </p:txBody>
      </p:sp>
      <p:sp>
        <p:nvSpPr>
          <p:cNvPr id="3" name="Subtitle 2">
            <a:extLst>
              <a:ext uri="{FF2B5EF4-FFF2-40B4-BE49-F238E27FC236}">
                <a16:creationId xmlns:a16="http://schemas.microsoft.com/office/drawing/2014/main" id="{0DB19B87-5D41-63F7-F94C-571244A07FDD}"/>
              </a:ext>
            </a:extLst>
          </p:cNvPr>
          <p:cNvSpPr>
            <a:spLocks noGrp="1"/>
          </p:cNvSpPr>
          <p:nvPr>
            <p:ph type="subTitle" idx="1"/>
          </p:nvPr>
        </p:nvSpPr>
        <p:spPr>
          <a:xfrm>
            <a:off x="2040954" y="4002772"/>
            <a:ext cx="4169664" cy="871153"/>
          </a:xfrm>
        </p:spPr>
        <p:txBody>
          <a:bodyPr/>
          <a:lstStyle/>
          <a:p>
            <a:r>
              <a:rPr lang="en-US" dirty="0"/>
              <a:t>Harish R</a:t>
            </a:r>
          </a:p>
          <a:p>
            <a:r>
              <a:rPr lang="en-US" dirty="0"/>
              <a:t>harish6717@gmail.com</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{384A7372-8C78-4A2E-A7DE-7E8FE5622989}tf78438558_win32</Template>
  <TotalTime>484</TotalTime>
  <Words>1496</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Bahnschrift</vt:lpstr>
      <vt:lpstr>Bahnschrift Light Condensed</vt:lpstr>
      <vt:lpstr>Sabon Next LT</vt:lpstr>
      <vt:lpstr>Office Theme</vt:lpstr>
      <vt:lpstr>XX Co. Market Entry Feasibility Study </vt:lpstr>
      <vt:lpstr>The Key Drivers of Success in the US Vitamin Market</vt:lpstr>
      <vt:lpstr>The Key Drivers of Success in the US Vitamin Market</vt:lpstr>
      <vt:lpstr>The Size and Growth of the US Vitamin Market </vt:lpstr>
      <vt:lpstr>XX Co.'s Winning Formula for Success in the US Market</vt:lpstr>
      <vt:lpstr>Success of XX Co.'s Market Expansion Plan </vt:lpstr>
      <vt:lpstr>APPENDIX</vt:lpstr>
      <vt:lpstr>BUSINESS OPPORTUNITIES ARE LIKE BUSES. THERE'S ALWAYS ANOTHER ONE COMING.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 Co. Market Entry Feasibility Study </dc:title>
  <dc:subject/>
  <dc:creator>Harish R</dc:creator>
  <cp:lastModifiedBy>Harish R</cp:lastModifiedBy>
  <cp:revision>1</cp:revision>
  <dcterms:created xsi:type="dcterms:W3CDTF">2023-05-25T04:00:17Z</dcterms:created>
  <dcterms:modified xsi:type="dcterms:W3CDTF">2023-05-26T04:14:58Z</dcterms:modified>
</cp:coreProperties>
</file>