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36" y="5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88436"/>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smtClean="0">
                <a:cs typeface="Times New Roman"/>
              </a:rPr>
              <a:t>HARISON P</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smtClean="0">
                <a:latin typeface="+mn-lt"/>
                <a:cs typeface="Times New Roman"/>
              </a:rPr>
              <a:t>2556</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smtClean="0">
                <a:latin typeface="+mn-lt"/>
                <a:cs typeface="Times New Roman"/>
              </a:rPr>
              <a:t> harisonsk</a:t>
            </a:r>
            <a:r>
              <a:rPr lang="en-IN" sz="2800" spc="-10" dirty="0" smtClean="0">
                <a:cs typeface="Times New Roman"/>
              </a:rPr>
              <a:t>@gmail.com</a:t>
            </a:r>
            <a:endParaRPr lang="en-IN" sz="2800" spc="-10" dirty="0" smtClean="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smtClean="0">
                <a:cs typeface="Times New Roman"/>
              </a:rPr>
              <a:t>Phone </a:t>
            </a:r>
            <a:r>
              <a:rPr lang="en-IN" sz="2800" spc="-10" dirty="0">
                <a:cs typeface="Times New Roman"/>
              </a:rPr>
              <a:t>No: +91 </a:t>
            </a:r>
            <a:r>
              <a:rPr lang="en-IN" sz="2800" spc="-10" dirty="0" smtClean="0">
                <a:cs typeface="Times New Roman"/>
              </a:rPr>
              <a:t>6369008185</a:t>
            </a: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F07401C2-463E-596F-AEBD-F591180B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0" y="1700808"/>
            <a:ext cx="10819266" cy="4381933"/>
          </a:xfrm>
          <a:prstGeom prst="rect">
            <a:avLst/>
          </a:prstGeom>
        </p:spPr>
      </p:pic>
      <p:sp>
        <p:nvSpPr>
          <p:cNvPr id="10" name="Title 9">
            <a:extLst>
              <a:ext uri="{FF2B5EF4-FFF2-40B4-BE49-F238E27FC236}">
                <a16:creationId xmlns=""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TotalTime>
  <Words>796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MT</vt:lpstr>
      <vt:lpstr>Calibri</vt:lpstr>
      <vt:lpstr>Georgia</vt:lpstr>
      <vt:lpstr>Source Sans Pro</vt:lpstr>
      <vt:lpstr>Tekton Pro</vt:lpstr>
      <vt:lpstr>Times New Roman</vt:lpstr>
      <vt:lpstr>Trebuchet MS</vt:lpstr>
      <vt:lpstr>Wingdings 3</vt: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Duke 200</cp:lastModifiedBy>
  <cp:revision>17</cp:revision>
  <dcterms:created xsi:type="dcterms:W3CDTF">2024-08-30T09:35:35Z</dcterms:created>
  <dcterms:modified xsi:type="dcterms:W3CDTF">2024-09-30T16:59:17Z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