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7" r:id="rId2"/>
    <p:sldId id="385" r:id="rId3"/>
    <p:sldId id="378" r:id="rId4"/>
    <p:sldId id="379" r:id="rId5"/>
    <p:sldId id="380" r:id="rId6"/>
    <p:sldId id="389" r:id="rId7"/>
    <p:sldId id="390" r:id="rId8"/>
    <p:sldId id="388" r:id="rId9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538"/>
    <a:srgbClr val="232323"/>
    <a:srgbClr val="37B6FF"/>
    <a:srgbClr val="3FC7FF"/>
    <a:srgbClr val="E6E6E6"/>
    <a:srgbClr val="2C0058"/>
    <a:srgbClr val="3A98D7"/>
    <a:srgbClr val="34327C"/>
    <a:srgbClr val="3B1B6B"/>
    <a:srgbClr val="2C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0"/>
    <p:restoredTop sz="89214" autoAdjust="0"/>
  </p:normalViewPr>
  <p:slideViewPr>
    <p:cSldViewPr snapToGrid="0" snapToObjects="1">
      <p:cViewPr varScale="1">
        <p:scale>
          <a:sx n="69" d="100"/>
          <a:sy n="69" d="100"/>
        </p:scale>
        <p:origin x="84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EE5E0-CFF3-BA4E-8062-8F0B1D4B48DC}" type="datetimeFigureOut">
              <a:t>25/03/2022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3CD6E-3749-1947-B075-4508CE6FA4B9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935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6751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4140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4049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464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58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842F-0F20-094A-A10B-9F5C936F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01CE5-EFE8-864E-B3A1-85B3D2C3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C3FD-3F62-2747-A1A2-99AFC9F2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DDCB-ECDC-0D4F-AD05-68A67188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8EAD5-55E8-E244-BE6E-250F15CB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3253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50BD-E621-264B-A1D1-C4166E8E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FFE6-8D73-DD45-9B97-D602AC55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2E4E-7152-EB46-AA0C-511A1EAA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5499-07A2-7B4D-8DF7-BDA90F06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BF28-D543-6842-B16F-C25570D7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980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EBA7-0F59-3145-9182-40B00DCC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5F29-62E1-4D49-A327-58A81912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4BE2-C798-FC4D-A55F-01B205B5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4FAD-E061-BE44-8A9F-EB68C64C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BBA7-4B00-8F49-BE44-49E1D12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9081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90D8-81A4-AE43-8F1B-FDCA81D1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349A-B24B-8540-9EB3-F3DCC4FF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B89B-B99E-EC40-BABF-B5DB0719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5FAB-7800-564F-8F7F-9F3FDEA5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EE913-D44B-DD4C-BE24-021E819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7B8A0-B0E8-2D42-8AA4-0DE16782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6895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3741-5A0B-0E42-8D97-1675FF28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0BCE-4F29-3C4B-A837-6305B511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75617-DA00-B74C-A6A8-127D8CE0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E68A-3182-FF43-9E8B-1B7E95C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562E8-57A1-FA46-9BA8-554351409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D75A1-1EEF-4248-A314-B483C5F4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833E9-8131-6A40-B38E-DFE1141F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B9065-1F2D-7941-AD01-A84B29E4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60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B73-B95D-5B47-B897-E5356AAF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801E0-B433-F441-85DD-A3627E28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94670-BF4F-B14E-919B-F5FB5CA1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79E10-B5E7-734E-A861-690BDD5E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473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71CAF-61B1-AC4C-9422-FC8B4463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22585-EEE5-484B-886A-D4A0E2FC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8CF0-715C-234F-9141-4307E597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6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4934-8114-A045-BF93-A3D0F40B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EBB7-564B-9A40-A3DF-7CDFAA5A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D4C6-0513-D44D-85BF-D3B800DC0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BC42-B106-E749-A4FF-82EB16478A94}" type="datetimeFigureOut">
              <a:t>25/03/2022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C1C2-08C9-914D-8AEA-F68518A29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6A1F-7359-0040-9701-58FB4107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78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618A85-41A7-4E34-B856-7BAFD66BEA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D5FB3E-A8BE-4DB3-8D5B-EBE41910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4" r="904"/>
          <a:stretch/>
        </p:blipFill>
        <p:spPr>
          <a:xfrm>
            <a:off x="533414" y="783452"/>
            <a:ext cx="11125171" cy="529109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F2D595-CF19-45CC-A9DF-1B0917171076}"/>
              </a:ext>
            </a:extLst>
          </p:cNvPr>
          <p:cNvSpPr/>
          <p:nvPr/>
        </p:nvSpPr>
        <p:spPr>
          <a:xfrm>
            <a:off x="4613564" y="1884218"/>
            <a:ext cx="3463636" cy="1544782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088AE7-8D02-4E36-A712-3CEC4677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084" y="68883"/>
            <a:ext cx="5118390" cy="51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74138487-30E5-46F2-B081-649A0977EC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9E456C9-4BC1-4864-8583-5F6B8CBE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4" r="904"/>
          <a:stretch/>
        </p:blipFill>
        <p:spPr>
          <a:xfrm>
            <a:off x="533414" y="783452"/>
            <a:ext cx="11125171" cy="52910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EF9AE16-CD09-4820-A2CA-3C628B189305}"/>
              </a:ext>
            </a:extLst>
          </p:cNvPr>
          <p:cNvSpPr/>
          <p:nvPr/>
        </p:nvSpPr>
        <p:spPr>
          <a:xfrm>
            <a:off x="4475018" y="1939636"/>
            <a:ext cx="3812403" cy="1489364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444E1C7-5183-4150-9A66-251C3188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084" y="68883"/>
            <a:ext cx="5118390" cy="51183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D4920-F008-432D-84E9-3F92FA5F534C}"/>
              </a:ext>
            </a:extLst>
          </p:cNvPr>
          <p:cNvGrpSpPr/>
          <p:nvPr/>
        </p:nvGrpSpPr>
        <p:grpSpPr>
          <a:xfrm>
            <a:off x="1233991" y="3067898"/>
            <a:ext cx="10101430" cy="1714500"/>
            <a:chOff x="-1045285" y="3031639"/>
            <a:chExt cx="10101430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" name="Slide Zoom 5">
                  <a:extLst>
                    <a:ext uri="{FF2B5EF4-FFF2-40B4-BE49-F238E27FC236}">
                      <a16:creationId xmlns:a16="http://schemas.microsoft.com/office/drawing/2014/main" id="{5CF1E1EF-8459-4F00-9722-A4A9841FBD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045285" y="3031639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161969439">
                      <pslz:zmPr id="{8BC6CCB4-65BB-4EF4-9F71-D27B37EAB8F7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6350" stA="50000" endA="300" endPos="5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" name="Slide Zoom 5">
                  <a:extLst>
                    <a:ext uri="{FF2B5EF4-FFF2-40B4-BE49-F238E27FC236}">
                      <a16:creationId xmlns:a16="http://schemas.microsoft.com/office/drawing/2014/main" id="{5CF1E1EF-8459-4F00-9722-A4A9841FBDB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2451646" y="3261862"/>
                  <a:ext cx="3048000" cy="171450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6350" stA="50000" endA="300" endPos="5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0" name="Slide Zoom 9">
                  <a:extLst>
                    <a:ext uri="{FF2B5EF4-FFF2-40B4-BE49-F238E27FC236}">
                      <a16:creationId xmlns:a16="http://schemas.microsoft.com/office/drawing/2014/main" id="{E4FF4D4F-37F0-4C9A-91C8-8898A108CB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81430" y="3031639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1413806984">
                      <pslz:zmPr id="{85808C1A-F032-4C2F-A2F0-E676F56499E2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6350" stA="50000" endA="300" endPos="5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0" name="Slide Zoom 9">
                  <a:extLst>
                    <a:ext uri="{FF2B5EF4-FFF2-40B4-BE49-F238E27FC236}">
                      <a16:creationId xmlns:a16="http://schemas.microsoft.com/office/drawing/2014/main" id="{E4FF4D4F-37F0-4C9A-91C8-8898A108CB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5069" y="3261862"/>
                  <a:ext cx="3048000" cy="171450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6350" stA="50000" endA="300" endPos="5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128CFD73-46D0-4CED-AABE-BBB07192668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08145" y="3031639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2883796286">
                      <pslz:zmPr id="{71C09A1B-BF41-4C70-A970-7661C3235084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reflection blurRad="6350" stA="50000" endA="300" endPos="5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extLst>
                    <a:ext uri="{FF2B5EF4-FFF2-40B4-BE49-F238E27FC236}">
                      <a16:creationId xmlns:a16="http://schemas.microsoft.com/office/drawing/2014/main" id="{128CFD73-46D0-4CED-AABE-BBB07192668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01784" y="3261862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reflection blurRad="6350" stA="50000" endA="300" endPos="5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187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84B2E8-4FB3-4971-8A99-289E035EAE0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C91CD5-1FCC-4D20-8314-EE959F306779}"/>
              </a:ext>
            </a:extLst>
          </p:cNvPr>
          <p:cNvGrpSpPr/>
          <p:nvPr/>
        </p:nvGrpSpPr>
        <p:grpSpPr>
          <a:xfrm>
            <a:off x="666655" y="692726"/>
            <a:ext cx="7296892" cy="5472546"/>
            <a:chOff x="914400" y="990599"/>
            <a:chExt cx="7296892" cy="48768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C318C86-23D2-4C06-80E4-5E0A637A6827}"/>
                </a:ext>
              </a:extLst>
            </p:cNvPr>
            <p:cNvSpPr/>
            <p:nvPr/>
          </p:nvSpPr>
          <p:spPr>
            <a:xfrm>
              <a:off x="914400" y="990599"/>
              <a:ext cx="7296892" cy="48768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0789496-A1B0-4D1F-BBC4-497E328D2C24}"/>
                </a:ext>
              </a:extLst>
            </p:cNvPr>
            <p:cNvSpPr/>
            <p:nvPr/>
          </p:nvSpPr>
          <p:spPr>
            <a:xfrm>
              <a:off x="1203364" y="1197924"/>
              <a:ext cx="6760183" cy="16510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Partnership tecnologia de desenvolvimento em I.A.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0576059E-24A7-4522-BD7C-A88CE4F88CF5}"/>
                </a:ext>
              </a:extLst>
            </p:cNvPr>
            <p:cNvSpPr/>
            <p:nvPr/>
          </p:nvSpPr>
          <p:spPr>
            <a:xfrm>
              <a:off x="1481693" y="3050893"/>
              <a:ext cx="6162306" cy="143147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Empresa de fabricação de óculos onde a sua base é a inteligência artificial das câmeras embutidas nas armações, capaz de compreender a distância onde os objetos estão.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B71C4B9D-79C0-46DD-998A-045583631184}"/>
                </a:ext>
              </a:extLst>
            </p:cNvPr>
            <p:cNvSpPr/>
            <p:nvPr/>
          </p:nvSpPr>
          <p:spPr>
            <a:xfrm>
              <a:off x="1502302" y="4931229"/>
              <a:ext cx="5999934" cy="60415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Desde 2022, mostrando uma nova perspectiva.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4A091FD-C8F6-4FA8-8181-357C5B43E0FA}"/>
                </a:ext>
              </a:extLst>
            </p:cNvPr>
            <p:cNvCxnSpPr>
              <a:cxnSpLocks/>
            </p:cNvCxnSpPr>
            <p:nvPr/>
          </p:nvCxnSpPr>
          <p:spPr>
            <a:xfrm>
              <a:off x="1203364" y="5660076"/>
              <a:ext cx="676018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7F02D68D-FD47-409B-927D-14A05611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547" y="2174340"/>
            <a:ext cx="3589660" cy="2541479"/>
          </a:xfrm>
          <a:prstGeom prst="rect">
            <a:avLst/>
          </a:prstGeom>
        </p:spPr>
      </p:pic>
      <p:pic>
        <p:nvPicPr>
          <p:cNvPr id="16" name="Gráfico 15" descr="Sem sinal">
            <a:extLst>
              <a:ext uri="{FF2B5EF4-FFF2-40B4-BE49-F238E27FC236}">
                <a16:creationId xmlns:a16="http://schemas.microsoft.com/office/drawing/2014/main" id="{F358AF44-C05C-4010-AE30-B0D40D12C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0085" y="32511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EEB5C499-BDEA-41B0-9A21-0D5F48B34AFC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5AEBFF-E33F-47E1-97D4-8DA02E91E516}"/>
              </a:ext>
            </a:extLst>
          </p:cNvPr>
          <p:cNvSpPr/>
          <p:nvPr/>
        </p:nvSpPr>
        <p:spPr>
          <a:xfrm>
            <a:off x="1506457" y="2651035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50929E-C661-465D-8754-E77B5ECFABF5}"/>
              </a:ext>
            </a:extLst>
          </p:cNvPr>
          <p:cNvSpPr/>
          <p:nvPr/>
        </p:nvSpPr>
        <p:spPr>
          <a:xfrm>
            <a:off x="1759274" y="2903852"/>
            <a:ext cx="1474366" cy="1474366"/>
          </a:xfrm>
          <a:prstGeom prst="ellipse">
            <a:avLst/>
          </a:prstGeom>
          <a:gradFill flip="none" rotWithShape="1">
            <a:gsLst>
              <a:gs pos="50000">
                <a:srgbClr val="E7E8ED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D3C8CB-4022-445D-ACA4-D9197B0F3186}"/>
              </a:ext>
            </a:extLst>
          </p:cNvPr>
          <p:cNvSpPr txBox="1"/>
          <p:nvPr/>
        </p:nvSpPr>
        <p:spPr>
          <a:xfrm>
            <a:off x="1807006" y="4809563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Armação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5C5B8AC-73DB-4E66-822E-72BE0DDB8400}"/>
              </a:ext>
            </a:extLst>
          </p:cNvPr>
          <p:cNvSpPr/>
          <p:nvPr/>
        </p:nvSpPr>
        <p:spPr>
          <a:xfrm>
            <a:off x="2136060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1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BBD560-1284-4254-892B-F22B00727FE7}"/>
              </a:ext>
            </a:extLst>
          </p:cNvPr>
          <p:cNvSpPr/>
          <p:nvPr/>
        </p:nvSpPr>
        <p:spPr>
          <a:xfrm>
            <a:off x="3906153" y="2651035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ED1AC63-0990-42AC-B1E3-CF3660B89BA2}"/>
              </a:ext>
            </a:extLst>
          </p:cNvPr>
          <p:cNvSpPr/>
          <p:nvPr/>
        </p:nvSpPr>
        <p:spPr>
          <a:xfrm>
            <a:off x="4191520" y="2903852"/>
            <a:ext cx="1474366" cy="1474366"/>
          </a:xfrm>
          <a:prstGeom prst="ellipse">
            <a:avLst/>
          </a:prstGeom>
          <a:gradFill flip="none" rotWithShape="1">
            <a:gsLst>
              <a:gs pos="50000">
                <a:srgbClr val="E7E8ED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12A27D-6457-4588-9C37-4E69151E746B}"/>
              </a:ext>
            </a:extLst>
          </p:cNvPr>
          <p:cNvSpPr txBox="1"/>
          <p:nvPr/>
        </p:nvSpPr>
        <p:spPr>
          <a:xfrm>
            <a:off x="4286853" y="4809563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Câmera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76DAD12-0CC5-45DE-B7A7-EB3DDCF41B5A}"/>
              </a:ext>
            </a:extLst>
          </p:cNvPr>
          <p:cNvSpPr/>
          <p:nvPr/>
        </p:nvSpPr>
        <p:spPr>
          <a:xfrm>
            <a:off x="4535756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2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12B0DA9-A4F5-4A72-A1FE-BAABE06B8712}"/>
              </a:ext>
            </a:extLst>
          </p:cNvPr>
          <p:cNvSpPr/>
          <p:nvPr/>
        </p:nvSpPr>
        <p:spPr>
          <a:xfrm>
            <a:off x="6305848" y="2651035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F7E5CC8-A228-4421-9066-04E0A86C90C1}"/>
              </a:ext>
            </a:extLst>
          </p:cNvPr>
          <p:cNvSpPr/>
          <p:nvPr/>
        </p:nvSpPr>
        <p:spPr>
          <a:xfrm>
            <a:off x="6558665" y="2903852"/>
            <a:ext cx="1474366" cy="1474366"/>
          </a:xfrm>
          <a:prstGeom prst="ellipse">
            <a:avLst/>
          </a:prstGeom>
          <a:gradFill flip="none" rotWithShape="1">
            <a:gsLst>
              <a:gs pos="50000">
                <a:srgbClr val="E7E8ED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5C5F61-57F3-40D5-AFB3-BC4527543F86}"/>
              </a:ext>
            </a:extLst>
          </p:cNvPr>
          <p:cNvSpPr txBox="1"/>
          <p:nvPr/>
        </p:nvSpPr>
        <p:spPr>
          <a:xfrm>
            <a:off x="6571133" y="480956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Mecânica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CD5DB2-AE99-4FE1-9FC1-FA99550D0547}"/>
              </a:ext>
            </a:extLst>
          </p:cNvPr>
          <p:cNvSpPr/>
          <p:nvPr/>
        </p:nvSpPr>
        <p:spPr>
          <a:xfrm>
            <a:off x="6935451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3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DE29E99-1F20-4873-A378-6D3904C2F9DC}"/>
              </a:ext>
            </a:extLst>
          </p:cNvPr>
          <p:cNvSpPr/>
          <p:nvPr/>
        </p:nvSpPr>
        <p:spPr>
          <a:xfrm>
            <a:off x="8705543" y="2663992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68E22DB-9457-4F5F-963A-DF65D1E5B449}"/>
              </a:ext>
            </a:extLst>
          </p:cNvPr>
          <p:cNvSpPr/>
          <p:nvPr/>
        </p:nvSpPr>
        <p:spPr>
          <a:xfrm>
            <a:off x="8958360" y="2903852"/>
            <a:ext cx="1474366" cy="1474366"/>
          </a:xfrm>
          <a:prstGeom prst="ellipse">
            <a:avLst/>
          </a:prstGeom>
          <a:solidFill>
            <a:srgbClr val="E6E6E6"/>
          </a:soli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941D53-2B4F-4558-B3EB-25959343A24F}"/>
              </a:ext>
            </a:extLst>
          </p:cNvPr>
          <p:cNvSpPr txBox="1"/>
          <p:nvPr/>
        </p:nvSpPr>
        <p:spPr>
          <a:xfrm>
            <a:off x="8877856" y="4809563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Tecnologia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91DA19E-8597-4F93-B4FF-C3B700D6728D}"/>
              </a:ext>
            </a:extLst>
          </p:cNvPr>
          <p:cNvSpPr/>
          <p:nvPr/>
        </p:nvSpPr>
        <p:spPr>
          <a:xfrm>
            <a:off x="9335146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4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2DDC82-952D-FA4A-BB24-E3AAE49506D5}"/>
              </a:ext>
            </a:extLst>
          </p:cNvPr>
          <p:cNvSpPr txBox="1"/>
          <p:nvPr/>
        </p:nvSpPr>
        <p:spPr>
          <a:xfrm>
            <a:off x="3115070" y="519568"/>
            <a:ext cx="596189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pt-BR" sz="3200" spc="300" dirty="0">
                <a:solidFill>
                  <a:schemeClr val="bg1"/>
                </a:solidFill>
                <a:effectLst>
                  <a:outerShdw blurRad="317500" dist="127000" dir="5400000" algn="t" rotWithShape="0">
                    <a:srgbClr val="3B1B6B">
                      <a:alpha val="20000"/>
                    </a:srgbClr>
                  </a:outerShdw>
                </a:effectLst>
                <a:latin typeface="Montserrat SemiBold" panose="00000700000000000000" pitchFamily="2" charset="0"/>
              </a:rPr>
              <a:t>Tecnologia Partnership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8B86FF-2D29-094C-9BC2-171EAF1F878D}"/>
              </a:ext>
            </a:extLst>
          </p:cNvPr>
          <p:cNvSpPr txBox="1"/>
          <p:nvPr/>
        </p:nvSpPr>
        <p:spPr>
          <a:xfrm>
            <a:off x="4988164" y="109132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LT"/>
            </a:defPPr>
            <a:lvl1pPr algn="ctr">
              <a:defRPr sz="3600" spc="300">
                <a:solidFill>
                  <a:schemeClr val="bg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n-US" sz="1800" dirty="0">
                <a:effectLst>
                  <a:outerShdw blurRad="317500" dist="190500" dir="5400000" algn="t" rotWithShape="0">
                    <a:srgbClr val="3B1B6B">
                      <a:alpha val="20000"/>
                    </a:srgbClr>
                  </a:outerShdw>
                </a:effectLst>
                <a:latin typeface="Montserrat" panose="00000500000000000000" pitchFamily="2" charset="0"/>
              </a:rPr>
              <a:t>Extense Span</a:t>
            </a:r>
          </a:p>
        </p:txBody>
      </p:sp>
      <p:pic>
        <p:nvPicPr>
          <p:cNvPr id="10" name="Gráfico 9" descr="Óculos">
            <a:extLst>
              <a:ext uri="{FF2B5EF4-FFF2-40B4-BE49-F238E27FC236}">
                <a16:creationId xmlns:a16="http://schemas.microsoft.com/office/drawing/2014/main" id="{E10798F9-4E33-475F-B9C9-1EEF8C033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8868" y="3084560"/>
            <a:ext cx="1194383" cy="1115256"/>
          </a:xfrm>
          <a:prstGeom prst="rect">
            <a:avLst/>
          </a:prstGeom>
        </p:spPr>
      </p:pic>
      <p:pic>
        <p:nvPicPr>
          <p:cNvPr id="12" name="Gráfico 11" descr="Câmera">
            <a:extLst>
              <a:ext uri="{FF2B5EF4-FFF2-40B4-BE49-F238E27FC236}">
                <a16:creationId xmlns:a16="http://schemas.microsoft.com/office/drawing/2014/main" id="{4693633D-3B8D-412C-88EB-0200F406C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1503" y="3179739"/>
            <a:ext cx="914400" cy="914400"/>
          </a:xfrm>
          <a:prstGeom prst="rect">
            <a:avLst/>
          </a:prstGeom>
        </p:spPr>
      </p:pic>
      <p:pic>
        <p:nvPicPr>
          <p:cNvPr id="14" name="Gráfico 13" descr="Engrenagens">
            <a:extLst>
              <a:ext uri="{FF2B5EF4-FFF2-40B4-BE49-F238E27FC236}">
                <a16:creationId xmlns:a16="http://schemas.microsoft.com/office/drawing/2014/main" id="{7C81E687-7834-4354-8F92-766A547E2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5926" y="3292464"/>
            <a:ext cx="914400" cy="914400"/>
          </a:xfrm>
          <a:prstGeom prst="rect">
            <a:avLst/>
          </a:prstGeom>
        </p:spPr>
      </p:pic>
      <p:pic>
        <p:nvPicPr>
          <p:cNvPr id="16" name="Gráfico 15" descr="Engrenagem única">
            <a:extLst>
              <a:ext uri="{FF2B5EF4-FFF2-40B4-BE49-F238E27FC236}">
                <a16:creationId xmlns:a16="http://schemas.microsoft.com/office/drawing/2014/main" id="{8CE7DB19-93B9-46EF-910E-83AB1F466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6231" y="3039647"/>
            <a:ext cx="914400" cy="914400"/>
          </a:xfrm>
          <a:prstGeom prst="rect">
            <a:avLst/>
          </a:prstGeom>
        </p:spPr>
      </p:pic>
      <p:pic>
        <p:nvPicPr>
          <p:cNvPr id="34" name="Gráfico 33" descr="Processador">
            <a:extLst>
              <a:ext uri="{FF2B5EF4-FFF2-40B4-BE49-F238E27FC236}">
                <a16:creationId xmlns:a16="http://schemas.microsoft.com/office/drawing/2014/main" id="{8DA94162-2002-4E27-9AE1-B6D4EA581B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7946" y="3196792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AD41BD-D189-4124-9153-C202844D4D5C}"/>
              </a:ext>
            </a:extLst>
          </p:cNvPr>
          <p:cNvSpPr txBox="1"/>
          <p:nvPr/>
        </p:nvSpPr>
        <p:spPr>
          <a:xfrm>
            <a:off x="1397585" y="5355574"/>
            <a:ext cx="2196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Com a nossa marca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C29A511-1730-4707-AA9D-EA07C9F4DF21}"/>
              </a:ext>
            </a:extLst>
          </p:cNvPr>
          <p:cNvSpPr txBox="1"/>
          <p:nvPr/>
        </p:nvSpPr>
        <p:spPr>
          <a:xfrm>
            <a:off x="4220681" y="5340502"/>
            <a:ext cx="148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Minicâmera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embutida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AD69C1-E96C-44B8-B978-E766D69FA564}"/>
              </a:ext>
            </a:extLst>
          </p:cNvPr>
          <p:cNvSpPr txBox="1"/>
          <p:nvPr/>
        </p:nvSpPr>
        <p:spPr>
          <a:xfrm>
            <a:off x="6742317" y="5397339"/>
            <a:ext cx="109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Vibrador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8C96FFD-AEB8-45F5-AF24-BACB234E477C}"/>
              </a:ext>
            </a:extLst>
          </p:cNvPr>
          <p:cNvSpPr txBox="1"/>
          <p:nvPr/>
        </p:nvSpPr>
        <p:spPr>
          <a:xfrm>
            <a:off x="9076808" y="5263241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Sensores </a:t>
            </a:r>
          </a:p>
          <a:p>
            <a:pPr algn="ctr"/>
            <a:r>
              <a:rPr lang="pt-B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ultrassônicos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0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3489F61-5EE2-4702-9BA5-3AF10F9D136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333CF9-9C6D-4003-996C-AB18043837DC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56AF8-D257-474D-8225-0F2AC5A643E6}"/>
              </a:ext>
            </a:extLst>
          </p:cNvPr>
          <p:cNvSpPr txBox="1"/>
          <p:nvPr/>
        </p:nvSpPr>
        <p:spPr>
          <a:xfrm>
            <a:off x="803562" y="568029"/>
            <a:ext cx="350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BFB0DB0-CCDE-4D55-BD0F-2639ED4A5E4F}"/>
              </a:ext>
            </a:extLst>
          </p:cNvPr>
          <p:cNvCxnSpPr>
            <a:cxnSpLocks/>
          </p:cNvCxnSpPr>
          <p:nvPr/>
        </p:nvCxnSpPr>
        <p:spPr>
          <a:xfrm>
            <a:off x="803562" y="1421175"/>
            <a:ext cx="3228111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38ECFD-6EAC-48BC-925B-E2431A9A4DDB}"/>
              </a:ext>
            </a:extLst>
          </p:cNvPr>
          <p:cNvSpPr txBox="1"/>
          <p:nvPr/>
        </p:nvSpPr>
        <p:spPr>
          <a:xfrm>
            <a:off x="1134293" y="2078182"/>
            <a:ext cx="519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Cegos que usam cão guia ou Bengala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DFFA4B-C15A-49E5-8C6D-2C6F388BC56C}"/>
              </a:ext>
            </a:extLst>
          </p:cNvPr>
          <p:cNvSpPr txBox="1"/>
          <p:nvPr/>
        </p:nvSpPr>
        <p:spPr>
          <a:xfrm>
            <a:off x="1134293" y="2779380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Jovem Nerd – Curiosidade com a Tecnologia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932A1C-9766-4CF6-BFB7-5CEA1511195A}"/>
              </a:ext>
            </a:extLst>
          </p:cNvPr>
          <p:cNvSpPr txBox="1"/>
          <p:nvPr/>
        </p:nvSpPr>
        <p:spPr>
          <a:xfrm>
            <a:off x="1134292" y="3480579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 que necessitam de usar óculos de grau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A82557E-F3AB-4BB9-BF29-DD5C3B4014F3}"/>
              </a:ext>
            </a:extLst>
          </p:cNvPr>
          <p:cNvSpPr txBox="1"/>
          <p:nvPr/>
        </p:nvSpPr>
        <p:spPr>
          <a:xfrm>
            <a:off x="1134293" y="4202530"/>
            <a:ext cx="695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Gênero Geral, para todas as idades, porém chamando a atenção do público Nerd.</a:t>
            </a:r>
          </a:p>
        </p:txBody>
      </p:sp>
    </p:spTree>
    <p:extLst>
      <p:ext uri="{BB962C8B-B14F-4D97-AF65-F5344CB8AC3E}">
        <p14:creationId xmlns:p14="http://schemas.microsoft.com/office/powerpoint/2010/main" val="288379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3489F61-5EE2-4702-9BA5-3AF10F9D136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333CF9-9C6D-4003-996C-AB18043837DC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56AF8-D257-474D-8225-0F2AC5A643E6}"/>
              </a:ext>
            </a:extLst>
          </p:cNvPr>
          <p:cNvSpPr txBox="1"/>
          <p:nvPr/>
        </p:nvSpPr>
        <p:spPr>
          <a:xfrm>
            <a:off x="803561" y="554178"/>
            <a:ext cx="3740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Extense Span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BFB0DB0-CCDE-4D55-BD0F-2639ED4A5E4F}"/>
              </a:ext>
            </a:extLst>
          </p:cNvPr>
          <p:cNvCxnSpPr>
            <a:cxnSpLocks/>
          </p:cNvCxnSpPr>
          <p:nvPr/>
        </p:nvCxnSpPr>
        <p:spPr>
          <a:xfrm>
            <a:off x="803562" y="1421175"/>
            <a:ext cx="3435929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38ECFD-6EAC-48BC-925B-E2431A9A4DDB}"/>
              </a:ext>
            </a:extLst>
          </p:cNvPr>
          <p:cNvSpPr txBox="1"/>
          <p:nvPr/>
        </p:nvSpPr>
        <p:spPr>
          <a:xfrm>
            <a:off x="1134294" y="2078182"/>
            <a:ext cx="36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Elegante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DFFA4B-C15A-49E5-8C6D-2C6F388BC56C}"/>
              </a:ext>
            </a:extLst>
          </p:cNvPr>
          <p:cNvSpPr txBox="1"/>
          <p:nvPr/>
        </p:nvSpPr>
        <p:spPr>
          <a:xfrm>
            <a:off x="1105165" y="2717629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Armação larga, firme e confortável para os ouvidos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520EF1-3303-48D6-9289-D54374823F24}"/>
              </a:ext>
            </a:extLst>
          </p:cNvPr>
          <p:cNvSpPr txBox="1"/>
          <p:nvPr/>
        </p:nvSpPr>
        <p:spPr>
          <a:xfrm>
            <a:off x="1065909" y="3357076"/>
            <a:ext cx="695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Sensores ultrassônicos com cinco(5) metros de distância para captar os objetos em volta.</a:t>
            </a:r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EF646E-DEE8-4936-9D50-2109B33D9E39}"/>
              </a:ext>
            </a:extLst>
          </p:cNvPr>
          <p:cNvSpPr txBox="1"/>
          <p:nvPr/>
        </p:nvSpPr>
        <p:spPr>
          <a:xfrm>
            <a:off x="1134291" y="4365855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Aviso através da vibração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49076F-837C-4279-AEA8-EE652A221003}"/>
              </a:ext>
            </a:extLst>
          </p:cNvPr>
          <p:cNvSpPr txBox="1"/>
          <p:nvPr/>
        </p:nvSpPr>
        <p:spPr>
          <a:xfrm>
            <a:off x="1134294" y="5005302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Lentes escuras</a:t>
            </a:r>
          </a:p>
        </p:txBody>
      </p:sp>
    </p:spTree>
    <p:extLst>
      <p:ext uri="{BB962C8B-B14F-4D97-AF65-F5344CB8AC3E}">
        <p14:creationId xmlns:p14="http://schemas.microsoft.com/office/powerpoint/2010/main" val="400110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AAC076-81F9-4B79-AA6C-F5266815C52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3F6082-7B02-41D9-BDBC-37756986AF86}"/>
              </a:ext>
            </a:extLst>
          </p:cNvPr>
          <p:cNvSpPr txBox="1"/>
          <p:nvPr/>
        </p:nvSpPr>
        <p:spPr>
          <a:xfrm>
            <a:off x="803561" y="36184"/>
            <a:ext cx="3740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Organograma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C71F59F-58EA-4EB3-9B50-3A437ADFFDFE}"/>
              </a:ext>
            </a:extLst>
          </p:cNvPr>
          <p:cNvCxnSpPr>
            <a:cxnSpLocks/>
          </p:cNvCxnSpPr>
          <p:nvPr/>
        </p:nvCxnSpPr>
        <p:spPr>
          <a:xfrm>
            <a:off x="803562" y="889047"/>
            <a:ext cx="3435929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445C44F-CB89-4E3D-AD8A-736973C2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2" y="1065204"/>
            <a:ext cx="1065996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42C651-57D0-43C9-9D9D-ECB2127C5F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91C6A6-BF07-46E0-88F7-B50BE4216DEB}"/>
              </a:ext>
            </a:extLst>
          </p:cNvPr>
          <p:cNvSpPr txBox="1"/>
          <p:nvPr/>
        </p:nvSpPr>
        <p:spPr>
          <a:xfrm>
            <a:off x="2258291" y="1136073"/>
            <a:ext cx="35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PALETA DE CORES USADAS NO SITE.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EBB35E-9A4F-4EFE-9A54-CBA9B05D9E75}"/>
              </a:ext>
            </a:extLst>
          </p:cNvPr>
          <p:cNvSpPr/>
          <p:nvPr/>
        </p:nvSpPr>
        <p:spPr>
          <a:xfrm>
            <a:off x="2258291" y="1856509"/>
            <a:ext cx="4482000" cy="720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1D427F-A250-46B6-8C77-E3669187C919}"/>
              </a:ext>
            </a:extLst>
          </p:cNvPr>
          <p:cNvSpPr/>
          <p:nvPr/>
        </p:nvSpPr>
        <p:spPr>
          <a:xfrm>
            <a:off x="2258290" y="2576946"/>
            <a:ext cx="4502727" cy="72043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6493E5-E877-4AA0-A584-952C96BB7056}"/>
              </a:ext>
            </a:extLst>
          </p:cNvPr>
          <p:cNvSpPr/>
          <p:nvPr/>
        </p:nvSpPr>
        <p:spPr>
          <a:xfrm>
            <a:off x="2258291" y="3283529"/>
            <a:ext cx="4502727" cy="720437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745B7B-6EA1-4B76-A686-0FC5D5507721}"/>
              </a:ext>
            </a:extLst>
          </p:cNvPr>
          <p:cNvSpPr/>
          <p:nvPr/>
        </p:nvSpPr>
        <p:spPr>
          <a:xfrm>
            <a:off x="2247927" y="4003966"/>
            <a:ext cx="4502727" cy="720437"/>
          </a:xfrm>
          <a:prstGeom prst="rect">
            <a:avLst/>
          </a:prstGeom>
          <a:solidFill>
            <a:srgbClr val="37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C3FBD2-2903-4BB4-8A62-34932D004FCC}"/>
              </a:ext>
            </a:extLst>
          </p:cNvPr>
          <p:cNvSpPr/>
          <p:nvPr/>
        </p:nvSpPr>
        <p:spPr>
          <a:xfrm>
            <a:off x="2247926" y="5417131"/>
            <a:ext cx="4502727" cy="720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03CD18-D943-4323-A60C-2131E1F092A7}"/>
              </a:ext>
            </a:extLst>
          </p:cNvPr>
          <p:cNvSpPr/>
          <p:nvPr/>
        </p:nvSpPr>
        <p:spPr>
          <a:xfrm>
            <a:off x="2237563" y="4675911"/>
            <a:ext cx="4502727" cy="720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28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156</Words>
  <Application>Microsoft Office PowerPoint</Application>
  <PresentationFormat>Widescreen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SemiBold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hariston macedo</cp:lastModifiedBy>
  <cp:revision>54</cp:revision>
  <dcterms:created xsi:type="dcterms:W3CDTF">2021-09-20T14:52:29Z</dcterms:created>
  <dcterms:modified xsi:type="dcterms:W3CDTF">2022-03-26T02:00:19Z</dcterms:modified>
</cp:coreProperties>
</file>