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8"/>
  </p:notesMasterIdLst>
  <p:sldIdLst>
    <p:sldId id="256" r:id="rId2"/>
    <p:sldId id="257" r:id="rId3"/>
    <p:sldId id="260" r:id="rId4"/>
    <p:sldId id="258" r:id="rId5"/>
    <p:sldId id="259" r:id="rId6"/>
    <p:sldId id="261" r:id="rId7"/>
  </p:sldIdLst>
  <p:sldSz cx="9144000" cy="5143500" type="screen16x9"/>
  <p:notesSz cx="6858000" cy="9144000"/>
  <p:embeddedFontLst>
    <p:embeddedFont>
      <p:font typeface="Century Gothic" panose="020B0502020202020204" pitchFamily="34" charset="0"/>
      <p:regular r:id="rId9"/>
      <p:bold r:id="rId10"/>
      <p:italic r:id="rId11"/>
      <p:boldItalic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922" y="5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" name="Google Shape;60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50a56cba27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50a56cba27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" name="Google Shape;6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" name="Google Shape;75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50a56cba27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50a56cba27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341608" y="4578792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502658" y="4693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 1">
  <p:cSld name="BLANK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502658" y="46934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9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3198925" y="3483050"/>
            <a:ext cx="4104300" cy="757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3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328795" y="906275"/>
            <a:ext cx="2676275" cy="2576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14"/>
          <p:cNvSpPr txBox="1"/>
          <p:nvPr/>
        </p:nvSpPr>
        <p:spPr>
          <a:xfrm>
            <a:off x="2638775" y="3545525"/>
            <a:ext cx="4354500" cy="815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  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6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257575" y="853575"/>
            <a:ext cx="2952797" cy="269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oogle Shape;72;p15">
            <a:extLst>
              <a:ext uri="{FF2B5EF4-FFF2-40B4-BE49-F238E27FC236}">
                <a16:creationId xmlns:a16="http://schemas.microsoft.com/office/drawing/2014/main" id="{51C88F54-AD4D-83FB-6600-3144E64FCC8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1912" y="841889"/>
            <a:ext cx="2860175" cy="2755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1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61725"/>
            <a:ext cx="1659652" cy="1204576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5"/>
          <p:cNvSpPr txBox="1"/>
          <p:nvPr/>
        </p:nvSpPr>
        <p:spPr>
          <a:xfrm>
            <a:off x="2856450" y="3605025"/>
            <a:ext cx="4190400" cy="24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       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pic>
        <p:nvPicPr>
          <p:cNvPr id="3" name="Google Shape;81;p16">
            <a:extLst>
              <a:ext uri="{FF2B5EF4-FFF2-40B4-BE49-F238E27FC236}">
                <a16:creationId xmlns:a16="http://schemas.microsoft.com/office/drawing/2014/main" id="{D4967910-1814-15E8-A7E6-6A686BBD0BF8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3422262" y="1065325"/>
            <a:ext cx="2299475" cy="23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79125" y="214125"/>
            <a:ext cx="1659648" cy="110677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6"/>
          <p:cNvSpPr txBox="1"/>
          <p:nvPr/>
        </p:nvSpPr>
        <p:spPr>
          <a:xfrm>
            <a:off x="3183913" y="3483050"/>
            <a:ext cx="4104300" cy="86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400" b="1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 </a:t>
            </a:r>
            <a:endParaRPr sz="2400" b="1" i="0" u="none" strike="noStrike" cap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24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0" y="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0" name="Google Shape;80;p16"/>
          <p:cNvSpPr/>
          <p:nvPr/>
        </p:nvSpPr>
        <p:spPr>
          <a:xfrm rot="10800000">
            <a:off x="8371550" y="2909150"/>
            <a:ext cx="765600" cy="2212500"/>
          </a:xfrm>
          <a:prstGeom prst="halfFrame">
            <a:avLst>
              <a:gd name="adj1" fmla="val 33333"/>
              <a:gd name="adj2" fmla="val 33333"/>
            </a:avLst>
          </a:prstGeom>
          <a:gradFill>
            <a:gsLst>
              <a:gs pos="0">
                <a:srgbClr val="EA454B"/>
              </a:gs>
              <a:gs pos="50000">
                <a:srgbClr val="FFC02B"/>
              </a:gs>
              <a:gs pos="100000">
                <a:srgbClr val="54AE52"/>
              </a:gs>
            </a:gsLst>
            <a:lin ang="5400012" scaled="0"/>
          </a:gra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</Words>
  <Application>Microsoft Office PowerPoint</Application>
  <PresentationFormat>On-screen Show (16:9)</PresentationFormat>
  <Paragraphs>61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Century Gothic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Harihara Sudhan N</cp:lastModifiedBy>
  <cp:revision>2</cp:revision>
  <dcterms:modified xsi:type="dcterms:W3CDTF">2025-04-30T06:42:00Z</dcterms:modified>
</cp:coreProperties>
</file>