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5c548e95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5c548e95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5c548e95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5c548e95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25" y="61725"/>
            <a:ext cx="1659652" cy="12045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638775" y="3545525"/>
            <a:ext cx="4354500" cy="8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Employee Name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7575" y="853575"/>
            <a:ext cx="2952797" cy="2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25" y="61725"/>
            <a:ext cx="1659652" cy="120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425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Harihara Sudhan N</cp:lastModifiedBy>
  <cp:revision>2</cp:revision>
  <dcterms:modified xsi:type="dcterms:W3CDTF">2025-04-16T10:12:40Z</dcterms:modified>
</cp:coreProperties>
</file>