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8"/>
  </p:notesMasterIdLst>
  <p:sldIdLst>
    <p:sldId id="256" r:id="rId2"/>
    <p:sldId id="264" r:id="rId13"/>
    <p:sldId id="265" r:id="rId14"/>
    <p:sldId id="266" r:id="rId15"/>
    <p:sldId id="267" r:id="rId16"/>
    <p:sldId id="268" r:id="rId17"/>
    <p:sldId id="269" r:id="rId18"/>
    <p:sldId id="270" r:id="rId19"/>
    <p:sldId id="271" r:id="rId20"/>
    <p:sldId id="27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277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341608" y="45787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sldNum" idx="12"/>
          </p:nvPr>
        </p:nvSpPr>
        <p:spPr>
          <a:xfrm>
            <a:off x="8502658" y="4693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1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
        <p:cNvGrpSpPr/>
        <p:nvPr/>
      </p:nvGrpSpPr>
      <p:grpSpPr>
        <a:xfrm>
          <a:off x="0" y="0"/>
          <a:ext cx="0" cy="0"/>
          <a:chOff x="0" y="0"/>
          <a:chExt cx="0" cy="0"/>
        </a:xfrm>
      </p:grpSpPr>
      <p:pic>
        <p:nvPicPr>
          <p:cNvPr id="51" name="Google Shape;51;p12"/>
          <p:cNvPicPr preferRelativeResize="0"/>
          <p:nvPr/>
        </p:nvPicPr>
        <p:blipFill rotWithShape="1">
          <a:blip r:embed="rId4">
            <a:alphaModFix/>
          </a:blip>
          <a:srcRect/>
          <a:stretch/>
        </p:blipFill>
        <p:spPr>
          <a:xfrm>
            <a:off x="979125" y="214125"/>
            <a:ext cx="1659648" cy="1106775"/>
          </a:xfrm>
          <a:prstGeom prst="rect">
            <a:avLst/>
          </a:prstGeom>
          <a:noFill/>
          <a:ln>
            <a:noFill/>
          </a:ln>
        </p:spPr>
      </p:pic>
      <p:sp>
        <p:nvSpPr>
          <p:cNvPr id="53" name="Google Shape;53;p12"/>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2"/>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12"/>
          <p:cNvPicPr preferRelativeResize="0"/>
          <p:nvPr/>
        </p:nvPicPr>
        <p:blipFill rotWithShape="1">
          <a:blip r:embed="rId5">
            <a:alphaModFix/>
          </a:blip>
          <a:srcRect/>
          <a:stretch/>
        </p:blipFill>
        <p:spPr>
          <a:xfrm>
            <a:off x="3514775" y="906275"/>
            <a:ext cx="2676275" cy="2576775"/>
          </a:xfrm>
          <a:prstGeom prst="rect">
            <a:avLst/>
          </a:prstGeom>
          <a:noFill/>
          <a:ln>
            <a:noFill/>
          </a:ln>
        </p:spPr>
      </p:pic>
      <p:sp>
        <p:nvSpPr>
          <p:cNvPr id="56" name="TextBox 55"/>
          <p:cNvSpPr txBox="1"/>
          <p:nvPr/>
        </p:nvSpPr>
        <p:spPr>
          <a:xfrm>
            <a:off x="3657600" y="3200400"/>
            <a:ext cx="3657600" cy="1097280"/>
          </a:xfrm>
          <a:prstGeom prst="rect">
            <a:avLst/>
          </a:prstGeom>
          <a:noFill/>
        </p:spPr>
        <p:txBody>
          <a:bodyPr wrap="none">
            <a:spAutoFit/>
          </a:bodyPr>
          <a:lstStyle/>
          <a:p/>
          <a:p>
            <a:pPr algn="l">
              <a:defRPr sz="2200" b="1">
                <a:latin typeface="Times New Roman"/>
              </a:defRPr>
            </a:pPr>
            <a:r>
              <a:t>Hemanth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1371600"/>
            <a:ext cx="6400800" cy="914400"/>
          </a:xfrm>
          <a:prstGeom prst="rect">
            <a:avLst/>
          </a:prstGeom>
          <a:noFill/>
        </p:spPr>
        <p:txBody>
          <a:bodyPr wrap="square">
            <a:spAutoFit/>
          </a:bodyPr>
          <a:lstStyle/>
          <a:p/>
          <a:p>
            <a:pPr algn="l">
              <a:defRPr sz="1600" b="0" i="0">
                <a:latin typeface="Times New Roman"/>
              </a:defRPr>
            </a:pPr>
            <a:r>
              <a:t>Thank you for all of your support and contributions, Wishing you many more wonderful years</a:t>
            </a:r>
          </a:p>
        </p:txBody>
      </p:sp>
      <p:sp>
        <p:nvSpPr>
          <p:cNvPr id="3" name="TextBox 2"/>
          <p:cNvSpPr txBox="1"/>
          <p:nvPr/>
        </p:nvSpPr>
        <p:spPr>
          <a:xfrm>
            <a:off x="2743200" y="2194560"/>
            <a:ext cx="4572000" cy="548640"/>
          </a:xfrm>
          <a:prstGeom prst="rect">
            <a:avLst/>
          </a:prstGeom>
          <a:noFill/>
        </p:spPr>
        <p:txBody>
          <a:bodyPr wrap="square">
            <a:spAutoFit/>
          </a:bodyPr>
          <a:lstStyle/>
          <a:p/>
          <a:p>
            <a:pPr algn="r">
              <a:defRPr sz="1200" b="0" i="1">
                <a:solidFill>
                  <a:srgbClr val="FF0000"/>
                </a:solidFill>
                <a:latin typeface="Times New Roman"/>
              </a:defRPr>
            </a:pPr>
            <a:r>
              <a:t>- Arun</a:t>
            </a:r>
          </a:p>
        </p:txBody>
      </p:sp>
      <p:sp>
        <p:nvSpPr>
          <p:cNvPr id="4" name="TextBox 3"/>
          <p:cNvSpPr txBox="1"/>
          <p:nvPr/>
        </p:nvSpPr>
        <p:spPr>
          <a:xfrm>
            <a:off x="1828800" y="2743200"/>
            <a:ext cx="6400800" cy="914400"/>
          </a:xfrm>
          <a:prstGeom prst="rect">
            <a:avLst/>
          </a:prstGeom>
          <a:noFill/>
        </p:spPr>
        <p:txBody>
          <a:bodyPr wrap="square">
            <a:spAutoFit/>
          </a:bodyPr>
          <a:lstStyle/>
          <a:p/>
          <a:p>
            <a:pPr algn="l">
              <a:defRPr sz="1600" b="0" i="0">
                <a:latin typeface="Times New Roman"/>
              </a:defRPr>
            </a:pPr>
            <a:r>
              <a:t>Hearty congratulations on your first anniversary, Hemanthkumar. Thank you for all your support and dedication.</a:t>
            </a:r>
          </a:p>
        </p:txBody>
      </p:sp>
      <p:sp>
        <p:nvSpPr>
          <p:cNvPr id="5" name="TextBox 4"/>
          <p:cNvSpPr txBox="1"/>
          <p:nvPr/>
        </p:nvSpPr>
        <p:spPr>
          <a:xfrm>
            <a:off x="2743200" y="3383280"/>
            <a:ext cx="4572000" cy="548640"/>
          </a:xfrm>
          <a:prstGeom prst="rect">
            <a:avLst/>
          </a:prstGeom>
          <a:noFill/>
        </p:spPr>
        <p:txBody>
          <a:bodyPr wrap="square">
            <a:spAutoFit/>
          </a:bodyPr>
          <a:lstStyle/>
          <a:p/>
          <a:p>
            <a:pPr algn="r">
              <a:defRPr sz="1200" b="0" i="1">
                <a:solidFill>
                  <a:srgbClr val="FF0000"/>
                </a:solidFill>
                <a:latin typeface="Times New Roman"/>
              </a:defRPr>
            </a:pPr>
            <a:r>
              <a:t>- Joel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1371600"/>
            <a:ext cx="6400800" cy="914400"/>
          </a:xfrm>
          <a:prstGeom prst="rect">
            <a:avLst/>
          </a:prstGeom>
          <a:noFill/>
        </p:spPr>
        <p:txBody>
          <a:bodyPr wrap="square">
            <a:spAutoFit/>
          </a:bodyPr>
          <a:lstStyle/>
          <a:p/>
          <a:p>
            <a:pPr algn="l">
              <a:defRPr sz="1600" b="0" i="0">
                <a:latin typeface="Times New Roman"/>
              </a:defRPr>
            </a:pPr>
            <a:r>
              <a:t>Happy work anniversary Hemanth!!</a:t>
            </a:r>
          </a:p>
        </p:txBody>
      </p:sp>
      <p:sp>
        <p:nvSpPr>
          <p:cNvPr id="3" name="TextBox 2"/>
          <p:cNvSpPr txBox="1"/>
          <p:nvPr/>
        </p:nvSpPr>
        <p:spPr>
          <a:xfrm>
            <a:off x="2743200" y="2194560"/>
            <a:ext cx="4572000" cy="548640"/>
          </a:xfrm>
          <a:prstGeom prst="rect">
            <a:avLst/>
          </a:prstGeom>
          <a:noFill/>
        </p:spPr>
        <p:txBody>
          <a:bodyPr wrap="square">
            <a:spAutoFit/>
          </a:bodyPr>
          <a:lstStyle/>
          <a:p/>
          <a:p>
            <a:pPr algn="r">
              <a:defRPr sz="1200" b="0" i="1">
                <a:solidFill>
                  <a:srgbClr val="FF0000"/>
                </a:solidFill>
                <a:latin typeface="Times New Roman"/>
              </a:defRPr>
            </a:pPr>
            <a:r>
              <a:t>- Kulanthaivelu Nagarajan</a:t>
            </a:r>
          </a:p>
        </p:txBody>
      </p:sp>
      <p:sp>
        <p:nvSpPr>
          <p:cNvPr id="4" name="TextBox 3"/>
          <p:cNvSpPr txBox="1"/>
          <p:nvPr/>
        </p:nvSpPr>
        <p:spPr>
          <a:xfrm>
            <a:off x="1828800" y="2743200"/>
            <a:ext cx="6400800" cy="914400"/>
          </a:xfrm>
          <a:prstGeom prst="rect">
            <a:avLst/>
          </a:prstGeom>
          <a:noFill/>
        </p:spPr>
        <p:txBody>
          <a:bodyPr wrap="square">
            <a:spAutoFit/>
          </a:bodyPr>
          <a:lstStyle/>
          <a:p/>
          <a:p>
            <a:pPr algn="l">
              <a:defRPr sz="1600" b="0" i="0">
                <a:latin typeface="Times New Roman"/>
              </a:defRPr>
            </a:pPr>
            <a:r>
              <a:t>Happy work anniversary Hemanthaa!!</a:t>
            </a:r>
          </a:p>
        </p:txBody>
      </p:sp>
      <p:sp>
        <p:nvSpPr>
          <p:cNvPr id="5" name="TextBox 4"/>
          <p:cNvSpPr txBox="1"/>
          <p:nvPr/>
        </p:nvSpPr>
        <p:spPr>
          <a:xfrm>
            <a:off x="2743200" y="3383280"/>
            <a:ext cx="4572000" cy="548640"/>
          </a:xfrm>
          <a:prstGeom prst="rect">
            <a:avLst/>
          </a:prstGeom>
          <a:noFill/>
        </p:spPr>
        <p:txBody>
          <a:bodyPr wrap="square">
            <a:spAutoFit/>
          </a:bodyPr>
          <a:lstStyle/>
          <a:p/>
          <a:p>
            <a:pPr algn="r">
              <a:defRPr sz="1200" b="0" i="1">
                <a:solidFill>
                  <a:srgbClr val="FF0000"/>
                </a:solidFill>
                <a:latin typeface="Times New Roman"/>
              </a:defRPr>
            </a:pPr>
            <a:r>
              <a:t>- Gowtham Sundaresan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1371600"/>
            <a:ext cx="6400800" cy="914400"/>
          </a:xfrm>
          <a:prstGeom prst="rect">
            <a:avLst/>
          </a:prstGeom>
          <a:noFill/>
        </p:spPr>
        <p:txBody>
          <a:bodyPr wrap="square">
            <a:spAutoFit/>
          </a:bodyPr>
          <a:lstStyle/>
          <a:p/>
          <a:p>
            <a:pPr algn="l">
              <a:defRPr sz="1600" b="0" i="0">
                <a:latin typeface="Times New Roman"/>
              </a:defRPr>
            </a:pPr>
            <a:r>
              <a:t>Congrats Hemanth, the way you've equipped and learnt is a testimony for your hardwork and passion for growth. Wishing you all success in the coming days</a:t>
            </a:r>
          </a:p>
        </p:txBody>
      </p:sp>
      <p:sp>
        <p:nvSpPr>
          <p:cNvPr id="3" name="TextBox 2"/>
          <p:cNvSpPr txBox="1"/>
          <p:nvPr/>
        </p:nvSpPr>
        <p:spPr>
          <a:xfrm>
            <a:off x="2743200" y="2194560"/>
            <a:ext cx="4572000" cy="548640"/>
          </a:xfrm>
          <a:prstGeom prst="rect">
            <a:avLst/>
          </a:prstGeom>
          <a:noFill/>
        </p:spPr>
        <p:txBody>
          <a:bodyPr wrap="square">
            <a:spAutoFit/>
          </a:bodyPr>
          <a:lstStyle/>
          <a:p/>
          <a:p>
            <a:pPr algn="r">
              <a:defRPr sz="1200" b="0" i="1">
                <a:solidFill>
                  <a:srgbClr val="FF0000"/>
                </a:solidFill>
                <a:latin typeface="Times New Roman"/>
              </a:defRPr>
            </a:pPr>
            <a:r>
              <a:t>- Jeninzen Rathnadev</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1371600"/>
            <a:ext cx="6400800" cy="914400"/>
          </a:xfrm>
          <a:prstGeom prst="rect">
            <a:avLst/>
          </a:prstGeom>
          <a:noFill/>
        </p:spPr>
        <p:txBody>
          <a:bodyPr wrap="square">
            <a:spAutoFit/>
          </a:bodyPr>
          <a:lstStyle/>
          <a:p/>
          <a:p>
            <a:pPr algn="l">
              <a:defRPr sz="1600" b="0" i="0">
                <a:latin typeface="Times New Roman"/>
              </a:defRPr>
            </a:pPr>
            <a:r>
              <a:t>Congrats Hemanth, Wishing you more success, growth, and achievements ahead</a:t>
            </a:r>
          </a:p>
        </p:txBody>
      </p:sp>
      <p:sp>
        <p:nvSpPr>
          <p:cNvPr id="3" name="TextBox 2"/>
          <p:cNvSpPr txBox="1"/>
          <p:nvPr/>
        </p:nvSpPr>
        <p:spPr>
          <a:xfrm>
            <a:off x="2743200" y="2194560"/>
            <a:ext cx="4572000" cy="548640"/>
          </a:xfrm>
          <a:prstGeom prst="rect">
            <a:avLst/>
          </a:prstGeom>
          <a:noFill/>
        </p:spPr>
        <p:txBody>
          <a:bodyPr wrap="square">
            <a:spAutoFit/>
          </a:bodyPr>
          <a:lstStyle/>
          <a:p/>
          <a:p>
            <a:pPr algn="r">
              <a:defRPr sz="1200" b="0" i="1">
                <a:solidFill>
                  <a:srgbClr val="FF0000"/>
                </a:solidFill>
                <a:latin typeface="Times New Roman"/>
              </a:defRPr>
            </a:pPr>
            <a:r>
              <a:t>- Chenthil</a:t>
            </a:r>
          </a:p>
        </p:txBody>
      </p:sp>
      <p:sp>
        <p:nvSpPr>
          <p:cNvPr id="4" name="TextBox 3"/>
          <p:cNvSpPr txBox="1"/>
          <p:nvPr/>
        </p:nvSpPr>
        <p:spPr>
          <a:xfrm>
            <a:off x="1828800" y="2743200"/>
            <a:ext cx="6400800" cy="914400"/>
          </a:xfrm>
          <a:prstGeom prst="rect">
            <a:avLst/>
          </a:prstGeom>
          <a:noFill/>
        </p:spPr>
        <p:txBody>
          <a:bodyPr wrap="square">
            <a:spAutoFit/>
          </a:bodyPr>
          <a:lstStyle/>
          <a:p/>
          <a:p>
            <a:pPr algn="l">
              <a:defRPr sz="1600" b="0" i="0">
                <a:latin typeface="Times New Roman"/>
              </a:defRPr>
            </a:pPr>
            <a:r>
              <a:t>Happy 1st Work Anniversary Hemanth.., Wishing you many more successful years ahead!</a:t>
            </a:r>
          </a:p>
        </p:txBody>
      </p:sp>
      <p:sp>
        <p:nvSpPr>
          <p:cNvPr id="5" name="TextBox 4"/>
          <p:cNvSpPr txBox="1"/>
          <p:nvPr/>
        </p:nvSpPr>
        <p:spPr>
          <a:xfrm>
            <a:off x="2743200" y="3383280"/>
            <a:ext cx="4572000" cy="548640"/>
          </a:xfrm>
          <a:prstGeom prst="rect">
            <a:avLst/>
          </a:prstGeom>
          <a:noFill/>
        </p:spPr>
        <p:txBody>
          <a:bodyPr wrap="square">
            <a:spAutoFit/>
          </a:bodyPr>
          <a:lstStyle/>
          <a:p/>
          <a:p>
            <a:pPr algn="r">
              <a:defRPr sz="1200" b="0" i="1">
                <a:solidFill>
                  <a:srgbClr val="FF0000"/>
                </a:solidFill>
                <a:latin typeface="Times New Roman"/>
              </a:defRPr>
            </a:pPr>
            <a:r>
              <a:t>- Gokulkrishna Govindarajan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1371600"/>
            <a:ext cx="6400800" cy="914400"/>
          </a:xfrm>
          <a:prstGeom prst="rect">
            <a:avLst/>
          </a:prstGeom>
          <a:noFill/>
        </p:spPr>
        <p:txBody>
          <a:bodyPr wrap="square">
            <a:spAutoFit/>
          </a:bodyPr>
          <a:lstStyle/>
          <a:p/>
          <a:p>
            <a:pPr algn="l">
              <a:defRPr sz="1600" b="0" i="0">
                <a:latin typeface="Times New Roman"/>
              </a:defRPr>
            </a:pPr>
            <a:r>
              <a:t>Happy 1st work anniversary, bro! Wishing you more success, growth, and achievements ahead!</a:t>
            </a:r>
          </a:p>
        </p:txBody>
      </p:sp>
      <p:sp>
        <p:nvSpPr>
          <p:cNvPr id="3" name="TextBox 2"/>
          <p:cNvSpPr txBox="1"/>
          <p:nvPr/>
        </p:nvSpPr>
        <p:spPr>
          <a:xfrm>
            <a:off x="2743200" y="2194560"/>
            <a:ext cx="4572000" cy="548640"/>
          </a:xfrm>
          <a:prstGeom prst="rect">
            <a:avLst/>
          </a:prstGeom>
          <a:noFill/>
        </p:spPr>
        <p:txBody>
          <a:bodyPr wrap="square">
            <a:spAutoFit/>
          </a:bodyPr>
          <a:lstStyle/>
          <a:p/>
          <a:p>
            <a:pPr algn="r">
              <a:defRPr sz="1200" b="0" i="1">
                <a:solidFill>
                  <a:srgbClr val="FF0000"/>
                </a:solidFill>
                <a:latin typeface="Times New Roman"/>
              </a:defRPr>
            </a:pPr>
            <a:r>
              <a:t>- Elamaran A K</a:t>
            </a:r>
          </a:p>
        </p:txBody>
      </p:sp>
      <p:sp>
        <p:nvSpPr>
          <p:cNvPr id="4" name="TextBox 3"/>
          <p:cNvSpPr txBox="1"/>
          <p:nvPr/>
        </p:nvSpPr>
        <p:spPr>
          <a:xfrm>
            <a:off x="1828800" y="2743200"/>
            <a:ext cx="6400800" cy="914400"/>
          </a:xfrm>
          <a:prstGeom prst="rect">
            <a:avLst/>
          </a:prstGeom>
          <a:noFill/>
        </p:spPr>
        <p:txBody>
          <a:bodyPr wrap="square">
            <a:spAutoFit/>
          </a:bodyPr>
          <a:lstStyle/>
          <a:p/>
          <a:p>
            <a:pPr algn="l">
              <a:defRPr sz="1600" b="0" i="0">
                <a:latin typeface="Times New Roman"/>
              </a:defRPr>
            </a:pPr>
            <a:r>
              <a:t>Congrats on your 1st work anniversary bro! 🎉 Wishing you many more successes ahead!</a:t>
            </a:r>
          </a:p>
        </p:txBody>
      </p:sp>
      <p:sp>
        <p:nvSpPr>
          <p:cNvPr id="5" name="TextBox 4"/>
          <p:cNvSpPr txBox="1"/>
          <p:nvPr/>
        </p:nvSpPr>
        <p:spPr>
          <a:xfrm>
            <a:off x="2743200" y="3383280"/>
            <a:ext cx="4572000" cy="548640"/>
          </a:xfrm>
          <a:prstGeom prst="rect">
            <a:avLst/>
          </a:prstGeom>
          <a:noFill/>
        </p:spPr>
        <p:txBody>
          <a:bodyPr wrap="square">
            <a:spAutoFit/>
          </a:bodyPr>
          <a:lstStyle/>
          <a:p/>
          <a:p>
            <a:pPr algn="r">
              <a:defRPr sz="1200" b="0" i="1">
                <a:solidFill>
                  <a:srgbClr val="FF0000"/>
                </a:solidFill>
                <a:latin typeface="Times New Roman"/>
              </a:defRPr>
            </a:pPr>
            <a:r>
              <a:t>- Vengadesan 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926080" y="1828800"/>
            <a:ext cx="5486400" cy="1828800"/>
          </a:xfrm>
          <a:prstGeom prst="rect">
            <a:avLst/>
          </a:prstGeom>
          <a:noFill/>
        </p:spPr>
        <p:txBody>
          <a:bodyPr wrap="none">
            <a:spAutoFit/>
          </a:bodyPr>
          <a:lstStyle/>
          <a:p/>
          <a:p>
            <a:pPr algn="l">
              <a:defRPr sz="5500" b="1" i="1">
                <a:solidFill>
                  <a:srgbClr val="FF0000"/>
                </a:solidFill>
                <a:latin typeface="Times New Roman"/>
              </a:defRPr>
            </a:pPr>
            <a: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pic>
        <p:nvPicPr>
          <p:cNvPr id="60" name="Google Shape;60;p13"/>
          <p:cNvPicPr preferRelativeResize="0"/>
          <p:nvPr/>
        </p:nvPicPr>
        <p:blipFill rotWithShape="1">
          <a:blip r:embed="rId4">
            <a:alphaModFix/>
          </a:blip>
          <a:srcRect/>
          <a:stretch/>
        </p:blipFill>
        <p:spPr>
          <a:xfrm>
            <a:off x="979125" y="61725"/>
            <a:ext cx="1659652" cy="1204576"/>
          </a:xfrm>
          <a:prstGeom prst="rect">
            <a:avLst/>
          </a:prstGeom>
          <a:noFill/>
          <a:ln>
            <a:noFill/>
          </a:ln>
        </p:spPr>
      </p:pic>
      <p:pic>
        <p:nvPicPr>
          <p:cNvPr id="62" name="Google Shape;62;p13"/>
          <p:cNvPicPr preferRelativeResize="0"/>
          <p:nvPr/>
        </p:nvPicPr>
        <p:blipFill rotWithShape="1">
          <a:blip r:embed="rId5">
            <a:alphaModFix/>
          </a:blip>
          <a:srcRect/>
          <a:stretch/>
        </p:blipFill>
        <p:spPr>
          <a:xfrm>
            <a:off x="3257575" y="853575"/>
            <a:ext cx="2952797" cy="269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4">
            <a:alphaModFix/>
          </a:blip>
          <a:srcRect/>
          <a:stretch/>
        </p:blipFill>
        <p:spPr>
          <a:xfrm>
            <a:off x="979125" y="61725"/>
            <a:ext cx="1659652" cy="1204576"/>
          </a:xfrm>
          <a:prstGeom prst="rect">
            <a:avLst/>
          </a:prstGeom>
          <a:noFill/>
          <a:ln>
            <a:noFill/>
          </a:ln>
        </p:spPr>
      </p:pic>
      <p:pic>
        <p:nvPicPr>
          <p:cNvPr id="69" name="Google Shape;69;p14"/>
          <p:cNvPicPr preferRelativeResize="0"/>
          <p:nvPr/>
        </p:nvPicPr>
        <p:blipFill rotWithShape="1">
          <a:blip r:embed="rId5">
            <a:alphaModFix/>
          </a:blip>
          <a:srcRect/>
          <a:stretch/>
        </p:blipFill>
        <p:spPr>
          <a:xfrm>
            <a:off x="3067825" y="735675"/>
            <a:ext cx="3198375" cy="2983325"/>
          </a:xfrm>
          <a:prstGeom prst="rect">
            <a:avLst/>
          </a:prstGeom>
          <a:noFill/>
          <a:ln>
            <a:noFill/>
          </a:ln>
        </p:spPr>
      </p:pic>
      <p:pic>
        <p:nvPicPr>
          <p:cNvPr id="70" name="Google Shape;70;p14"/>
          <p:cNvPicPr preferRelativeResize="0"/>
          <p:nvPr/>
        </p:nvPicPr>
        <p:blipFill rotWithShape="1">
          <a:blip r:embed="rId6">
            <a:alphaModFix/>
          </a:blip>
          <a:srcRect/>
          <a:stretch/>
        </p:blipFill>
        <p:spPr>
          <a:xfrm>
            <a:off x="3406025" y="849638"/>
            <a:ext cx="2860175" cy="275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
        <p:cNvGrpSpPr/>
        <p:nvPr/>
      </p:nvGrpSpPr>
      <p:grpSpPr>
        <a:xfrm>
          <a:off x="0" y="0"/>
          <a:ext cx="0" cy="0"/>
          <a:chOff x="0" y="0"/>
          <a:chExt cx="0" cy="0"/>
        </a:xfrm>
      </p:grpSpPr>
      <p:pic>
        <p:nvPicPr>
          <p:cNvPr id="75" name="Google Shape;75;p15"/>
          <p:cNvPicPr preferRelativeResize="0"/>
          <p:nvPr/>
        </p:nvPicPr>
        <p:blipFill rotWithShape="1">
          <a:blip r:embed="rId4">
            <a:alphaModFix/>
          </a:blip>
          <a:srcRect/>
          <a:stretch/>
        </p:blipFill>
        <p:spPr>
          <a:xfrm>
            <a:off x="979125" y="214125"/>
            <a:ext cx="1659648" cy="1106775"/>
          </a:xfrm>
          <a:prstGeom prst="rect">
            <a:avLst/>
          </a:prstGeom>
          <a:noFill/>
          <a:ln>
            <a:noFill/>
          </a:ln>
        </p:spPr>
      </p:pic>
      <p:sp>
        <p:nvSpPr>
          <p:cNvPr id="77" name="Google Shape;77;p15"/>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5"/>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9" name="Google Shape;79;p15"/>
          <p:cNvPicPr preferRelativeResize="0"/>
          <p:nvPr/>
        </p:nvPicPr>
        <p:blipFill rotWithShape="1">
          <a:blip r:embed="rId5">
            <a:alphaModFix/>
          </a:blip>
          <a:srcRect/>
          <a:stretch/>
        </p:blipFill>
        <p:spPr>
          <a:xfrm>
            <a:off x="3490875" y="1065325"/>
            <a:ext cx="2299475" cy="237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91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a:stretch/>
        </p:blipFill>
        <p:spPr>
          <a:xfrm>
            <a:off x="979125" y="214125"/>
            <a:ext cx="1659648" cy="1106775"/>
          </a:xfrm>
          <a:prstGeom prst="rect">
            <a:avLst/>
          </a:prstGeom>
          <a:noFill/>
          <a:ln>
            <a:noFill/>
          </a:ln>
        </p:spPr>
      </p:pic>
      <p:sp>
        <p:nvSpPr>
          <p:cNvPr id="75" name="Google Shape;75;p15"/>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txBox="1"/>
          <p:nvPr/>
        </p:nvSpPr>
        <p:spPr>
          <a:xfrm>
            <a:off x="2615374" y="2063750"/>
            <a:ext cx="3913252" cy="10926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6500" b="1" i="1" u="none" strike="noStrike" cap="none">
                <a:solidFill>
                  <a:srgbClr val="FF0000"/>
                </a:solidFill>
                <a:latin typeface="Times New Roman"/>
                <a:ea typeface="Times New Roman"/>
                <a:cs typeface="Times New Roman"/>
                <a:sym typeface="Times New Roman"/>
              </a:rPr>
              <a:t>Thank you</a:t>
            </a:r>
            <a:endParaRPr/>
          </a:p>
        </p:txBody>
      </p:sp>
    </p:spTree>
    <p:extLst>
      <p:ext uri="{BB962C8B-B14F-4D97-AF65-F5344CB8AC3E}">
        <p14:creationId xmlns:p14="http://schemas.microsoft.com/office/powerpoint/2010/main" val="694188246"/>
      </p:ext>
    </p:extLst>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1371600"/>
            <a:ext cx="6400800" cy="914400"/>
          </a:xfrm>
          <a:prstGeom prst="rect">
            <a:avLst/>
          </a:prstGeom>
          <a:noFill/>
        </p:spPr>
        <p:txBody>
          <a:bodyPr wrap="square">
            <a:spAutoFit/>
          </a:bodyPr>
          <a:lstStyle/>
          <a:p/>
          <a:p>
            <a:pPr algn="l">
              <a:defRPr sz="1600" b="0" i="0">
                <a:latin typeface="Times New Roman"/>
              </a:defRPr>
            </a:pPr>
            <a:r>
              <a:t>Happy work anniversary! It's been another year of hard work, dedication, and success. Your commitment to your job is truly inspiring. Wishing you continued growth and fulfillment in your career. Congratulations on reaching this milestone!</a:t>
            </a:r>
          </a:p>
        </p:txBody>
      </p:sp>
      <p:sp>
        <p:nvSpPr>
          <p:cNvPr id="3" name="TextBox 2"/>
          <p:cNvSpPr txBox="1"/>
          <p:nvPr/>
        </p:nvSpPr>
        <p:spPr>
          <a:xfrm>
            <a:off x="2743200" y="2194560"/>
            <a:ext cx="4572000" cy="548640"/>
          </a:xfrm>
          <a:prstGeom prst="rect">
            <a:avLst/>
          </a:prstGeom>
          <a:noFill/>
        </p:spPr>
        <p:txBody>
          <a:bodyPr wrap="square">
            <a:spAutoFit/>
          </a:bodyPr>
          <a:lstStyle/>
          <a:p/>
          <a:p>
            <a:pPr algn="r">
              <a:defRPr sz="1200" b="0" i="1">
                <a:solidFill>
                  <a:srgbClr val="FF0000"/>
                </a:solidFill>
                <a:latin typeface="Times New Roman"/>
              </a:defRPr>
            </a:pPr>
            <a:r>
              <a:t>- Jegan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1371600"/>
            <a:ext cx="6400800" cy="914400"/>
          </a:xfrm>
          <a:prstGeom prst="rect">
            <a:avLst/>
          </a:prstGeom>
          <a:noFill/>
        </p:spPr>
        <p:txBody>
          <a:bodyPr wrap="square">
            <a:spAutoFit/>
          </a:bodyPr>
          <a:lstStyle/>
          <a:p/>
          <a:p>
            <a:pPr algn="l">
              <a:defRPr sz="1600" b="0" i="0">
                <a:latin typeface="Times New Roman"/>
              </a:defRPr>
            </a:pPr>
            <a:r>
              <a:t>Thank you so much Hemanthkumar for all your trust and hard work. Really appreciate your efforts. Keep up the good work.</a:t>
            </a:r>
          </a:p>
        </p:txBody>
      </p:sp>
      <p:sp>
        <p:nvSpPr>
          <p:cNvPr id="3" name="TextBox 2"/>
          <p:cNvSpPr txBox="1"/>
          <p:nvPr/>
        </p:nvSpPr>
        <p:spPr>
          <a:xfrm>
            <a:off x="2743200" y="2194560"/>
            <a:ext cx="4572000" cy="548640"/>
          </a:xfrm>
          <a:prstGeom prst="rect">
            <a:avLst/>
          </a:prstGeom>
          <a:noFill/>
        </p:spPr>
        <p:txBody>
          <a:bodyPr wrap="square">
            <a:spAutoFit/>
          </a:bodyPr>
          <a:lstStyle/>
          <a:p/>
          <a:p>
            <a:pPr algn="r">
              <a:defRPr sz="1200" b="0" i="1">
                <a:solidFill>
                  <a:srgbClr val="FF0000"/>
                </a:solidFill>
                <a:latin typeface="Times New Roman"/>
              </a:defRPr>
            </a:pPr>
            <a:r>
              <a:t>- Kapil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1371600"/>
            <a:ext cx="6400800" cy="914400"/>
          </a:xfrm>
          <a:prstGeom prst="rect">
            <a:avLst/>
          </a:prstGeom>
          <a:noFill/>
        </p:spPr>
        <p:txBody>
          <a:bodyPr wrap="square">
            <a:spAutoFit/>
          </a:bodyPr>
          <a:lstStyle/>
          <a:p/>
          <a:p>
            <a:pPr algn="l">
              <a:defRPr sz="1600" b="0" i="0">
                <a:latin typeface="Times New Roman"/>
              </a:defRPr>
            </a:pPr>
            <a:r>
              <a:t>Congratulations Hemanth! From an intern to where you are now, is truly a story. I am personally very proud of you and I can't be more excited for your future. Keep up the great work.</a:t>
            </a:r>
          </a:p>
        </p:txBody>
      </p:sp>
      <p:sp>
        <p:nvSpPr>
          <p:cNvPr id="3" name="TextBox 2"/>
          <p:cNvSpPr txBox="1"/>
          <p:nvPr/>
        </p:nvSpPr>
        <p:spPr>
          <a:xfrm>
            <a:off x="2743200" y="2194560"/>
            <a:ext cx="4572000" cy="548640"/>
          </a:xfrm>
          <a:prstGeom prst="rect">
            <a:avLst/>
          </a:prstGeom>
          <a:noFill/>
        </p:spPr>
        <p:txBody>
          <a:bodyPr wrap="square">
            <a:spAutoFit/>
          </a:bodyPr>
          <a:lstStyle/>
          <a:p/>
          <a:p>
            <a:pPr algn="r">
              <a:defRPr sz="1200" b="0" i="1">
                <a:solidFill>
                  <a:srgbClr val="FF0000"/>
                </a:solidFill>
                <a:latin typeface="Times New Roman"/>
              </a:defRPr>
            </a:pPr>
            <a:r>
              <a:t>- Aditya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2</Words>
  <Application>Microsoft Office PowerPoint</Application>
  <PresentationFormat>On-screen Show (16:9)</PresentationFormat>
  <Paragraphs>1</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Harihara Sudhan N</cp:lastModifiedBy>
  <cp:revision>5</cp:revision>
  <dcterms:modified xsi:type="dcterms:W3CDTF">2025-04-29T06:23:24Z</dcterms:modified>
</cp:coreProperties>
</file>