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3" r:id="rId6"/>
    <p:sldId id="262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2773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341608" y="4578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502658" y="4693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9125" y="214125"/>
            <a:ext cx="1659648" cy="110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2"/>
          <p:cNvSpPr/>
          <p:nvPr/>
        </p:nvSpPr>
        <p:spPr>
          <a:xfrm>
            <a:off x="0" y="0"/>
            <a:ext cx="765600" cy="2212500"/>
          </a:xfrm>
          <a:prstGeom prst="halfFrame">
            <a:avLst>
              <a:gd name="adj1" fmla="val 33333"/>
              <a:gd name="adj2" fmla="val 33333"/>
            </a:avLst>
          </a:prstGeom>
          <a:gradFill>
            <a:gsLst>
              <a:gs pos="0">
                <a:srgbClr val="EA454B"/>
              </a:gs>
              <a:gs pos="50000">
                <a:srgbClr val="FFC02B"/>
              </a:gs>
              <a:gs pos="100000">
                <a:srgbClr val="54AE52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2"/>
          <p:cNvSpPr/>
          <p:nvPr/>
        </p:nvSpPr>
        <p:spPr>
          <a:xfrm rot="10800000">
            <a:off x="8371550" y="2909150"/>
            <a:ext cx="765600" cy="2212500"/>
          </a:xfrm>
          <a:prstGeom prst="halfFrame">
            <a:avLst>
              <a:gd name="adj1" fmla="val 33333"/>
              <a:gd name="adj2" fmla="val 33333"/>
            </a:avLst>
          </a:prstGeom>
          <a:gradFill>
            <a:gsLst>
              <a:gs pos="0">
                <a:srgbClr val="EA454B"/>
              </a:gs>
              <a:gs pos="50000">
                <a:srgbClr val="FFC02B"/>
              </a:gs>
              <a:gs pos="100000">
                <a:srgbClr val="54AE52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14775" y="906275"/>
            <a:ext cx="2676275" cy="257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9125" y="61725"/>
            <a:ext cx="1659652" cy="120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57575" y="853575"/>
            <a:ext cx="2952797" cy="269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9125" y="61725"/>
            <a:ext cx="1659652" cy="120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67825" y="735675"/>
            <a:ext cx="3198375" cy="298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406025" y="849638"/>
            <a:ext cx="2860175" cy="275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9125" y="214125"/>
            <a:ext cx="1659648" cy="11067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/>
          <p:nvPr/>
        </p:nvSpPr>
        <p:spPr>
          <a:xfrm>
            <a:off x="0" y="0"/>
            <a:ext cx="765600" cy="2212500"/>
          </a:xfrm>
          <a:prstGeom prst="halfFrame">
            <a:avLst>
              <a:gd name="adj1" fmla="val 33333"/>
              <a:gd name="adj2" fmla="val 33333"/>
            </a:avLst>
          </a:prstGeom>
          <a:gradFill>
            <a:gsLst>
              <a:gs pos="0">
                <a:srgbClr val="EA454B"/>
              </a:gs>
              <a:gs pos="50000">
                <a:srgbClr val="FFC02B"/>
              </a:gs>
              <a:gs pos="100000">
                <a:srgbClr val="54AE52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5"/>
          <p:cNvSpPr/>
          <p:nvPr/>
        </p:nvSpPr>
        <p:spPr>
          <a:xfrm rot="10800000">
            <a:off x="8371550" y="2909150"/>
            <a:ext cx="765600" cy="2212500"/>
          </a:xfrm>
          <a:prstGeom prst="halfFrame">
            <a:avLst>
              <a:gd name="adj1" fmla="val 33333"/>
              <a:gd name="adj2" fmla="val 33333"/>
            </a:avLst>
          </a:prstGeom>
          <a:gradFill>
            <a:gsLst>
              <a:gs pos="0">
                <a:srgbClr val="EA454B"/>
              </a:gs>
              <a:gs pos="50000">
                <a:srgbClr val="FFC02B"/>
              </a:gs>
              <a:gs pos="100000">
                <a:srgbClr val="54AE52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90875" y="1065325"/>
            <a:ext cx="2299475" cy="23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3911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9125" y="214125"/>
            <a:ext cx="1659648" cy="11067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/>
          <p:nvPr/>
        </p:nvSpPr>
        <p:spPr>
          <a:xfrm>
            <a:off x="0" y="0"/>
            <a:ext cx="765600" cy="2212500"/>
          </a:xfrm>
          <a:prstGeom prst="halfFrame">
            <a:avLst>
              <a:gd name="adj1" fmla="val 33333"/>
              <a:gd name="adj2" fmla="val 33333"/>
            </a:avLst>
          </a:prstGeom>
          <a:gradFill>
            <a:gsLst>
              <a:gs pos="0">
                <a:srgbClr val="EA454B"/>
              </a:gs>
              <a:gs pos="50000">
                <a:srgbClr val="FFC02B"/>
              </a:gs>
              <a:gs pos="100000">
                <a:srgbClr val="54AE52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5"/>
          <p:cNvSpPr/>
          <p:nvPr/>
        </p:nvSpPr>
        <p:spPr>
          <a:xfrm rot="10800000">
            <a:off x="8371550" y="2909150"/>
            <a:ext cx="765600" cy="2212500"/>
          </a:xfrm>
          <a:prstGeom prst="halfFrame">
            <a:avLst>
              <a:gd name="adj1" fmla="val 33333"/>
              <a:gd name="adj2" fmla="val 33333"/>
            </a:avLst>
          </a:prstGeom>
          <a:gradFill>
            <a:gsLst>
              <a:gs pos="0">
                <a:srgbClr val="EA454B"/>
              </a:gs>
              <a:gs pos="50000">
                <a:srgbClr val="FFC02B"/>
              </a:gs>
              <a:gs pos="100000">
                <a:srgbClr val="54AE52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2615374" y="2063750"/>
            <a:ext cx="3913252" cy="1092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500" b="1" i="1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9418824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</Words>
  <Application>Microsoft Office PowerPoint</Application>
  <PresentationFormat>On-screen Show (16:9)</PresentationFormat>
  <Paragraphs>1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Times New Roman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Harihara Sudhan N</cp:lastModifiedBy>
  <cp:revision>5</cp:revision>
  <dcterms:modified xsi:type="dcterms:W3CDTF">2025-04-29T06:23:24Z</dcterms:modified>
</cp:coreProperties>
</file>