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0a56cba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350a56cba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0a56cba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0a56cba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81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502658" y="4693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 txBox="1"/>
          <p:nvPr/>
        </p:nvSpPr>
        <p:spPr>
          <a:xfrm>
            <a:off x="3198925" y="3483050"/>
            <a:ext cx="4104300" cy="7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Employee</a:t>
            </a: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4775" y="906275"/>
            <a:ext cx="2676275" cy="25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638775" y="3545525"/>
            <a:ext cx="4354500" cy="8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Employee Name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7575" y="853575"/>
            <a:ext cx="2952797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856450" y="3605025"/>
            <a:ext cx="4190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Employee Name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67825" y="735675"/>
            <a:ext cx="3198375" cy="29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06025" y="849638"/>
            <a:ext cx="2860175" cy="27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83913" y="3483050"/>
            <a:ext cx="4104300" cy="86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Employee Name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0875" y="1065325"/>
            <a:ext cx="2299475" cy="23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98925" y="3483050"/>
            <a:ext cx="4104300" cy="7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615374" y="2063750"/>
            <a:ext cx="3913252" cy="109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500" b="1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19453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(16:9)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Century 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Harihara Sudhan N</cp:lastModifiedBy>
  <cp:revision>3</cp:revision>
  <dcterms:modified xsi:type="dcterms:W3CDTF">2025-04-29T05:17:09Z</dcterms:modified>
</cp:coreProperties>
</file>