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502658" y="4693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2"/>
          <p:cNvSpPr txBox="1"/>
          <p:nvPr/>
        </p:nvSpPr>
        <p:spPr>
          <a:xfrm>
            <a:off x="3198925" y="3483050"/>
            <a:ext cx="4104300" cy="7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Employee Name</a:t>
            </a: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2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4775" y="906275"/>
            <a:ext cx="2676275" cy="25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0" y="0"/>
            <a:ext cx="765600" cy="221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4" name="TextBox 3"/>
          <p:cNvSpPr txBox="1"/>
          <p:nvPr/>
        </p:nvSpPr>
        <p:spPr>
          <a:xfrm>
            <a:off x="8371550" y="2909150"/>
            <a:ext cx="765600" cy="2212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On-screen Show (16:9)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Harihara Sudhan N</cp:lastModifiedBy>
  <cp:revision>2</cp:revision>
  <dcterms:modified xsi:type="dcterms:W3CDTF">2025-04-28T07:00:56Z</dcterms:modified>
</cp:coreProperties>
</file>