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3" r:id="rId4"/>
    <p:sldId id="264" r:id="rId5"/>
    <p:sldId id="259" r:id="rId6"/>
    <p:sldId id="265" r:id="rId7"/>
    <p:sldId id="260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04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298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660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540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1584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154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9872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4664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53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770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33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660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284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43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297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105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6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AA02EE-3405-444B-A9A6-8AECC9574944}" type="datetimeFigureOut">
              <a:rPr lang="th-TH" smtClean="0"/>
              <a:t>22/01/61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CD10-20A5-45F9-BBB9-4CB192E88C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6189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03164" y="304801"/>
            <a:ext cx="8825658" cy="23389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OF CONTROL: BRANCHING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903164" y="4147930"/>
            <a:ext cx="99656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Our member:</a:t>
            </a:r>
          </a:p>
          <a:p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1.Amdulharis Yunuh 591431016</a:t>
            </a:r>
          </a:p>
          <a:p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2.Ilham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Jehmama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601431013</a:t>
            </a:r>
          </a:p>
          <a:p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3.Sarif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Kaday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591431001</a:t>
            </a:r>
          </a:p>
          <a:p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4.Muhammat-atip </a:t>
            </a:r>
            <a:r>
              <a:rPr lang="en-US" sz="28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weahama</a:t>
            </a:r>
            <a:r>
              <a:rPr lang="en-US" sz="2800" dirty="0">
                <a:latin typeface="Adobe Hebrew" panose="02040503050201020203" pitchFamily="18" charset="-79"/>
                <a:cs typeface="Adobe Hebrew" panose="02040503050201020203" pitchFamily="18" charset="-79"/>
              </a:rPr>
              <a:t> 591431008</a:t>
            </a:r>
            <a:endParaRPr lang="th-TH" sz="2800" dirty="0">
              <a:latin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676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28059" y="333448"/>
            <a:ext cx="9404723" cy="1400530"/>
          </a:xfrm>
        </p:spPr>
        <p:txBody>
          <a:bodyPr/>
          <a:lstStyle/>
          <a:p>
            <a:r>
              <a:rPr lang="en-US" dirty="0"/>
              <a:t>Switch statement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/>
          <a:srcRect l="12722" t="15444" r="44296" b="53035"/>
          <a:stretch/>
        </p:blipFill>
        <p:spPr>
          <a:xfrm>
            <a:off x="583095" y="1733978"/>
            <a:ext cx="10522226" cy="43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5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Conditional Statements in C Language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03311" y="2119178"/>
            <a:ext cx="8946541" cy="1856473"/>
          </a:xfrm>
        </p:spPr>
        <p:txBody>
          <a:bodyPr/>
          <a:lstStyle/>
          <a:p>
            <a:r>
              <a:rPr lang="en-US" dirty="0"/>
              <a:t>Include :</a:t>
            </a:r>
          </a:p>
          <a:p>
            <a:r>
              <a:rPr lang="en-US" dirty="0"/>
              <a:t>1. if statement</a:t>
            </a:r>
            <a:br>
              <a:rPr lang="en-US" dirty="0"/>
            </a:br>
            <a:r>
              <a:rPr lang="en-US" dirty="0"/>
              <a:t>2. if-else statement</a:t>
            </a:r>
            <a:br>
              <a:rPr lang="en-US" dirty="0"/>
            </a:br>
            <a:r>
              <a:rPr lang="en-US" dirty="0"/>
              <a:t>3. nested if-else statement</a:t>
            </a:r>
            <a:br>
              <a:rPr lang="en-US" dirty="0"/>
            </a:b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07942" y="4241582"/>
            <a:ext cx="48686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>
                <a:latin typeface="Times New Roman" charset="0"/>
                <a:cs typeface="Times New Roman" charset="0"/>
              </a:rPr>
              <a:t>Switch Statement 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253081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04529" y="2052918"/>
            <a:ext cx="10585105" cy="4195481"/>
          </a:xfrm>
        </p:spPr>
        <p:txBody>
          <a:bodyPr>
            <a:normAutofit/>
          </a:bodyPr>
          <a:lstStyle/>
          <a:p>
            <a:r>
              <a:rPr lang="en-US" sz="3200" dirty="0"/>
              <a:t>The if, if...else and nested if...else statement are used to make one-time decisions in C Programming, that is. </a:t>
            </a:r>
          </a:p>
          <a:p>
            <a:r>
              <a:rPr lang="en-US" sz="3200" dirty="0"/>
              <a:t>To execute some code/s.</a:t>
            </a:r>
          </a:p>
          <a:p>
            <a:r>
              <a:rPr lang="en-US" sz="3200" dirty="0"/>
              <a:t>Ignore some code/s depending upon the test expression.</a:t>
            </a:r>
          </a:p>
          <a:p>
            <a:endParaRPr lang="th-TH" sz="3200" dirty="0"/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Conditional Statements in C Language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6813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24069" y="1721613"/>
            <a:ext cx="6162262" cy="3672021"/>
          </a:xfrm>
        </p:spPr>
        <p:txBody>
          <a:bodyPr>
            <a:normAutofit/>
          </a:bodyPr>
          <a:lstStyle/>
          <a:p>
            <a:r>
              <a:rPr lang="en-US" dirty="0"/>
              <a:t>The if statement checks whether the text expression inside parenthesis () is true or not.</a:t>
            </a:r>
          </a:p>
          <a:p>
            <a:r>
              <a:rPr lang="en-US" b="1" dirty="0">
                <a:solidFill>
                  <a:srgbClr val="FFFF00"/>
                </a:solidFill>
              </a:rPr>
              <a:t>If the test expression is true, statement/s inside the body of if statement is executed </a:t>
            </a:r>
            <a:r>
              <a:rPr lang="en-US" dirty="0"/>
              <a:t>but </a:t>
            </a:r>
            <a:r>
              <a:rPr lang="en-US" b="1" dirty="0"/>
              <a:t>if test is false, statement/s inside body of if is ignored.</a:t>
            </a:r>
          </a:p>
          <a:p>
            <a:endParaRPr lang="th-TH" dirty="0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556590" y="702366"/>
            <a:ext cx="100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1.if statement</a:t>
            </a:r>
          </a:p>
        </p:txBody>
      </p:sp>
      <p:pic>
        <p:nvPicPr>
          <p:cNvPr id="5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68" y="1277730"/>
            <a:ext cx="3797044" cy="5175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3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556590" y="702366"/>
            <a:ext cx="100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1.if statement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2"/>
          <a:srcRect l="12416" t="15806" r="55907" b="60643"/>
          <a:stretch/>
        </p:blipFill>
        <p:spPr>
          <a:xfrm>
            <a:off x="901149" y="1842052"/>
            <a:ext cx="9764608" cy="4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15408" y="1522831"/>
            <a:ext cx="5870922" cy="4195481"/>
          </a:xfrm>
        </p:spPr>
        <p:txBody>
          <a:bodyPr/>
          <a:lstStyle/>
          <a:p>
            <a:r>
              <a:rPr lang="en-US" dirty="0"/>
              <a:t>The if...else statement is used </a:t>
            </a:r>
            <a:r>
              <a:rPr lang="en-US" b="1" dirty="0"/>
              <a:t>if the programmer wants to execute some statement/s when the test expression is true </a:t>
            </a:r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execute some other statement/s if the test expression is false.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15408" y="461377"/>
            <a:ext cx="48269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2. if-else statement</a:t>
            </a:r>
            <a:endParaRPr lang="th-TH" sz="4000" dirty="0"/>
          </a:p>
        </p:txBody>
      </p:sp>
      <p:pic>
        <p:nvPicPr>
          <p:cNvPr id="6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058" y="648771"/>
            <a:ext cx="4445000" cy="594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5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715408" y="461377"/>
            <a:ext cx="48269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2. if-else statement</a:t>
            </a:r>
            <a:endParaRPr lang="th-TH" sz="4000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2"/>
          <a:srcRect l="12213" t="15490" r="42768" b="55706"/>
          <a:stretch/>
        </p:blipFill>
        <p:spPr>
          <a:xfrm>
            <a:off x="463825" y="1683026"/>
            <a:ext cx="10978133" cy="39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8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nested if-else statement</a:t>
            </a:r>
            <a:br>
              <a:rPr lang="en-US" dirty="0"/>
            </a:b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/>
          <a:srcRect l="12926" t="15987" r="41037" b="52491"/>
          <a:stretch/>
        </p:blipFill>
        <p:spPr>
          <a:xfrm>
            <a:off x="646111" y="1603512"/>
            <a:ext cx="10947207" cy="4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1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46111" y="1589092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switch</a:t>
            </a:r>
            <a:r>
              <a:rPr lang="en-US" sz="2800" dirty="0"/>
              <a:t> statement allows a variable to be tested for equality against a list of values. </a:t>
            </a:r>
          </a:p>
          <a:p>
            <a:r>
              <a:rPr lang="en-US" sz="2800" dirty="0"/>
              <a:t>Each value is called a </a:t>
            </a:r>
            <a:r>
              <a:rPr lang="en-US" sz="2800" b="1" dirty="0">
                <a:solidFill>
                  <a:srgbClr val="FFFF00"/>
                </a:solidFill>
              </a:rPr>
              <a:t>case</a:t>
            </a:r>
            <a:r>
              <a:rPr lang="en-US" sz="2800" dirty="0"/>
              <a:t>, and the variable being switched on is checked for each </a:t>
            </a:r>
            <a:r>
              <a:rPr lang="en-US" sz="2800" b="1" dirty="0">
                <a:solidFill>
                  <a:srgbClr val="FFFF00"/>
                </a:solidFill>
              </a:rPr>
              <a:t>switch case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  <a:endParaRPr lang="th-TH" sz="2800" dirty="0">
              <a:solidFill>
                <a:srgbClr val="FFFF00"/>
              </a:solidFill>
            </a:endParaRPr>
          </a:p>
        </p:txBody>
      </p:sp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r>
              <a:rPr lang="en-US" dirty="0"/>
              <a:t>Switch statement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77181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อิออน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อิออน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175</Words>
  <Application>Microsoft Office PowerPoint</Application>
  <PresentationFormat>แบบจอกว้าง</PresentationFormat>
  <Paragraphs>26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9" baseType="lpstr">
      <vt:lpstr>Adobe Hebrew</vt:lpstr>
      <vt:lpstr>Angsana New</vt:lpstr>
      <vt:lpstr>Arial</vt:lpstr>
      <vt:lpstr>Century Gothic</vt:lpstr>
      <vt:lpstr>Cordia New</vt:lpstr>
      <vt:lpstr>Times New Roman</vt:lpstr>
      <vt:lpstr>Wingdings</vt:lpstr>
      <vt:lpstr>Wingdings 3</vt:lpstr>
      <vt:lpstr>อิออน</vt:lpstr>
      <vt:lpstr>FLOW OF CONTROL: BRANCHING</vt:lpstr>
      <vt:lpstr>Conditional Statements in C Language</vt:lpstr>
      <vt:lpstr>Conditional Statements in C Language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3. nested if-else statement </vt:lpstr>
      <vt:lpstr>Switch statement</vt:lpstr>
      <vt:lpstr>Switch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6.  FLOW OF CONTROL: BRANCHING</dc:title>
  <dc:creator>Abdulharis Yunuh</dc:creator>
  <cp:lastModifiedBy>Abdulharis Yunuh</cp:lastModifiedBy>
  <cp:revision>11</cp:revision>
  <dcterms:created xsi:type="dcterms:W3CDTF">2018-01-22T02:04:37Z</dcterms:created>
  <dcterms:modified xsi:type="dcterms:W3CDTF">2018-01-22T04:30:24Z</dcterms:modified>
</cp:coreProperties>
</file>