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Pandas Library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Advanced Libraries in Python</a:t>
            </a:r>
          </a:p>
          <a:p>
            <a:r>
              <a:t>A Presentation on Pandas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Pandas is a powerful open-source library for data analysis and manipulation.</a:t>
            </a:r>
          </a:p>
          <a:p>
            <a:r>
              <a:t>• Built on top of NumPy, it provides efficient data structures.</a:t>
            </a:r>
          </a:p>
          <a:p>
            <a:r>
              <a:t>• Used extensively in data science, machine learning, and real-world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Fast and efficient DataFrame object.</a:t>
            </a:r>
          </a:p>
          <a:p>
            <a:r>
              <a:t>• Tools for loading data from various file formats.</a:t>
            </a:r>
          </a:p>
          <a:p>
            <a:r>
              <a:t>• Handling missing data easily.</a:t>
            </a:r>
          </a:p>
          <a:p>
            <a:r>
              <a:t>• Flexible data manipulation and slicing.</a:t>
            </a:r>
          </a:p>
          <a:p>
            <a:r>
              <a:t>• Integrated with other Python libraries like Matplotlib and Seaborn.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Structures in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Series: One-dimensional labeled array.</a:t>
            </a:r>
          </a:p>
          <a:p>
            <a:r>
              <a:t>• DataFrame: Two-dimensional labeled data structure (similar to Excel tables).</a:t>
            </a:r>
          </a:p>
          <a:p>
            <a:r>
              <a:t>• Panel (Deprecated): Three-dimensional data structure.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Important Functions in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read_csv(), read_excel(): Load data from files.</a:t>
            </a:r>
          </a:p>
          <a:p>
            <a:r>
              <a:t>• head(), tail(): View first or last rows.</a:t>
            </a:r>
          </a:p>
          <a:p>
            <a:r>
              <a:t>• describe(): Generate summary statistics.</a:t>
            </a:r>
          </a:p>
          <a:p>
            <a:r>
              <a:t>• dropna(), fillna(): Handle missing values.</a:t>
            </a:r>
          </a:p>
          <a:p>
            <a:r>
              <a:t>• groupby(): Group and analyze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Handling missing data with fillna() and dropna().</a:t>
            </a:r>
          </a:p>
          <a:p>
            <a:r>
              <a:t>• Filtering and sorting data.</a:t>
            </a:r>
          </a:p>
          <a:p>
            <a:r>
              <a:t>• Merging and joining datasets.</a:t>
            </a:r>
          </a:p>
          <a:p>
            <a:r>
              <a:t>• Applying functions with apply().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with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Pandas integrates with Matplotlib for quick visualization.</a:t>
            </a:r>
          </a:p>
          <a:p>
            <a:r>
              <a:t>• plot() function to create line, bar, and scatter plots.</a:t>
            </a:r>
          </a:p>
          <a:p>
            <a:r>
              <a:t>• Useful for exploratory data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 of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Analysis and Business Intelligence.</a:t>
            </a:r>
          </a:p>
          <a:p>
            <a:r>
              <a:t>• Financial and Stock Market Analysis.</a:t>
            </a:r>
          </a:p>
          <a:p>
            <a:r>
              <a:t>• Machine Learning and AI.</a:t>
            </a:r>
          </a:p>
          <a:p>
            <a:r>
              <a:t>• Web Scraping and Data Cleaning.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Pandas is a crucial tool for data analysis in Python.</a:t>
            </a:r>
          </a:p>
          <a:p>
            <a:r>
              <a:t>• It simplifies data handling, cleaning, and visualization.</a:t>
            </a:r>
          </a:p>
          <a:p>
            <a:r>
              <a:t>• Widely used in data science, finance, and research fields.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