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29"/>
  </p:notesMasterIdLst>
  <p:handoutMasterIdLst>
    <p:handoutMasterId r:id="rId30"/>
  </p:handoutMasterIdLst>
  <p:sldIdLst>
    <p:sldId id="1049" r:id="rId2"/>
    <p:sldId id="1024" r:id="rId3"/>
    <p:sldId id="1032" r:id="rId4"/>
    <p:sldId id="1031" r:id="rId5"/>
    <p:sldId id="1026" r:id="rId6"/>
    <p:sldId id="996" r:id="rId7"/>
    <p:sldId id="1022" r:id="rId8"/>
    <p:sldId id="1023" r:id="rId9"/>
    <p:sldId id="1028" r:id="rId10"/>
    <p:sldId id="1029" r:id="rId11"/>
    <p:sldId id="1030" r:id="rId12"/>
    <p:sldId id="1018" r:id="rId13"/>
    <p:sldId id="1050" r:id="rId14"/>
    <p:sldId id="1036" r:id="rId15"/>
    <p:sldId id="1021" r:id="rId16"/>
    <p:sldId id="1037" r:id="rId17"/>
    <p:sldId id="1039" r:id="rId18"/>
    <p:sldId id="1040" r:id="rId19"/>
    <p:sldId id="1041" r:id="rId20"/>
    <p:sldId id="1042" r:id="rId21"/>
    <p:sldId id="1043" r:id="rId22"/>
    <p:sldId id="1044" r:id="rId23"/>
    <p:sldId id="1046" r:id="rId24"/>
    <p:sldId id="1045" r:id="rId25"/>
    <p:sldId id="1047" r:id="rId26"/>
    <p:sldId id="1048" r:id="rId27"/>
    <p:sldId id="1051" r:id="rId2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80461C"/>
    <a:srgbClr val="85491F"/>
    <a:srgbClr val="8B4F25"/>
    <a:srgbClr val="26548B"/>
    <a:srgbClr val="864920"/>
    <a:srgbClr val="8A4E24"/>
    <a:srgbClr val="83471D"/>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56616-3C13-4341-B380-BAF450A2622D}" v="1205" dt="2023-02-11T05:30:04.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6866" autoAdjust="0"/>
  </p:normalViewPr>
  <p:slideViewPr>
    <p:cSldViewPr snapToGrid="0">
      <p:cViewPr>
        <p:scale>
          <a:sx n="113" d="100"/>
          <a:sy n="113" d="100"/>
        </p:scale>
        <p:origin x="117" y="-23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8" d="100"/>
          <a:sy n="98" d="100"/>
        </p:scale>
        <p:origin x="25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ant Jha" userId="802e152e6e40f6c2" providerId="LiveId" clId="{88A56616-3C13-4341-B380-BAF450A2622D}"/>
    <pc:docChg chg="undo redo custSel addSld delSld modSld sldOrd">
      <pc:chgData name="Basant Jha" userId="802e152e6e40f6c2" providerId="LiveId" clId="{88A56616-3C13-4341-B380-BAF450A2622D}" dt="2023-02-11T05:30:04.368" v="4428" actId="1076"/>
      <pc:docMkLst>
        <pc:docMk/>
      </pc:docMkLst>
      <pc:sldChg chg="del">
        <pc:chgData name="Basant Jha" userId="802e152e6e40f6c2" providerId="LiveId" clId="{88A56616-3C13-4341-B380-BAF450A2622D}" dt="2023-02-10T11:58:55.297" v="2832" actId="47"/>
        <pc:sldMkLst>
          <pc:docMk/>
          <pc:sldMk cId="0" sldId="981"/>
        </pc:sldMkLst>
      </pc:sldChg>
      <pc:sldChg chg="del">
        <pc:chgData name="Basant Jha" userId="802e152e6e40f6c2" providerId="LiveId" clId="{88A56616-3C13-4341-B380-BAF450A2622D}" dt="2023-02-10T11:58:52.925" v="2831" actId="47"/>
        <pc:sldMkLst>
          <pc:docMk/>
          <pc:sldMk cId="0" sldId="989"/>
        </pc:sldMkLst>
      </pc:sldChg>
      <pc:sldChg chg="del">
        <pc:chgData name="Basant Jha" userId="802e152e6e40f6c2" providerId="LiveId" clId="{88A56616-3C13-4341-B380-BAF450A2622D}" dt="2023-02-10T11:58:59.174" v="2834" actId="47"/>
        <pc:sldMkLst>
          <pc:docMk/>
          <pc:sldMk cId="0" sldId="990"/>
        </pc:sldMkLst>
      </pc:sldChg>
      <pc:sldChg chg="del">
        <pc:chgData name="Basant Jha" userId="802e152e6e40f6c2" providerId="LiveId" clId="{88A56616-3C13-4341-B380-BAF450A2622D}" dt="2023-02-10T11:58:50.984" v="2830" actId="47"/>
        <pc:sldMkLst>
          <pc:docMk/>
          <pc:sldMk cId="0" sldId="991"/>
        </pc:sldMkLst>
      </pc:sldChg>
      <pc:sldChg chg="del">
        <pc:chgData name="Basant Jha" userId="802e152e6e40f6c2" providerId="LiveId" clId="{88A56616-3C13-4341-B380-BAF450A2622D}" dt="2023-02-10T11:58:56.724" v="2833" actId="47"/>
        <pc:sldMkLst>
          <pc:docMk/>
          <pc:sldMk cId="2022087196" sldId="993"/>
        </pc:sldMkLst>
      </pc:sldChg>
      <pc:sldChg chg="delSp modSp mod ord">
        <pc:chgData name="Basant Jha" userId="802e152e6e40f6c2" providerId="LiveId" clId="{88A56616-3C13-4341-B380-BAF450A2622D}" dt="2023-02-10T11:52:56.363" v="2796"/>
        <pc:sldMkLst>
          <pc:docMk/>
          <pc:sldMk cId="1905500541" sldId="996"/>
        </pc:sldMkLst>
        <pc:spChg chg="mod">
          <ac:chgData name="Basant Jha" userId="802e152e6e40f6c2" providerId="LiveId" clId="{88A56616-3C13-4341-B380-BAF450A2622D}" dt="2023-02-07T10:45:22.933" v="128" actId="14100"/>
          <ac:spMkLst>
            <pc:docMk/>
            <pc:sldMk cId="1905500541" sldId="996"/>
            <ac:spMk id="5" creationId="{00000000-0000-0000-0000-000000000000}"/>
          </ac:spMkLst>
        </pc:spChg>
        <pc:spChg chg="mod">
          <ac:chgData name="Basant Jha" userId="802e152e6e40f6c2" providerId="LiveId" clId="{88A56616-3C13-4341-B380-BAF450A2622D}" dt="2023-02-07T10:41:16.991" v="55" actId="6549"/>
          <ac:spMkLst>
            <pc:docMk/>
            <pc:sldMk cId="1905500541" sldId="996"/>
            <ac:spMk id="6" creationId="{00000000-0000-0000-0000-000000000000}"/>
          </ac:spMkLst>
        </pc:spChg>
        <pc:spChg chg="mod">
          <ac:chgData name="Basant Jha" userId="802e152e6e40f6c2" providerId="LiveId" clId="{88A56616-3C13-4341-B380-BAF450A2622D}" dt="2023-02-07T10:47:07.396" v="147" actId="20577"/>
          <ac:spMkLst>
            <pc:docMk/>
            <pc:sldMk cId="1905500541" sldId="996"/>
            <ac:spMk id="7" creationId="{00000000-0000-0000-0000-000000000000}"/>
          </ac:spMkLst>
        </pc:spChg>
        <pc:spChg chg="del mod">
          <ac:chgData name="Basant Jha" userId="802e152e6e40f6c2" providerId="LiveId" clId="{88A56616-3C13-4341-B380-BAF450A2622D}" dt="2023-02-07T10:47:22.598" v="149" actId="478"/>
          <ac:spMkLst>
            <pc:docMk/>
            <pc:sldMk cId="1905500541" sldId="996"/>
            <ac:spMk id="8" creationId="{00000000-0000-0000-0000-000000000000}"/>
          </ac:spMkLst>
        </pc:spChg>
        <pc:spChg chg="del mod">
          <ac:chgData name="Basant Jha" userId="802e152e6e40f6c2" providerId="LiveId" clId="{88A56616-3C13-4341-B380-BAF450A2622D}" dt="2023-02-07T10:46:11.755" v="132" actId="478"/>
          <ac:spMkLst>
            <pc:docMk/>
            <pc:sldMk cId="1905500541" sldId="996"/>
            <ac:spMk id="10" creationId="{00000000-0000-0000-0000-000000000000}"/>
          </ac:spMkLst>
        </pc:spChg>
      </pc:sldChg>
      <pc:sldChg chg="del">
        <pc:chgData name="Basant Jha" userId="802e152e6e40f6c2" providerId="LiveId" clId="{88A56616-3C13-4341-B380-BAF450A2622D}" dt="2023-02-10T11:57:58.684" v="2823" actId="47"/>
        <pc:sldMkLst>
          <pc:docMk/>
          <pc:sldMk cId="1286271596" sldId="1001"/>
        </pc:sldMkLst>
      </pc:sldChg>
      <pc:sldChg chg="del">
        <pc:chgData name="Basant Jha" userId="802e152e6e40f6c2" providerId="LiveId" clId="{88A56616-3C13-4341-B380-BAF450A2622D}" dt="2023-02-10T11:58:03.757" v="2824" actId="47"/>
        <pc:sldMkLst>
          <pc:docMk/>
          <pc:sldMk cId="3258066590" sldId="1002"/>
        </pc:sldMkLst>
      </pc:sldChg>
      <pc:sldChg chg="del">
        <pc:chgData name="Basant Jha" userId="802e152e6e40f6c2" providerId="LiveId" clId="{88A56616-3C13-4341-B380-BAF450A2622D}" dt="2023-02-10T11:58:12.662" v="2826" actId="47"/>
        <pc:sldMkLst>
          <pc:docMk/>
          <pc:sldMk cId="1845067301" sldId="1003"/>
        </pc:sldMkLst>
      </pc:sldChg>
      <pc:sldChg chg="del">
        <pc:chgData name="Basant Jha" userId="802e152e6e40f6c2" providerId="LiveId" clId="{88A56616-3C13-4341-B380-BAF450A2622D}" dt="2023-02-10T11:58:07.472" v="2825" actId="47"/>
        <pc:sldMkLst>
          <pc:docMk/>
          <pc:sldMk cId="574716127" sldId="1012"/>
        </pc:sldMkLst>
      </pc:sldChg>
      <pc:sldChg chg="del">
        <pc:chgData name="Basant Jha" userId="802e152e6e40f6c2" providerId="LiveId" clId="{88A56616-3C13-4341-B380-BAF450A2622D}" dt="2023-02-10T11:58:46.513" v="2828" actId="47"/>
        <pc:sldMkLst>
          <pc:docMk/>
          <pc:sldMk cId="2744132971" sldId="1013"/>
        </pc:sldMkLst>
      </pc:sldChg>
      <pc:sldChg chg="del">
        <pc:chgData name="Basant Jha" userId="802e152e6e40f6c2" providerId="LiveId" clId="{88A56616-3C13-4341-B380-BAF450A2622D}" dt="2023-02-10T11:58:48.177" v="2829" actId="47"/>
        <pc:sldMkLst>
          <pc:docMk/>
          <pc:sldMk cId="1690630546" sldId="1015"/>
        </pc:sldMkLst>
      </pc:sldChg>
      <pc:sldChg chg="modSp del">
        <pc:chgData name="Basant Jha" userId="802e152e6e40f6c2" providerId="LiveId" clId="{88A56616-3C13-4341-B380-BAF450A2622D}" dt="2023-02-10T11:57:56.530" v="2822" actId="47"/>
        <pc:sldMkLst>
          <pc:docMk/>
          <pc:sldMk cId="0" sldId="1017"/>
        </pc:sldMkLst>
        <pc:spChg chg="mod">
          <ac:chgData name="Basant Jha" userId="802e152e6e40f6c2" providerId="LiveId" clId="{88A56616-3C13-4341-B380-BAF450A2622D}" dt="2023-02-07T10:51:15.789" v="168" actId="6549"/>
          <ac:spMkLst>
            <pc:docMk/>
            <pc:sldMk cId="0" sldId="1017"/>
            <ac:spMk id="5" creationId="{00000000-0000-0000-0000-000000000000}"/>
          </ac:spMkLst>
        </pc:spChg>
      </pc:sldChg>
      <pc:sldChg chg="addSp delSp modSp mod ord delAnim modAnim">
        <pc:chgData name="Basant Jha" userId="802e152e6e40f6c2" providerId="LiveId" clId="{88A56616-3C13-4341-B380-BAF450A2622D}" dt="2023-02-10T11:52:15.795" v="2794"/>
        <pc:sldMkLst>
          <pc:docMk/>
          <pc:sldMk cId="0" sldId="1018"/>
        </pc:sldMkLst>
        <pc:spChg chg="mod">
          <ac:chgData name="Basant Jha" userId="802e152e6e40f6c2" providerId="LiveId" clId="{88A56616-3C13-4341-B380-BAF450A2622D}" dt="2023-02-09T16:29:31.063" v="1386" actId="6549"/>
          <ac:spMkLst>
            <pc:docMk/>
            <pc:sldMk cId="0" sldId="1018"/>
            <ac:spMk id="2" creationId="{00000000-0000-0000-0000-000000000000}"/>
          </ac:spMkLst>
        </pc:spChg>
        <pc:spChg chg="del">
          <ac:chgData name="Basant Jha" userId="802e152e6e40f6c2" providerId="LiveId" clId="{88A56616-3C13-4341-B380-BAF450A2622D}" dt="2023-02-07T10:48:23.128" v="154" actId="478"/>
          <ac:spMkLst>
            <pc:docMk/>
            <pc:sldMk cId="0" sldId="1018"/>
            <ac:spMk id="5" creationId="{00000000-0000-0000-0000-000000000000}"/>
          </ac:spMkLst>
        </pc:spChg>
        <pc:spChg chg="del">
          <ac:chgData name="Basant Jha" userId="802e152e6e40f6c2" providerId="LiveId" clId="{88A56616-3C13-4341-B380-BAF450A2622D}" dt="2023-02-07T10:48:14.068" v="151" actId="478"/>
          <ac:spMkLst>
            <pc:docMk/>
            <pc:sldMk cId="0" sldId="1018"/>
            <ac:spMk id="7" creationId="{00000000-0000-0000-0000-000000000000}"/>
          </ac:spMkLst>
        </pc:spChg>
        <pc:picChg chg="del">
          <ac:chgData name="Basant Jha" userId="802e152e6e40f6c2" providerId="LiveId" clId="{88A56616-3C13-4341-B380-BAF450A2622D}" dt="2023-02-07T10:48:16.376" v="152" actId="478"/>
          <ac:picMkLst>
            <pc:docMk/>
            <pc:sldMk cId="0" sldId="1018"/>
            <ac:picMk id="3" creationId="{00000000-0000-0000-0000-000000000000}"/>
          </ac:picMkLst>
        </pc:picChg>
        <pc:picChg chg="del">
          <ac:chgData name="Basant Jha" userId="802e152e6e40f6c2" providerId="LiveId" clId="{88A56616-3C13-4341-B380-BAF450A2622D}" dt="2023-02-07T10:48:10.915" v="150" actId="478"/>
          <ac:picMkLst>
            <pc:docMk/>
            <pc:sldMk cId="0" sldId="1018"/>
            <ac:picMk id="4" creationId="{00000000-0000-0000-0000-000000000000}"/>
          </ac:picMkLst>
        </pc:picChg>
        <pc:picChg chg="del">
          <ac:chgData name="Basant Jha" userId="802e152e6e40f6c2" providerId="LiveId" clId="{88A56616-3C13-4341-B380-BAF450A2622D}" dt="2023-02-07T10:48:18.546" v="153" actId="478"/>
          <ac:picMkLst>
            <pc:docMk/>
            <pc:sldMk cId="0" sldId="1018"/>
            <ac:picMk id="6" creationId="{00000000-0000-0000-0000-000000000000}"/>
          </ac:picMkLst>
        </pc:picChg>
        <pc:picChg chg="add del mod">
          <ac:chgData name="Basant Jha" userId="802e152e6e40f6c2" providerId="LiveId" clId="{88A56616-3C13-4341-B380-BAF450A2622D}" dt="2023-02-07T10:49:47.149" v="167" actId="1076"/>
          <ac:picMkLst>
            <pc:docMk/>
            <pc:sldMk cId="0" sldId="1018"/>
            <ac:picMk id="8" creationId="{F0CDA4BB-6F08-2B34-9110-0B4AE9FF42D5}"/>
          </ac:picMkLst>
        </pc:picChg>
        <pc:picChg chg="add del">
          <ac:chgData name="Basant Jha" userId="802e152e6e40f6c2" providerId="LiveId" clId="{88A56616-3C13-4341-B380-BAF450A2622D}" dt="2023-02-07T10:51:42.652" v="170"/>
          <ac:picMkLst>
            <pc:docMk/>
            <pc:sldMk cId="0" sldId="1018"/>
            <ac:picMk id="9" creationId="{C5D1F255-1BFF-D5AC-AA72-8E90C8E0B136}"/>
          </ac:picMkLst>
        </pc:picChg>
      </pc:sldChg>
      <pc:sldChg chg="del">
        <pc:chgData name="Basant Jha" userId="802e152e6e40f6c2" providerId="LiveId" clId="{88A56616-3C13-4341-B380-BAF450A2622D}" dt="2023-02-10T11:58:39.164" v="2827" actId="47"/>
        <pc:sldMkLst>
          <pc:docMk/>
          <pc:sldMk cId="0" sldId="1019"/>
        </pc:sldMkLst>
      </pc:sldChg>
      <pc:sldChg chg="modSp add del mod modAnim">
        <pc:chgData name="Basant Jha" userId="802e152e6e40f6c2" providerId="LiveId" clId="{88A56616-3C13-4341-B380-BAF450A2622D}" dt="2023-02-09T16:29:50.020" v="1387" actId="47"/>
        <pc:sldMkLst>
          <pc:docMk/>
          <pc:sldMk cId="2009598757" sldId="1020"/>
        </pc:sldMkLst>
        <pc:spChg chg="mod">
          <ac:chgData name="Basant Jha" userId="802e152e6e40f6c2" providerId="LiveId" clId="{88A56616-3C13-4341-B380-BAF450A2622D}" dt="2023-02-07T11:47:11.343" v="751" actId="207"/>
          <ac:spMkLst>
            <pc:docMk/>
            <pc:sldMk cId="2009598757" sldId="1020"/>
            <ac:spMk id="7" creationId="{00000000-0000-0000-0000-000000000000}"/>
          </ac:spMkLst>
        </pc:spChg>
      </pc:sldChg>
      <pc:sldChg chg="addSp delSp modSp new mod">
        <pc:chgData name="Basant Jha" userId="802e152e6e40f6c2" providerId="LiveId" clId="{88A56616-3C13-4341-B380-BAF450A2622D}" dt="2023-02-11T05:22:14.202" v="4331" actId="14100"/>
        <pc:sldMkLst>
          <pc:docMk/>
          <pc:sldMk cId="2681057953" sldId="1021"/>
        </pc:sldMkLst>
        <pc:spChg chg="add mod">
          <ac:chgData name="Basant Jha" userId="802e152e6e40f6c2" providerId="LiveId" clId="{88A56616-3C13-4341-B380-BAF450A2622D}" dt="2023-02-11T05:22:09.203" v="4330" actId="14100"/>
          <ac:spMkLst>
            <pc:docMk/>
            <pc:sldMk cId="2681057953" sldId="1021"/>
            <ac:spMk id="2" creationId="{1C22E30E-3FBE-1393-C538-73C28C7263E6}"/>
          </ac:spMkLst>
        </pc:spChg>
        <pc:spChg chg="add del mod">
          <ac:chgData name="Basant Jha" userId="802e152e6e40f6c2" providerId="LiveId" clId="{88A56616-3C13-4341-B380-BAF450A2622D}" dt="2023-02-09T16:32:28.233" v="1447" actId="478"/>
          <ac:spMkLst>
            <pc:docMk/>
            <pc:sldMk cId="2681057953" sldId="1021"/>
            <ac:spMk id="3" creationId="{C3D33464-98BD-C188-B381-12CC5C5973BF}"/>
          </ac:spMkLst>
        </pc:spChg>
        <pc:spChg chg="add del mod">
          <ac:chgData name="Basant Jha" userId="802e152e6e40f6c2" providerId="LiveId" clId="{88A56616-3C13-4341-B380-BAF450A2622D}" dt="2023-02-09T16:38:25.784" v="1481" actId="478"/>
          <ac:spMkLst>
            <pc:docMk/>
            <pc:sldMk cId="2681057953" sldId="1021"/>
            <ac:spMk id="4" creationId="{A2258127-DB54-1016-8362-191810E9C193}"/>
          </ac:spMkLst>
        </pc:spChg>
        <pc:spChg chg="add mod">
          <ac:chgData name="Basant Jha" userId="802e152e6e40f6c2" providerId="LiveId" clId="{88A56616-3C13-4341-B380-BAF450A2622D}" dt="2023-02-11T05:22:14.202" v="4331" actId="14100"/>
          <ac:spMkLst>
            <pc:docMk/>
            <pc:sldMk cId="2681057953" sldId="1021"/>
            <ac:spMk id="6" creationId="{8AB35536-DC30-1F0F-D923-2693CCA6A0A9}"/>
          </ac:spMkLst>
        </pc:spChg>
      </pc:sldChg>
      <pc:sldChg chg="modSp add mod">
        <pc:chgData name="Basant Jha" userId="802e152e6e40f6c2" providerId="LiveId" clId="{88A56616-3C13-4341-B380-BAF450A2622D}" dt="2023-02-11T05:20:15.386" v="4317" actId="14100"/>
        <pc:sldMkLst>
          <pc:docMk/>
          <pc:sldMk cId="394219021" sldId="1022"/>
        </pc:sldMkLst>
        <pc:spChg chg="mod">
          <ac:chgData name="Basant Jha" userId="802e152e6e40f6c2" providerId="LiveId" clId="{88A56616-3C13-4341-B380-BAF450A2622D}" dt="2023-02-11T05:20:15.386" v="4317" actId="14100"/>
          <ac:spMkLst>
            <pc:docMk/>
            <pc:sldMk cId="394219021" sldId="1022"/>
            <ac:spMk id="6" creationId="{00000000-0000-0000-0000-000000000000}"/>
          </ac:spMkLst>
        </pc:spChg>
        <pc:spChg chg="mod">
          <ac:chgData name="Basant Jha" userId="802e152e6e40f6c2" providerId="LiveId" clId="{88A56616-3C13-4341-B380-BAF450A2622D}" dt="2023-02-10T11:55:37.283" v="2813" actId="403"/>
          <ac:spMkLst>
            <pc:docMk/>
            <pc:sldMk cId="394219021" sldId="1022"/>
            <ac:spMk id="7" creationId="{00000000-0000-0000-0000-000000000000}"/>
          </ac:spMkLst>
        </pc:spChg>
      </pc:sldChg>
      <pc:sldChg chg="modSp add mod">
        <pc:chgData name="Basant Jha" userId="802e152e6e40f6c2" providerId="LiveId" clId="{88A56616-3C13-4341-B380-BAF450A2622D}" dt="2023-02-11T05:18:32.108" v="4309" actId="1076"/>
        <pc:sldMkLst>
          <pc:docMk/>
          <pc:sldMk cId="2257851130" sldId="1023"/>
        </pc:sldMkLst>
        <pc:spChg chg="mod">
          <ac:chgData name="Basant Jha" userId="802e152e6e40f6c2" providerId="LiveId" clId="{88A56616-3C13-4341-B380-BAF450A2622D}" dt="2023-02-10T11:56:43.559" v="2820" actId="1076"/>
          <ac:spMkLst>
            <pc:docMk/>
            <pc:sldMk cId="2257851130" sldId="1023"/>
            <ac:spMk id="5" creationId="{00000000-0000-0000-0000-000000000000}"/>
          </ac:spMkLst>
        </pc:spChg>
        <pc:spChg chg="mod">
          <ac:chgData name="Basant Jha" userId="802e152e6e40f6c2" providerId="LiveId" clId="{88A56616-3C13-4341-B380-BAF450A2622D}" dt="2023-02-11T05:18:32.108" v="4309" actId="1076"/>
          <ac:spMkLst>
            <pc:docMk/>
            <pc:sldMk cId="2257851130" sldId="1023"/>
            <ac:spMk id="7" creationId="{00000000-0000-0000-0000-000000000000}"/>
          </ac:spMkLst>
        </pc:spChg>
      </pc:sldChg>
      <pc:sldChg chg="add">
        <pc:chgData name="Basant Jha" userId="802e152e6e40f6c2" providerId="LiveId" clId="{88A56616-3C13-4341-B380-BAF450A2622D}" dt="2023-02-10T12:04:40.231" v="2840"/>
        <pc:sldMkLst>
          <pc:docMk/>
          <pc:sldMk cId="1403699628" sldId="1024"/>
        </pc:sldMkLst>
      </pc:sldChg>
      <pc:sldChg chg="addSp delSp modSp add del mod">
        <pc:chgData name="Basant Jha" userId="802e152e6e40f6c2" providerId="LiveId" clId="{88A56616-3C13-4341-B380-BAF450A2622D}" dt="2023-02-10T12:04:33.041" v="2839" actId="2696"/>
        <pc:sldMkLst>
          <pc:docMk/>
          <pc:sldMk cId="1562436608" sldId="1024"/>
        </pc:sldMkLst>
        <pc:spChg chg="add del mod">
          <ac:chgData name="Basant Jha" userId="802e152e6e40f6c2" providerId="LiveId" clId="{88A56616-3C13-4341-B380-BAF450A2622D}" dt="2023-02-09T16:43:36.867" v="1512" actId="478"/>
          <ac:spMkLst>
            <pc:docMk/>
            <pc:sldMk cId="1562436608" sldId="1024"/>
            <ac:spMk id="3" creationId="{0F3EC2E9-5BDF-1FF7-68FB-370BD1C6E938}"/>
          </ac:spMkLst>
        </pc:spChg>
        <pc:spChg chg="del">
          <ac:chgData name="Basant Jha" userId="802e152e6e40f6c2" providerId="LiveId" clId="{88A56616-3C13-4341-B380-BAF450A2622D}" dt="2023-02-09T16:40:23.494" v="1483" actId="478"/>
          <ac:spMkLst>
            <pc:docMk/>
            <pc:sldMk cId="1562436608" sldId="1024"/>
            <ac:spMk id="6" creationId="{8AB35536-DC30-1F0F-D923-2693CCA6A0A9}"/>
          </ac:spMkLst>
        </pc:spChg>
        <pc:spChg chg="add mod">
          <ac:chgData name="Basant Jha" userId="802e152e6e40f6c2" providerId="LiveId" clId="{88A56616-3C13-4341-B380-BAF450A2622D}" dt="2023-02-09T17:13:01.348" v="1952" actId="14100"/>
          <ac:spMkLst>
            <pc:docMk/>
            <pc:sldMk cId="1562436608" sldId="1024"/>
            <ac:spMk id="8" creationId="{3B857136-CB22-6870-F228-6FB70C19E16F}"/>
          </ac:spMkLst>
        </pc:spChg>
        <pc:picChg chg="add mod">
          <ac:chgData name="Basant Jha" userId="802e152e6e40f6c2" providerId="LiveId" clId="{88A56616-3C13-4341-B380-BAF450A2622D}" dt="2023-02-09T17:12:23.039" v="1947"/>
          <ac:picMkLst>
            <pc:docMk/>
            <pc:sldMk cId="1562436608" sldId="1024"/>
            <ac:picMk id="4" creationId="{48B2F147-CF9C-D521-DEB4-13633DA55CB3}"/>
          </ac:picMkLst>
        </pc:picChg>
        <pc:picChg chg="add mod">
          <ac:chgData name="Basant Jha" userId="802e152e6e40f6c2" providerId="LiveId" clId="{88A56616-3C13-4341-B380-BAF450A2622D}" dt="2023-02-09T17:13:10.332" v="1954" actId="1076"/>
          <ac:picMkLst>
            <pc:docMk/>
            <pc:sldMk cId="1562436608" sldId="1024"/>
            <ac:picMk id="5" creationId="{7BA0149D-A95F-C356-E45F-25561CF9B252}"/>
          </ac:picMkLst>
        </pc:picChg>
      </pc:sldChg>
      <pc:sldChg chg="addSp modSp new del mod">
        <pc:chgData name="Basant Jha" userId="802e152e6e40f6c2" providerId="LiveId" clId="{88A56616-3C13-4341-B380-BAF450A2622D}" dt="2023-02-09T17:10:23.488" v="1942" actId="47"/>
        <pc:sldMkLst>
          <pc:docMk/>
          <pc:sldMk cId="2477840223" sldId="1025"/>
        </pc:sldMkLst>
        <pc:spChg chg="add mod">
          <ac:chgData name="Basant Jha" userId="802e152e6e40f6c2" providerId="LiveId" clId="{88A56616-3C13-4341-B380-BAF450A2622D}" dt="2023-02-09T16:43:21.212" v="1511"/>
          <ac:spMkLst>
            <pc:docMk/>
            <pc:sldMk cId="2477840223" sldId="1025"/>
            <ac:spMk id="3" creationId="{A165CBFE-0CC9-C4AE-3EF0-3873D9C76ED6}"/>
          </ac:spMkLst>
        </pc:spChg>
      </pc:sldChg>
      <pc:sldChg chg="addSp delSp modSp new mod ord">
        <pc:chgData name="Basant Jha" userId="802e152e6e40f6c2" providerId="LiveId" clId="{88A56616-3C13-4341-B380-BAF450A2622D}" dt="2023-02-10T12:11:15.067" v="2862"/>
        <pc:sldMkLst>
          <pc:docMk/>
          <pc:sldMk cId="4252099844" sldId="1026"/>
        </pc:sldMkLst>
        <pc:spChg chg="del">
          <ac:chgData name="Basant Jha" userId="802e152e6e40f6c2" providerId="LiveId" clId="{88A56616-3C13-4341-B380-BAF450A2622D}" dt="2023-02-09T16:44:17.275" v="1515" actId="478"/>
          <ac:spMkLst>
            <pc:docMk/>
            <pc:sldMk cId="4252099844" sldId="1026"/>
            <ac:spMk id="2" creationId="{DF2A8FBC-1DF3-84D9-5922-DB8C6DAA4943}"/>
          </ac:spMkLst>
        </pc:spChg>
        <pc:spChg chg="del">
          <ac:chgData name="Basant Jha" userId="802e152e6e40f6c2" providerId="LiveId" clId="{88A56616-3C13-4341-B380-BAF450A2622D}" dt="2023-02-10T11:43:59.673" v="2692" actId="478"/>
          <ac:spMkLst>
            <pc:docMk/>
            <pc:sldMk cId="4252099844" sldId="1026"/>
            <ac:spMk id="3" creationId="{C4C9ACFF-B188-BB30-F510-6F132ECF7383}"/>
          </ac:spMkLst>
        </pc:spChg>
        <pc:spChg chg="add mod">
          <ac:chgData name="Basant Jha" userId="802e152e6e40f6c2" providerId="LiveId" clId="{88A56616-3C13-4341-B380-BAF450A2622D}" dt="2023-02-10T11:47:06.600" v="2734" actId="207"/>
          <ac:spMkLst>
            <pc:docMk/>
            <pc:sldMk cId="4252099844" sldId="1026"/>
            <ac:spMk id="6" creationId="{9E66F226-E914-E06C-4A9B-2EDE6505F557}"/>
          </ac:spMkLst>
        </pc:spChg>
        <pc:picChg chg="add del mod">
          <ac:chgData name="Basant Jha" userId="802e152e6e40f6c2" providerId="LiveId" clId="{88A56616-3C13-4341-B380-BAF450A2622D}" dt="2023-02-10T11:43:53.634" v="2691" actId="478"/>
          <ac:picMkLst>
            <pc:docMk/>
            <pc:sldMk cId="4252099844" sldId="1026"/>
            <ac:picMk id="4" creationId="{40AD566A-6D5F-665C-F514-74B33EEC8624}"/>
          </ac:picMkLst>
        </pc:picChg>
      </pc:sldChg>
      <pc:sldChg chg="add del">
        <pc:chgData name="Basant Jha" userId="802e152e6e40f6c2" providerId="LiveId" clId="{88A56616-3C13-4341-B380-BAF450A2622D}" dt="2023-02-11T05:26:39.471" v="4419" actId="47"/>
        <pc:sldMkLst>
          <pc:docMk/>
          <pc:sldMk cId="2787438834" sldId="1027"/>
        </pc:sldMkLst>
      </pc:sldChg>
      <pc:sldChg chg="add del">
        <pc:chgData name="Basant Jha" userId="802e152e6e40f6c2" providerId="LiveId" clId="{88A56616-3C13-4341-B380-BAF450A2622D}" dt="2023-02-11T05:08:41.875" v="4244" actId="2696"/>
        <pc:sldMkLst>
          <pc:docMk/>
          <pc:sldMk cId="4213675569" sldId="1027"/>
        </pc:sldMkLst>
      </pc:sldChg>
      <pc:sldChg chg="addSp delSp modSp new del mod">
        <pc:chgData name="Basant Jha" userId="802e152e6e40f6c2" providerId="LiveId" clId="{88A56616-3C13-4341-B380-BAF450A2622D}" dt="2023-02-10T12:14:23.530" v="2896" actId="2696"/>
        <pc:sldMkLst>
          <pc:docMk/>
          <pc:sldMk cId="4241181525" sldId="1027"/>
        </pc:sldMkLst>
        <pc:spChg chg="del mod">
          <ac:chgData name="Basant Jha" userId="802e152e6e40f6c2" providerId="LiveId" clId="{88A56616-3C13-4341-B380-BAF450A2622D}" dt="2023-02-10T12:11:43.103" v="2864" actId="478"/>
          <ac:spMkLst>
            <pc:docMk/>
            <pc:sldMk cId="4241181525" sldId="1027"/>
            <ac:spMk id="2" creationId="{48700D64-495B-76F4-FD95-0A1066200116}"/>
          </ac:spMkLst>
        </pc:spChg>
        <pc:spChg chg="mod">
          <ac:chgData name="Basant Jha" userId="802e152e6e40f6c2" providerId="LiveId" clId="{88A56616-3C13-4341-B380-BAF450A2622D}" dt="2023-02-10T12:14:06.116" v="2895" actId="1076"/>
          <ac:spMkLst>
            <pc:docMk/>
            <pc:sldMk cId="4241181525" sldId="1027"/>
            <ac:spMk id="3" creationId="{22E2F338-9CBA-AB7B-C17A-93BFC820D017}"/>
          </ac:spMkLst>
        </pc:spChg>
        <pc:spChg chg="add mod">
          <ac:chgData name="Basant Jha" userId="802e152e6e40f6c2" providerId="LiveId" clId="{88A56616-3C13-4341-B380-BAF450A2622D}" dt="2023-02-10T12:11:38.694" v="2863"/>
          <ac:spMkLst>
            <pc:docMk/>
            <pc:sldMk cId="4241181525" sldId="1027"/>
            <ac:spMk id="4" creationId="{D616B323-C1D2-F657-9A26-314E566C3E90}"/>
          </ac:spMkLst>
        </pc:spChg>
        <pc:spChg chg="add del mod">
          <ac:chgData name="Basant Jha" userId="802e152e6e40f6c2" providerId="LiveId" clId="{88A56616-3C13-4341-B380-BAF450A2622D}" dt="2023-02-10T12:11:51.647" v="2865" actId="478"/>
          <ac:spMkLst>
            <pc:docMk/>
            <pc:sldMk cId="4241181525" sldId="1027"/>
            <ac:spMk id="6" creationId="{F92492F3-C9D8-1159-31BA-AAECA9E086AE}"/>
          </ac:spMkLst>
        </pc:spChg>
      </pc:sldChg>
      <pc:sldChg chg="modSp add mod">
        <pc:chgData name="Basant Jha" userId="802e152e6e40f6c2" providerId="LiveId" clId="{88A56616-3C13-4341-B380-BAF450A2622D}" dt="2023-02-11T05:19:25.591" v="4316" actId="14100"/>
        <pc:sldMkLst>
          <pc:docMk/>
          <pc:sldMk cId="559940715" sldId="1028"/>
        </pc:sldMkLst>
        <pc:spChg chg="mod">
          <ac:chgData name="Basant Jha" userId="802e152e6e40f6c2" providerId="LiveId" clId="{88A56616-3C13-4341-B380-BAF450A2622D}" dt="2023-02-11T05:18:51.197" v="4311" actId="14100"/>
          <ac:spMkLst>
            <pc:docMk/>
            <pc:sldMk cId="559940715" sldId="1028"/>
            <ac:spMk id="2" creationId="{D61AAEC3-60D4-6EDC-19E3-2C59A30AF290}"/>
          </ac:spMkLst>
        </pc:spChg>
        <pc:spChg chg="mod">
          <ac:chgData name="Basant Jha" userId="802e152e6e40f6c2" providerId="LiveId" clId="{88A56616-3C13-4341-B380-BAF450A2622D}" dt="2023-02-11T05:19:25.591" v="4316" actId="14100"/>
          <ac:spMkLst>
            <pc:docMk/>
            <pc:sldMk cId="559940715" sldId="1028"/>
            <ac:spMk id="3" creationId="{81A0AEE3-F8D1-8B31-99A4-2B33BAD207C6}"/>
          </ac:spMkLst>
        </pc:spChg>
      </pc:sldChg>
      <pc:sldChg chg="modSp new del mod">
        <pc:chgData name="Basant Jha" userId="802e152e6e40f6c2" providerId="LiveId" clId="{88A56616-3C13-4341-B380-BAF450A2622D}" dt="2023-02-10T11:51:52.613" v="2791" actId="2696"/>
        <pc:sldMkLst>
          <pc:docMk/>
          <pc:sldMk cId="3269087553" sldId="1028"/>
        </pc:sldMkLst>
        <pc:spChg chg="mod">
          <ac:chgData name="Basant Jha" userId="802e152e6e40f6c2" providerId="LiveId" clId="{88A56616-3C13-4341-B380-BAF450A2622D}" dt="2023-02-09T16:54:58.891" v="1660" actId="207"/>
          <ac:spMkLst>
            <pc:docMk/>
            <pc:sldMk cId="3269087553" sldId="1028"/>
            <ac:spMk id="2" creationId="{D61AAEC3-60D4-6EDC-19E3-2C59A30AF290}"/>
          </ac:spMkLst>
        </pc:spChg>
        <pc:spChg chg="mod">
          <ac:chgData name="Basant Jha" userId="802e152e6e40f6c2" providerId="LiveId" clId="{88A56616-3C13-4341-B380-BAF450A2622D}" dt="2023-02-09T16:56:46.761" v="1672" actId="1076"/>
          <ac:spMkLst>
            <pc:docMk/>
            <pc:sldMk cId="3269087553" sldId="1028"/>
            <ac:spMk id="3" creationId="{81A0AEE3-F8D1-8B31-99A4-2B33BAD207C6}"/>
          </ac:spMkLst>
        </pc:spChg>
      </pc:sldChg>
      <pc:sldChg chg="addSp delSp modSp add del mod">
        <pc:chgData name="Basant Jha" userId="802e152e6e40f6c2" providerId="LiveId" clId="{88A56616-3C13-4341-B380-BAF450A2622D}" dt="2023-02-10T11:51:52.613" v="2791" actId="2696"/>
        <pc:sldMkLst>
          <pc:docMk/>
          <pc:sldMk cId="85191324" sldId="1029"/>
        </pc:sldMkLst>
        <pc:spChg chg="mod">
          <ac:chgData name="Basant Jha" userId="802e152e6e40f6c2" providerId="LiveId" clId="{88A56616-3C13-4341-B380-BAF450A2622D}" dt="2023-02-09T16:58:03.860" v="1723" actId="20577"/>
          <ac:spMkLst>
            <pc:docMk/>
            <pc:sldMk cId="85191324" sldId="1029"/>
            <ac:spMk id="2" creationId="{D61AAEC3-60D4-6EDC-19E3-2C59A30AF290}"/>
          </ac:spMkLst>
        </pc:spChg>
        <pc:spChg chg="mod">
          <ac:chgData name="Basant Jha" userId="802e152e6e40f6c2" providerId="LiveId" clId="{88A56616-3C13-4341-B380-BAF450A2622D}" dt="2023-02-09T17:02:40.954" v="1780" actId="123"/>
          <ac:spMkLst>
            <pc:docMk/>
            <pc:sldMk cId="85191324" sldId="1029"/>
            <ac:spMk id="3" creationId="{81A0AEE3-F8D1-8B31-99A4-2B33BAD207C6}"/>
          </ac:spMkLst>
        </pc:spChg>
        <pc:picChg chg="add del">
          <ac:chgData name="Basant Jha" userId="802e152e6e40f6c2" providerId="LiveId" clId="{88A56616-3C13-4341-B380-BAF450A2622D}" dt="2023-02-09T16:57:37.328" v="1681" actId="22"/>
          <ac:picMkLst>
            <pc:docMk/>
            <pc:sldMk cId="85191324" sldId="1029"/>
            <ac:picMk id="5" creationId="{19A59177-0CB0-8FDE-E8DC-936CB692A8F5}"/>
          </ac:picMkLst>
        </pc:picChg>
        <pc:picChg chg="add del">
          <ac:chgData name="Basant Jha" userId="802e152e6e40f6c2" providerId="LiveId" clId="{88A56616-3C13-4341-B380-BAF450A2622D}" dt="2023-02-09T17:00:47.858" v="1758" actId="22"/>
          <ac:picMkLst>
            <pc:docMk/>
            <pc:sldMk cId="85191324" sldId="1029"/>
            <ac:picMk id="7" creationId="{49B4F53A-4DF1-EEF9-DE08-8E3891E9F9E3}"/>
          </ac:picMkLst>
        </pc:picChg>
      </pc:sldChg>
      <pc:sldChg chg="modSp add mod">
        <pc:chgData name="Basant Jha" userId="802e152e6e40f6c2" providerId="LiveId" clId="{88A56616-3C13-4341-B380-BAF450A2622D}" dt="2023-02-11T05:21:26.499" v="4327" actId="1076"/>
        <pc:sldMkLst>
          <pc:docMk/>
          <pc:sldMk cId="2497014280" sldId="1029"/>
        </pc:sldMkLst>
        <pc:spChg chg="mod">
          <ac:chgData name="Basant Jha" userId="802e152e6e40f6c2" providerId="LiveId" clId="{88A56616-3C13-4341-B380-BAF450A2622D}" dt="2023-02-11T05:21:26.499" v="4327" actId="1076"/>
          <ac:spMkLst>
            <pc:docMk/>
            <pc:sldMk cId="2497014280" sldId="1029"/>
            <ac:spMk id="2" creationId="{D61AAEC3-60D4-6EDC-19E3-2C59A30AF290}"/>
          </ac:spMkLst>
        </pc:spChg>
        <pc:spChg chg="mod">
          <ac:chgData name="Basant Jha" userId="802e152e6e40f6c2" providerId="LiveId" clId="{88A56616-3C13-4341-B380-BAF450A2622D}" dt="2023-02-11T04:12:40.514" v="3305" actId="1076"/>
          <ac:spMkLst>
            <pc:docMk/>
            <pc:sldMk cId="2497014280" sldId="1029"/>
            <ac:spMk id="3" creationId="{81A0AEE3-F8D1-8B31-99A4-2B33BAD207C6}"/>
          </ac:spMkLst>
        </pc:spChg>
      </pc:sldChg>
      <pc:sldChg chg="modSp add del mod">
        <pc:chgData name="Basant Jha" userId="802e152e6e40f6c2" providerId="LiveId" clId="{88A56616-3C13-4341-B380-BAF450A2622D}" dt="2023-02-10T11:54:00.567" v="2797" actId="2696"/>
        <pc:sldMkLst>
          <pc:docMk/>
          <pc:sldMk cId="1377397768" sldId="1030"/>
        </pc:sldMkLst>
        <pc:spChg chg="mod">
          <ac:chgData name="Basant Jha" userId="802e152e6e40f6c2" providerId="LiveId" clId="{88A56616-3C13-4341-B380-BAF450A2622D}" dt="2023-02-09T17:05:11.214" v="1805" actId="6549"/>
          <ac:spMkLst>
            <pc:docMk/>
            <pc:sldMk cId="1377397768" sldId="1030"/>
            <ac:spMk id="2" creationId="{D61AAEC3-60D4-6EDC-19E3-2C59A30AF290}"/>
          </ac:spMkLst>
        </pc:spChg>
        <pc:spChg chg="mod">
          <ac:chgData name="Basant Jha" userId="802e152e6e40f6c2" providerId="LiveId" clId="{88A56616-3C13-4341-B380-BAF450A2622D}" dt="2023-02-09T17:09:31.303" v="1941" actId="207"/>
          <ac:spMkLst>
            <pc:docMk/>
            <pc:sldMk cId="1377397768" sldId="1030"/>
            <ac:spMk id="3" creationId="{81A0AEE3-F8D1-8B31-99A4-2B33BAD207C6}"/>
          </ac:spMkLst>
        </pc:spChg>
      </pc:sldChg>
      <pc:sldChg chg="addSp modSp add mod">
        <pc:chgData name="Basant Jha" userId="802e152e6e40f6c2" providerId="LiveId" clId="{88A56616-3C13-4341-B380-BAF450A2622D}" dt="2023-02-11T05:21:15.412" v="4326" actId="1076"/>
        <pc:sldMkLst>
          <pc:docMk/>
          <pc:sldMk cId="2932694274" sldId="1030"/>
        </pc:sldMkLst>
        <pc:spChg chg="mod">
          <ac:chgData name="Basant Jha" userId="802e152e6e40f6c2" providerId="LiveId" clId="{88A56616-3C13-4341-B380-BAF450A2622D}" dt="2023-02-11T05:21:15.412" v="4326" actId="1076"/>
          <ac:spMkLst>
            <pc:docMk/>
            <pc:sldMk cId="2932694274" sldId="1030"/>
            <ac:spMk id="2" creationId="{D61AAEC3-60D4-6EDC-19E3-2C59A30AF290}"/>
          </ac:spMkLst>
        </pc:spChg>
        <pc:spChg chg="mod">
          <ac:chgData name="Basant Jha" userId="802e152e6e40f6c2" providerId="LiveId" clId="{88A56616-3C13-4341-B380-BAF450A2622D}" dt="2023-02-11T05:20:50.679" v="4323" actId="1076"/>
          <ac:spMkLst>
            <pc:docMk/>
            <pc:sldMk cId="2932694274" sldId="1030"/>
            <ac:spMk id="3" creationId="{81A0AEE3-F8D1-8B31-99A4-2B33BAD207C6}"/>
          </ac:spMkLst>
        </pc:spChg>
        <pc:spChg chg="add mod">
          <ac:chgData name="Basant Jha" userId="802e152e6e40f6c2" providerId="LiveId" clId="{88A56616-3C13-4341-B380-BAF450A2622D}" dt="2023-02-11T05:20:28.315" v="4319"/>
          <ac:spMkLst>
            <pc:docMk/>
            <pc:sldMk cId="2932694274" sldId="1030"/>
            <ac:spMk id="4" creationId="{9D39EDE9-A359-9161-0E05-527BCF25EA2B}"/>
          </ac:spMkLst>
        </pc:spChg>
      </pc:sldChg>
      <pc:sldChg chg="delSp modSp add mod ord">
        <pc:chgData name="Basant Jha" userId="802e152e6e40f6c2" providerId="LiveId" clId="{88A56616-3C13-4341-B380-BAF450A2622D}" dt="2023-02-11T05:16:27.774" v="4308" actId="20577"/>
        <pc:sldMkLst>
          <pc:docMk/>
          <pc:sldMk cId="975479783" sldId="1031"/>
        </pc:sldMkLst>
        <pc:spChg chg="mod">
          <ac:chgData name="Basant Jha" userId="802e152e6e40f6c2" providerId="LiveId" clId="{88A56616-3C13-4341-B380-BAF450A2622D}" dt="2023-02-11T05:16:27.774" v="4308" actId="20577"/>
          <ac:spMkLst>
            <pc:docMk/>
            <pc:sldMk cId="975479783" sldId="1031"/>
            <ac:spMk id="3" creationId="{D80B14AD-A9BE-54ED-9D8E-A18164ABE3C0}"/>
          </ac:spMkLst>
        </pc:spChg>
        <pc:spChg chg="mod">
          <ac:chgData name="Basant Jha" userId="802e152e6e40f6c2" providerId="LiveId" clId="{88A56616-3C13-4341-B380-BAF450A2622D}" dt="2023-02-11T04:07:59.686" v="3252" actId="207"/>
          <ac:spMkLst>
            <pc:docMk/>
            <pc:sldMk cId="975479783" sldId="1031"/>
            <ac:spMk id="5" creationId="{15A97728-CA3F-28C2-2E14-3C02430DDB8E}"/>
          </ac:spMkLst>
        </pc:spChg>
        <pc:spChg chg="del">
          <ac:chgData name="Basant Jha" userId="802e152e6e40f6c2" providerId="LiveId" clId="{88A56616-3C13-4341-B380-BAF450A2622D}" dt="2023-02-10T12:06:17.948" v="2849" actId="478"/>
          <ac:spMkLst>
            <pc:docMk/>
            <pc:sldMk cId="975479783" sldId="1031"/>
            <ac:spMk id="7" creationId="{A7CD905F-0D0E-297B-9B7D-18DEDE383BE9}"/>
          </ac:spMkLst>
        </pc:spChg>
      </pc:sldChg>
      <pc:sldChg chg="addSp modSp add del mod">
        <pc:chgData name="Basant Jha" userId="802e152e6e40f6c2" providerId="LiveId" clId="{88A56616-3C13-4341-B380-BAF450A2622D}" dt="2023-02-10T12:06:03.116" v="2847" actId="2696"/>
        <pc:sldMkLst>
          <pc:docMk/>
          <pc:sldMk cId="1421988155" sldId="1031"/>
        </pc:sldMkLst>
        <pc:spChg chg="add mod">
          <ac:chgData name="Basant Jha" userId="802e152e6e40f6c2" providerId="LiveId" clId="{88A56616-3C13-4341-B380-BAF450A2622D}" dt="2023-02-09T17:13:51.134" v="1957" actId="14100"/>
          <ac:spMkLst>
            <pc:docMk/>
            <pc:sldMk cId="1421988155" sldId="1031"/>
            <ac:spMk id="3" creationId="{D80B14AD-A9BE-54ED-9D8E-A18164ABE3C0}"/>
          </ac:spMkLst>
        </pc:spChg>
        <pc:spChg chg="add">
          <ac:chgData name="Basant Jha" userId="802e152e6e40f6c2" providerId="LiveId" clId="{88A56616-3C13-4341-B380-BAF450A2622D}" dt="2023-02-09T17:15:03.200" v="1958" actId="22"/>
          <ac:spMkLst>
            <pc:docMk/>
            <pc:sldMk cId="1421988155" sldId="1031"/>
            <ac:spMk id="5" creationId="{15A97728-CA3F-28C2-2E14-3C02430DDB8E}"/>
          </ac:spMkLst>
        </pc:spChg>
        <pc:spChg chg="add mod">
          <ac:chgData name="Basant Jha" userId="802e152e6e40f6c2" providerId="LiveId" clId="{88A56616-3C13-4341-B380-BAF450A2622D}" dt="2023-02-09T17:15:33.227" v="1960" actId="1076"/>
          <ac:spMkLst>
            <pc:docMk/>
            <pc:sldMk cId="1421988155" sldId="1031"/>
            <ac:spMk id="7" creationId="{A7CD905F-0D0E-297B-9B7D-18DEDE383BE9}"/>
          </ac:spMkLst>
        </pc:spChg>
      </pc:sldChg>
      <pc:sldChg chg="addSp modSp add del mod">
        <pc:chgData name="Basant Jha" userId="802e152e6e40f6c2" providerId="LiveId" clId="{88A56616-3C13-4341-B380-BAF450A2622D}" dt="2023-02-10T12:04:52.805" v="2841" actId="2696"/>
        <pc:sldMkLst>
          <pc:docMk/>
          <pc:sldMk cId="2955988586" sldId="1032"/>
        </pc:sldMkLst>
        <pc:spChg chg="add mod">
          <ac:chgData name="Basant Jha" userId="802e152e6e40f6c2" providerId="LiveId" clId="{88A56616-3C13-4341-B380-BAF450A2622D}" dt="2023-02-09T17:16:32.357" v="1963" actId="1076"/>
          <ac:spMkLst>
            <pc:docMk/>
            <pc:sldMk cId="2955988586" sldId="1032"/>
            <ac:spMk id="3" creationId="{C257C88B-A1B1-385E-C45B-8C237881B433}"/>
          </ac:spMkLst>
        </pc:spChg>
        <pc:spChg chg="add mod">
          <ac:chgData name="Basant Jha" userId="802e152e6e40f6c2" providerId="LiveId" clId="{88A56616-3C13-4341-B380-BAF450A2622D}" dt="2023-02-09T17:17:24.778" v="1966"/>
          <ac:spMkLst>
            <pc:docMk/>
            <pc:sldMk cId="2955988586" sldId="1032"/>
            <ac:spMk id="5" creationId="{103B1AFA-2418-9308-73AC-5B7361726253}"/>
          </ac:spMkLst>
        </pc:spChg>
        <pc:spChg chg="add mod">
          <ac:chgData name="Basant Jha" userId="802e152e6e40f6c2" providerId="LiveId" clId="{88A56616-3C13-4341-B380-BAF450A2622D}" dt="2023-02-09T17:19:25.880" v="1978" actId="1076"/>
          <ac:spMkLst>
            <pc:docMk/>
            <pc:sldMk cId="2955988586" sldId="1032"/>
            <ac:spMk id="7" creationId="{16AA5A06-AACE-3C9F-09D4-58A6F734FEB0}"/>
          </ac:spMkLst>
        </pc:spChg>
        <pc:spChg chg="add mod">
          <ac:chgData name="Basant Jha" userId="802e152e6e40f6c2" providerId="LiveId" clId="{88A56616-3C13-4341-B380-BAF450A2622D}" dt="2023-02-09T17:19:18.168" v="1977" actId="20577"/>
          <ac:spMkLst>
            <pc:docMk/>
            <pc:sldMk cId="2955988586" sldId="1032"/>
            <ac:spMk id="9" creationId="{2E211109-04AF-2489-5127-3FCCE1001BC1}"/>
          </ac:spMkLst>
        </pc:spChg>
      </pc:sldChg>
      <pc:sldChg chg="delSp modSp add mod ord">
        <pc:chgData name="Basant Jha" userId="802e152e6e40f6c2" providerId="LiveId" clId="{88A56616-3C13-4341-B380-BAF450A2622D}" dt="2023-02-11T04:09:00.977" v="3259" actId="1076"/>
        <pc:sldMkLst>
          <pc:docMk/>
          <pc:sldMk cId="3460025524" sldId="1032"/>
        </pc:sldMkLst>
        <pc:spChg chg="mod">
          <ac:chgData name="Basant Jha" userId="802e152e6e40f6c2" providerId="LiveId" clId="{88A56616-3C13-4341-B380-BAF450A2622D}" dt="2023-02-11T03:53:08.910" v="3135" actId="1076"/>
          <ac:spMkLst>
            <pc:docMk/>
            <pc:sldMk cId="3460025524" sldId="1032"/>
            <ac:spMk id="3" creationId="{C257C88B-A1B1-385E-C45B-8C237881B433}"/>
          </ac:spMkLst>
        </pc:spChg>
        <pc:spChg chg="mod">
          <ac:chgData name="Basant Jha" userId="802e152e6e40f6c2" providerId="LiveId" clId="{88A56616-3C13-4341-B380-BAF450A2622D}" dt="2023-02-11T04:09:00.977" v="3259" actId="1076"/>
          <ac:spMkLst>
            <pc:docMk/>
            <pc:sldMk cId="3460025524" sldId="1032"/>
            <ac:spMk id="5" creationId="{103B1AFA-2418-9308-73AC-5B7361726253}"/>
          </ac:spMkLst>
        </pc:spChg>
        <pc:spChg chg="del mod">
          <ac:chgData name="Basant Jha" userId="802e152e6e40f6c2" providerId="LiveId" clId="{88A56616-3C13-4341-B380-BAF450A2622D}" dt="2023-02-10T12:05:19.528" v="2846" actId="478"/>
          <ac:spMkLst>
            <pc:docMk/>
            <pc:sldMk cId="3460025524" sldId="1032"/>
            <ac:spMk id="7" creationId="{16AA5A06-AACE-3C9F-09D4-58A6F734FEB0}"/>
          </ac:spMkLst>
        </pc:spChg>
        <pc:spChg chg="del mod">
          <ac:chgData name="Basant Jha" userId="802e152e6e40f6c2" providerId="LiveId" clId="{88A56616-3C13-4341-B380-BAF450A2622D}" dt="2023-02-10T12:05:17.120" v="2845" actId="478"/>
          <ac:spMkLst>
            <pc:docMk/>
            <pc:sldMk cId="3460025524" sldId="1032"/>
            <ac:spMk id="9" creationId="{2E211109-04AF-2489-5127-3FCCE1001BC1}"/>
          </ac:spMkLst>
        </pc:spChg>
      </pc:sldChg>
      <pc:sldChg chg="addSp modSp add del mod">
        <pc:chgData name="Basant Jha" userId="802e152e6e40f6c2" providerId="LiveId" clId="{88A56616-3C13-4341-B380-BAF450A2622D}" dt="2023-02-10T11:59:10.193" v="2838" actId="47"/>
        <pc:sldMkLst>
          <pc:docMk/>
          <pc:sldMk cId="37035378" sldId="1033"/>
        </pc:sldMkLst>
        <pc:spChg chg="add mod">
          <ac:chgData name="Basant Jha" userId="802e152e6e40f6c2" providerId="LiveId" clId="{88A56616-3C13-4341-B380-BAF450A2622D}" dt="2023-02-09T17:20:31.188" v="1985" actId="1076"/>
          <ac:spMkLst>
            <pc:docMk/>
            <pc:sldMk cId="37035378" sldId="1033"/>
            <ac:spMk id="3" creationId="{A2229F92-D4AE-78CB-3463-8E24654706C2}"/>
          </ac:spMkLst>
        </pc:spChg>
        <pc:spChg chg="add mod">
          <ac:chgData name="Basant Jha" userId="802e152e6e40f6c2" providerId="LiveId" clId="{88A56616-3C13-4341-B380-BAF450A2622D}" dt="2023-02-09T17:20:41.723" v="1987" actId="14100"/>
          <ac:spMkLst>
            <pc:docMk/>
            <pc:sldMk cId="37035378" sldId="1033"/>
            <ac:spMk id="5" creationId="{AC78BA71-E8E0-332F-1421-7FE35FE215EC}"/>
          </ac:spMkLst>
        </pc:spChg>
      </pc:sldChg>
      <pc:sldChg chg="addSp delSp modSp add del mod">
        <pc:chgData name="Basant Jha" userId="802e152e6e40f6c2" providerId="LiveId" clId="{88A56616-3C13-4341-B380-BAF450A2622D}" dt="2023-02-10T11:59:09.535" v="2837" actId="47"/>
        <pc:sldMkLst>
          <pc:docMk/>
          <pc:sldMk cId="1285371556" sldId="1034"/>
        </pc:sldMkLst>
        <pc:graphicFrameChg chg="add del modGraphic">
          <ac:chgData name="Basant Jha" userId="802e152e6e40f6c2" providerId="LiveId" clId="{88A56616-3C13-4341-B380-BAF450A2622D}" dt="2023-02-09T17:19:53.366" v="1981" actId="27309"/>
          <ac:graphicFrameMkLst>
            <pc:docMk/>
            <pc:sldMk cId="1285371556" sldId="1034"/>
            <ac:graphicFrameMk id="3" creationId="{495FE633-0388-7692-8538-3177C59E7A9B}"/>
          </ac:graphicFrameMkLst>
        </pc:graphicFrameChg>
      </pc:sldChg>
      <pc:sldChg chg="add del">
        <pc:chgData name="Basant Jha" userId="802e152e6e40f6c2" providerId="LiveId" clId="{88A56616-3C13-4341-B380-BAF450A2622D}" dt="2023-02-11T04:58:13.363" v="4116" actId="47"/>
        <pc:sldMkLst>
          <pc:docMk/>
          <pc:sldMk cId="949128544" sldId="1035"/>
        </pc:sldMkLst>
      </pc:sldChg>
      <pc:sldChg chg="addSp modSp new del mod">
        <pc:chgData name="Basant Jha" userId="802e152e6e40f6c2" providerId="LiveId" clId="{88A56616-3C13-4341-B380-BAF450A2622D}" dt="2023-02-11T04:21:13.535" v="3529" actId="2696"/>
        <pc:sldMkLst>
          <pc:docMk/>
          <pc:sldMk cId="3682345310" sldId="1035"/>
        </pc:sldMkLst>
        <pc:spChg chg="add mod">
          <ac:chgData name="Basant Jha" userId="802e152e6e40f6c2" providerId="LiveId" clId="{88A56616-3C13-4341-B380-BAF450A2622D}" dt="2023-02-11T04:20:24.746" v="3528" actId="207"/>
          <ac:spMkLst>
            <pc:docMk/>
            <pc:sldMk cId="3682345310" sldId="1035"/>
            <ac:spMk id="3" creationId="{1F204D94-1E3E-F153-FD29-E8C68F7C6AE9}"/>
          </ac:spMkLst>
        </pc:spChg>
        <pc:spChg chg="add mod">
          <ac:chgData name="Basant Jha" userId="802e152e6e40f6c2" providerId="LiveId" clId="{88A56616-3C13-4341-B380-BAF450A2622D}" dt="2023-02-11T04:15:23.136" v="3352" actId="207"/>
          <ac:spMkLst>
            <pc:docMk/>
            <pc:sldMk cId="3682345310" sldId="1035"/>
            <ac:spMk id="5" creationId="{162273EF-CB66-C930-E591-FB5C2B610315}"/>
          </ac:spMkLst>
        </pc:spChg>
      </pc:sldChg>
      <pc:sldChg chg="addSp delSp modSp add mod">
        <pc:chgData name="Basant Jha" userId="802e152e6e40f6c2" providerId="LiveId" clId="{88A56616-3C13-4341-B380-BAF450A2622D}" dt="2023-02-09T17:34:55.406" v="2101" actId="207"/>
        <pc:sldMkLst>
          <pc:docMk/>
          <pc:sldMk cId="3106836877" sldId="1036"/>
        </pc:sldMkLst>
        <pc:spChg chg="del mod">
          <ac:chgData name="Basant Jha" userId="802e152e6e40f6c2" providerId="LiveId" clId="{88A56616-3C13-4341-B380-BAF450A2622D}" dt="2023-02-09T17:29:20.421" v="2017" actId="478"/>
          <ac:spMkLst>
            <pc:docMk/>
            <pc:sldMk cId="3106836877" sldId="1036"/>
            <ac:spMk id="3" creationId="{1F204D94-1E3E-F153-FD29-E8C68F7C6AE9}"/>
          </ac:spMkLst>
        </pc:spChg>
        <pc:spChg chg="del">
          <ac:chgData name="Basant Jha" userId="802e152e6e40f6c2" providerId="LiveId" clId="{88A56616-3C13-4341-B380-BAF450A2622D}" dt="2023-02-09T17:29:24.370" v="2018" actId="478"/>
          <ac:spMkLst>
            <pc:docMk/>
            <pc:sldMk cId="3106836877" sldId="1036"/>
            <ac:spMk id="5" creationId="{162273EF-CB66-C930-E591-FB5C2B610315}"/>
          </ac:spMkLst>
        </pc:spChg>
        <pc:spChg chg="add mod">
          <ac:chgData name="Basant Jha" userId="802e152e6e40f6c2" providerId="LiveId" clId="{88A56616-3C13-4341-B380-BAF450A2622D}" dt="2023-02-09T17:34:55.406" v="2101" actId="207"/>
          <ac:spMkLst>
            <pc:docMk/>
            <pc:sldMk cId="3106836877" sldId="1036"/>
            <ac:spMk id="7" creationId="{B69B2A18-99EF-AA67-590F-CD9B34A5E585}"/>
          </ac:spMkLst>
        </pc:spChg>
        <pc:picChg chg="add mod">
          <ac:chgData name="Basant Jha" userId="802e152e6e40f6c2" providerId="LiveId" clId="{88A56616-3C13-4341-B380-BAF450A2622D}" dt="2023-02-09T17:31:46.058" v="2074" actId="1036"/>
          <ac:picMkLst>
            <pc:docMk/>
            <pc:sldMk cId="3106836877" sldId="1036"/>
            <ac:picMk id="4" creationId="{C4A40B48-0283-62FC-7FDA-6C1167295F9A}"/>
          </ac:picMkLst>
        </pc:picChg>
      </pc:sldChg>
      <pc:sldChg chg="addSp delSp modSp new mod">
        <pc:chgData name="Basant Jha" userId="802e152e6e40f6c2" providerId="LiveId" clId="{88A56616-3C13-4341-B380-BAF450A2622D}" dt="2023-02-11T05:22:58.838" v="4379" actId="6549"/>
        <pc:sldMkLst>
          <pc:docMk/>
          <pc:sldMk cId="3833131008" sldId="1037"/>
        </pc:sldMkLst>
        <pc:spChg chg="add mod">
          <ac:chgData name="Basant Jha" userId="802e152e6e40f6c2" providerId="LiveId" clId="{88A56616-3C13-4341-B380-BAF450A2622D}" dt="2023-02-11T05:22:58.838" v="4379" actId="6549"/>
          <ac:spMkLst>
            <pc:docMk/>
            <pc:sldMk cId="3833131008" sldId="1037"/>
            <ac:spMk id="3" creationId="{01626476-44B2-EB96-E328-662C4CB9C6F5}"/>
          </ac:spMkLst>
        </pc:spChg>
        <pc:spChg chg="add mod">
          <ac:chgData name="Basant Jha" userId="802e152e6e40f6c2" providerId="LiveId" clId="{88A56616-3C13-4341-B380-BAF450A2622D}" dt="2023-02-11T05:22:48.757" v="4375" actId="20577"/>
          <ac:spMkLst>
            <pc:docMk/>
            <pc:sldMk cId="3833131008" sldId="1037"/>
            <ac:spMk id="5" creationId="{23835C73-AFFF-9995-EF19-6D142772B727}"/>
          </ac:spMkLst>
        </pc:spChg>
        <pc:spChg chg="add del mod">
          <ac:chgData name="Basant Jha" userId="802e152e6e40f6c2" providerId="LiveId" clId="{88A56616-3C13-4341-B380-BAF450A2622D}" dt="2023-02-11T04:36:25.175" v="3825"/>
          <ac:spMkLst>
            <pc:docMk/>
            <pc:sldMk cId="3833131008" sldId="1037"/>
            <ac:spMk id="7" creationId="{444ED30C-F5CB-B445-7936-9171B9FDC5D2}"/>
          </ac:spMkLst>
        </pc:spChg>
        <pc:spChg chg="add del mod">
          <ac:chgData name="Basant Jha" userId="802e152e6e40f6c2" providerId="LiveId" clId="{88A56616-3C13-4341-B380-BAF450A2622D}" dt="2023-02-11T04:36:25.176" v="3827"/>
          <ac:spMkLst>
            <pc:docMk/>
            <pc:sldMk cId="3833131008" sldId="1037"/>
            <ac:spMk id="9" creationId="{FBA69D6C-0958-47CB-8A17-D4450BA987AE}"/>
          </ac:spMkLst>
        </pc:spChg>
      </pc:sldChg>
      <pc:sldChg chg="addSp delSp modSp new del mod">
        <pc:chgData name="Basant Jha" userId="802e152e6e40f6c2" providerId="LiveId" clId="{88A56616-3C13-4341-B380-BAF450A2622D}" dt="2023-02-11T04:39:17.692" v="3876" actId="47"/>
        <pc:sldMkLst>
          <pc:docMk/>
          <pc:sldMk cId="2175611587" sldId="1038"/>
        </pc:sldMkLst>
        <pc:spChg chg="add del mod">
          <ac:chgData name="Basant Jha" userId="802e152e6e40f6c2" providerId="LiveId" clId="{88A56616-3C13-4341-B380-BAF450A2622D}" dt="2023-02-11T04:36:53.592" v="3830" actId="478"/>
          <ac:spMkLst>
            <pc:docMk/>
            <pc:sldMk cId="2175611587" sldId="1038"/>
            <ac:spMk id="5" creationId="{22DF3957-B430-4378-11BC-CECE32F0A0B4}"/>
          </ac:spMkLst>
        </pc:spChg>
        <pc:picChg chg="add">
          <ac:chgData name="Basant Jha" userId="802e152e6e40f6c2" providerId="LiveId" clId="{88A56616-3C13-4341-B380-BAF450A2622D}" dt="2023-02-10T10:25:16.339" v="2258" actId="22"/>
          <ac:picMkLst>
            <pc:docMk/>
            <pc:sldMk cId="2175611587" sldId="1038"/>
            <ac:picMk id="3" creationId="{BF04297D-4403-24B5-9962-7F4777150853}"/>
          </ac:picMkLst>
        </pc:picChg>
      </pc:sldChg>
      <pc:sldChg chg="addSp modSp new mod">
        <pc:chgData name="Basant Jha" userId="802e152e6e40f6c2" providerId="LiveId" clId="{88A56616-3C13-4341-B380-BAF450A2622D}" dt="2023-02-11T05:23:37.622" v="4385" actId="1076"/>
        <pc:sldMkLst>
          <pc:docMk/>
          <pc:sldMk cId="3166209964" sldId="1039"/>
        </pc:sldMkLst>
        <pc:spChg chg="add mod">
          <ac:chgData name="Basant Jha" userId="802e152e6e40f6c2" providerId="LiveId" clId="{88A56616-3C13-4341-B380-BAF450A2622D}" dt="2023-02-11T05:23:32.883" v="4384" actId="1076"/>
          <ac:spMkLst>
            <pc:docMk/>
            <pc:sldMk cId="3166209964" sldId="1039"/>
            <ac:spMk id="4" creationId="{EDC70E5E-5943-4163-9BF5-D7EB25A7E1C2}"/>
          </ac:spMkLst>
        </pc:spChg>
        <pc:spChg chg="add mod">
          <ac:chgData name="Basant Jha" userId="802e152e6e40f6c2" providerId="LiveId" clId="{88A56616-3C13-4341-B380-BAF450A2622D}" dt="2023-02-11T05:23:37.622" v="4385" actId="1076"/>
          <ac:spMkLst>
            <pc:docMk/>
            <pc:sldMk cId="3166209964" sldId="1039"/>
            <ac:spMk id="5" creationId="{48FC6C4D-9B53-0F66-D794-256C57BD1C8A}"/>
          </ac:spMkLst>
        </pc:spChg>
        <pc:picChg chg="add mod">
          <ac:chgData name="Basant Jha" userId="802e152e6e40f6c2" providerId="LiveId" clId="{88A56616-3C13-4341-B380-BAF450A2622D}" dt="2023-02-11T05:23:28.462" v="4383" actId="1076"/>
          <ac:picMkLst>
            <pc:docMk/>
            <pc:sldMk cId="3166209964" sldId="1039"/>
            <ac:picMk id="2" creationId="{E9AF37B1-04EB-B3DE-11D1-A58A9F4D4D1B}"/>
          </ac:picMkLst>
        </pc:picChg>
        <pc:picChg chg="add mod">
          <ac:chgData name="Basant Jha" userId="802e152e6e40f6c2" providerId="LiveId" clId="{88A56616-3C13-4341-B380-BAF450A2622D}" dt="2023-02-11T05:23:23.977" v="4382" actId="1076"/>
          <ac:picMkLst>
            <pc:docMk/>
            <pc:sldMk cId="3166209964" sldId="1039"/>
            <ac:picMk id="3" creationId="{431AEBBA-074D-9283-FB2B-CCBC2107B95D}"/>
          </ac:picMkLst>
        </pc:picChg>
        <pc:picChg chg="add mod">
          <ac:chgData name="Basant Jha" userId="802e152e6e40f6c2" providerId="LiveId" clId="{88A56616-3C13-4341-B380-BAF450A2622D}" dt="2023-02-11T05:23:19.045" v="4381" actId="1076"/>
          <ac:picMkLst>
            <pc:docMk/>
            <pc:sldMk cId="3166209964" sldId="1039"/>
            <ac:picMk id="6" creationId="{B8B2DF11-D990-6D00-B0A9-C51875C86602}"/>
          </ac:picMkLst>
        </pc:picChg>
      </pc:sldChg>
      <pc:sldChg chg="addSp modSp new mod">
        <pc:chgData name="Basant Jha" userId="802e152e6e40f6c2" providerId="LiveId" clId="{88A56616-3C13-4341-B380-BAF450A2622D}" dt="2023-02-11T05:23:58.985" v="4389" actId="1076"/>
        <pc:sldMkLst>
          <pc:docMk/>
          <pc:sldMk cId="4072475804" sldId="1040"/>
        </pc:sldMkLst>
        <pc:spChg chg="add mod">
          <ac:chgData name="Basant Jha" userId="802e152e6e40f6c2" providerId="LiveId" clId="{88A56616-3C13-4341-B380-BAF450A2622D}" dt="2023-02-11T05:23:43.718" v="4386"/>
          <ac:spMkLst>
            <pc:docMk/>
            <pc:sldMk cId="4072475804" sldId="1040"/>
            <ac:spMk id="2" creationId="{C97096CF-D442-212C-8881-0D77BD9F70B5}"/>
          </ac:spMkLst>
        </pc:spChg>
        <pc:spChg chg="add mod">
          <ac:chgData name="Basant Jha" userId="802e152e6e40f6c2" providerId="LiveId" clId="{88A56616-3C13-4341-B380-BAF450A2622D}" dt="2023-02-11T05:23:48.200" v="4387" actId="1076"/>
          <ac:spMkLst>
            <pc:docMk/>
            <pc:sldMk cId="4072475804" sldId="1040"/>
            <ac:spMk id="3" creationId="{BB59BBB8-2554-619C-C77B-98763D2AC65C}"/>
          </ac:spMkLst>
        </pc:spChg>
        <pc:spChg chg="add mod">
          <ac:chgData name="Basant Jha" userId="802e152e6e40f6c2" providerId="LiveId" clId="{88A56616-3C13-4341-B380-BAF450A2622D}" dt="2023-02-11T04:44:05.076" v="3957" actId="1076"/>
          <ac:spMkLst>
            <pc:docMk/>
            <pc:sldMk cId="4072475804" sldId="1040"/>
            <ac:spMk id="7" creationId="{5C5C5A51-F0D5-868B-47AA-17B98D454975}"/>
          </ac:spMkLst>
        </pc:spChg>
        <pc:picChg chg="add mod">
          <ac:chgData name="Basant Jha" userId="802e152e6e40f6c2" providerId="LiveId" clId="{88A56616-3C13-4341-B380-BAF450A2622D}" dt="2023-02-11T05:23:58.985" v="4389" actId="1076"/>
          <ac:picMkLst>
            <pc:docMk/>
            <pc:sldMk cId="4072475804" sldId="1040"/>
            <ac:picMk id="5" creationId="{8D4275C6-EEF8-3D84-CB35-5BA2F05FD16E}"/>
          </ac:picMkLst>
        </pc:picChg>
      </pc:sldChg>
      <pc:sldChg chg="addSp delSp modSp new mod">
        <pc:chgData name="Basant Jha" userId="802e152e6e40f6c2" providerId="LiveId" clId="{88A56616-3C13-4341-B380-BAF450A2622D}" dt="2023-02-11T05:24:15.166" v="4392" actId="1076"/>
        <pc:sldMkLst>
          <pc:docMk/>
          <pc:sldMk cId="2333355779" sldId="1041"/>
        </pc:sldMkLst>
        <pc:spChg chg="add mod">
          <ac:chgData name="Basant Jha" userId="802e152e6e40f6c2" providerId="LiveId" clId="{88A56616-3C13-4341-B380-BAF450A2622D}" dt="2023-02-11T05:24:06.098" v="4390"/>
          <ac:spMkLst>
            <pc:docMk/>
            <pc:sldMk cId="2333355779" sldId="1041"/>
            <ac:spMk id="2" creationId="{FA5A3E47-9A78-854A-651B-F6AE38CD2741}"/>
          </ac:spMkLst>
        </pc:spChg>
        <pc:spChg chg="add mod">
          <ac:chgData name="Basant Jha" userId="802e152e6e40f6c2" providerId="LiveId" clId="{88A56616-3C13-4341-B380-BAF450A2622D}" dt="2023-02-11T05:24:11.357" v="4391" actId="1076"/>
          <ac:spMkLst>
            <pc:docMk/>
            <pc:sldMk cId="2333355779" sldId="1041"/>
            <ac:spMk id="3" creationId="{4E0694E2-29F2-EF78-377A-691BAE0BA363}"/>
          </ac:spMkLst>
        </pc:spChg>
        <pc:spChg chg="add mod">
          <ac:chgData name="Basant Jha" userId="802e152e6e40f6c2" providerId="LiveId" clId="{88A56616-3C13-4341-B380-BAF450A2622D}" dt="2023-02-11T05:24:15.166" v="4392" actId="1076"/>
          <ac:spMkLst>
            <pc:docMk/>
            <pc:sldMk cId="2333355779" sldId="1041"/>
            <ac:spMk id="5" creationId="{F657DE8B-AAA8-1F3F-9EC0-4A197FDBD61D}"/>
          </ac:spMkLst>
        </pc:spChg>
        <pc:spChg chg="add del mod">
          <ac:chgData name="Basant Jha" userId="802e152e6e40f6c2" providerId="LiveId" clId="{88A56616-3C13-4341-B380-BAF450A2622D}" dt="2023-02-11T04:45:51.105" v="3962" actId="478"/>
          <ac:spMkLst>
            <pc:docMk/>
            <pc:sldMk cId="2333355779" sldId="1041"/>
            <ac:spMk id="7" creationId="{F859E30A-CFE7-351D-862D-FD868FF4EA0E}"/>
          </ac:spMkLst>
        </pc:spChg>
      </pc:sldChg>
      <pc:sldChg chg="addSp modSp new mod">
        <pc:chgData name="Basant Jha" userId="802e152e6e40f6c2" providerId="LiveId" clId="{88A56616-3C13-4341-B380-BAF450A2622D}" dt="2023-02-11T05:24:33.229" v="4394"/>
        <pc:sldMkLst>
          <pc:docMk/>
          <pc:sldMk cId="1157662296" sldId="1042"/>
        </pc:sldMkLst>
        <pc:spChg chg="add mod">
          <ac:chgData name="Basant Jha" userId="802e152e6e40f6c2" providerId="LiveId" clId="{88A56616-3C13-4341-B380-BAF450A2622D}" dt="2023-02-11T05:24:33.229" v="4394"/>
          <ac:spMkLst>
            <pc:docMk/>
            <pc:sldMk cId="1157662296" sldId="1042"/>
            <ac:spMk id="2" creationId="{DE28E11C-196A-E2AB-90B9-4727E9895310}"/>
          </ac:spMkLst>
        </pc:spChg>
        <pc:spChg chg="add mod">
          <ac:chgData name="Basant Jha" userId="802e152e6e40f6c2" providerId="LiveId" clId="{88A56616-3C13-4341-B380-BAF450A2622D}" dt="2023-02-11T04:49:05.817" v="4001" actId="207"/>
          <ac:spMkLst>
            <pc:docMk/>
            <pc:sldMk cId="1157662296" sldId="1042"/>
            <ac:spMk id="5" creationId="{3EC2DF02-F5B5-751B-0D7F-930D401E527D}"/>
          </ac:spMkLst>
        </pc:spChg>
        <pc:picChg chg="add mod">
          <ac:chgData name="Basant Jha" userId="802e152e6e40f6c2" providerId="LiveId" clId="{88A56616-3C13-4341-B380-BAF450A2622D}" dt="2023-02-10T10:43:08.106" v="2438" actId="14100"/>
          <ac:picMkLst>
            <pc:docMk/>
            <pc:sldMk cId="1157662296" sldId="1042"/>
            <ac:picMk id="3" creationId="{B68C57D5-D9D3-94CC-D452-1CA242C8534B}"/>
          </ac:picMkLst>
        </pc:picChg>
      </pc:sldChg>
      <pc:sldChg chg="addSp delSp modSp new mod">
        <pc:chgData name="Basant Jha" userId="802e152e6e40f6c2" providerId="LiveId" clId="{88A56616-3C13-4341-B380-BAF450A2622D}" dt="2023-02-11T05:24:45.574" v="4396" actId="1076"/>
        <pc:sldMkLst>
          <pc:docMk/>
          <pc:sldMk cId="73154442" sldId="1043"/>
        </pc:sldMkLst>
        <pc:spChg chg="add mod">
          <ac:chgData name="Basant Jha" userId="802e152e6e40f6c2" providerId="LiveId" clId="{88A56616-3C13-4341-B380-BAF450A2622D}" dt="2023-02-11T05:24:28.662" v="4393"/>
          <ac:spMkLst>
            <pc:docMk/>
            <pc:sldMk cId="73154442" sldId="1043"/>
            <ac:spMk id="2" creationId="{84DBCE21-1E96-C289-7FA7-04BE58988416}"/>
          </ac:spMkLst>
        </pc:spChg>
        <pc:spChg chg="add mod">
          <ac:chgData name="Basant Jha" userId="802e152e6e40f6c2" providerId="LiveId" clId="{88A56616-3C13-4341-B380-BAF450A2622D}" dt="2023-02-11T05:24:41.186" v="4395" actId="1076"/>
          <ac:spMkLst>
            <pc:docMk/>
            <pc:sldMk cId="73154442" sldId="1043"/>
            <ac:spMk id="3" creationId="{D1EC98B0-E31C-F9DE-5BDE-0407AFCFB4C5}"/>
          </ac:spMkLst>
        </pc:spChg>
        <pc:spChg chg="add mod">
          <ac:chgData name="Basant Jha" userId="802e152e6e40f6c2" providerId="LiveId" clId="{88A56616-3C13-4341-B380-BAF450A2622D}" dt="2023-02-11T05:24:45.574" v="4396" actId="1076"/>
          <ac:spMkLst>
            <pc:docMk/>
            <pc:sldMk cId="73154442" sldId="1043"/>
            <ac:spMk id="5" creationId="{F518047B-5C51-AE83-03D1-1A7D67617600}"/>
          </ac:spMkLst>
        </pc:spChg>
        <pc:spChg chg="add del mod">
          <ac:chgData name="Basant Jha" userId="802e152e6e40f6c2" providerId="LiveId" clId="{88A56616-3C13-4341-B380-BAF450A2622D}" dt="2023-02-10T11:00:34.477" v="2454" actId="22"/>
          <ac:spMkLst>
            <pc:docMk/>
            <pc:sldMk cId="73154442" sldId="1043"/>
            <ac:spMk id="7" creationId="{32CB765E-DDF8-7395-EDC5-352C4A2F7437}"/>
          </ac:spMkLst>
        </pc:spChg>
      </pc:sldChg>
      <pc:sldChg chg="addSp modSp new mod ord">
        <pc:chgData name="Basant Jha" userId="802e152e6e40f6c2" providerId="LiveId" clId="{88A56616-3C13-4341-B380-BAF450A2622D}" dt="2023-02-11T05:24:51.386" v="4397"/>
        <pc:sldMkLst>
          <pc:docMk/>
          <pc:sldMk cId="3590569090" sldId="1044"/>
        </pc:sldMkLst>
        <pc:spChg chg="add mod">
          <ac:chgData name="Basant Jha" userId="802e152e6e40f6c2" providerId="LiveId" clId="{88A56616-3C13-4341-B380-BAF450A2622D}" dt="2023-02-11T05:24:51.386" v="4397"/>
          <ac:spMkLst>
            <pc:docMk/>
            <pc:sldMk cId="3590569090" sldId="1044"/>
            <ac:spMk id="2" creationId="{5C79A829-7AB0-5533-C0FD-1EB22C418312}"/>
          </ac:spMkLst>
        </pc:spChg>
        <pc:spChg chg="add mod">
          <ac:chgData name="Basant Jha" userId="802e152e6e40f6c2" providerId="LiveId" clId="{88A56616-3C13-4341-B380-BAF450A2622D}" dt="2023-02-11T05:02:20.350" v="4145" actId="14100"/>
          <ac:spMkLst>
            <pc:docMk/>
            <pc:sldMk cId="3590569090" sldId="1044"/>
            <ac:spMk id="7" creationId="{2AB1036C-93FA-A51D-AF27-C91991E3D0D6}"/>
          </ac:spMkLst>
        </pc:spChg>
        <pc:spChg chg="add mod">
          <ac:chgData name="Basant Jha" userId="802e152e6e40f6c2" providerId="LiveId" clId="{88A56616-3C13-4341-B380-BAF450A2622D}" dt="2023-02-11T05:03:04.915" v="4151" actId="1076"/>
          <ac:spMkLst>
            <pc:docMk/>
            <pc:sldMk cId="3590569090" sldId="1044"/>
            <ac:spMk id="9" creationId="{C6F86CDB-9DD0-CFE2-5842-38ECA3174610}"/>
          </ac:spMkLst>
        </pc:spChg>
        <pc:picChg chg="add mod">
          <ac:chgData name="Basant Jha" userId="802e152e6e40f6c2" providerId="LiveId" clId="{88A56616-3C13-4341-B380-BAF450A2622D}" dt="2023-02-11T05:03:18.485" v="4153" actId="1076"/>
          <ac:picMkLst>
            <pc:docMk/>
            <pc:sldMk cId="3590569090" sldId="1044"/>
            <ac:picMk id="3" creationId="{597941DF-0026-CD7D-58DA-B18E0808F21D}"/>
          </ac:picMkLst>
        </pc:picChg>
        <pc:picChg chg="add mod">
          <ac:chgData name="Basant Jha" userId="802e152e6e40f6c2" providerId="LiveId" clId="{88A56616-3C13-4341-B380-BAF450A2622D}" dt="2023-02-11T05:03:15.803" v="4152" actId="1076"/>
          <ac:picMkLst>
            <pc:docMk/>
            <pc:sldMk cId="3590569090" sldId="1044"/>
            <ac:picMk id="5" creationId="{9DF9994F-F649-96F4-8086-6508BFB37571}"/>
          </ac:picMkLst>
        </pc:picChg>
      </pc:sldChg>
      <pc:sldChg chg="addSp modSp new mod">
        <pc:chgData name="Basant Jha" userId="802e152e6e40f6c2" providerId="LiveId" clId="{88A56616-3C13-4341-B380-BAF450A2622D}" dt="2023-02-11T05:25:19.792" v="4404" actId="1076"/>
        <pc:sldMkLst>
          <pc:docMk/>
          <pc:sldMk cId="1960073335" sldId="1045"/>
        </pc:sldMkLst>
        <pc:spChg chg="add mod">
          <ac:chgData name="Basant Jha" userId="802e152e6e40f6c2" providerId="LiveId" clId="{88A56616-3C13-4341-B380-BAF450A2622D}" dt="2023-02-11T05:25:09.987" v="4401"/>
          <ac:spMkLst>
            <pc:docMk/>
            <pc:sldMk cId="1960073335" sldId="1045"/>
            <ac:spMk id="2" creationId="{4AF284C7-35ED-A4EF-4803-AAA2110F7BC6}"/>
          </ac:spMkLst>
        </pc:spChg>
        <pc:spChg chg="add mod">
          <ac:chgData name="Basant Jha" userId="802e152e6e40f6c2" providerId="LiveId" clId="{88A56616-3C13-4341-B380-BAF450A2622D}" dt="2023-02-11T05:25:19.792" v="4404" actId="1076"/>
          <ac:spMkLst>
            <pc:docMk/>
            <pc:sldMk cId="1960073335" sldId="1045"/>
            <ac:spMk id="3" creationId="{53A34A4D-55A2-F72D-3F45-870819FECC41}"/>
          </ac:spMkLst>
        </pc:spChg>
        <pc:spChg chg="add mod">
          <ac:chgData name="Basant Jha" userId="802e152e6e40f6c2" providerId="LiveId" clId="{88A56616-3C13-4341-B380-BAF450A2622D}" dt="2023-02-11T05:25:16.324" v="4403" actId="1076"/>
          <ac:spMkLst>
            <pc:docMk/>
            <pc:sldMk cId="1960073335" sldId="1045"/>
            <ac:spMk id="4" creationId="{3AF7ED3A-D49E-6FBE-E78F-1A17FB1862EA}"/>
          </ac:spMkLst>
        </pc:spChg>
      </pc:sldChg>
      <pc:sldChg chg="addSp modSp new mod ord">
        <pc:chgData name="Basant Jha" userId="802e152e6e40f6c2" providerId="LiveId" clId="{88A56616-3C13-4341-B380-BAF450A2622D}" dt="2023-02-11T05:25:03.781" v="4400" actId="1076"/>
        <pc:sldMkLst>
          <pc:docMk/>
          <pc:sldMk cId="2532285389" sldId="1046"/>
        </pc:sldMkLst>
        <pc:spChg chg="add mod">
          <ac:chgData name="Basant Jha" userId="802e152e6e40f6c2" providerId="LiveId" clId="{88A56616-3C13-4341-B380-BAF450A2622D}" dt="2023-02-11T05:24:56.631" v="4398"/>
          <ac:spMkLst>
            <pc:docMk/>
            <pc:sldMk cId="2532285389" sldId="1046"/>
            <ac:spMk id="2" creationId="{EA6C931A-6D71-63AB-3A57-530EE6DB6349}"/>
          </ac:spMkLst>
        </pc:spChg>
        <pc:spChg chg="add mod">
          <ac:chgData name="Basant Jha" userId="802e152e6e40f6c2" providerId="LiveId" clId="{88A56616-3C13-4341-B380-BAF450A2622D}" dt="2023-02-11T05:25:00.225" v="4399" actId="1076"/>
          <ac:spMkLst>
            <pc:docMk/>
            <pc:sldMk cId="2532285389" sldId="1046"/>
            <ac:spMk id="3" creationId="{BE525E88-5C0E-A205-A0DB-E4FB589D5567}"/>
          </ac:spMkLst>
        </pc:spChg>
        <pc:spChg chg="add mod">
          <ac:chgData name="Basant Jha" userId="802e152e6e40f6c2" providerId="LiveId" clId="{88A56616-3C13-4341-B380-BAF450A2622D}" dt="2023-02-11T05:25:03.781" v="4400" actId="1076"/>
          <ac:spMkLst>
            <pc:docMk/>
            <pc:sldMk cId="2532285389" sldId="1046"/>
            <ac:spMk id="5" creationId="{4A7ECB12-0566-E0F6-6E3D-4560B87927A5}"/>
          </ac:spMkLst>
        </pc:spChg>
      </pc:sldChg>
      <pc:sldChg chg="addSp delSp modSp new mod">
        <pc:chgData name="Basant Jha" userId="802e152e6e40f6c2" providerId="LiveId" clId="{88A56616-3C13-4341-B380-BAF450A2622D}" dt="2023-02-11T05:25:58.061" v="4414" actId="1076"/>
        <pc:sldMkLst>
          <pc:docMk/>
          <pc:sldMk cId="1818608139" sldId="1047"/>
        </pc:sldMkLst>
        <pc:spChg chg="add mod">
          <ac:chgData name="Basant Jha" userId="802e152e6e40f6c2" providerId="LiveId" clId="{88A56616-3C13-4341-B380-BAF450A2622D}" dt="2023-02-11T05:25:24.880" v="4405"/>
          <ac:spMkLst>
            <pc:docMk/>
            <pc:sldMk cId="1818608139" sldId="1047"/>
            <ac:spMk id="2" creationId="{8B0F6AEC-7BC4-0BBD-2F49-7E639E09FA1A}"/>
          </ac:spMkLst>
        </pc:spChg>
        <pc:spChg chg="add del mod">
          <ac:chgData name="Basant Jha" userId="802e152e6e40f6c2" providerId="LiveId" clId="{88A56616-3C13-4341-B380-BAF450A2622D}" dt="2023-02-11T05:03:45.810" v="4156" actId="478"/>
          <ac:spMkLst>
            <pc:docMk/>
            <pc:sldMk cId="1818608139" sldId="1047"/>
            <ac:spMk id="3" creationId="{215B6BFF-5E60-0726-49D9-EB36BFD04A53}"/>
          </ac:spMkLst>
        </pc:spChg>
        <pc:spChg chg="add mod">
          <ac:chgData name="Basant Jha" userId="802e152e6e40f6c2" providerId="LiveId" clId="{88A56616-3C13-4341-B380-BAF450A2622D}" dt="2023-02-11T05:25:28.936" v="4406" actId="1076"/>
          <ac:spMkLst>
            <pc:docMk/>
            <pc:sldMk cId="1818608139" sldId="1047"/>
            <ac:spMk id="5" creationId="{B3B015A6-4703-ED10-0F20-C33AF4E8CB17}"/>
          </ac:spMkLst>
        </pc:spChg>
        <pc:spChg chg="add del mod">
          <ac:chgData name="Basant Jha" userId="802e152e6e40f6c2" providerId="LiveId" clId="{88A56616-3C13-4341-B380-BAF450A2622D}" dt="2023-02-10T11:20:34.216" v="2634" actId="22"/>
          <ac:spMkLst>
            <pc:docMk/>
            <pc:sldMk cId="1818608139" sldId="1047"/>
            <ac:spMk id="7" creationId="{0ABDBB81-6584-D5CB-E062-593FB9EA23DF}"/>
          </ac:spMkLst>
        </pc:spChg>
        <pc:spChg chg="add mod">
          <ac:chgData name="Basant Jha" userId="802e152e6e40f6c2" providerId="LiveId" clId="{88A56616-3C13-4341-B380-BAF450A2622D}" dt="2023-02-11T05:25:58.061" v="4414" actId="1076"/>
          <ac:spMkLst>
            <pc:docMk/>
            <pc:sldMk cId="1818608139" sldId="1047"/>
            <ac:spMk id="11" creationId="{3A443270-C95F-6AEE-9FA1-DA0A8434BDA5}"/>
          </ac:spMkLst>
        </pc:spChg>
        <pc:picChg chg="add mod">
          <ac:chgData name="Basant Jha" userId="802e152e6e40f6c2" providerId="LiveId" clId="{88A56616-3C13-4341-B380-BAF450A2622D}" dt="2023-02-11T05:25:49.448" v="4413" actId="1036"/>
          <ac:picMkLst>
            <pc:docMk/>
            <pc:sldMk cId="1818608139" sldId="1047"/>
            <ac:picMk id="9" creationId="{0B304EC8-CD32-42AC-EB2C-65F1536FD87D}"/>
          </ac:picMkLst>
        </pc:picChg>
      </pc:sldChg>
      <pc:sldChg chg="addSp modSp new mod">
        <pc:chgData name="Basant Jha" userId="802e152e6e40f6c2" providerId="LiveId" clId="{88A56616-3C13-4341-B380-BAF450A2622D}" dt="2023-02-11T05:26:32.360" v="4418" actId="1076"/>
        <pc:sldMkLst>
          <pc:docMk/>
          <pc:sldMk cId="1145401657" sldId="1048"/>
        </pc:sldMkLst>
        <pc:spChg chg="add mod">
          <ac:chgData name="Basant Jha" userId="802e152e6e40f6c2" providerId="LiveId" clId="{88A56616-3C13-4341-B380-BAF450A2622D}" dt="2023-02-11T05:26:24.270" v="4416"/>
          <ac:spMkLst>
            <pc:docMk/>
            <pc:sldMk cId="1145401657" sldId="1048"/>
            <ac:spMk id="2" creationId="{6F04F566-E073-A0E5-7EA2-B06095BE8AD7}"/>
          </ac:spMkLst>
        </pc:spChg>
        <pc:spChg chg="add mod">
          <ac:chgData name="Basant Jha" userId="802e152e6e40f6c2" providerId="LiveId" clId="{88A56616-3C13-4341-B380-BAF450A2622D}" dt="2023-02-11T05:26:32.360" v="4418" actId="1076"/>
          <ac:spMkLst>
            <pc:docMk/>
            <pc:sldMk cId="1145401657" sldId="1048"/>
            <ac:spMk id="5" creationId="{DB82B643-78B3-C572-2D09-9ECD2B42AE63}"/>
          </ac:spMkLst>
        </pc:spChg>
        <pc:picChg chg="add mod">
          <ac:chgData name="Basant Jha" userId="802e152e6e40f6c2" providerId="LiveId" clId="{88A56616-3C13-4341-B380-BAF450A2622D}" dt="2023-02-11T05:26:26.839" v="4417" actId="1076"/>
          <ac:picMkLst>
            <pc:docMk/>
            <pc:sldMk cId="1145401657" sldId="1048"/>
            <ac:picMk id="3" creationId="{B961B4D7-0C1F-6CAA-6CE7-1F28A5F5A376}"/>
          </ac:picMkLst>
        </pc:picChg>
      </pc:sldChg>
      <pc:sldChg chg="addSp delSp modSp new mod">
        <pc:chgData name="Basant Jha" userId="802e152e6e40f6c2" providerId="LiveId" clId="{88A56616-3C13-4341-B380-BAF450A2622D}" dt="2023-02-10T11:49:37.607" v="2778" actId="207"/>
        <pc:sldMkLst>
          <pc:docMk/>
          <pc:sldMk cId="1150320761" sldId="1049"/>
        </pc:sldMkLst>
        <pc:spChg chg="del">
          <ac:chgData name="Basant Jha" userId="802e152e6e40f6c2" providerId="LiveId" clId="{88A56616-3C13-4341-B380-BAF450A2622D}" dt="2023-02-10T11:43:17.657" v="2686"/>
          <ac:spMkLst>
            <pc:docMk/>
            <pc:sldMk cId="1150320761" sldId="1049"/>
            <ac:spMk id="2" creationId="{1C24702F-4D28-8A00-6771-D4FCB6D3B76B}"/>
          </ac:spMkLst>
        </pc:spChg>
        <pc:spChg chg="add mod">
          <ac:chgData name="Basant Jha" userId="802e152e6e40f6c2" providerId="LiveId" clId="{88A56616-3C13-4341-B380-BAF450A2622D}" dt="2023-02-10T11:47:49.323" v="2741" actId="20577"/>
          <ac:spMkLst>
            <pc:docMk/>
            <pc:sldMk cId="1150320761" sldId="1049"/>
            <ac:spMk id="4" creationId="{0B8F2BB0-F146-4C09-82D6-FB3BAC342230}"/>
          </ac:spMkLst>
        </pc:spChg>
        <pc:spChg chg="add mod">
          <ac:chgData name="Basant Jha" userId="802e152e6e40f6c2" providerId="LiveId" clId="{88A56616-3C13-4341-B380-BAF450A2622D}" dt="2023-02-10T11:49:37.607" v="2778" actId="207"/>
          <ac:spMkLst>
            <pc:docMk/>
            <pc:sldMk cId="1150320761" sldId="1049"/>
            <ac:spMk id="6" creationId="{56ADCBEB-96C6-3AB0-1134-611FB85B67C0}"/>
          </ac:spMkLst>
        </pc:spChg>
        <pc:picChg chg="add mod">
          <ac:chgData name="Basant Jha" userId="802e152e6e40f6c2" providerId="LiveId" clId="{88A56616-3C13-4341-B380-BAF450A2622D}" dt="2023-02-10T11:48:00.058" v="2742" actId="1076"/>
          <ac:picMkLst>
            <pc:docMk/>
            <pc:sldMk cId="1150320761" sldId="1049"/>
            <ac:picMk id="5" creationId="{EB482B4A-DE34-676C-2614-A3039596C502}"/>
          </ac:picMkLst>
        </pc:picChg>
      </pc:sldChg>
      <pc:sldChg chg="addSp delSp modSp new mod">
        <pc:chgData name="Basant Jha" userId="802e152e6e40f6c2" providerId="LiveId" clId="{88A56616-3C13-4341-B380-BAF450A2622D}" dt="2023-02-11T05:20:22.727" v="4318"/>
        <pc:sldMkLst>
          <pc:docMk/>
          <pc:sldMk cId="2618373005" sldId="1050"/>
        </pc:sldMkLst>
        <pc:spChg chg="add mod">
          <ac:chgData name="Basant Jha" userId="802e152e6e40f6c2" providerId="LiveId" clId="{88A56616-3C13-4341-B380-BAF450A2622D}" dt="2023-02-11T04:14:52.741" v="3346" actId="207"/>
          <ac:spMkLst>
            <pc:docMk/>
            <pc:sldMk cId="2618373005" sldId="1050"/>
            <ac:spMk id="3" creationId="{1D112CA1-1B21-140C-CD1C-A1197C12FE60}"/>
          </ac:spMkLst>
        </pc:spChg>
        <pc:spChg chg="add mod">
          <ac:chgData name="Basant Jha" userId="802e152e6e40f6c2" providerId="LiveId" clId="{88A56616-3C13-4341-B380-BAF450A2622D}" dt="2023-02-11T05:15:06.642" v="4296" actId="6549"/>
          <ac:spMkLst>
            <pc:docMk/>
            <pc:sldMk cId="2618373005" sldId="1050"/>
            <ac:spMk id="6" creationId="{6D16EDCC-4B9D-5669-CCA7-8650DE01F35A}"/>
          </ac:spMkLst>
        </pc:spChg>
        <pc:spChg chg="add mod">
          <ac:chgData name="Basant Jha" userId="802e152e6e40f6c2" providerId="LiveId" clId="{88A56616-3C13-4341-B380-BAF450A2622D}" dt="2023-02-11T05:20:22.727" v="4318"/>
          <ac:spMkLst>
            <pc:docMk/>
            <pc:sldMk cId="2618373005" sldId="1050"/>
            <ac:spMk id="7" creationId="{4D39F407-650C-E5FD-D3B7-95C95C6E3F40}"/>
          </ac:spMkLst>
        </pc:spChg>
        <pc:picChg chg="add mod">
          <ac:chgData name="Basant Jha" userId="802e152e6e40f6c2" providerId="LiveId" clId="{88A56616-3C13-4341-B380-BAF450A2622D}" dt="2023-02-11T05:11:19.114" v="4256" actId="14100"/>
          <ac:picMkLst>
            <pc:docMk/>
            <pc:sldMk cId="2618373005" sldId="1050"/>
            <ac:picMk id="2" creationId="{2FC6236A-0317-59B3-6659-B7E8752BF312}"/>
          </ac:picMkLst>
        </pc:picChg>
        <pc:picChg chg="add del mod">
          <ac:chgData name="Basant Jha" userId="802e152e6e40f6c2" providerId="LiveId" clId="{88A56616-3C13-4341-B380-BAF450A2622D}" dt="2023-02-11T05:11:11.578" v="4254" actId="478"/>
          <ac:picMkLst>
            <pc:docMk/>
            <pc:sldMk cId="2618373005" sldId="1050"/>
            <ac:picMk id="4" creationId="{B957EA82-B115-CEA2-4456-A42ADFB11FF0}"/>
          </ac:picMkLst>
        </pc:picChg>
      </pc:sldChg>
      <pc:sldChg chg="new del">
        <pc:chgData name="Basant Jha" userId="802e152e6e40f6c2" providerId="LiveId" clId="{88A56616-3C13-4341-B380-BAF450A2622D}" dt="2023-02-11T04:36:28.299" v="3828" actId="47"/>
        <pc:sldMkLst>
          <pc:docMk/>
          <pc:sldMk cId="2363608988" sldId="1051"/>
        </pc:sldMkLst>
      </pc:sldChg>
      <pc:sldChg chg="addSp modSp new">
        <pc:chgData name="Basant Jha" userId="802e152e6e40f6c2" providerId="LiveId" clId="{88A56616-3C13-4341-B380-BAF450A2622D}" dt="2023-02-11T05:30:04.368" v="4428" actId="1076"/>
        <pc:sldMkLst>
          <pc:docMk/>
          <pc:sldMk cId="2484975136" sldId="1051"/>
        </pc:sldMkLst>
        <pc:spChg chg="add mod">
          <ac:chgData name="Basant Jha" userId="802e152e6e40f6c2" providerId="LiveId" clId="{88A56616-3C13-4341-B380-BAF450A2622D}" dt="2023-02-11T05:26:50.626" v="4421"/>
          <ac:spMkLst>
            <pc:docMk/>
            <pc:sldMk cId="2484975136" sldId="1051"/>
            <ac:spMk id="2" creationId="{94DF3FBE-5BFA-F6E9-4468-01556B6AB4C7}"/>
          </ac:spMkLst>
        </pc:spChg>
        <pc:picChg chg="add mod">
          <ac:chgData name="Basant Jha" userId="802e152e6e40f6c2" providerId="LiveId" clId="{88A56616-3C13-4341-B380-BAF450A2622D}" dt="2023-02-11T05:30:04.368" v="4428" actId="1076"/>
          <ac:picMkLst>
            <pc:docMk/>
            <pc:sldMk cId="2484975136" sldId="1051"/>
            <ac:picMk id="1026" creationId="{1F2DDA45-5F6F-1A06-A769-23706814C8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1"/>
            <a:ext cx="2945659" cy="498135"/>
          </a:xfrm>
          <a:prstGeom prst="rect">
            <a:avLst/>
          </a:prstGeom>
        </p:spPr>
        <p:txBody>
          <a:bodyPr vert="horz" lIns="90780" tIns="45390" rIns="90780" bIns="45390" rtlCol="0"/>
          <a:lstStyle>
            <a:lvl1pPr algn="l">
              <a:defRPr sz="1100"/>
            </a:lvl1pPr>
          </a:lstStyle>
          <a:p>
            <a:endParaRPr lang="en-US"/>
          </a:p>
        </p:txBody>
      </p:sp>
      <p:sp>
        <p:nvSpPr>
          <p:cNvPr id="3" name="Date Placeholder 2"/>
          <p:cNvSpPr>
            <a:spLocks noGrp="1"/>
          </p:cNvSpPr>
          <p:nvPr>
            <p:ph type="dt" sz="quarter" idx="1"/>
          </p:nvPr>
        </p:nvSpPr>
        <p:spPr>
          <a:xfrm>
            <a:off x="3850448" y="1"/>
            <a:ext cx="2945659" cy="498135"/>
          </a:xfrm>
          <a:prstGeom prst="rect">
            <a:avLst/>
          </a:prstGeom>
        </p:spPr>
        <p:txBody>
          <a:bodyPr vert="horz" lIns="90780" tIns="45390" rIns="90780" bIns="45390" rtlCol="0"/>
          <a:lstStyle>
            <a:lvl1pPr algn="r">
              <a:defRPr sz="1100"/>
            </a:lvl1pPr>
          </a:lstStyle>
          <a:p>
            <a:fld id="{D0138F34-772E-4806-A002-0F13D0E910E1}" type="datetimeFigureOut">
              <a:rPr lang="en-US" smtClean="0"/>
              <a:pPr/>
              <a:t>2/11/2023</a:t>
            </a:fld>
            <a:endParaRPr lang="en-US"/>
          </a:p>
        </p:txBody>
      </p:sp>
      <p:sp>
        <p:nvSpPr>
          <p:cNvPr id="4" name="Footer Placeholder 3"/>
          <p:cNvSpPr>
            <a:spLocks noGrp="1"/>
          </p:cNvSpPr>
          <p:nvPr>
            <p:ph type="ftr" sz="quarter" idx="2"/>
          </p:nvPr>
        </p:nvSpPr>
        <p:spPr>
          <a:xfrm>
            <a:off x="5" y="9430115"/>
            <a:ext cx="2945659" cy="498134"/>
          </a:xfrm>
          <a:prstGeom prst="rect">
            <a:avLst/>
          </a:prstGeom>
        </p:spPr>
        <p:txBody>
          <a:bodyPr vert="horz" lIns="90780" tIns="45390" rIns="90780" bIns="45390" rtlCol="0" anchor="b"/>
          <a:lstStyle>
            <a:lvl1pPr algn="l">
              <a:defRPr sz="1100"/>
            </a:lvl1pPr>
          </a:lstStyle>
          <a:p>
            <a:endParaRPr lang="en-US"/>
          </a:p>
        </p:txBody>
      </p:sp>
      <p:sp>
        <p:nvSpPr>
          <p:cNvPr id="5" name="Slide Number Placeholder 4"/>
          <p:cNvSpPr>
            <a:spLocks noGrp="1"/>
          </p:cNvSpPr>
          <p:nvPr>
            <p:ph type="sldNum" sz="quarter" idx="3"/>
          </p:nvPr>
        </p:nvSpPr>
        <p:spPr>
          <a:xfrm>
            <a:off x="3850448" y="9430115"/>
            <a:ext cx="2945659" cy="498134"/>
          </a:xfrm>
          <a:prstGeom prst="rect">
            <a:avLst/>
          </a:prstGeom>
        </p:spPr>
        <p:txBody>
          <a:bodyPr vert="horz" lIns="90780" tIns="45390" rIns="90780" bIns="45390" rtlCol="0" anchor="b"/>
          <a:lstStyle>
            <a:lvl1pPr algn="r">
              <a:defRPr sz="1100"/>
            </a:lvl1pPr>
          </a:lstStyle>
          <a:p>
            <a:fld id="{1846445B-3923-4235-8B74-46E88F7F2D6C}" type="slidenum">
              <a:rPr lang="en-US" smtClean="0"/>
              <a:pPr/>
              <a:t>‹#›</a:t>
            </a:fld>
            <a:endParaRPr lang="en-US"/>
          </a:p>
        </p:txBody>
      </p:sp>
    </p:spTree>
    <p:extLst>
      <p:ext uri="{BB962C8B-B14F-4D97-AF65-F5344CB8AC3E}">
        <p14:creationId xmlns:p14="http://schemas.microsoft.com/office/powerpoint/2010/main" val="707461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1"/>
            <a:ext cx="2945659" cy="498135"/>
          </a:xfrm>
          <a:prstGeom prst="rect">
            <a:avLst/>
          </a:prstGeom>
        </p:spPr>
        <p:txBody>
          <a:bodyPr vert="horz" lIns="90780" tIns="45390" rIns="90780" bIns="45390" rtlCol="0"/>
          <a:lstStyle>
            <a:lvl1pPr algn="l">
              <a:defRPr sz="1100"/>
            </a:lvl1pPr>
          </a:lstStyle>
          <a:p>
            <a:endParaRPr lang="en-US"/>
          </a:p>
        </p:txBody>
      </p:sp>
      <p:sp>
        <p:nvSpPr>
          <p:cNvPr id="3" name="Date Placeholder 2"/>
          <p:cNvSpPr>
            <a:spLocks noGrp="1"/>
          </p:cNvSpPr>
          <p:nvPr>
            <p:ph type="dt" idx="1"/>
          </p:nvPr>
        </p:nvSpPr>
        <p:spPr>
          <a:xfrm>
            <a:off x="3850448" y="1"/>
            <a:ext cx="2945659" cy="498135"/>
          </a:xfrm>
          <a:prstGeom prst="rect">
            <a:avLst/>
          </a:prstGeom>
        </p:spPr>
        <p:txBody>
          <a:bodyPr vert="horz" lIns="90780" tIns="45390" rIns="90780" bIns="45390" rtlCol="0"/>
          <a:lstStyle>
            <a:lvl1pPr algn="r">
              <a:defRPr sz="1100"/>
            </a:lvl1pPr>
          </a:lstStyle>
          <a:p>
            <a:fld id="{E188C7B9-CC36-4363-BBC3-455C6154697C}" type="datetimeFigureOut">
              <a:rPr lang="en-US" smtClean="0"/>
              <a:pPr/>
              <a:t>2/11/2023</a:t>
            </a:fld>
            <a:endParaRPr lang="en-US"/>
          </a:p>
        </p:txBody>
      </p:sp>
      <p:sp>
        <p:nvSpPr>
          <p:cNvPr id="4" name="Slide Image Placeholder 3"/>
          <p:cNvSpPr>
            <a:spLocks noGrp="1" noRot="1" noChangeAspect="1"/>
          </p:cNvSpPr>
          <p:nvPr>
            <p:ph type="sldImg" idx="2"/>
          </p:nvPr>
        </p:nvSpPr>
        <p:spPr>
          <a:xfrm>
            <a:off x="1165225" y="1241425"/>
            <a:ext cx="4467225" cy="3351213"/>
          </a:xfrm>
          <a:prstGeom prst="rect">
            <a:avLst/>
          </a:prstGeom>
          <a:noFill/>
          <a:ln w="12700">
            <a:solidFill>
              <a:prstClr val="black"/>
            </a:solidFill>
          </a:ln>
        </p:spPr>
        <p:txBody>
          <a:bodyPr vert="horz" lIns="90780" tIns="45390" rIns="90780" bIns="45390" rtlCol="0" anchor="ctr"/>
          <a:lstStyle/>
          <a:p>
            <a:endParaRPr lang="en-US"/>
          </a:p>
        </p:txBody>
      </p:sp>
      <p:sp>
        <p:nvSpPr>
          <p:cNvPr id="5" name="Notes Placeholder 4"/>
          <p:cNvSpPr>
            <a:spLocks noGrp="1"/>
          </p:cNvSpPr>
          <p:nvPr>
            <p:ph type="body" sz="quarter" idx="3"/>
          </p:nvPr>
        </p:nvSpPr>
        <p:spPr>
          <a:xfrm>
            <a:off x="679768" y="4777961"/>
            <a:ext cx="5438140" cy="3909238"/>
          </a:xfrm>
          <a:prstGeom prst="rect">
            <a:avLst/>
          </a:prstGeom>
        </p:spPr>
        <p:txBody>
          <a:bodyPr vert="horz" lIns="90780" tIns="45390" rIns="90780" bIns="4539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9430115"/>
            <a:ext cx="2945659" cy="498134"/>
          </a:xfrm>
          <a:prstGeom prst="rect">
            <a:avLst/>
          </a:prstGeom>
        </p:spPr>
        <p:txBody>
          <a:bodyPr vert="horz" lIns="90780" tIns="45390" rIns="90780" bIns="45390" rtlCol="0" anchor="b"/>
          <a:lstStyle>
            <a:lvl1pPr algn="l">
              <a:defRPr sz="1100"/>
            </a:lvl1pPr>
          </a:lstStyle>
          <a:p>
            <a:endParaRPr lang="en-US"/>
          </a:p>
        </p:txBody>
      </p:sp>
      <p:sp>
        <p:nvSpPr>
          <p:cNvPr id="7" name="Slide Number Placeholder 6"/>
          <p:cNvSpPr>
            <a:spLocks noGrp="1"/>
          </p:cNvSpPr>
          <p:nvPr>
            <p:ph type="sldNum" sz="quarter" idx="5"/>
          </p:nvPr>
        </p:nvSpPr>
        <p:spPr>
          <a:xfrm>
            <a:off x="3850448" y="9430115"/>
            <a:ext cx="2945659" cy="498134"/>
          </a:xfrm>
          <a:prstGeom prst="rect">
            <a:avLst/>
          </a:prstGeom>
        </p:spPr>
        <p:txBody>
          <a:bodyPr vert="horz" lIns="90780" tIns="45390" rIns="90780" bIns="45390" rtlCol="0" anchor="b"/>
          <a:lstStyle>
            <a:lvl1pPr algn="r">
              <a:defRPr sz="1100"/>
            </a:lvl1pPr>
          </a:lstStyle>
          <a:p>
            <a:fld id="{014883A7-6F9A-45E3-A53D-9E4BC841970F}" type="slidenum">
              <a:rPr lang="en-US" smtClean="0"/>
              <a:pPr/>
              <a:t>‹#›</a:t>
            </a:fld>
            <a:endParaRPr lang="en-US"/>
          </a:p>
        </p:txBody>
      </p:sp>
    </p:spTree>
    <p:extLst>
      <p:ext uri="{BB962C8B-B14F-4D97-AF65-F5344CB8AC3E}">
        <p14:creationId xmlns:p14="http://schemas.microsoft.com/office/powerpoint/2010/main" val="128039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67B4BF9-E646-4A2D-A28D-88E17DD45791}"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125523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B4BF9-E646-4A2D-A28D-88E17DD45791}"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3694908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B4BF9-E646-4A2D-A28D-88E17DD45791}"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1288876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sp>
        <p:nvSpPr>
          <p:cNvPr id="7" name="직사각형 20"/>
          <p:cNvSpPr/>
          <p:nvPr userDrawn="1"/>
        </p:nvSpPr>
        <p:spPr>
          <a:xfrm>
            <a:off x="0" y="439335"/>
            <a:ext cx="9144000" cy="274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ko-KR" altLang="en-US" sz="1350">
              <a:solidFill>
                <a:schemeClr val="bg1">
                  <a:lumMod val="50000"/>
                </a:schemeClr>
              </a:solidFill>
            </a:endParaRPr>
          </a:p>
        </p:txBody>
      </p:sp>
      <p:sp>
        <p:nvSpPr>
          <p:cNvPr id="9" name="Rectangle 8"/>
          <p:cNvSpPr/>
          <p:nvPr userDrawn="1"/>
        </p:nvSpPr>
        <p:spPr>
          <a:xfrm>
            <a:off x="8262613" y="-28575"/>
            <a:ext cx="880369" cy="535531"/>
          </a:xfrm>
          <a:prstGeom prst="rect">
            <a:avLst/>
          </a:prstGeom>
        </p:spPr>
        <p:txBody>
          <a:bodyPr wrap="none">
            <a:spAutoFit/>
          </a:bodyPr>
          <a:lstStyle/>
          <a:p>
            <a:pPr marL="342900" marR="0" lvl="0" indent="-342900" algn="ctr" defTabSz="457200" rtl="0" eaLnBrk="1" fontAlgn="auto" latinLnBrk="0" hangingPunct="1">
              <a:lnSpc>
                <a:spcPct val="90000"/>
              </a:lnSpc>
              <a:spcBef>
                <a:spcPts val="0"/>
              </a:spcBef>
              <a:spcAft>
                <a:spcPts val="0"/>
              </a:spcAft>
              <a:buClr>
                <a:schemeClr val="accent1"/>
              </a:buClr>
              <a:buSzTx/>
              <a:buFont typeface="Wingdings 3" charset="2"/>
              <a:buNone/>
              <a:tabLst/>
              <a:defRPr/>
            </a:pPr>
            <a:r>
              <a:rPr kumimoji="0" lang="en-US" altLang="ko-KR" sz="1600" b="1" i="0" u="none" strike="noStrike" kern="1200" cap="none" spc="0" normalizeH="0" baseline="0" noProof="0" dirty="0">
                <a:ln>
                  <a:noFill/>
                </a:ln>
                <a:solidFill>
                  <a:schemeClr val="bg1">
                    <a:lumMod val="50000"/>
                  </a:schemeClr>
                </a:solidFill>
                <a:effectLst/>
                <a:uLnTx/>
                <a:uFillTx/>
                <a:latin typeface="+mn-lt"/>
                <a:ea typeface="굴림" panose="020B0600000101010101" pitchFamily="34" charset="-127"/>
                <a:cs typeface="Arial" pitchFamily="34" charset="0"/>
              </a:rPr>
              <a:t>ME1000</a:t>
            </a:r>
          </a:p>
          <a:p>
            <a:pPr marL="342900" marR="0" lvl="0" indent="-342900" algn="ctr" defTabSz="457200" rtl="0" eaLnBrk="1" fontAlgn="auto" latinLnBrk="0" hangingPunct="1">
              <a:lnSpc>
                <a:spcPct val="90000"/>
              </a:lnSpc>
              <a:spcBef>
                <a:spcPts val="0"/>
              </a:spcBef>
              <a:spcAft>
                <a:spcPts val="0"/>
              </a:spcAft>
              <a:buClr>
                <a:schemeClr val="accent1"/>
              </a:buClr>
              <a:buSzTx/>
              <a:buFont typeface="Wingdings 3" charset="2"/>
              <a:buNone/>
              <a:tabLst/>
              <a:defRPr/>
            </a:pPr>
            <a:r>
              <a:rPr kumimoji="0" lang="en-US" altLang="ko-KR" sz="1600" b="1" i="0" u="none" strike="noStrike" kern="1200" cap="none" spc="0" normalizeH="0" baseline="0" noProof="0" dirty="0">
                <a:ln>
                  <a:noFill/>
                </a:ln>
                <a:solidFill>
                  <a:schemeClr val="bg1">
                    <a:lumMod val="50000"/>
                  </a:schemeClr>
                </a:solidFill>
                <a:effectLst/>
                <a:uLnTx/>
                <a:uFillTx/>
                <a:latin typeface="+mn-lt"/>
                <a:ea typeface="굴림" panose="020B0600000101010101" pitchFamily="34" charset="-127"/>
                <a:cs typeface="Arial" pitchFamily="34" charset="0"/>
              </a:rPr>
              <a:t>IIITDM</a:t>
            </a:r>
          </a:p>
        </p:txBody>
      </p:sp>
      <p:sp>
        <p:nvSpPr>
          <p:cNvPr id="10" name="슬라이드 번호 개체 틀 25"/>
          <p:cNvSpPr txBox="1">
            <a:spLocks/>
          </p:cNvSpPr>
          <p:nvPr userDrawn="1"/>
        </p:nvSpPr>
        <p:spPr>
          <a:xfrm>
            <a:off x="8788066" y="6665595"/>
            <a:ext cx="365760" cy="182880"/>
          </a:xfrm>
          <a:prstGeom prst="rect">
            <a:avLst/>
          </a:prstGeom>
        </p:spPr>
        <p:txBody>
          <a:bodyPr vert="horz" lIns="68580" tIns="34290" rIns="68580" bIns="34290" rtlCol="0" anchor="ctr"/>
          <a:lstStyle>
            <a:defPPr>
              <a:defRPr lang="ko-KR"/>
            </a:defPPr>
            <a:lvl1pPr marL="0" algn="r" defTabSz="914400" rtl="0" eaLnBrk="1" fontAlgn="auto" latinLnBrk="1" hangingPunct="1">
              <a:spcBef>
                <a:spcPts val="0"/>
              </a:spcBef>
              <a:spcAft>
                <a:spcPts val="0"/>
              </a:spcAft>
              <a:defRPr kumimoji="0" sz="900" kern="1200">
                <a:solidFill>
                  <a:schemeClr val="tx1">
                    <a:lumMod val="50000"/>
                    <a:lumOff val="50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r">
              <a:defRPr/>
            </a:pPr>
            <a:fld id="{EC607E68-8A9A-442E-A669-B0F030126FF9}" type="slidenum">
              <a:rPr lang="ko-KR" altLang="en-US" sz="1400" smtClean="0">
                <a:solidFill>
                  <a:schemeClr val="bg1">
                    <a:lumMod val="50000"/>
                  </a:schemeClr>
                </a:solidFill>
                <a:latin typeface="+mn-lt"/>
              </a:rPr>
              <a:pPr algn="r">
                <a:defRPr/>
              </a:pPr>
              <a:t>‹#›</a:t>
            </a:fld>
            <a:endParaRPr lang="ko-KR" altLang="en-US" sz="1400" dirty="0">
              <a:solidFill>
                <a:schemeClr val="bg1">
                  <a:lumMod val="50000"/>
                </a:schemeClr>
              </a:solidFill>
              <a:latin typeface="+mn-lt"/>
            </a:endParaRPr>
          </a:p>
        </p:txBody>
      </p:sp>
    </p:spTree>
    <p:extLst>
      <p:ext uri="{BB962C8B-B14F-4D97-AF65-F5344CB8AC3E}">
        <p14:creationId xmlns:p14="http://schemas.microsoft.com/office/powerpoint/2010/main" val="280328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35082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B4BF9-E646-4A2D-A28D-88E17DD45791}"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425270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B4BF9-E646-4A2D-A28D-88E17DD45791}" type="datetimeFigureOut">
              <a:rPr lang="en-US" smtClean="0"/>
              <a:pPr/>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143138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7B4BF9-E646-4A2D-A28D-88E17DD45791}" type="datetimeFigureOut">
              <a:rPr lang="en-US" smtClean="0"/>
              <a:pPr/>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340747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B4BF9-E646-4A2D-A28D-88E17DD45791}" type="datetimeFigureOut">
              <a:rPr lang="en-US" smtClean="0"/>
              <a:pPr/>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274046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7B4BF9-E646-4A2D-A28D-88E17DD45791}" type="datetimeFigureOut">
              <a:rPr lang="en-US" smtClean="0"/>
              <a:pPr/>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247949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B4BF9-E646-4A2D-A28D-88E17DD45791}" type="datetimeFigureOut">
              <a:rPr lang="en-US" smtClean="0"/>
              <a:pPr/>
              <a:t>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322287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67B4BF9-E646-4A2D-A28D-88E17DD45791}" type="datetimeFigureOut">
              <a:rPr lang="en-US" smtClean="0"/>
              <a:pPr/>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308465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67B4BF9-E646-4A2D-A28D-88E17DD45791}" type="datetimeFigureOut">
              <a:rPr lang="en-US" smtClean="0"/>
              <a:pPr/>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9F55-4D34-4B2C-986F-3D1D270B7136}" type="slidenum">
              <a:rPr lang="en-US" smtClean="0"/>
              <a:pPr/>
              <a:t>‹#›</a:t>
            </a:fld>
            <a:endParaRPr lang="en-US"/>
          </a:p>
        </p:txBody>
      </p:sp>
    </p:spTree>
    <p:extLst>
      <p:ext uri="{BB962C8B-B14F-4D97-AF65-F5344CB8AC3E}">
        <p14:creationId xmlns:p14="http://schemas.microsoft.com/office/powerpoint/2010/main" val="6610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67B4BF9-E646-4A2D-A28D-88E17DD45791}" type="datetimeFigureOut">
              <a:rPr lang="en-US" smtClean="0"/>
              <a:pPr/>
              <a:t>2/11/2023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DD9F55-4D34-4B2C-986F-3D1D270B7136}" type="slidenum">
              <a:rPr lang="en-US" smtClean="0"/>
              <a:pPr/>
              <a:t>‹#›</a:t>
            </a:fld>
            <a:endParaRPr lang="en-US"/>
          </a:p>
        </p:txBody>
      </p:sp>
    </p:spTree>
    <p:extLst>
      <p:ext uri="{BB962C8B-B14F-4D97-AF65-F5344CB8AC3E}">
        <p14:creationId xmlns:p14="http://schemas.microsoft.com/office/powerpoint/2010/main" val="4400125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818"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17F1D1-264E-9757-5BEE-EA538520FDAC}"/>
              </a:ext>
            </a:extLst>
          </p:cNvPr>
          <p:cNvSpPr>
            <a:spLocks noGrp="1"/>
          </p:cNvSpPr>
          <p:nvPr>
            <p:ph type="subTitle" idx="1"/>
          </p:nvPr>
        </p:nvSpPr>
        <p:spPr/>
        <p:txBody>
          <a:bodyPr/>
          <a:lstStyle/>
          <a:p>
            <a:endParaRPr lang="en-IN" dirty="0"/>
          </a:p>
        </p:txBody>
      </p:sp>
      <p:sp>
        <p:nvSpPr>
          <p:cNvPr id="4" name="Title 3">
            <a:extLst>
              <a:ext uri="{FF2B5EF4-FFF2-40B4-BE49-F238E27FC236}">
                <a16:creationId xmlns:a16="http://schemas.microsoft.com/office/drawing/2014/main" id="{0B8F2BB0-F146-4C09-82D6-FB3BAC342230}"/>
              </a:ext>
            </a:extLst>
          </p:cNvPr>
          <p:cNvSpPr txBox="1">
            <a:spLocks noGrp="1"/>
          </p:cNvSpPr>
          <p:nvPr>
            <p:ph type="ctrTitle"/>
          </p:nvPr>
        </p:nvSpPr>
        <p:spPr>
          <a:xfrm>
            <a:off x="438150" y="73783"/>
            <a:ext cx="8553450" cy="978729"/>
          </a:xfrm>
          <a:prstGeom prst="rect">
            <a:avLst/>
          </a:prstGeom>
          <a:noFill/>
        </p:spPr>
        <p:txBody>
          <a:bodyPr wrap="square" rtlCol="0">
            <a:spAutoFit/>
          </a:bodyPr>
          <a:lstStyle/>
          <a:p>
            <a:r>
              <a:rPr lang="en-US" sz="3200" b="1" dirty="0">
                <a:solidFill>
                  <a:srgbClr val="006600"/>
                </a:solidFill>
              </a:rPr>
              <a:t>Case study on Electronic Device: </a:t>
            </a:r>
            <a:br>
              <a:rPr lang="en-US" sz="3200" b="1" dirty="0">
                <a:solidFill>
                  <a:srgbClr val="006600"/>
                </a:solidFill>
              </a:rPr>
            </a:br>
            <a:r>
              <a:rPr lang="en-US" sz="3200" b="1" dirty="0">
                <a:solidFill>
                  <a:srgbClr val="006600"/>
                </a:solidFill>
              </a:rPr>
              <a:t>FLAT SCREEN DISPLAY</a:t>
            </a:r>
            <a:endParaRPr lang="en-US" sz="3200" b="1" dirty="0">
              <a:solidFill>
                <a:srgbClr val="0000CC"/>
              </a:solidFill>
            </a:endParaRPr>
          </a:p>
        </p:txBody>
      </p:sp>
      <p:pic>
        <p:nvPicPr>
          <p:cNvPr id="5" name="Picture 4" descr="Chinese Enterprises' Situation In The Backdrop Of Global Financial Crisis">
            <a:extLst>
              <a:ext uri="{FF2B5EF4-FFF2-40B4-BE49-F238E27FC236}">
                <a16:creationId xmlns:a16="http://schemas.microsoft.com/office/drawing/2014/main" id="{EB482B4A-DE34-676C-2614-A3039596C5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34256"/>
            <a:ext cx="7586664" cy="5057775"/>
          </a:xfrm>
          <a:prstGeom prst="rect">
            <a:avLst/>
          </a:prstGeom>
          <a:noFill/>
          <a:ln>
            <a:noFill/>
          </a:ln>
        </p:spPr>
      </p:pic>
      <p:sp>
        <p:nvSpPr>
          <p:cNvPr id="6" name="TextBox 5">
            <a:extLst>
              <a:ext uri="{FF2B5EF4-FFF2-40B4-BE49-F238E27FC236}">
                <a16:creationId xmlns:a16="http://schemas.microsoft.com/office/drawing/2014/main" id="{56ADCBEB-96C6-3AB0-1134-611FB85B67C0}"/>
              </a:ext>
            </a:extLst>
          </p:cNvPr>
          <p:cNvSpPr txBox="1"/>
          <p:nvPr/>
        </p:nvSpPr>
        <p:spPr>
          <a:xfrm>
            <a:off x="6657975" y="6137886"/>
            <a:ext cx="2333625" cy="646331"/>
          </a:xfrm>
          <a:prstGeom prst="rect">
            <a:avLst/>
          </a:prstGeom>
          <a:noFill/>
        </p:spPr>
        <p:txBody>
          <a:bodyPr wrap="square" rtlCol="0">
            <a:spAutoFit/>
          </a:bodyPr>
          <a:lstStyle/>
          <a:p>
            <a:r>
              <a:rPr lang="en-IN" dirty="0" err="1">
                <a:solidFill>
                  <a:srgbClr val="0000CC"/>
                </a:solidFill>
              </a:rPr>
              <a:t>Dr.M.VELAN</a:t>
            </a:r>
            <a:r>
              <a:rPr lang="en-IN" dirty="0"/>
              <a:t>,</a:t>
            </a:r>
          </a:p>
          <a:p>
            <a:r>
              <a:rPr lang="en-IN" dirty="0">
                <a:solidFill>
                  <a:srgbClr val="C00000"/>
                </a:solidFill>
              </a:rPr>
              <a:t>Adjunct Professor</a:t>
            </a:r>
          </a:p>
        </p:txBody>
      </p:sp>
    </p:spTree>
    <p:extLst>
      <p:ext uri="{BB962C8B-B14F-4D97-AF65-F5344CB8AC3E}">
        <p14:creationId xmlns:p14="http://schemas.microsoft.com/office/powerpoint/2010/main" val="115032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AEC3-60D4-6EDC-19E3-2C59A30AF290}"/>
              </a:ext>
            </a:extLst>
          </p:cNvPr>
          <p:cNvSpPr>
            <a:spLocks noGrp="1"/>
          </p:cNvSpPr>
          <p:nvPr>
            <p:ph type="title"/>
          </p:nvPr>
        </p:nvSpPr>
        <p:spPr>
          <a:xfrm>
            <a:off x="628650" y="263526"/>
            <a:ext cx="7886700" cy="832907"/>
          </a:xfrm>
        </p:spPr>
        <p:txBody>
          <a:bodyPr>
            <a:normAutofit fontScale="90000"/>
          </a:bodyPr>
          <a:lstStyle/>
          <a:p>
            <a:pPr fontAlgn="base">
              <a:lnSpc>
                <a:spcPts val="2700"/>
              </a:lnSpc>
              <a:spcBef>
                <a:spcPts val="3000"/>
              </a:spcBef>
              <a:spcAft>
                <a:spcPts val="1500"/>
              </a:spcAft>
            </a:pPr>
            <a:br>
              <a:rPr lang="en-IN" sz="3600" b="1" dirty="0">
                <a:solidFill>
                  <a:srgbClr val="2E2E30"/>
                </a:solidFill>
                <a:effectLst/>
                <a:latin typeface="Arial" panose="020B0604020202020204" pitchFamily="34" charset="0"/>
                <a:ea typeface="Times New Roman" panose="02020603050405020304" pitchFamily="18" charset="0"/>
              </a:rPr>
            </a:br>
            <a:r>
              <a:rPr lang="en-IN" sz="3600" b="1" dirty="0">
                <a:solidFill>
                  <a:srgbClr val="2E2E30"/>
                </a:solidFill>
                <a:effectLst/>
                <a:latin typeface="Arial" panose="020B0604020202020204" pitchFamily="34" charset="0"/>
                <a:ea typeface="Times New Roman" panose="02020603050405020304" pitchFamily="18" charset="0"/>
              </a:rPr>
              <a:t>            </a:t>
            </a:r>
            <a:r>
              <a:rPr lang="en-IN" sz="3600" b="1" dirty="0">
                <a:solidFill>
                  <a:srgbClr val="0000CC"/>
                </a:solidFill>
                <a:latin typeface="Arial" panose="020B0604020202020204" pitchFamily="34" charset="0"/>
              </a:rPr>
              <a:t>LCD Screen Building</a:t>
            </a:r>
            <a:br>
              <a:rPr lang="en-IN" sz="2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1A0AEE3-F8D1-8B31-99A4-2B33BAD207C6}"/>
              </a:ext>
            </a:extLst>
          </p:cNvPr>
          <p:cNvSpPr>
            <a:spLocks noGrp="1"/>
          </p:cNvSpPr>
          <p:nvPr>
            <p:ph idx="1"/>
          </p:nvPr>
        </p:nvSpPr>
        <p:spPr>
          <a:xfrm>
            <a:off x="387350" y="827618"/>
            <a:ext cx="8024813" cy="5657850"/>
          </a:xfrm>
        </p:spPr>
        <p:txBody>
          <a:bodyPr>
            <a:normAutofit/>
          </a:bodyPr>
          <a:lstStyle/>
          <a:p>
            <a:pPr algn="just"/>
            <a:r>
              <a:rPr lang="en-IN" sz="3200" dirty="0">
                <a:solidFill>
                  <a:srgbClr val="C00000"/>
                </a:solidFill>
                <a:latin typeface="inherit"/>
                <a:cs typeface="Arial" panose="020B0604020202020204" pitchFamily="34" charset="0"/>
              </a:rPr>
              <a:t>Manufacturers also build LCD TVs by starting with the screen.</a:t>
            </a:r>
            <a:r>
              <a:rPr lang="en-IN" sz="3200" dirty="0">
                <a:solidFill>
                  <a:srgbClr val="C00000"/>
                </a:solidFill>
                <a:effectLst/>
                <a:latin typeface="inherit"/>
                <a:ea typeface="Calibri" panose="020F0502020204030204" pitchFamily="34" charset="0"/>
                <a:cs typeface="Arial" panose="020B0604020202020204" pitchFamily="34" charset="0"/>
              </a:rPr>
              <a:t> </a:t>
            </a:r>
          </a:p>
          <a:p>
            <a:pPr algn="just"/>
            <a:r>
              <a:rPr lang="en-US" sz="3200" dirty="0">
                <a:solidFill>
                  <a:schemeClr val="accent6"/>
                </a:solidFill>
                <a:effectLst/>
                <a:latin typeface="inherit"/>
                <a:ea typeface="Calibri" panose="020F0502020204030204" pitchFamily="34" charset="0"/>
                <a:cs typeface="Arial" panose="020B0604020202020204" pitchFamily="34" charset="0"/>
              </a:rPr>
              <a:t>The front layer is coated with color filters and a polymer that contains the individual liquid crystals. </a:t>
            </a:r>
            <a:endParaRPr lang="en-IN" sz="3200" dirty="0">
              <a:solidFill>
                <a:schemeClr val="accent6"/>
              </a:solidFill>
              <a:effectLst/>
              <a:latin typeface="inherit"/>
              <a:ea typeface="Calibri" panose="020F0502020204030204" pitchFamily="34" charset="0"/>
              <a:cs typeface="Arial" panose="020B0604020202020204" pitchFamily="34" charset="0"/>
            </a:endParaRPr>
          </a:p>
          <a:p>
            <a:pPr algn="just"/>
            <a:r>
              <a:rPr lang="en-US" sz="3200" dirty="0">
                <a:solidFill>
                  <a:schemeClr val="accent5"/>
                </a:solidFill>
                <a:effectLst/>
                <a:latin typeface="inherit"/>
                <a:ea typeface="Calibri" panose="020F0502020204030204" pitchFamily="34" charset="0"/>
                <a:cs typeface="Arial" panose="020B0604020202020204" pitchFamily="34" charset="0"/>
              </a:rPr>
              <a:t>Three filters—one each for red, green and blue—are used for each pixel. </a:t>
            </a:r>
            <a:endParaRPr lang="en-IN" sz="3200" dirty="0">
              <a:solidFill>
                <a:schemeClr val="accent5"/>
              </a:solidFill>
              <a:effectLst/>
              <a:latin typeface="inherit"/>
              <a:ea typeface="Calibri" panose="020F0502020204030204" pitchFamily="34" charset="0"/>
              <a:cs typeface="Arial" panose="020B0604020202020204" pitchFamily="34" charset="0"/>
            </a:endParaRPr>
          </a:p>
          <a:p>
            <a:pPr algn="just"/>
            <a:r>
              <a:rPr lang="en-US" sz="3200" dirty="0">
                <a:solidFill>
                  <a:srgbClr val="85491F"/>
                </a:solidFill>
                <a:effectLst/>
                <a:latin typeface="inherit"/>
                <a:ea typeface="Calibri" panose="020F0502020204030204" pitchFamily="34" charset="0"/>
                <a:cs typeface="Arial" panose="020B0604020202020204" pitchFamily="34" charset="0"/>
              </a:rPr>
              <a:t>Electrodes, shutters and capacitors are then added to the back sheet of glass. </a:t>
            </a:r>
            <a:endParaRPr lang="en-IN" sz="3200" dirty="0">
              <a:solidFill>
                <a:srgbClr val="C00000"/>
              </a:solidFill>
              <a:effectLst/>
              <a:latin typeface="inherit"/>
              <a:ea typeface="Calibri" panose="020F0502020204030204" pitchFamily="34" charset="0"/>
              <a:cs typeface="Arial" panose="020B0604020202020204" pitchFamily="34" charset="0"/>
            </a:endParaRPr>
          </a:p>
          <a:p>
            <a:pPr algn="just"/>
            <a:r>
              <a:rPr lang="en-IN" sz="3200" dirty="0">
                <a:solidFill>
                  <a:srgbClr val="C00000"/>
                </a:solidFill>
                <a:effectLst/>
                <a:latin typeface="inherit"/>
                <a:ea typeface="Calibri" panose="020F0502020204030204" pitchFamily="34" charset="0"/>
                <a:cs typeface="Arial" panose="020B0604020202020204" pitchFamily="34" charset="0"/>
              </a:rPr>
              <a:t> </a:t>
            </a:r>
            <a:r>
              <a:rPr lang="en-US" sz="3200" dirty="0">
                <a:solidFill>
                  <a:srgbClr val="006600"/>
                </a:solidFill>
                <a:effectLst/>
                <a:latin typeface="inherit"/>
                <a:ea typeface="Calibri" panose="020F0502020204030204" pitchFamily="34" charset="0"/>
                <a:cs typeface="Arial" panose="020B0604020202020204" pitchFamily="34" charset="0"/>
              </a:rPr>
              <a:t>For LCD screens under 30 inches, plastic may be used instead of glass.</a:t>
            </a:r>
            <a:endParaRPr lang="en-IN" sz="3600" dirty="0">
              <a:solidFill>
                <a:srgbClr val="006600"/>
              </a:solidFill>
            </a:endParaRPr>
          </a:p>
        </p:txBody>
      </p:sp>
    </p:spTree>
    <p:extLst>
      <p:ext uri="{BB962C8B-B14F-4D97-AF65-F5344CB8AC3E}">
        <p14:creationId xmlns:p14="http://schemas.microsoft.com/office/powerpoint/2010/main" val="249701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AEC3-60D4-6EDC-19E3-2C59A30AF290}"/>
              </a:ext>
            </a:extLst>
          </p:cNvPr>
          <p:cNvSpPr>
            <a:spLocks noGrp="1"/>
          </p:cNvSpPr>
          <p:nvPr>
            <p:ph type="title"/>
          </p:nvPr>
        </p:nvSpPr>
        <p:spPr>
          <a:xfrm>
            <a:off x="628650" y="445136"/>
            <a:ext cx="7886700" cy="448046"/>
          </a:xfrm>
        </p:spPr>
        <p:txBody>
          <a:bodyPr>
            <a:normAutofit fontScale="90000"/>
          </a:bodyPr>
          <a:lstStyle/>
          <a:p>
            <a:pPr fontAlgn="base">
              <a:lnSpc>
                <a:spcPts val="2700"/>
              </a:lnSpc>
              <a:spcBef>
                <a:spcPts val="3000"/>
              </a:spcBef>
              <a:spcAft>
                <a:spcPts val="1500"/>
              </a:spcAft>
            </a:pPr>
            <a:br>
              <a:rPr lang="en-IN" sz="3600" b="1" dirty="0">
                <a:solidFill>
                  <a:srgbClr val="2E2E30"/>
                </a:solidFill>
                <a:effectLst/>
                <a:latin typeface="Arial" panose="020B0604020202020204" pitchFamily="34" charset="0"/>
                <a:ea typeface="Times New Roman" panose="02020603050405020304" pitchFamily="18" charset="0"/>
              </a:rPr>
            </a:br>
            <a:r>
              <a:rPr lang="en-IN" sz="3600" b="1" dirty="0">
                <a:solidFill>
                  <a:srgbClr val="2E2E30"/>
                </a:solidFill>
                <a:effectLst/>
                <a:latin typeface="Arial" panose="020B0604020202020204" pitchFamily="34" charset="0"/>
                <a:ea typeface="Times New Roman" panose="02020603050405020304" pitchFamily="18" charset="0"/>
              </a:rPr>
              <a:t>           </a:t>
            </a:r>
            <a:r>
              <a:rPr lang="en-IN" sz="3100" b="1" dirty="0">
                <a:solidFill>
                  <a:srgbClr val="2E2E30"/>
                </a:solidFill>
                <a:effectLst/>
                <a:latin typeface="Arial" panose="020B0604020202020204" pitchFamily="34" charset="0"/>
                <a:ea typeface="Times New Roman" panose="02020603050405020304" pitchFamily="18" charset="0"/>
              </a:rPr>
              <a:t> </a:t>
            </a:r>
            <a:r>
              <a:rPr lang="en-IN" sz="3100" b="1" dirty="0">
                <a:solidFill>
                  <a:srgbClr val="0000CC"/>
                </a:solidFill>
                <a:latin typeface="Arial" panose="020B0604020202020204" pitchFamily="34" charset="0"/>
              </a:rPr>
              <a:t>Case and Frame Assembly</a:t>
            </a:r>
            <a:br>
              <a:rPr lang="en-IN" sz="2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1A0AEE3-F8D1-8B31-99A4-2B33BAD207C6}"/>
              </a:ext>
            </a:extLst>
          </p:cNvPr>
          <p:cNvSpPr>
            <a:spLocks noGrp="1"/>
          </p:cNvSpPr>
          <p:nvPr>
            <p:ph idx="1"/>
          </p:nvPr>
        </p:nvSpPr>
        <p:spPr>
          <a:xfrm>
            <a:off x="383117" y="865718"/>
            <a:ext cx="8024813" cy="5496982"/>
          </a:xfrm>
        </p:spPr>
        <p:txBody>
          <a:bodyPr>
            <a:normAutofit/>
          </a:bodyPr>
          <a:lstStyle/>
          <a:p>
            <a:pPr algn="just"/>
            <a:r>
              <a:rPr lang="en-US" sz="2400" dirty="0">
                <a:solidFill>
                  <a:srgbClr val="C00000"/>
                </a:solidFill>
                <a:latin typeface="inherit"/>
                <a:cs typeface="Arial" panose="020B0604020202020204" pitchFamily="34" charset="0"/>
              </a:rPr>
              <a:t>After the glass displays are created on an assembly line, they are sprayed with chemicals that add extra heat protection to the screen</a:t>
            </a:r>
            <a:endParaRPr lang="en-IN" sz="2400" dirty="0">
              <a:solidFill>
                <a:srgbClr val="C00000"/>
              </a:solidFill>
              <a:effectLst/>
              <a:latin typeface="inherit"/>
              <a:ea typeface="Calibri" panose="020F0502020204030204" pitchFamily="34" charset="0"/>
              <a:cs typeface="Arial" panose="020B0604020202020204" pitchFamily="34" charset="0"/>
            </a:endParaRPr>
          </a:p>
          <a:p>
            <a:pPr algn="just"/>
            <a:r>
              <a:rPr lang="en-US" sz="2400" dirty="0">
                <a:solidFill>
                  <a:schemeClr val="accent6"/>
                </a:solidFill>
                <a:effectLst/>
                <a:latin typeface="inherit"/>
                <a:ea typeface="Calibri" panose="020F0502020204030204" pitchFamily="34" charset="0"/>
                <a:cs typeface="Arial" panose="020B0604020202020204" pitchFamily="34" charset="0"/>
              </a:rPr>
              <a:t>Printed circuit boards are then added to the back of the display. </a:t>
            </a:r>
          </a:p>
          <a:p>
            <a:pPr algn="just"/>
            <a:r>
              <a:rPr lang="en-US" sz="2400" dirty="0">
                <a:solidFill>
                  <a:schemeClr val="accent5"/>
                </a:solidFill>
                <a:effectLst/>
                <a:latin typeface="inherit"/>
                <a:ea typeface="Calibri" panose="020F0502020204030204" pitchFamily="34" charset="0"/>
                <a:cs typeface="Arial" panose="020B0604020202020204" pitchFamily="34" charset="0"/>
              </a:rPr>
              <a:t>The screen manufacturer will then send this display to a TV manufacturer for final assembly. </a:t>
            </a:r>
            <a:endParaRPr lang="en-IN" sz="2400" dirty="0">
              <a:solidFill>
                <a:schemeClr val="accent5"/>
              </a:solidFill>
              <a:effectLst/>
              <a:latin typeface="inherit"/>
              <a:ea typeface="Calibri" panose="020F0502020204030204" pitchFamily="34" charset="0"/>
              <a:cs typeface="Arial" panose="020B0604020202020204" pitchFamily="34" charset="0"/>
            </a:endParaRPr>
          </a:p>
          <a:p>
            <a:pPr algn="just"/>
            <a:r>
              <a:rPr lang="en-US" sz="2400" dirty="0">
                <a:solidFill>
                  <a:srgbClr val="85491F"/>
                </a:solidFill>
                <a:effectLst/>
                <a:latin typeface="inherit"/>
                <a:ea typeface="Calibri" panose="020F0502020204030204" pitchFamily="34" charset="0"/>
                <a:cs typeface="Arial" panose="020B0604020202020204" pitchFamily="34" charset="0"/>
              </a:rPr>
              <a:t>The TV manufacturer will use injection molding to create the front of the TV set and then lays the screen into the case. </a:t>
            </a:r>
          </a:p>
          <a:p>
            <a:pPr algn="just"/>
            <a:r>
              <a:rPr lang="en-US" sz="2400" dirty="0">
                <a:solidFill>
                  <a:srgbClr val="006600"/>
                </a:solidFill>
                <a:effectLst/>
                <a:latin typeface="inherit"/>
                <a:ea typeface="Calibri" panose="020F0502020204030204" pitchFamily="34" charset="0"/>
                <a:cs typeface="Arial" panose="020B0604020202020204" pitchFamily="34" charset="0"/>
              </a:rPr>
              <a:t>Signal receivers, speakers, indicator lights and control panels are then added before the plastic backing is applied. </a:t>
            </a:r>
          </a:p>
          <a:p>
            <a:pPr algn="just"/>
            <a:r>
              <a:rPr lang="en-US" sz="2800" dirty="0">
                <a:solidFill>
                  <a:srgbClr val="FF0000"/>
                </a:solidFill>
              </a:rPr>
              <a:t>Screws and metal for a base or mounting unit are added and then the TV is packaged and ready for sale</a:t>
            </a:r>
            <a:endParaRPr lang="en-IN" sz="2800" dirty="0">
              <a:solidFill>
                <a:srgbClr val="FF0000"/>
              </a:solidFill>
            </a:endParaRPr>
          </a:p>
        </p:txBody>
      </p:sp>
      <p:sp>
        <p:nvSpPr>
          <p:cNvPr id="4" name="TextBox 3">
            <a:extLst>
              <a:ext uri="{FF2B5EF4-FFF2-40B4-BE49-F238E27FC236}">
                <a16:creationId xmlns:a16="http://schemas.microsoft.com/office/drawing/2014/main" id="{9D39EDE9-A359-9161-0E05-527BCF25EA2B}"/>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293269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2"/>
          <p:cNvSpPr txBox="1">
            <a:spLocks/>
          </p:cNvSpPr>
          <p:nvPr/>
        </p:nvSpPr>
        <p:spPr>
          <a:xfrm>
            <a:off x="7956" y="10290"/>
            <a:ext cx="5989434" cy="400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600" b="1" dirty="0">
                <a:solidFill>
                  <a:srgbClr val="006600"/>
                </a:solidFill>
              </a:rPr>
              <a:t>Life Cycle of LCD Televisions </a:t>
            </a:r>
            <a:br>
              <a:rPr lang="en-US" altLang="ko-KR" sz="2600" b="1" dirty="0">
                <a:solidFill>
                  <a:srgbClr val="006600"/>
                </a:solidFill>
              </a:rPr>
            </a:br>
            <a:endParaRPr lang="en-US" altLang="ko-KR" sz="2600" b="1" dirty="0">
              <a:solidFill>
                <a:srgbClr val="006600"/>
              </a:solidFill>
            </a:endParaRPr>
          </a:p>
        </p:txBody>
      </p:sp>
      <p:pic>
        <p:nvPicPr>
          <p:cNvPr id="8" name="Picture 7">
            <a:extLst>
              <a:ext uri="{FF2B5EF4-FFF2-40B4-BE49-F238E27FC236}">
                <a16:creationId xmlns:a16="http://schemas.microsoft.com/office/drawing/2014/main" id="{F0CDA4BB-6F08-2B34-9110-0B4AE9FF42D5}"/>
              </a:ext>
            </a:extLst>
          </p:cNvPr>
          <p:cNvPicPr>
            <a:picLocks noChangeAspect="1"/>
          </p:cNvPicPr>
          <p:nvPr/>
        </p:nvPicPr>
        <p:blipFill>
          <a:blip r:embed="rId2"/>
          <a:stretch>
            <a:fillRect/>
          </a:stretch>
        </p:blipFill>
        <p:spPr>
          <a:xfrm>
            <a:off x="427703" y="720015"/>
            <a:ext cx="8073358" cy="62439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C6236A-0317-59B3-6659-B7E8752BF312}"/>
              </a:ext>
            </a:extLst>
          </p:cNvPr>
          <p:cNvPicPr>
            <a:picLocks noChangeAspect="1"/>
          </p:cNvPicPr>
          <p:nvPr/>
        </p:nvPicPr>
        <p:blipFill>
          <a:blip r:embed="rId2"/>
          <a:stretch>
            <a:fillRect/>
          </a:stretch>
        </p:blipFill>
        <p:spPr>
          <a:xfrm>
            <a:off x="3263901" y="943844"/>
            <a:ext cx="5880100" cy="4755620"/>
          </a:xfrm>
          <a:prstGeom prst="rect">
            <a:avLst/>
          </a:prstGeom>
        </p:spPr>
      </p:pic>
      <p:sp>
        <p:nvSpPr>
          <p:cNvPr id="3" name="TextBox 2">
            <a:extLst>
              <a:ext uri="{FF2B5EF4-FFF2-40B4-BE49-F238E27FC236}">
                <a16:creationId xmlns:a16="http://schemas.microsoft.com/office/drawing/2014/main" id="{1D112CA1-1B21-140C-CD1C-A1197C12FE60}"/>
              </a:ext>
            </a:extLst>
          </p:cNvPr>
          <p:cNvSpPr txBox="1"/>
          <p:nvPr/>
        </p:nvSpPr>
        <p:spPr>
          <a:xfrm>
            <a:off x="2345267" y="6155267"/>
            <a:ext cx="4817533" cy="400110"/>
          </a:xfrm>
          <a:prstGeom prst="rect">
            <a:avLst/>
          </a:prstGeom>
          <a:noFill/>
        </p:spPr>
        <p:txBody>
          <a:bodyPr wrap="square" rtlCol="0">
            <a:spAutoFit/>
          </a:bodyPr>
          <a:lstStyle/>
          <a:p>
            <a:r>
              <a:rPr lang="en-IN" sz="2000" b="1" dirty="0">
                <a:solidFill>
                  <a:srgbClr val="FF0000"/>
                </a:solidFill>
              </a:rPr>
              <a:t>MATERIAL COMPOSITION OF MODERN TV</a:t>
            </a:r>
          </a:p>
        </p:txBody>
      </p:sp>
      <p:sp>
        <p:nvSpPr>
          <p:cNvPr id="6" name="TextBox 5">
            <a:extLst>
              <a:ext uri="{FF2B5EF4-FFF2-40B4-BE49-F238E27FC236}">
                <a16:creationId xmlns:a16="http://schemas.microsoft.com/office/drawing/2014/main" id="{6D16EDCC-4B9D-5669-CCA7-8650DE01F35A}"/>
              </a:ext>
            </a:extLst>
          </p:cNvPr>
          <p:cNvSpPr txBox="1"/>
          <p:nvPr/>
        </p:nvSpPr>
        <p:spPr>
          <a:xfrm>
            <a:off x="203200" y="1012452"/>
            <a:ext cx="3060701" cy="5016758"/>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C00000"/>
                </a:solidFill>
              </a:rPr>
              <a:t>Glass the largest component of a  flat-screen TV </a:t>
            </a:r>
          </a:p>
          <a:p>
            <a:pPr marL="285750" indent="-285750">
              <a:buFont typeface="Arial" panose="020B0604020202020204" pitchFamily="34" charset="0"/>
              <a:buChar char="•"/>
            </a:pPr>
            <a:r>
              <a:rPr lang="en-US" sz="2000" dirty="0">
                <a:solidFill>
                  <a:srgbClr val="00B0F0"/>
                </a:solidFill>
              </a:rPr>
              <a:t>Neon, xenon and argon gases combined into phosphor gas for the cells that make up their displays</a:t>
            </a:r>
            <a:r>
              <a:rPr lang="en-US" sz="2000" dirty="0">
                <a:solidFill>
                  <a:srgbClr val="00B050"/>
                </a:solidFill>
              </a:rPr>
              <a:t>.</a:t>
            </a:r>
          </a:p>
          <a:p>
            <a:pPr marL="285750" indent="-285750" algn="just">
              <a:buFont typeface="Arial" panose="020B0604020202020204" pitchFamily="34" charset="0"/>
              <a:buChar char="•"/>
            </a:pPr>
            <a:r>
              <a:rPr lang="en-US" sz="2000" dirty="0">
                <a:solidFill>
                  <a:srgbClr val="FF0000"/>
                </a:solidFill>
              </a:rPr>
              <a:t>Cerium is used to improve the color of your screen</a:t>
            </a:r>
            <a:r>
              <a:rPr lang="en-US" sz="2000" dirty="0">
                <a:solidFill>
                  <a:srgbClr val="00B050"/>
                </a:solidFill>
              </a:rPr>
              <a:t>. </a:t>
            </a:r>
          </a:p>
          <a:p>
            <a:pPr marL="285750" indent="-285750" algn="just">
              <a:buFont typeface="Arial" panose="020B0604020202020204" pitchFamily="34" charset="0"/>
              <a:buChar char="•"/>
            </a:pPr>
            <a:r>
              <a:rPr lang="en-US" sz="2000" dirty="0">
                <a:solidFill>
                  <a:srgbClr val="00B050"/>
                </a:solidFill>
              </a:rPr>
              <a:t>The electronics and case feature materials such as plastics, copper, tin, zinc, silicon, gold and chromium are used</a:t>
            </a:r>
            <a:endParaRPr lang="en-IN" dirty="0"/>
          </a:p>
        </p:txBody>
      </p:sp>
      <p:sp>
        <p:nvSpPr>
          <p:cNvPr id="7" name="TextBox 6">
            <a:extLst>
              <a:ext uri="{FF2B5EF4-FFF2-40B4-BE49-F238E27FC236}">
                <a16:creationId xmlns:a16="http://schemas.microsoft.com/office/drawing/2014/main" id="{4D39F407-650C-E5FD-D3B7-95C95C6E3F40}"/>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261837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A40B48-0283-62FC-7FDA-6C1167295F9A}"/>
              </a:ext>
            </a:extLst>
          </p:cNvPr>
          <p:cNvPicPr>
            <a:picLocks noChangeAspect="1"/>
          </p:cNvPicPr>
          <p:nvPr/>
        </p:nvPicPr>
        <p:blipFill>
          <a:blip r:embed="rId2"/>
          <a:stretch>
            <a:fillRect/>
          </a:stretch>
        </p:blipFill>
        <p:spPr>
          <a:xfrm>
            <a:off x="795310" y="509563"/>
            <a:ext cx="7553380" cy="4629184"/>
          </a:xfrm>
          <a:prstGeom prst="rect">
            <a:avLst/>
          </a:prstGeom>
        </p:spPr>
      </p:pic>
      <p:sp>
        <p:nvSpPr>
          <p:cNvPr id="7" name="TextBox 6">
            <a:extLst>
              <a:ext uri="{FF2B5EF4-FFF2-40B4-BE49-F238E27FC236}">
                <a16:creationId xmlns:a16="http://schemas.microsoft.com/office/drawing/2014/main" id="{B69B2A18-99EF-AA67-590F-CD9B34A5E585}"/>
              </a:ext>
            </a:extLst>
          </p:cNvPr>
          <p:cNvSpPr txBox="1"/>
          <p:nvPr/>
        </p:nvSpPr>
        <p:spPr>
          <a:xfrm>
            <a:off x="381000" y="5138748"/>
            <a:ext cx="8577262" cy="1785104"/>
          </a:xfrm>
          <a:prstGeom prst="rect">
            <a:avLst/>
          </a:prstGeom>
          <a:noFill/>
        </p:spPr>
        <p:txBody>
          <a:bodyPr wrap="square">
            <a:spAutoFit/>
          </a:bodyPr>
          <a:lstStyle/>
          <a:p>
            <a:r>
              <a:rPr lang="en-US" sz="2000" b="1" dirty="0">
                <a:solidFill>
                  <a:srgbClr val="0000CC"/>
                </a:solidFill>
              </a:rPr>
              <a:t>Fig. 1—Trends in Flat Panel Display Screen Sizes</a:t>
            </a:r>
            <a:r>
              <a:rPr lang="en-US" dirty="0"/>
              <a:t>.</a:t>
            </a:r>
          </a:p>
          <a:p>
            <a:r>
              <a:rPr lang="en-US" dirty="0"/>
              <a:t>In the larger screen sizes greater than 30 inches,  LCDs and plasma displays for thin-screen TVs are the main technologies. </a:t>
            </a:r>
          </a:p>
          <a:p>
            <a:r>
              <a:rPr lang="en-US" dirty="0"/>
              <a:t>Currently smaller displays for mobile devices size are monopolized by liquid crystal, but there is a good chance that organic electroluminescence displays will become available for handheld devices in a few years.</a:t>
            </a:r>
            <a:endParaRPr lang="en-IN" dirty="0"/>
          </a:p>
        </p:txBody>
      </p:sp>
    </p:spTree>
    <p:extLst>
      <p:ext uri="{BB962C8B-B14F-4D97-AF65-F5344CB8AC3E}">
        <p14:creationId xmlns:p14="http://schemas.microsoft.com/office/powerpoint/2010/main" val="3106836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B35536-DC30-1F0F-D923-2693CCA6A0A9}"/>
              </a:ext>
            </a:extLst>
          </p:cNvPr>
          <p:cNvSpPr txBox="1"/>
          <p:nvPr/>
        </p:nvSpPr>
        <p:spPr>
          <a:xfrm>
            <a:off x="194733" y="1502834"/>
            <a:ext cx="8314266" cy="3693319"/>
          </a:xfrm>
          <a:prstGeom prst="rect">
            <a:avLst/>
          </a:prstGeom>
          <a:noFill/>
        </p:spPr>
        <p:txBody>
          <a:bodyPr wrap="square">
            <a:spAutoFit/>
          </a:bodyPr>
          <a:lstStyle/>
          <a:p>
            <a:pPr algn="just"/>
            <a:r>
              <a:rPr lang="en-US" sz="2400" dirty="0">
                <a:solidFill>
                  <a:srgbClr val="C00000"/>
                </a:solidFill>
              </a:rPr>
              <a:t>Once the televisions </a:t>
            </a:r>
            <a:r>
              <a:rPr lang="en-US" sz="2400" dirty="0" err="1">
                <a:solidFill>
                  <a:srgbClr val="C00000"/>
                </a:solidFill>
              </a:rPr>
              <a:t>reachs</a:t>
            </a:r>
            <a:r>
              <a:rPr lang="en-US" sz="2400" dirty="0">
                <a:solidFill>
                  <a:srgbClr val="C00000"/>
                </a:solidFill>
              </a:rPr>
              <a:t> home, it must be plugged into power using wires and power outlets, which use metal and polyethylene plastic, respectively. </a:t>
            </a:r>
            <a:r>
              <a:rPr lang="en-IN" sz="2400" dirty="0">
                <a:solidFill>
                  <a:srgbClr val="C00000"/>
                </a:solidFill>
                <a:effectLst/>
                <a:latin typeface="proxima-nova"/>
                <a:ea typeface="Times New Roman" panose="02020603050405020304" pitchFamily="18" charset="0"/>
                <a:cs typeface="Times New Roman" panose="02020603050405020304" pitchFamily="18" charset="0"/>
              </a:rPr>
              <a:t>most wires that power televisions are made from copper, as copper is a relatively cheap conductive metal</a:t>
            </a:r>
          </a:p>
          <a:p>
            <a:pPr algn="just"/>
            <a:r>
              <a:rPr lang="en-IN" sz="2400" dirty="0">
                <a:solidFill>
                  <a:srgbClr val="00B050"/>
                </a:solidFill>
                <a:effectLst/>
                <a:latin typeface="proxima-nova"/>
                <a:ea typeface="Times New Roman" panose="02020603050405020304" pitchFamily="18" charset="0"/>
                <a:cs typeface="Times New Roman" panose="02020603050405020304" pitchFamily="18" charset="0"/>
              </a:rPr>
              <a:t>TV remotes are also mainly made from plastic. The plastic most commonly used in TV remotes is a thermoplastic polycarbonate made from acrylic plastic</a:t>
            </a:r>
          </a:p>
          <a:p>
            <a:pPr algn="just"/>
            <a:r>
              <a:rPr lang="en-IN" sz="2400" dirty="0">
                <a:solidFill>
                  <a:srgbClr val="0000CC"/>
                </a:solidFill>
                <a:effectLst/>
                <a:latin typeface="proxima-nova"/>
                <a:ea typeface="Times New Roman" panose="02020603050405020304" pitchFamily="18" charset="0"/>
                <a:cs typeface="Times New Roman" panose="02020603050405020304" pitchFamily="18" charset="0"/>
              </a:rPr>
              <a:t>DVD players use a fair amount of thermoplastics as well for the outer casing, as well silicon for many of the interior</a:t>
            </a:r>
          </a:p>
          <a:p>
            <a:endParaRPr lang="en-IN" dirty="0"/>
          </a:p>
        </p:txBody>
      </p:sp>
      <p:sp>
        <p:nvSpPr>
          <p:cNvPr id="2" name="TextBox 1">
            <a:extLst>
              <a:ext uri="{FF2B5EF4-FFF2-40B4-BE49-F238E27FC236}">
                <a16:creationId xmlns:a16="http://schemas.microsoft.com/office/drawing/2014/main" id="{1C22E30E-3FBE-1393-C538-73C28C7263E6}"/>
              </a:ext>
            </a:extLst>
          </p:cNvPr>
          <p:cNvSpPr txBox="1"/>
          <p:nvPr/>
        </p:nvSpPr>
        <p:spPr>
          <a:xfrm>
            <a:off x="1957916" y="842433"/>
            <a:ext cx="5941483" cy="584775"/>
          </a:xfrm>
          <a:prstGeom prst="rect">
            <a:avLst/>
          </a:prstGeom>
          <a:noFill/>
        </p:spPr>
        <p:txBody>
          <a:bodyPr wrap="square" rtlCol="0">
            <a:spAutoFit/>
          </a:bodyPr>
          <a:lstStyle/>
          <a:p>
            <a:r>
              <a:rPr lang="en-IN" sz="3200" b="1" dirty="0">
                <a:solidFill>
                  <a:srgbClr val="26548B"/>
                </a:solidFill>
              </a:rPr>
              <a:t>TV accessories and its material</a:t>
            </a:r>
          </a:p>
        </p:txBody>
      </p:sp>
    </p:spTree>
    <p:extLst>
      <p:ext uri="{BB962C8B-B14F-4D97-AF65-F5344CB8AC3E}">
        <p14:creationId xmlns:p14="http://schemas.microsoft.com/office/powerpoint/2010/main" val="268105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626476-44B2-EB96-E328-662C4CB9C6F5}"/>
              </a:ext>
            </a:extLst>
          </p:cNvPr>
          <p:cNvSpPr txBox="1"/>
          <p:nvPr/>
        </p:nvSpPr>
        <p:spPr>
          <a:xfrm>
            <a:off x="76200" y="1546069"/>
            <a:ext cx="8909580" cy="4493538"/>
          </a:xfrm>
          <a:prstGeom prst="rect">
            <a:avLst/>
          </a:prstGeom>
          <a:noFill/>
        </p:spPr>
        <p:txBody>
          <a:bodyPr wrap="square">
            <a:spAutoFit/>
          </a:bodyPr>
          <a:lstStyle/>
          <a:p>
            <a:pPr algn="just"/>
            <a:r>
              <a:rPr lang="en-US" sz="2200" dirty="0">
                <a:solidFill>
                  <a:srgbClr val="C00000"/>
                </a:solidFill>
                <a:latin typeface="Times New Roman" panose="02020603050405020304" pitchFamily="18" charset="0"/>
              </a:rPr>
              <a:t>Strict </a:t>
            </a:r>
            <a:r>
              <a:rPr lang="en-US" sz="2200" b="0" i="0" u="none" strike="noStrike" baseline="0" dirty="0">
                <a:solidFill>
                  <a:srgbClr val="C00000"/>
                </a:solidFill>
                <a:latin typeface="Times New Roman" panose="02020603050405020304" pitchFamily="18" charset="0"/>
              </a:rPr>
              <a:t>product specifications for many of the materials and components  are needed to produce state-of-the-art flat-screen display modules</a:t>
            </a:r>
            <a:r>
              <a:rPr lang="en-US" sz="2200" b="0" i="0" u="none" strike="noStrike" baseline="0" dirty="0">
                <a:latin typeface="Times New Roman" panose="02020603050405020304" pitchFamily="18" charset="0"/>
              </a:rPr>
              <a:t>. </a:t>
            </a:r>
          </a:p>
          <a:p>
            <a:pPr algn="just"/>
            <a:r>
              <a:rPr lang="en-US" sz="2200" b="0" i="0" u="none" strike="noStrike" baseline="0" dirty="0">
                <a:solidFill>
                  <a:srgbClr val="0000CC"/>
                </a:solidFill>
                <a:latin typeface="Times New Roman" panose="02020603050405020304" pitchFamily="18" charset="0"/>
              </a:rPr>
              <a:t>The current developments are  among optical components ( </a:t>
            </a:r>
            <a:r>
              <a:rPr lang="en-US" sz="2200" b="0" i="0" u="none" strike="noStrike" baseline="0" dirty="0" err="1">
                <a:solidFill>
                  <a:srgbClr val="0000CC"/>
                </a:solidFill>
                <a:latin typeface="Times New Roman" panose="02020603050405020304" pitchFamily="18" charset="0"/>
              </a:rPr>
              <a:t>wholographic</a:t>
            </a:r>
            <a:r>
              <a:rPr lang="en-US" sz="2200" b="0" i="0" u="none" strike="noStrike" baseline="0" dirty="0">
                <a:solidFill>
                  <a:srgbClr val="0000CC"/>
                </a:solidFill>
                <a:latin typeface="Times New Roman" panose="02020603050405020304" pitchFamily="18" charset="0"/>
              </a:rPr>
              <a:t> optical waveguides), micro-lens arrays, color resists for LCD color filters, high-performance ACFs, electromagnetic wave shielding films, antireflection films, and new module packaging COF technology.</a:t>
            </a:r>
          </a:p>
          <a:p>
            <a:pPr algn="just"/>
            <a:r>
              <a:rPr lang="en-US" sz="2200" b="1" dirty="0">
                <a:solidFill>
                  <a:srgbClr val="85491F"/>
                </a:solidFill>
              </a:rPr>
              <a:t>Holographic waveguides </a:t>
            </a:r>
            <a:r>
              <a:rPr lang="en-US" sz="2200" dirty="0"/>
              <a:t>: mitigates the shadowy dark areas between LEDs which inevitably occur when LEDs are used as the light source and </a:t>
            </a:r>
            <a:r>
              <a:rPr lang="en-US" sz="2200" b="0" i="0" u="none" strike="noStrike" baseline="0" dirty="0">
                <a:latin typeface="Times New Roman" panose="02020603050405020304" pitchFamily="18" charset="0"/>
              </a:rPr>
              <a:t> fixes  extremely weak vertical dispersion in the vertical direction between LEDs </a:t>
            </a:r>
            <a:r>
              <a:rPr lang="en-IN" sz="2200" b="0" i="0" u="none" strike="noStrike" baseline="0" dirty="0">
                <a:latin typeface="Times New Roman" panose="02020603050405020304" pitchFamily="18" charset="0"/>
              </a:rPr>
              <a:t>.</a:t>
            </a:r>
          </a:p>
          <a:p>
            <a:pPr algn="just"/>
            <a:r>
              <a:rPr lang="en-US" sz="2200" dirty="0"/>
              <a:t> </a:t>
            </a:r>
            <a:r>
              <a:rPr lang="en-US" sz="2200" b="0" i="1" u="none" strike="noStrike" baseline="0" dirty="0" err="1">
                <a:solidFill>
                  <a:srgbClr val="006600"/>
                </a:solidFill>
                <a:latin typeface="Times New Roman" panose="02020603050405020304" pitchFamily="18" charset="0"/>
              </a:rPr>
              <a:t>Microlens</a:t>
            </a:r>
            <a:r>
              <a:rPr lang="en-US" sz="2200" b="0" i="1" u="none" strike="noStrike" baseline="0" dirty="0">
                <a:solidFill>
                  <a:srgbClr val="006600"/>
                </a:solidFill>
                <a:latin typeface="Times New Roman" panose="02020603050405020304" pitchFamily="18" charset="0"/>
              </a:rPr>
              <a:t> Array  </a:t>
            </a:r>
            <a:r>
              <a:rPr lang="en-US" sz="2200" b="0" i="1" u="none" strike="noStrike" baseline="0" dirty="0">
                <a:latin typeface="Times New Roman" panose="02020603050405020304" pitchFamily="18" charset="0"/>
              </a:rPr>
              <a:t>: </a:t>
            </a:r>
            <a:r>
              <a:rPr lang="en-US" sz="2200" b="0" i="1" u="none" strike="noStrike" baseline="0" dirty="0">
                <a:solidFill>
                  <a:srgbClr val="FF0000"/>
                </a:solidFill>
                <a:latin typeface="Times New Roman" panose="02020603050405020304" pitchFamily="18" charset="0"/>
              </a:rPr>
              <a:t>MLAs  Formed on Glass </a:t>
            </a:r>
            <a:r>
              <a:rPr lang="en-IN" sz="2200" b="0" i="1" u="none" strike="noStrike" baseline="0" dirty="0">
                <a:solidFill>
                  <a:srgbClr val="FF0000"/>
                </a:solidFill>
                <a:latin typeface="Times New Roman" panose="02020603050405020304" pitchFamily="18" charset="0"/>
              </a:rPr>
              <a:t>Substrate </a:t>
            </a:r>
            <a:r>
              <a:rPr lang="en-US" sz="2200" dirty="0">
                <a:solidFill>
                  <a:srgbClr val="FF0000"/>
                </a:solidFill>
              </a:rPr>
              <a:t> to semi-transmissive</a:t>
            </a:r>
          </a:p>
          <a:p>
            <a:pPr algn="just"/>
            <a:r>
              <a:rPr lang="en-US" sz="2200" dirty="0">
                <a:solidFill>
                  <a:srgbClr val="FF0000"/>
                </a:solidFill>
              </a:rPr>
              <a:t>LCDs is also beneficial, for it not only improves efficiency by focusing the transmitted light but also boosts the reflectivity by expanding the reflecting area of the pixels</a:t>
            </a:r>
            <a:endParaRPr lang="en-US" sz="1800" b="0" i="0" u="none" strike="noStrike" baseline="0" dirty="0">
              <a:latin typeface="Times New Roman" panose="02020603050405020304" pitchFamily="18" charset="0"/>
            </a:endParaRPr>
          </a:p>
        </p:txBody>
      </p:sp>
      <p:sp>
        <p:nvSpPr>
          <p:cNvPr id="5" name="TextBox 4">
            <a:extLst>
              <a:ext uri="{FF2B5EF4-FFF2-40B4-BE49-F238E27FC236}">
                <a16:creationId xmlns:a16="http://schemas.microsoft.com/office/drawing/2014/main" id="{23835C73-AFFF-9995-EF19-6D142772B727}"/>
              </a:ext>
            </a:extLst>
          </p:cNvPr>
          <p:cNvSpPr txBox="1"/>
          <p:nvPr/>
        </p:nvSpPr>
        <p:spPr>
          <a:xfrm>
            <a:off x="804333" y="553154"/>
            <a:ext cx="8102600" cy="954107"/>
          </a:xfrm>
          <a:prstGeom prst="rect">
            <a:avLst/>
          </a:prstGeom>
          <a:noFill/>
        </p:spPr>
        <p:txBody>
          <a:bodyPr wrap="square">
            <a:spAutoFit/>
          </a:bodyPr>
          <a:lstStyle/>
          <a:p>
            <a:pPr algn="l"/>
            <a:r>
              <a:rPr lang="en-IN" sz="2800" b="1" i="0" u="none" strike="noStrike" baseline="0" dirty="0">
                <a:latin typeface="Times New Roman" panose="02020603050405020304" pitchFamily="18" charset="0"/>
              </a:rPr>
              <a:t> </a:t>
            </a:r>
            <a:r>
              <a:rPr lang="en-IN" sz="2800" b="1" i="0" u="none" strike="noStrike" baseline="0" dirty="0">
                <a:solidFill>
                  <a:srgbClr val="0000CC"/>
                </a:solidFill>
                <a:latin typeface="Times New Roman" panose="02020603050405020304" pitchFamily="18" charset="0"/>
              </a:rPr>
              <a:t>Latest development in TV Technology and </a:t>
            </a:r>
          </a:p>
          <a:p>
            <a:pPr algn="l"/>
            <a:r>
              <a:rPr lang="en-IN" sz="2800" b="1" dirty="0">
                <a:solidFill>
                  <a:srgbClr val="0000CC"/>
                </a:solidFill>
                <a:latin typeface="Times New Roman" panose="02020603050405020304" pitchFamily="18" charset="0"/>
              </a:rPr>
              <a:t>                                       </a:t>
            </a:r>
            <a:r>
              <a:rPr lang="en-IN" sz="2800" b="1" i="0" u="none" strike="noStrike" baseline="0" dirty="0">
                <a:solidFill>
                  <a:srgbClr val="0000CC"/>
                </a:solidFill>
                <a:latin typeface="Times New Roman" panose="02020603050405020304" pitchFamily="18" charset="0"/>
              </a:rPr>
              <a:t>materials Research</a:t>
            </a:r>
          </a:p>
        </p:txBody>
      </p:sp>
    </p:spTree>
    <p:extLst>
      <p:ext uri="{BB962C8B-B14F-4D97-AF65-F5344CB8AC3E}">
        <p14:creationId xmlns:p14="http://schemas.microsoft.com/office/powerpoint/2010/main" val="383313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1AEBBA-074D-9283-FB2B-CCBC2107B95D}"/>
              </a:ext>
            </a:extLst>
          </p:cNvPr>
          <p:cNvPicPr>
            <a:picLocks noChangeAspect="1"/>
          </p:cNvPicPr>
          <p:nvPr/>
        </p:nvPicPr>
        <p:blipFill>
          <a:blip r:embed="rId2"/>
          <a:stretch>
            <a:fillRect/>
          </a:stretch>
        </p:blipFill>
        <p:spPr>
          <a:xfrm>
            <a:off x="1343979" y="1282161"/>
            <a:ext cx="5590767" cy="3272906"/>
          </a:xfrm>
          <a:prstGeom prst="rect">
            <a:avLst/>
          </a:prstGeom>
        </p:spPr>
      </p:pic>
      <p:sp>
        <p:nvSpPr>
          <p:cNvPr id="5" name="TextBox 4">
            <a:extLst>
              <a:ext uri="{FF2B5EF4-FFF2-40B4-BE49-F238E27FC236}">
                <a16:creationId xmlns:a16="http://schemas.microsoft.com/office/drawing/2014/main" id="{48FC6C4D-9B53-0F66-D794-256C57BD1C8A}"/>
              </a:ext>
            </a:extLst>
          </p:cNvPr>
          <p:cNvSpPr txBox="1"/>
          <p:nvPr/>
        </p:nvSpPr>
        <p:spPr>
          <a:xfrm>
            <a:off x="1549400" y="4817162"/>
            <a:ext cx="6972300" cy="830997"/>
          </a:xfrm>
          <a:prstGeom prst="rect">
            <a:avLst/>
          </a:prstGeom>
          <a:noFill/>
        </p:spPr>
        <p:txBody>
          <a:bodyPr wrap="square">
            <a:spAutoFit/>
          </a:bodyPr>
          <a:lstStyle/>
          <a:p>
            <a:r>
              <a:rPr lang="en-US" sz="2400" dirty="0">
                <a:solidFill>
                  <a:srgbClr val="0000CC"/>
                </a:solidFill>
              </a:rPr>
              <a:t>Holographic Diffusion Pattern : Holographic patterns are unique in the linear diffusion pattern of the light.</a:t>
            </a:r>
            <a:endParaRPr lang="en-IN" sz="2400" dirty="0">
              <a:solidFill>
                <a:srgbClr val="0000CC"/>
              </a:solidFill>
            </a:endParaRPr>
          </a:p>
        </p:txBody>
      </p:sp>
      <p:pic>
        <p:nvPicPr>
          <p:cNvPr id="2" name="Picture 1">
            <a:extLst>
              <a:ext uri="{FF2B5EF4-FFF2-40B4-BE49-F238E27FC236}">
                <a16:creationId xmlns:a16="http://schemas.microsoft.com/office/drawing/2014/main" id="{E9AF37B1-04EB-B3DE-11D1-A58A9F4D4D1B}"/>
              </a:ext>
            </a:extLst>
          </p:cNvPr>
          <p:cNvPicPr>
            <a:picLocks noChangeAspect="1"/>
          </p:cNvPicPr>
          <p:nvPr/>
        </p:nvPicPr>
        <p:blipFill>
          <a:blip r:embed="rId3"/>
          <a:stretch>
            <a:fillRect/>
          </a:stretch>
        </p:blipFill>
        <p:spPr>
          <a:xfrm>
            <a:off x="7257789" y="2068709"/>
            <a:ext cx="1342490" cy="1289713"/>
          </a:xfrm>
          <a:prstGeom prst="rect">
            <a:avLst/>
          </a:prstGeom>
        </p:spPr>
      </p:pic>
      <p:sp>
        <p:nvSpPr>
          <p:cNvPr id="4" name="TextBox 3">
            <a:extLst>
              <a:ext uri="{FF2B5EF4-FFF2-40B4-BE49-F238E27FC236}">
                <a16:creationId xmlns:a16="http://schemas.microsoft.com/office/drawing/2014/main" id="{EDC70E5E-5943-4163-9BF5-D7EB25A7E1C2}"/>
              </a:ext>
            </a:extLst>
          </p:cNvPr>
          <p:cNvSpPr txBox="1"/>
          <p:nvPr/>
        </p:nvSpPr>
        <p:spPr>
          <a:xfrm>
            <a:off x="7056967" y="3838085"/>
            <a:ext cx="2015066" cy="830997"/>
          </a:xfrm>
          <a:prstGeom prst="rect">
            <a:avLst/>
          </a:prstGeom>
          <a:noFill/>
        </p:spPr>
        <p:txBody>
          <a:bodyPr wrap="square" rtlCol="0">
            <a:spAutoFit/>
          </a:bodyPr>
          <a:lstStyle/>
          <a:p>
            <a:r>
              <a:rPr lang="en-IN" sz="2400" dirty="0">
                <a:solidFill>
                  <a:srgbClr val="85491F"/>
                </a:solidFill>
              </a:rPr>
              <a:t>Holographic wave guide</a:t>
            </a:r>
          </a:p>
        </p:txBody>
      </p:sp>
      <p:pic>
        <p:nvPicPr>
          <p:cNvPr id="6" name="Picture 5">
            <a:extLst>
              <a:ext uri="{FF2B5EF4-FFF2-40B4-BE49-F238E27FC236}">
                <a16:creationId xmlns:a16="http://schemas.microsoft.com/office/drawing/2014/main" id="{B8B2DF11-D990-6D00-B0A9-C51875C86602}"/>
              </a:ext>
            </a:extLst>
          </p:cNvPr>
          <p:cNvPicPr>
            <a:picLocks noChangeAspect="1"/>
          </p:cNvPicPr>
          <p:nvPr/>
        </p:nvPicPr>
        <p:blipFill>
          <a:blip r:embed="rId4"/>
          <a:stretch>
            <a:fillRect/>
          </a:stretch>
        </p:blipFill>
        <p:spPr>
          <a:xfrm>
            <a:off x="186944" y="-85035"/>
            <a:ext cx="7821846" cy="695004"/>
          </a:xfrm>
          <a:prstGeom prst="rect">
            <a:avLst/>
          </a:prstGeom>
        </p:spPr>
      </p:pic>
    </p:spTree>
    <p:extLst>
      <p:ext uri="{BB962C8B-B14F-4D97-AF65-F5344CB8AC3E}">
        <p14:creationId xmlns:p14="http://schemas.microsoft.com/office/powerpoint/2010/main" val="316620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9BBB8-2554-619C-C77B-98763D2AC65C}"/>
              </a:ext>
            </a:extLst>
          </p:cNvPr>
          <p:cNvSpPr txBox="1"/>
          <p:nvPr/>
        </p:nvSpPr>
        <p:spPr>
          <a:xfrm>
            <a:off x="476053" y="683858"/>
            <a:ext cx="5830555" cy="5293757"/>
          </a:xfrm>
          <a:prstGeom prst="rect">
            <a:avLst/>
          </a:prstGeom>
          <a:noFill/>
        </p:spPr>
        <p:txBody>
          <a:bodyPr wrap="square">
            <a:spAutoFit/>
          </a:bodyPr>
          <a:lstStyle/>
          <a:p>
            <a:endParaRPr lang="en-US" dirty="0"/>
          </a:p>
          <a:p>
            <a:pPr marL="342900" indent="-342900" algn="just">
              <a:buFont typeface="Arial" panose="020B0604020202020204" pitchFamily="34" charset="0"/>
              <a:buChar char="•"/>
            </a:pPr>
            <a:r>
              <a:rPr lang="en-US" sz="2000" b="1" dirty="0">
                <a:solidFill>
                  <a:srgbClr val="0000CC"/>
                </a:solidFill>
              </a:rPr>
              <a:t>MLAs (</a:t>
            </a:r>
            <a:r>
              <a:rPr lang="en-US" sz="2000" b="1" dirty="0" err="1">
                <a:solidFill>
                  <a:srgbClr val="0000CC"/>
                </a:solidFill>
              </a:rPr>
              <a:t>microlens</a:t>
            </a:r>
            <a:r>
              <a:rPr lang="en-US" sz="2000" b="1" dirty="0">
                <a:solidFill>
                  <a:srgbClr val="0000CC"/>
                </a:solidFill>
              </a:rPr>
              <a:t> arrays) </a:t>
            </a:r>
            <a:r>
              <a:rPr lang="en-US" sz="2000" dirty="0">
                <a:solidFill>
                  <a:srgbClr val="C00000"/>
                </a:solidFill>
              </a:rPr>
              <a:t>are one- or two dimensional arrays of minute lenses ranging from </a:t>
            </a:r>
            <a:r>
              <a:rPr lang="en-US" sz="2000" b="0" i="0" u="none" strike="noStrike" baseline="0" dirty="0">
                <a:solidFill>
                  <a:srgbClr val="C00000"/>
                </a:solidFill>
                <a:latin typeface="Times New Roman" panose="02020603050405020304" pitchFamily="18" charset="0"/>
              </a:rPr>
              <a:t>several microns to several hundred microns in diameter, and are used in CCD (charge-coupled device) </a:t>
            </a:r>
            <a:r>
              <a:rPr lang="en-IN" sz="2000" b="0" i="0" u="none" strike="noStrike" baseline="0" dirty="0">
                <a:solidFill>
                  <a:srgbClr val="C00000"/>
                </a:solidFill>
                <a:latin typeface="Times New Roman" panose="02020603050405020304" pitchFamily="18" charset="0"/>
              </a:rPr>
              <a:t>image sensors, 3D display elements, optical communications, </a:t>
            </a:r>
            <a:r>
              <a:rPr lang="en-US" sz="2000" b="0" i="0" u="none" strike="noStrike" baseline="0" dirty="0">
                <a:solidFill>
                  <a:srgbClr val="C00000"/>
                </a:solidFill>
                <a:latin typeface="Times New Roman" panose="02020603050405020304" pitchFamily="18" charset="0"/>
              </a:rPr>
              <a:t>and a host of other optical devices. </a:t>
            </a:r>
          </a:p>
          <a:p>
            <a:pPr algn="just"/>
            <a:endParaRPr lang="en-US" sz="2000" b="0" i="0" u="none" strike="noStrike" baseline="0" dirty="0">
              <a:latin typeface="Times New Roman" panose="02020603050405020304" pitchFamily="18" charset="0"/>
            </a:endParaRPr>
          </a:p>
          <a:p>
            <a:pPr marL="342900" indent="-342900" algn="just">
              <a:buFont typeface="Arial" panose="020B0604020202020204" pitchFamily="34" charset="0"/>
              <a:buChar char="•"/>
            </a:pPr>
            <a:r>
              <a:rPr lang="en-US" sz="2000" b="0" i="0" u="none" strike="noStrike" baseline="0" dirty="0">
                <a:solidFill>
                  <a:srgbClr val="006600"/>
                </a:solidFill>
                <a:latin typeface="Times New Roman" panose="02020603050405020304" pitchFamily="18" charset="0"/>
              </a:rPr>
              <a:t>More recently, there has been an intense effort to</a:t>
            </a:r>
          </a:p>
          <a:p>
            <a:pPr algn="just"/>
            <a:r>
              <a:rPr lang="en-US" sz="2000" b="0" i="0" u="none" strike="noStrike" baseline="0" dirty="0">
                <a:solidFill>
                  <a:srgbClr val="006600"/>
                </a:solidFill>
                <a:latin typeface="Times New Roman" panose="02020603050405020304" pitchFamily="18" charset="0"/>
              </a:rPr>
              <a:t>     apply MLAs to LCDs. For example, by installing</a:t>
            </a:r>
          </a:p>
          <a:p>
            <a:pPr algn="just"/>
            <a:r>
              <a:rPr lang="en-US" sz="2000" b="0" i="0" u="none" strike="noStrike" baseline="0" dirty="0">
                <a:solidFill>
                  <a:srgbClr val="006600"/>
                </a:solidFill>
                <a:latin typeface="Times New Roman" panose="02020603050405020304" pitchFamily="18" charset="0"/>
              </a:rPr>
              <a:t>     MLAs directly above a liquid-crystal backlight unit</a:t>
            </a:r>
          </a:p>
          <a:p>
            <a:pPr algn="just"/>
            <a:r>
              <a:rPr lang="en-US" sz="2000" b="0" i="0" u="none" strike="noStrike" baseline="0" dirty="0">
                <a:solidFill>
                  <a:srgbClr val="006600"/>
                </a:solidFill>
                <a:latin typeface="Times New Roman" panose="02020603050405020304" pitchFamily="18" charset="0"/>
              </a:rPr>
              <a:t>     the optical path from the light source can be       </a:t>
            </a:r>
          </a:p>
          <a:p>
            <a:pPr algn="just"/>
            <a:r>
              <a:rPr lang="en-US" sz="2000" dirty="0">
                <a:solidFill>
                  <a:srgbClr val="006600"/>
                </a:solidFill>
                <a:latin typeface="Times New Roman" panose="02020603050405020304" pitchFamily="18" charset="0"/>
              </a:rPr>
              <a:t>     </a:t>
            </a:r>
            <a:r>
              <a:rPr lang="en-US" sz="2000" b="0" i="0" u="none" strike="noStrike" baseline="0" dirty="0">
                <a:solidFill>
                  <a:srgbClr val="006600"/>
                </a:solidFill>
                <a:latin typeface="Times New Roman" panose="02020603050405020304" pitchFamily="18" charset="0"/>
              </a:rPr>
              <a:t>controlled, and by incorporating MLAs in the valve   </a:t>
            </a:r>
          </a:p>
          <a:p>
            <a:pPr algn="just"/>
            <a:r>
              <a:rPr lang="en-US" sz="2000" dirty="0">
                <a:solidFill>
                  <a:srgbClr val="006600"/>
                </a:solidFill>
                <a:latin typeface="Times New Roman" panose="02020603050405020304" pitchFamily="18" charset="0"/>
              </a:rPr>
              <a:t>     </a:t>
            </a:r>
            <a:r>
              <a:rPr lang="en-US" sz="2000" b="0" i="0" u="none" strike="noStrike" baseline="0" dirty="0">
                <a:solidFill>
                  <a:srgbClr val="006600"/>
                </a:solidFill>
                <a:latin typeface="Times New Roman" panose="02020603050405020304" pitchFamily="18" charset="0"/>
              </a:rPr>
              <a:t>of a </a:t>
            </a:r>
            <a:r>
              <a:rPr lang="en-US" sz="2000" b="0" i="0" u="none" strike="noStrike" baseline="0" dirty="0" err="1">
                <a:solidFill>
                  <a:srgbClr val="006600"/>
                </a:solidFill>
                <a:latin typeface="Times New Roman" panose="02020603050405020304" pitchFamily="18" charset="0"/>
              </a:rPr>
              <a:t>liquidcrystal</a:t>
            </a:r>
            <a:r>
              <a:rPr lang="en-US" sz="2000" b="0" i="0" u="none" strike="noStrike" baseline="0" dirty="0">
                <a:solidFill>
                  <a:srgbClr val="006600"/>
                </a:solidFill>
                <a:latin typeface="Times New Roman" panose="02020603050405020304" pitchFamily="18" charset="0"/>
              </a:rPr>
              <a:t> projector, the light usage  </a:t>
            </a:r>
          </a:p>
          <a:p>
            <a:pPr algn="just"/>
            <a:r>
              <a:rPr lang="en-US" sz="2000" dirty="0">
                <a:solidFill>
                  <a:srgbClr val="006600"/>
                </a:solidFill>
                <a:latin typeface="Times New Roman" panose="02020603050405020304" pitchFamily="18" charset="0"/>
              </a:rPr>
              <a:t>     </a:t>
            </a:r>
            <a:r>
              <a:rPr lang="en-US" sz="2000" b="0" i="0" u="none" strike="noStrike" baseline="0" dirty="0">
                <a:solidFill>
                  <a:srgbClr val="006600"/>
                </a:solidFill>
                <a:latin typeface="Times New Roman" panose="02020603050405020304" pitchFamily="18" charset="0"/>
              </a:rPr>
              <a:t>efficiency can be markedly improved by exploiting  </a:t>
            </a:r>
          </a:p>
          <a:p>
            <a:pPr algn="just"/>
            <a:r>
              <a:rPr lang="en-US" sz="2000" dirty="0">
                <a:solidFill>
                  <a:srgbClr val="006600"/>
                </a:solidFill>
                <a:latin typeface="Times New Roman" panose="02020603050405020304" pitchFamily="18" charset="0"/>
              </a:rPr>
              <a:t>    </a:t>
            </a:r>
            <a:r>
              <a:rPr lang="en-US" sz="2000" b="0" i="0" u="none" strike="noStrike" baseline="0" dirty="0">
                <a:solidFill>
                  <a:srgbClr val="006600"/>
                </a:solidFill>
                <a:latin typeface="Times New Roman" panose="02020603050405020304" pitchFamily="18" charset="0"/>
              </a:rPr>
              <a:t>the focusing action of the lenses</a:t>
            </a:r>
            <a:r>
              <a:rPr lang="en-US" sz="2000" b="0" i="0" u="none" strike="noStrike" baseline="0" dirty="0">
                <a:latin typeface="Times New Roman" panose="02020603050405020304" pitchFamily="18" charset="0"/>
              </a:rPr>
              <a:t>. </a:t>
            </a:r>
            <a:endParaRPr lang="en-IN" sz="2000" dirty="0"/>
          </a:p>
        </p:txBody>
      </p:sp>
      <p:pic>
        <p:nvPicPr>
          <p:cNvPr id="5" name="Picture 4">
            <a:extLst>
              <a:ext uri="{FF2B5EF4-FFF2-40B4-BE49-F238E27FC236}">
                <a16:creationId xmlns:a16="http://schemas.microsoft.com/office/drawing/2014/main" id="{8D4275C6-EEF8-3D84-CB35-5BA2F05FD16E}"/>
              </a:ext>
            </a:extLst>
          </p:cNvPr>
          <p:cNvPicPr>
            <a:picLocks noChangeAspect="1"/>
          </p:cNvPicPr>
          <p:nvPr/>
        </p:nvPicPr>
        <p:blipFill>
          <a:blip r:embed="rId2"/>
          <a:stretch>
            <a:fillRect/>
          </a:stretch>
        </p:blipFill>
        <p:spPr>
          <a:xfrm>
            <a:off x="6555580" y="918633"/>
            <a:ext cx="2431786" cy="1807105"/>
          </a:xfrm>
          <a:prstGeom prst="rect">
            <a:avLst/>
          </a:prstGeom>
        </p:spPr>
      </p:pic>
      <p:sp>
        <p:nvSpPr>
          <p:cNvPr id="7" name="TextBox 6">
            <a:extLst>
              <a:ext uri="{FF2B5EF4-FFF2-40B4-BE49-F238E27FC236}">
                <a16:creationId xmlns:a16="http://schemas.microsoft.com/office/drawing/2014/main" id="{5C5C5A51-F0D5-868B-47AA-17B98D454975}"/>
              </a:ext>
            </a:extLst>
          </p:cNvPr>
          <p:cNvSpPr txBox="1"/>
          <p:nvPr/>
        </p:nvSpPr>
        <p:spPr>
          <a:xfrm>
            <a:off x="6719225" y="3120038"/>
            <a:ext cx="2268141" cy="1200329"/>
          </a:xfrm>
          <a:prstGeom prst="rect">
            <a:avLst/>
          </a:prstGeom>
          <a:noFill/>
        </p:spPr>
        <p:txBody>
          <a:bodyPr wrap="square">
            <a:spAutoFit/>
          </a:bodyPr>
          <a:lstStyle/>
          <a:p>
            <a:r>
              <a:rPr lang="en-US" dirty="0"/>
              <a:t>SEM Images of </a:t>
            </a:r>
            <a:r>
              <a:rPr lang="en-US" dirty="0" err="1"/>
              <a:t>Microlens</a:t>
            </a:r>
            <a:r>
              <a:rPr lang="en-US" dirty="0"/>
              <a:t> Array Formed on Glass</a:t>
            </a:r>
          </a:p>
          <a:p>
            <a:r>
              <a:rPr lang="en-US" dirty="0"/>
              <a:t>Substrate.</a:t>
            </a:r>
            <a:endParaRPr lang="en-IN" dirty="0"/>
          </a:p>
        </p:txBody>
      </p:sp>
      <p:sp>
        <p:nvSpPr>
          <p:cNvPr id="2" name="TextBox 1">
            <a:extLst>
              <a:ext uri="{FF2B5EF4-FFF2-40B4-BE49-F238E27FC236}">
                <a16:creationId xmlns:a16="http://schemas.microsoft.com/office/drawing/2014/main" id="{C97096CF-D442-212C-8881-0D77BD9F70B5}"/>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407247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0694E2-29F2-EF78-377A-691BAE0BA363}"/>
              </a:ext>
            </a:extLst>
          </p:cNvPr>
          <p:cNvSpPr txBox="1"/>
          <p:nvPr/>
        </p:nvSpPr>
        <p:spPr>
          <a:xfrm>
            <a:off x="1541859" y="771274"/>
            <a:ext cx="5781808" cy="523220"/>
          </a:xfrm>
          <a:prstGeom prst="rect">
            <a:avLst/>
          </a:prstGeom>
          <a:noFill/>
        </p:spPr>
        <p:txBody>
          <a:bodyPr wrap="square">
            <a:spAutoFit/>
          </a:bodyPr>
          <a:lstStyle/>
          <a:p>
            <a:r>
              <a:rPr lang="en-US" sz="2800" dirty="0">
                <a:solidFill>
                  <a:srgbClr val="0000CC"/>
                </a:solidFill>
              </a:rPr>
              <a:t>Color Resists for LCD Color Filters</a:t>
            </a:r>
            <a:endParaRPr lang="en-IN" sz="2800" dirty="0">
              <a:solidFill>
                <a:srgbClr val="0000CC"/>
              </a:solidFill>
            </a:endParaRPr>
          </a:p>
        </p:txBody>
      </p:sp>
      <p:sp>
        <p:nvSpPr>
          <p:cNvPr id="5" name="TextBox 4">
            <a:extLst>
              <a:ext uri="{FF2B5EF4-FFF2-40B4-BE49-F238E27FC236}">
                <a16:creationId xmlns:a16="http://schemas.microsoft.com/office/drawing/2014/main" id="{F657DE8B-AAA8-1F3F-9EC0-4A197FDBD61D}"/>
              </a:ext>
            </a:extLst>
          </p:cNvPr>
          <p:cNvSpPr txBox="1"/>
          <p:nvPr/>
        </p:nvSpPr>
        <p:spPr>
          <a:xfrm>
            <a:off x="467518" y="1403849"/>
            <a:ext cx="8208963" cy="3416320"/>
          </a:xfrm>
          <a:prstGeom prst="rect">
            <a:avLst/>
          </a:prstGeom>
          <a:noFill/>
        </p:spPr>
        <p:txBody>
          <a:bodyPr wrap="square">
            <a:spAutoFit/>
          </a:bodyPr>
          <a:lstStyle/>
          <a:p>
            <a:pPr algn="just"/>
            <a:r>
              <a:rPr lang="en-US" sz="2400" dirty="0">
                <a:solidFill>
                  <a:srgbClr val="C00000"/>
                </a:solidFill>
              </a:rPr>
              <a:t>Color resists are liquefied resists in which negative UV (ultraviolet)-cured resists are doped with submicron organic pigments, and they are used in the manufacture of color filters for LCDs  to achieve </a:t>
            </a:r>
            <a:r>
              <a:rPr lang="en-US" sz="2400" dirty="0" err="1">
                <a:solidFill>
                  <a:srgbClr val="C00000"/>
                </a:solidFill>
              </a:rPr>
              <a:t>colour</a:t>
            </a:r>
            <a:r>
              <a:rPr lang="en-US" sz="2400" dirty="0">
                <a:solidFill>
                  <a:srgbClr val="C00000"/>
                </a:solidFill>
              </a:rPr>
              <a:t> purity. </a:t>
            </a:r>
          </a:p>
          <a:p>
            <a:pPr algn="just"/>
            <a:r>
              <a:rPr lang="en-US" sz="2400" b="0" i="0" u="none" strike="noStrike" baseline="0" dirty="0">
                <a:solidFill>
                  <a:srgbClr val="006600"/>
                </a:solidFill>
                <a:latin typeface="Times New Roman" panose="02020603050405020304" pitchFamily="18" charset="0"/>
              </a:rPr>
              <a:t>Large LCDs—particularly those used for TVs— require high contrast and excellent color purity in terms of the color characteristics, and demand uniform coating using a slit coater on large glass substrates measuring at least one meter square in terms of </a:t>
            </a:r>
            <a:r>
              <a:rPr lang="en-IN" sz="2400" b="0" i="0" u="none" strike="noStrike" baseline="0" dirty="0">
                <a:solidFill>
                  <a:srgbClr val="006600"/>
                </a:solidFill>
                <a:latin typeface="Times New Roman" panose="02020603050405020304" pitchFamily="18" charset="0"/>
              </a:rPr>
              <a:t>processing characteristics</a:t>
            </a:r>
            <a:endParaRPr lang="en-IN" sz="2400" dirty="0">
              <a:solidFill>
                <a:srgbClr val="006600"/>
              </a:solidFill>
            </a:endParaRPr>
          </a:p>
        </p:txBody>
      </p:sp>
      <p:sp>
        <p:nvSpPr>
          <p:cNvPr id="2" name="TextBox 1">
            <a:extLst>
              <a:ext uri="{FF2B5EF4-FFF2-40B4-BE49-F238E27FC236}">
                <a16:creationId xmlns:a16="http://schemas.microsoft.com/office/drawing/2014/main" id="{FA5A3E47-9A78-854A-651B-F6AE38CD2741}"/>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233335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tro TV">
            <a:extLst>
              <a:ext uri="{FF2B5EF4-FFF2-40B4-BE49-F238E27FC236}">
                <a16:creationId xmlns:a16="http://schemas.microsoft.com/office/drawing/2014/main" id="{7BA0149D-A95F-C356-E45F-25561CF9B2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3458" y="1730412"/>
            <a:ext cx="6408442" cy="4579900"/>
          </a:xfrm>
          <a:prstGeom prst="rect">
            <a:avLst/>
          </a:prstGeom>
          <a:noFill/>
          <a:ln>
            <a:noFill/>
          </a:ln>
        </p:spPr>
      </p:pic>
      <p:sp>
        <p:nvSpPr>
          <p:cNvPr id="8" name="TextBox 7">
            <a:extLst>
              <a:ext uri="{FF2B5EF4-FFF2-40B4-BE49-F238E27FC236}">
                <a16:creationId xmlns:a16="http://schemas.microsoft.com/office/drawing/2014/main" id="{3B857136-CB22-6870-F228-6FB70C19E16F}"/>
              </a:ext>
            </a:extLst>
          </p:cNvPr>
          <p:cNvSpPr txBox="1"/>
          <p:nvPr/>
        </p:nvSpPr>
        <p:spPr>
          <a:xfrm>
            <a:off x="1833563" y="547688"/>
            <a:ext cx="5063728" cy="669414"/>
          </a:xfrm>
          <a:prstGeom prst="rect">
            <a:avLst/>
          </a:prstGeom>
          <a:noFill/>
        </p:spPr>
        <p:txBody>
          <a:bodyPr wrap="square">
            <a:spAutoFit/>
          </a:bodyPr>
          <a:lstStyle/>
          <a:p>
            <a:pPr fontAlgn="base">
              <a:lnSpc>
                <a:spcPts val="4500"/>
              </a:lnSpc>
              <a:spcBef>
                <a:spcPts val="1200"/>
              </a:spcBef>
              <a:spcAft>
                <a:spcPts val="975"/>
              </a:spcAft>
            </a:pPr>
            <a:r>
              <a:rPr lang="en-IN" sz="3750" b="1" kern="0" dirty="0">
                <a:solidFill>
                  <a:srgbClr val="2E2E30"/>
                </a:solidFill>
                <a:effectLst/>
                <a:latin typeface="Arial" panose="020B0604020202020204" pitchFamily="34" charset="0"/>
                <a:ea typeface="Times New Roman" panose="02020603050405020304" pitchFamily="18" charset="0"/>
                <a:cs typeface="Times New Roman" panose="02020603050405020304" pitchFamily="18" charset="0"/>
              </a:rPr>
              <a:t>What Are CRT TVs?</a:t>
            </a:r>
            <a:endParaRPr lang="en-IN" sz="16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3699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C57D5-D9D3-94CC-D452-1CA242C8534B}"/>
              </a:ext>
            </a:extLst>
          </p:cNvPr>
          <p:cNvPicPr>
            <a:picLocks noChangeAspect="1"/>
          </p:cNvPicPr>
          <p:nvPr/>
        </p:nvPicPr>
        <p:blipFill>
          <a:blip r:embed="rId2"/>
          <a:stretch>
            <a:fillRect/>
          </a:stretch>
        </p:blipFill>
        <p:spPr>
          <a:xfrm>
            <a:off x="2262187" y="590863"/>
            <a:ext cx="5019675" cy="3399401"/>
          </a:xfrm>
          <a:prstGeom prst="rect">
            <a:avLst/>
          </a:prstGeom>
        </p:spPr>
      </p:pic>
      <p:sp>
        <p:nvSpPr>
          <p:cNvPr id="5" name="TextBox 4">
            <a:extLst>
              <a:ext uri="{FF2B5EF4-FFF2-40B4-BE49-F238E27FC236}">
                <a16:creationId xmlns:a16="http://schemas.microsoft.com/office/drawing/2014/main" id="{3EC2DF02-F5B5-751B-0D7F-930D401E527D}"/>
              </a:ext>
            </a:extLst>
          </p:cNvPr>
          <p:cNvSpPr txBox="1"/>
          <p:nvPr/>
        </p:nvSpPr>
        <p:spPr>
          <a:xfrm>
            <a:off x="2208610" y="4235812"/>
            <a:ext cx="6154340" cy="461665"/>
          </a:xfrm>
          <a:prstGeom prst="rect">
            <a:avLst/>
          </a:prstGeom>
          <a:noFill/>
        </p:spPr>
        <p:txBody>
          <a:bodyPr wrap="square">
            <a:spAutoFit/>
          </a:bodyPr>
          <a:lstStyle/>
          <a:p>
            <a:r>
              <a:rPr lang="en-US" dirty="0"/>
              <a:t>                   </a:t>
            </a:r>
            <a:r>
              <a:rPr lang="en-US" sz="2400" dirty="0">
                <a:solidFill>
                  <a:srgbClr val="0000CC"/>
                </a:solidFill>
              </a:rPr>
              <a:t>Example of Coating by Slit Coater</a:t>
            </a:r>
            <a:r>
              <a:rPr lang="en-US" dirty="0"/>
              <a:t>.</a:t>
            </a:r>
          </a:p>
        </p:txBody>
      </p:sp>
      <p:sp>
        <p:nvSpPr>
          <p:cNvPr id="2" name="TextBox 1">
            <a:extLst>
              <a:ext uri="{FF2B5EF4-FFF2-40B4-BE49-F238E27FC236}">
                <a16:creationId xmlns:a16="http://schemas.microsoft.com/office/drawing/2014/main" id="{DE28E11C-196A-E2AB-90B9-4727E9895310}"/>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1157662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EC98B0-E31C-F9DE-5BDE-0407AFCFB4C5}"/>
              </a:ext>
            </a:extLst>
          </p:cNvPr>
          <p:cNvSpPr txBox="1"/>
          <p:nvPr/>
        </p:nvSpPr>
        <p:spPr>
          <a:xfrm>
            <a:off x="1670579" y="733955"/>
            <a:ext cx="5932487" cy="523220"/>
          </a:xfrm>
          <a:prstGeom prst="rect">
            <a:avLst/>
          </a:prstGeom>
          <a:noFill/>
        </p:spPr>
        <p:txBody>
          <a:bodyPr wrap="square">
            <a:spAutoFit/>
          </a:bodyPr>
          <a:lstStyle/>
          <a:p>
            <a:r>
              <a:rPr lang="en-IN" sz="2800" b="1" dirty="0">
                <a:solidFill>
                  <a:srgbClr val="0000CC"/>
                </a:solidFill>
              </a:rPr>
              <a:t>Anisotropic Conductive Films (ACF)</a:t>
            </a:r>
          </a:p>
        </p:txBody>
      </p:sp>
      <p:sp>
        <p:nvSpPr>
          <p:cNvPr id="5" name="TextBox 4">
            <a:extLst>
              <a:ext uri="{FF2B5EF4-FFF2-40B4-BE49-F238E27FC236}">
                <a16:creationId xmlns:a16="http://schemas.microsoft.com/office/drawing/2014/main" id="{F518047B-5C51-AE83-03D1-1A7D67617600}"/>
              </a:ext>
            </a:extLst>
          </p:cNvPr>
          <p:cNvSpPr txBox="1"/>
          <p:nvPr/>
        </p:nvSpPr>
        <p:spPr>
          <a:xfrm>
            <a:off x="461434" y="1307644"/>
            <a:ext cx="8050213" cy="4401205"/>
          </a:xfrm>
          <a:prstGeom prst="rect">
            <a:avLst/>
          </a:prstGeom>
          <a:noFill/>
        </p:spPr>
        <p:txBody>
          <a:bodyPr wrap="square">
            <a:spAutoFit/>
          </a:bodyPr>
          <a:lstStyle/>
          <a:p>
            <a:pPr algn="just"/>
            <a:r>
              <a:rPr lang="en-US" sz="2000" dirty="0">
                <a:solidFill>
                  <a:srgbClr val="C00000"/>
                </a:solidFill>
              </a:rPr>
              <a:t>LCDs must provide a way for the circuits deposited on the glass substrate to interconnect with the multitude of tiny outer leads on the driver chip that drives the Display</a:t>
            </a:r>
            <a:r>
              <a:rPr lang="en-US" sz="2000" dirty="0"/>
              <a:t>.</a:t>
            </a:r>
            <a:r>
              <a:rPr lang="en-US" sz="2000" b="0" i="0" u="none" strike="noStrike" baseline="0" dirty="0">
                <a:latin typeface="Times New Roman" panose="02020603050405020304" pitchFamily="18" charset="0"/>
              </a:rPr>
              <a:t> </a:t>
            </a:r>
          </a:p>
          <a:p>
            <a:pPr algn="just"/>
            <a:r>
              <a:rPr lang="en-US" sz="2000" b="0" i="1" u="none" strike="noStrike" baseline="0" dirty="0">
                <a:solidFill>
                  <a:srgbClr val="0070C0"/>
                </a:solidFill>
                <a:latin typeface="Times New Roman" panose="02020603050405020304" pitchFamily="18" charset="0"/>
              </a:rPr>
              <a:t>ACF is essentially a tape adhesive that is doped with conductive particles </a:t>
            </a:r>
            <a:r>
              <a:rPr lang="en-IN" sz="2000" b="0" i="1" u="none" strike="noStrike" baseline="0" dirty="0">
                <a:solidFill>
                  <a:srgbClr val="0070C0"/>
                </a:solidFill>
                <a:latin typeface="Times New Roman" panose="02020603050405020304" pitchFamily="18" charset="0"/>
              </a:rPr>
              <a:t>and simplifies interconnection processing automation.</a:t>
            </a:r>
            <a:r>
              <a:rPr lang="en-US" sz="2000" b="0" i="1" u="none" strike="noStrike" baseline="0" dirty="0">
                <a:solidFill>
                  <a:srgbClr val="0070C0"/>
                </a:solidFill>
                <a:latin typeface="Times New Roman" panose="02020603050405020304" pitchFamily="18" charset="0"/>
              </a:rPr>
              <a:t> </a:t>
            </a:r>
          </a:p>
          <a:p>
            <a:pPr algn="just"/>
            <a:r>
              <a:rPr lang="en-US" sz="2000" b="0" i="1" u="none" strike="noStrike" baseline="0" dirty="0">
                <a:solidFill>
                  <a:srgbClr val="0070C0"/>
                </a:solidFill>
                <a:latin typeface="Times New Roman" panose="02020603050405020304" pitchFamily="18" charset="0"/>
              </a:rPr>
              <a:t>The ACF is inserted between the circuits to be interconnected, and anisotropic conductive interconnection is achieved by the </a:t>
            </a:r>
            <a:r>
              <a:rPr lang="en-IN" sz="2000" b="0" i="1" u="none" strike="noStrike" baseline="0" dirty="0">
                <a:solidFill>
                  <a:srgbClr val="0070C0"/>
                </a:solidFill>
                <a:latin typeface="Times New Roman" panose="02020603050405020304" pitchFamily="18" charset="0"/>
              </a:rPr>
              <a:t>application of heat pressure </a:t>
            </a:r>
            <a:r>
              <a:rPr lang="en-US" sz="2000" b="0" i="0" u="none" strike="noStrike" baseline="0" dirty="0">
                <a:latin typeface="Times New Roman" panose="02020603050405020304" pitchFamily="18" charset="0"/>
              </a:rPr>
              <a:t>to provide conductivity between the facing circuits and insulation from other circuits. </a:t>
            </a:r>
          </a:p>
          <a:p>
            <a:pPr algn="just"/>
            <a:r>
              <a:rPr lang="en-US" sz="2000" b="0" i="0" u="none" strike="noStrike" baseline="0" dirty="0">
                <a:solidFill>
                  <a:srgbClr val="006600"/>
                </a:solidFill>
                <a:latin typeface="Times New Roman" panose="02020603050405020304" pitchFamily="18" charset="0"/>
              </a:rPr>
              <a:t>Two types of conductive particles are used on the film—nickel and other metallic particles and metal-coated resin particles—and the diameters of the particles range in size from 2 to 10 micrometer </a:t>
            </a:r>
          </a:p>
          <a:p>
            <a:pPr algn="just"/>
            <a:r>
              <a:rPr lang="en-IN" sz="2000" b="0" i="0" u="none" strike="noStrike" baseline="0" dirty="0">
                <a:latin typeface="Times New Roman" panose="02020603050405020304" pitchFamily="18" charset="0"/>
              </a:rPr>
              <a:t> </a:t>
            </a:r>
            <a:r>
              <a:rPr lang="en-IN" sz="2000" b="0" i="0" u="none" strike="noStrike" baseline="0" dirty="0">
                <a:solidFill>
                  <a:srgbClr val="8B4F25"/>
                </a:solidFill>
                <a:latin typeface="Times New Roman" panose="02020603050405020304" pitchFamily="18" charset="0"/>
              </a:rPr>
              <a:t>The new adhesive system </a:t>
            </a:r>
            <a:r>
              <a:rPr lang="en-US" sz="2000" b="0" i="0" u="none" strike="noStrike" baseline="0" dirty="0">
                <a:solidFill>
                  <a:srgbClr val="8B4F25"/>
                </a:solidFill>
                <a:latin typeface="Times New Roman" panose="02020603050405020304" pitchFamily="18" charset="0"/>
              </a:rPr>
              <a:t>works at the low temperature of 150ºC, sets up quickly (10 seconds at 150ºC</a:t>
            </a:r>
            <a:endParaRPr lang="en-IN" sz="2000" dirty="0">
              <a:solidFill>
                <a:srgbClr val="8B4F25"/>
              </a:solidFill>
            </a:endParaRPr>
          </a:p>
        </p:txBody>
      </p:sp>
      <p:sp>
        <p:nvSpPr>
          <p:cNvPr id="2" name="TextBox 1">
            <a:extLst>
              <a:ext uri="{FF2B5EF4-FFF2-40B4-BE49-F238E27FC236}">
                <a16:creationId xmlns:a16="http://schemas.microsoft.com/office/drawing/2014/main" id="{84DBCE21-1E96-C289-7FA7-04BE58988416}"/>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73154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7941DF-0026-CD7D-58DA-B18E0808F21D}"/>
              </a:ext>
            </a:extLst>
          </p:cNvPr>
          <p:cNvPicPr>
            <a:picLocks noChangeAspect="1"/>
          </p:cNvPicPr>
          <p:nvPr/>
        </p:nvPicPr>
        <p:blipFill>
          <a:blip r:embed="rId2"/>
          <a:stretch>
            <a:fillRect/>
          </a:stretch>
        </p:blipFill>
        <p:spPr>
          <a:xfrm>
            <a:off x="4015362" y="638175"/>
            <a:ext cx="4567012" cy="2790825"/>
          </a:xfrm>
          <a:prstGeom prst="rect">
            <a:avLst/>
          </a:prstGeom>
        </p:spPr>
      </p:pic>
      <p:pic>
        <p:nvPicPr>
          <p:cNvPr id="5" name="Picture 4">
            <a:extLst>
              <a:ext uri="{FF2B5EF4-FFF2-40B4-BE49-F238E27FC236}">
                <a16:creationId xmlns:a16="http://schemas.microsoft.com/office/drawing/2014/main" id="{9DF9994F-F649-96F4-8086-6508BFB37571}"/>
              </a:ext>
            </a:extLst>
          </p:cNvPr>
          <p:cNvPicPr>
            <a:picLocks noChangeAspect="1"/>
          </p:cNvPicPr>
          <p:nvPr/>
        </p:nvPicPr>
        <p:blipFill>
          <a:blip r:embed="rId3"/>
          <a:stretch>
            <a:fillRect/>
          </a:stretch>
        </p:blipFill>
        <p:spPr>
          <a:xfrm>
            <a:off x="4015362" y="3547523"/>
            <a:ext cx="4791110" cy="3000397"/>
          </a:xfrm>
          <a:prstGeom prst="rect">
            <a:avLst/>
          </a:prstGeom>
        </p:spPr>
      </p:pic>
      <p:sp>
        <p:nvSpPr>
          <p:cNvPr id="7" name="TextBox 6">
            <a:extLst>
              <a:ext uri="{FF2B5EF4-FFF2-40B4-BE49-F238E27FC236}">
                <a16:creationId xmlns:a16="http://schemas.microsoft.com/office/drawing/2014/main" id="{2AB1036C-93FA-A51D-AF27-C91991E3D0D6}"/>
              </a:ext>
            </a:extLst>
          </p:cNvPr>
          <p:cNvSpPr txBox="1"/>
          <p:nvPr/>
        </p:nvSpPr>
        <p:spPr>
          <a:xfrm>
            <a:off x="734132" y="1661478"/>
            <a:ext cx="2474735" cy="461665"/>
          </a:xfrm>
          <a:prstGeom prst="rect">
            <a:avLst/>
          </a:prstGeom>
          <a:noFill/>
        </p:spPr>
        <p:txBody>
          <a:bodyPr wrap="square">
            <a:spAutoFit/>
          </a:bodyPr>
          <a:lstStyle/>
          <a:p>
            <a:r>
              <a:rPr lang="en-IN" sz="2400" dirty="0">
                <a:solidFill>
                  <a:srgbClr val="85491F"/>
                </a:solidFill>
              </a:rPr>
              <a:t>Photo of ACF</a:t>
            </a:r>
          </a:p>
        </p:txBody>
      </p:sp>
      <p:sp>
        <p:nvSpPr>
          <p:cNvPr id="9" name="TextBox 8">
            <a:extLst>
              <a:ext uri="{FF2B5EF4-FFF2-40B4-BE49-F238E27FC236}">
                <a16:creationId xmlns:a16="http://schemas.microsoft.com/office/drawing/2014/main" id="{C6F86CDB-9DD0-CFE2-5842-38ECA3174610}"/>
              </a:ext>
            </a:extLst>
          </p:cNvPr>
          <p:cNvSpPr txBox="1"/>
          <p:nvPr/>
        </p:nvSpPr>
        <p:spPr>
          <a:xfrm>
            <a:off x="-59266" y="5196522"/>
            <a:ext cx="4212167" cy="461665"/>
          </a:xfrm>
          <a:prstGeom prst="rect">
            <a:avLst/>
          </a:prstGeom>
          <a:noFill/>
        </p:spPr>
        <p:txBody>
          <a:bodyPr wrap="square">
            <a:spAutoFit/>
          </a:bodyPr>
          <a:lstStyle/>
          <a:p>
            <a:r>
              <a:rPr lang="en-IN" sz="2400" dirty="0">
                <a:solidFill>
                  <a:srgbClr val="85491F"/>
                </a:solidFill>
              </a:rPr>
              <a:t>Interconnecting Circuits by ACF</a:t>
            </a:r>
            <a:r>
              <a:rPr lang="en-IN" dirty="0">
                <a:solidFill>
                  <a:srgbClr val="0000CC"/>
                </a:solidFill>
              </a:rPr>
              <a:t>.</a:t>
            </a:r>
          </a:p>
        </p:txBody>
      </p:sp>
      <p:sp>
        <p:nvSpPr>
          <p:cNvPr id="2" name="TextBox 1">
            <a:extLst>
              <a:ext uri="{FF2B5EF4-FFF2-40B4-BE49-F238E27FC236}">
                <a16:creationId xmlns:a16="http://schemas.microsoft.com/office/drawing/2014/main" id="{5C79A829-7AB0-5533-C0FD-1EB22C418312}"/>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3590569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525E88-5C0E-A205-A0DB-E4FB589D5567}"/>
              </a:ext>
            </a:extLst>
          </p:cNvPr>
          <p:cNvSpPr txBox="1"/>
          <p:nvPr/>
        </p:nvSpPr>
        <p:spPr>
          <a:xfrm>
            <a:off x="1293432" y="766512"/>
            <a:ext cx="6398286" cy="523220"/>
          </a:xfrm>
          <a:prstGeom prst="rect">
            <a:avLst/>
          </a:prstGeom>
          <a:noFill/>
        </p:spPr>
        <p:txBody>
          <a:bodyPr wrap="square">
            <a:spAutoFit/>
          </a:bodyPr>
          <a:lstStyle/>
          <a:p>
            <a:r>
              <a:rPr lang="en-IN" sz="2800" b="1" dirty="0">
                <a:solidFill>
                  <a:srgbClr val="0000CC"/>
                </a:solidFill>
              </a:rPr>
              <a:t>Anti-reflection Films for Displays</a:t>
            </a:r>
          </a:p>
        </p:txBody>
      </p:sp>
      <p:sp>
        <p:nvSpPr>
          <p:cNvPr id="5" name="TextBox 4">
            <a:extLst>
              <a:ext uri="{FF2B5EF4-FFF2-40B4-BE49-F238E27FC236}">
                <a16:creationId xmlns:a16="http://schemas.microsoft.com/office/drawing/2014/main" id="{4A7ECB12-0566-E0F6-6E3D-4560B87927A5}"/>
              </a:ext>
            </a:extLst>
          </p:cNvPr>
          <p:cNvSpPr txBox="1"/>
          <p:nvPr/>
        </p:nvSpPr>
        <p:spPr>
          <a:xfrm>
            <a:off x="619124" y="1341937"/>
            <a:ext cx="8224309"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C00000"/>
                </a:solidFill>
              </a:rPr>
              <a:t>PDPs and LCDs must be provided with antireflection films in order to minimize reflections and glare caused by outside light.</a:t>
            </a:r>
            <a:r>
              <a:rPr lang="en-IN" sz="2400" b="0" i="0" u="none" strike="noStrike" baseline="0" dirty="0">
                <a:solidFill>
                  <a:srgbClr val="C00000"/>
                </a:solidFill>
                <a:latin typeface="Times New Roman" panose="02020603050405020304" pitchFamily="18" charset="0"/>
              </a:rPr>
              <a:t> high-performance </a:t>
            </a:r>
          </a:p>
          <a:p>
            <a:pPr marL="342900" indent="-342900" algn="just">
              <a:buFont typeface="Arial" panose="020B0604020202020204" pitchFamily="34" charset="0"/>
              <a:buChar char="•"/>
            </a:pPr>
            <a:r>
              <a:rPr lang="en-US" sz="2400" dirty="0">
                <a:solidFill>
                  <a:srgbClr val="006600"/>
                </a:solidFill>
                <a:latin typeface="Times New Roman" panose="02020603050405020304" pitchFamily="18" charset="0"/>
              </a:rPr>
              <a:t>T</a:t>
            </a:r>
            <a:r>
              <a:rPr lang="en-US" sz="2400" b="0" i="0" u="none" strike="noStrike" baseline="0" dirty="0">
                <a:solidFill>
                  <a:srgbClr val="006600"/>
                </a:solidFill>
                <a:latin typeface="Times New Roman" panose="02020603050405020304" pitchFamily="18" charset="0"/>
              </a:rPr>
              <a:t>hree-layer antireflection film consists of a hard coat layer, a medium refractive layer, a high refractive layer, and a low refractive layer that are deposited onto a PET (polyethylene terephthalate) film substrate by the wet coating method. </a:t>
            </a:r>
          </a:p>
          <a:p>
            <a:pPr marL="342900" indent="-342900" algn="just">
              <a:buFont typeface="Arial" panose="020B0604020202020204" pitchFamily="34" charset="0"/>
              <a:buChar char="•"/>
            </a:pPr>
            <a:r>
              <a:rPr lang="en-US" sz="2400" b="0" i="0" u="none" strike="noStrike" baseline="0" dirty="0">
                <a:solidFill>
                  <a:srgbClr val="0070C0"/>
                </a:solidFill>
                <a:latin typeface="Times New Roman" panose="02020603050405020304" pitchFamily="18" charset="0"/>
              </a:rPr>
              <a:t>By depositing these thin layers that have different refractive indexes at just the right thicknesses, the resulting optical interference acts to </a:t>
            </a:r>
            <a:r>
              <a:rPr lang="en-IN" sz="2400" b="0" i="0" u="none" strike="noStrike" baseline="0" dirty="0">
                <a:solidFill>
                  <a:srgbClr val="0070C0"/>
                </a:solidFill>
                <a:latin typeface="Times New Roman" panose="02020603050405020304" pitchFamily="18" charset="0"/>
              </a:rPr>
              <a:t>effectively reduce reflected light</a:t>
            </a:r>
            <a:r>
              <a:rPr lang="en-IN" sz="2400" b="0" i="0" u="none" strike="noStrike" baseline="0" dirty="0">
                <a:latin typeface="Times New Roman" panose="02020603050405020304" pitchFamily="18" charset="0"/>
              </a:rPr>
              <a:t>.</a:t>
            </a:r>
          </a:p>
          <a:p>
            <a:pPr marL="342900" indent="-342900" algn="just">
              <a:buFont typeface="Arial" panose="020B0604020202020204" pitchFamily="34" charset="0"/>
              <a:buChar char="•"/>
            </a:pPr>
            <a:r>
              <a:rPr lang="en-US" sz="2400" b="0" i="0" dirty="0">
                <a:solidFill>
                  <a:srgbClr val="990000"/>
                </a:solidFill>
                <a:effectLst/>
                <a:latin typeface="Helvetica Neue"/>
              </a:rPr>
              <a:t>Three</a:t>
            </a:r>
            <a:r>
              <a:rPr lang="en-US" sz="2400" b="0" i="0" dirty="0">
                <a:solidFill>
                  <a:srgbClr val="333333"/>
                </a:solidFill>
                <a:effectLst/>
                <a:latin typeface="Helvetica Neue"/>
              </a:rPr>
              <a:t> well-known </a:t>
            </a:r>
            <a:r>
              <a:rPr lang="en-US" sz="2400" b="0" i="0" dirty="0">
                <a:solidFill>
                  <a:srgbClr val="990000"/>
                </a:solidFill>
                <a:effectLst/>
                <a:latin typeface="Helvetica Neue"/>
              </a:rPr>
              <a:t>antireflection</a:t>
            </a:r>
            <a:r>
              <a:rPr lang="en-US" sz="2400" b="0" i="0" dirty="0">
                <a:solidFill>
                  <a:srgbClr val="333333"/>
                </a:solidFill>
                <a:effectLst/>
                <a:latin typeface="Helvetica Neue"/>
              </a:rPr>
              <a:t> </a:t>
            </a:r>
            <a:r>
              <a:rPr lang="en-US" sz="2400" b="0" i="0" dirty="0">
                <a:solidFill>
                  <a:srgbClr val="990000"/>
                </a:solidFill>
                <a:effectLst/>
                <a:latin typeface="Helvetica Neue"/>
              </a:rPr>
              <a:t>coatings are </a:t>
            </a:r>
            <a:r>
              <a:rPr lang="en-US" sz="2400" b="0" i="0" dirty="0">
                <a:solidFill>
                  <a:srgbClr val="333333"/>
                </a:solidFill>
                <a:effectLst/>
                <a:latin typeface="Helvetica Neue"/>
              </a:rPr>
              <a:t> aluminum oxide, silicon nitride, and silicon oxide</a:t>
            </a:r>
            <a:r>
              <a:rPr lang="en-IN" sz="2400" dirty="0">
                <a:solidFill>
                  <a:srgbClr val="333333"/>
                </a:solidFill>
                <a:effectLst/>
                <a:latin typeface="Times New Roman" panose="02020603050405020304" pitchFamily="18" charset="0"/>
              </a:rPr>
              <a:t>,</a:t>
            </a:r>
            <a:r>
              <a:rPr lang="en-IN" sz="2400" b="0" i="0" dirty="0">
                <a:solidFill>
                  <a:srgbClr val="222222"/>
                </a:solidFill>
                <a:effectLst/>
                <a:latin typeface="Arial" panose="020B0604020202020204" pitchFamily="34" charset="0"/>
              </a:rPr>
              <a:t> MgF</a:t>
            </a:r>
            <a:r>
              <a:rPr lang="en-IN" sz="2400" b="0" i="0" baseline="-25000" dirty="0">
                <a:solidFill>
                  <a:srgbClr val="222222"/>
                </a:solidFill>
                <a:effectLst/>
                <a:latin typeface="Arial" panose="020B0604020202020204" pitchFamily="34" charset="0"/>
              </a:rPr>
              <a:t>2</a:t>
            </a:r>
            <a:r>
              <a:rPr lang="en-IN" sz="2400" b="0" i="0" dirty="0">
                <a:solidFill>
                  <a:srgbClr val="222222"/>
                </a:solidFill>
                <a:effectLst/>
                <a:latin typeface="Arial" panose="020B0604020202020204" pitchFamily="34" charset="0"/>
              </a:rPr>
              <a:t>/Al</a:t>
            </a:r>
            <a:r>
              <a:rPr lang="en-IN" sz="2400" b="0" i="0" baseline="-25000" dirty="0">
                <a:solidFill>
                  <a:srgbClr val="222222"/>
                </a:solidFill>
                <a:effectLst/>
                <a:latin typeface="Arial" panose="020B0604020202020204" pitchFamily="34" charset="0"/>
              </a:rPr>
              <a:t>2</a:t>
            </a:r>
            <a:r>
              <a:rPr lang="en-IN" sz="2400" b="0" i="0" dirty="0">
                <a:solidFill>
                  <a:srgbClr val="222222"/>
                </a:solidFill>
                <a:effectLst/>
                <a:latin typeface="Arial" panose="020B0604020202020204" pitchFamily="34" charset="0"/>
              </a:rPr>
              <a:t>O</a:t>
            </a:r>
            <a:r>
              <a:rPr lang="en-IN" sz="2400" b="0" i="0" baseline="-25000" dirty="0">
                <a:solidFill>
                  <a:srgbClr val="222222"/>
                </a:solidFill>
                <a:effectLst/>
                <a:latin typeface="Arial" panose="020B0604020202020204" pitchFamily="34" charset="0"/>
              </a:rPr>
              <a:t>3</a:t>
            </a:r>
            <a:r>
              <a:rPr lang="en-IN" sz="2400" b="0" i="0" dirty="0">
                <a:solidFill>
                  <a:srgbClr val="222222"/>
                </a:solidFill>
                <a:effectLst/>
                <a:latin typeface="Arial" panose="020B0604020202020204" pitchFamily="34" charset="0"/>
              </a:rPr>
              <a:t>/ZnS</a:t>
            </a:r>
            <a:endParaRPr lang="en-IN" sz="2400" dirty="0"/>
          </a:p>
        </p:txBody>
      </p:sp>
      <p:sp>
        <p:nvSpPr>
          <p:cNvPr id="2" name="TextBox 1">
            <a:extLst>
              <a:ext uri="{FF2B5EF4-FFF2-40B4-BE49-F238E27FC236}">
                <a16:creationId xmlns:a16="http://schemas.microsoft.com/office/drawing/2014/main" id="{EA6C931A-6D71-63AB-3A57-530EE6DB6349}"/>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2532285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A34A4D-55A2-F72D-3F45-870819FECC41}"/>
              </a:ext>
            </a:extLst>
          </p:cNvPr>
          <p:cNvSpPr txBox="1"/>
          <p:nvPr/>
        </p:nvSpPr>
        <p:spPr>
          <a:xfrm>
            <a:off x="662517" y="1382286"/>
            <a:ext cx="8096250" cy="4093428"/>
          </a:xfrm>
          <a:prstGeom prst="rect">
            <a:avLst/>
          </a:prstGeom>
          <a:noFill/>
        </p:spPr>
        <p:txBody>
          <a:bodyPr wrap="square">
            <a:spAutoFit/>
          </a:bodyPr>
          <a:lstStyle/>
          <a:p>
            <a:pPr algn="just"/>
            <a:r>
              <a:rPr lang="en-US" sz="2000" dirty="0">
                <a:solidFill>
                  <a:srgbClr val="C00000"/>
                </a:solidFill>
              </a:rPr>
              <a:t>While there are various practical packaging solutions using ACF, the COF (chip-on-film) substrate package is a new approach that achieves good adhesion for two-layer FPCs (flexible printed circuits) and provides excellent adhesion reliability against stress and absorption for different chip-film interconnect structures.</a:t>
            </a:r>
          </a:p>
          <a:p>
            <a:pPr algn="just"/>
            <a:endParaRPr lang="en-US" sz="2000" dirty="0"/>
          </a:p>
          <a:p>
            <a:pPr algn="just"/>
            <a:r>
              <a:rPr lang="en-US" sz="2000" b="0" i="0" u="none" strike="noStrike" baseline="0" dirty="0">
                <a:solidFill>
                  <a:srgbClr val="006600"/>
                </a:solidFill>
                <a:latin typeface="Times New Roman" panose="02020603050405020304" pitchFamily="18" charset="0"/>
              </a:rPr>
              <a:t>This technology is attracting widespread interest as a</a:t>
            </a:r>
            <a:r>
              <a:rPr lang="en-IN" sz="2000" b="0" i="0" u="none" strike="noStrike" baseline="0" dirty="0">
                <a:solidFill>
                  <a:srgbClr val="006600"/>
                </a:solidFill>
                <a:latin typeface="Times New Roman" panose="02020603050405020304" pitchFamily="18" charset="0"/>
              </a:rPr>
              <a:t>lead-free environmentally-friendly material enabling</a:t>
            </a:r>
            <a:r>
              <a:rPr lang="en-US" sz="2000" b="0" i="0" u="none" strike="noStrike" baseline="0" dirty="0">
                <a:solidFill>
                  <a:srgbClr val="006600"/>
                </a:solidFill>
                <a:latin typeface="Times New Roman" panose="02020603050405020304" pitchFamily="18" charset="0"/>
              </a:rPr>
              <a:t>low-temperature interconnection. ACF technology has already led to a transformation in packaging methodology</a:t>
            </a:r>
            <a:r>
              <a:rPr lang="en-US" sz="2000" b="0" i="0" u="none" strike="noStrike" baseline="0" dirty="0">
                <a:latin typeface="Times New Roman" panose="02020603050405020304" pitchFamily="18" charset="0"/>
              </a:rPr>
              <a:t>.</a:t>
            </a:r>
          </a:p>
          <a:p>
            <a:pPr algn="just"/>
            <a:r>
              <a:rPr lang="en-US" sz="2000" b="0" i="0" u="none" strike="noStrike" baseline="0" dirty="0">
                <a:solidFill>
                  <a:srgbClr val="85491F"/>
                </a:solidFill>
                <a:latin typeface="Times New Roman" panose="02020603050405020304" pitchFamily="18" charset="0"/>
              </a:rPr>
              <a:t>It is certain to have other major benefits—sustained reliability, better resolution, and improved manufacturability—and Hitachi is now working on a new generation of ACF products that incorporate these </a:t>
            </a:r>
            <a:r>
              <a:rPr lang="en-IN" sz="2000" b="0" i="0" u="none" strike="noStrike" baseline="0" dirty="0">
                <a:solidFill>
                  <a:srgbClr val="85491F"/>
                </a:solidFill>
                <a:latin typeface="Times New Roman" panose="02020603050405020304" pitchFamily="18" charset="0"/>
              </a:rPr>
              <a:t>features</a:t>
            </a:r>
            <a:endParaRPr lang="en-IN" sz="2000" dirty="0">
              <a:solidFill>
                <a:srgbClr val="85491F"/>
              </a:solidFill>
            </a:endParaRPr>
          </a:p>
        </p:txBody>
      </p:sp>
      <p:sp>
        <p:nvSpPr>
          <p:cNvPr id="4" name="TextBox 3">
            <a:extLst>
              <a:ext uri="{FF2B5EF4-FFF2-40B4-BE49-F238E27FC236}">
                <a16:creationId xmlns:a16="http://schemas.microsoft.com/office/drawing/2014/main" id="{3AF7ED3A-D49E-6FBE-E78F-1A17FB1862EA}"/>
              </a:ext>
            </a:extLst>
          </p:cNvPr>
          <p:cNvSpPr txBox="1"/>
          <p:nvPr/>
        </p:nvSpPr>
        <p:spPr>
          <a:xfrm>
            <a:off x="2212578" y="738994"/>
            <a:ext cx="4598194" cy="584775"/>
          </a:xfrm>
          <a:prstGeom prst="rect">
            <a:avLst/>
          </a:prstGeom>
          <a:noFill/>
        </p:spPr>
        <p:txBody>
          <a:bodyPr wrap="square">
            <a:spAutoFit/>
          </a:bodyPr>
          <a:lstStyle/>
          <a:p>
            <a:r>
              <a:rPr lang="en-IN" sz="3200" b="1" dirty="0">
                <a:solidFill>
                  <a:srgbClr val="0000CC"/>
                </a:solidFill>
              </a:rPr>
              <a:t>Packaging solutions </a:t>
            </a:r>
          </a:p>
        </p:txBody>
      </p:sp>
      <p:sp>
        <p:nvSpPr>
          <p:cNvPr id="2" name="TextBox 1">
            <a:extLst>
              <a:ext uri="{FF2B5EF4-FFF2-40B4-BE49-F238E27FC236}">
                <a16:creationId xmlns:a16="http://schemas.microsoft.com/office/drawing/2014/main" id="{4AF284C7-35ED-A4EF-4803-AAA2110F7BC6}"/>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1960073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B015A6-4703-ED10-0F20-C33AF4E8CB17}"/>
              </a:ext>
            </a:extLst>
          </p:cNvPr>
          <p:cNvSpPr txBox="1"/>
          <p:nvPr/>
        </p:nvSpPr>
        <p:spPr>
          <a:xfrm>
            <a:off x="342901" y="701045"/>
            <a:ext cx="8386233" cy="2308324"/>
          </a:xfrm>
          <a:prstGeom prst="rect">
            <a:avLst/>
          </a:prstGeom>
          <a:noFill/>
        </p:spPr>
        <p:txBody>
          <a:bodyPr wrap="square">
            <a:spAutoFit/>
          </a:bodyPr>
          <a:lstStyle/>
          <a:p>
            <a:r>
              <a:rPr lang="en-US" sz="2400" b="1" dirty="0">
                <a:solidFill>
                  <a:srgbClr val="0000CC"/>
                </a:solidFill>
              </a:rPr>
              <a:t>Chip On Film (COF)  Tape</a:t>
            </a:r>
          </a:p>
          <a:p>
            <a:pPr algn="just"/>
            <a:r>
              <a:rPr lang="en-US" sz="2000" b="0" i="0" u="none" strike="noStrike" baseline="0" dirty="0">
                <a:solidFill>
                  <a:srgbClr val="C00000"/>
                </a:solidFill>
                <a:latin typeface="Times New Roman" panose="02020603050405020304" pitchFamily="18" charset="0"/>
              </a:rPr>
              <a:t>As large LCD TVs become increasingly popular, we are seeing increased production of TAB (tape automated bonding) tape for mounting the driver IC</a:t>
            </a:r>
          </a:p>
          <a:p>
            <a:pPr algn="just"/>
            <a:r>
              <a:rPr lang="en-US" sz="2000" b="0" i="0" u="none" strike="noStrike" baseline="0" dirty="0">
                <a:solidFill>
                  <a:srgbClr val="C00000"/>
                </a:solidFill>
                <a:latin typeface="Times New Roman" panose="02020603050405020304" pitchFamily="18" charset="0"/>
              </a:rPr>
              <a:t>(integrated circuit) that drives the liquid-crystal circuits</a:t>
            </a:r>
            <a:r>
              <a:rPr lang="en-US" sz="2000" b="0" i="0" u="none" strike="noStrike" baseline="0" dirty="0">
                <a:latin typeface="Times New Roman" panose="02020603050405020304" pitchFamily="18" charset="0"/>
              </a:rPr>
              <a:t>. </a:t>
            </a:r>
            <a:r>
              <a:rPr lang="en-US" sz="2000" b="0" i="0" u="none" strike="noStrike" baseline="0" dirty="0">
                <a:solidFill>
                  <a:srgbClr val="006600"/>
                </a:solidFill>
                <a:latin typeface="Times New Roman" panose="02020603050405020304" pitchFamily="18" charset="0"/>
              </a:rPr>
              <a:t>The conventional TAB method, called the flying lead structure, is illustrated in Fig below. An opening (device hole) is opened at the place where the chip is to be mounted, and an inner lead providing the interconnect with the chip electrode sticks out into</a:t>
            </a:r>
            <a:endParaRPr lang="en-IN" sz="2000" dirty="0">
              <a:solidFill>
                <a:srgbClr val="006600"/>
              </a:solidFill>
            </a:endParaRPr>
          </a:p>
        </p:txBody>
      </p:sp>
      <p:pic>
        <p:nvPicPr>
          <p:cNvPr id="9" name="Picture 8">
            <a:extLst>
              <a:ext uri="{FF2B5EF4-FFF2-40B4-BE49-F238E27FC236}">
                <a16:creationId xmlns:a16="http://schemas.microsoft.com/office/drawing/2014/main" id="{0B304EC8-CD32-42AC-EB2C-65F1536FD87D}"/>
              </a:ext>
            </a:extLst>
          </p:cNvPr>
          <p:cNvPicPr>
            <a:picLocks noChangeAspect="1"/>
          </p:cNvPicPr>
          <p:nvPr/>
        </p:nvPicPr>
        <p:blipFill>
          <a:blip r:embed="rId2"/>
          <a:stretch>
            <a:fillRect/>
          </a:stretch>
        </p:blipFill>
        <p:spPr>
          <a:xfrm>
            <a:off x="1641344" y="3063863"/>
            <a:ext cx="4867311" cy="3009922"/>
          </a:xfrm>
          <a:prstGeom prst="rect">
            <a:avLst/>
          </a:prstGeom>
        </p:spPr>
      </p:pic>
      <p:sp>
        <p:nvSpPr>
          <p:cNvPr id="11" name="TextBox 10">
            <a:extLst>
              <a:ext uri="{FF2B5EF4-FFF2-40B4-BE49-F238E27FC236}">
                <a16:creationId xmlns:a16="http://schemas.microsoft.com/office/drawing/2014/main" id="{3A443270-C95F-6AEE-9FA1-DA0A8434BDA5}"/>
              </a:ext>
            </a:extLst>
          </p:cNvPr>
          <p:cNvSpPr txBox="1"/>
          <p:nvPr/>
        </p:nvSpPr>
        <p:spPr>
          <a:xfrm>
            <a:off x="2188502" y="6156955"/>
            <a:ext cx="4085298" cy="369332"/>
          </a:xfrm>
          <a:prstGeom prst="rect">
            <a:avLst/>
          </a:prstGeom>
          <a:noFill/>
        </p:spPr>
        <p:txBody>
          <a:bodyPr wrap="square">
            <a:spAutoFit/>
          </a:bodyPr>
          <a:lstStyle/>
          <a:p>
            <a:r>
              <a:rPr lang="en-US" dirty="0">
                <a:solidFill>
                  <a:srgbClr val="C00000"/>
                </a:solidFill>
              </a:rPr>
              <a:t>Schematic of COF Interconnect Method</a:t>
            </a:r>
            <a:endParaRPr lang="en-IN" dirty="0">
              <a:solidFill>
                <a:srgbClr val="C00000"/>
              </a:solidFill>
            </a:endParaRPr>
          </a:p>
        </p:txBody>
      </p:sp>
      <p:sp>
        <p:nvSpPr>
          <p:cNvPr id="2" name="TextBox 1">
            <a:extLst>
              <a:ext uri="{FF2B5EF4-FFF2-40B4-BE49-F238E27FC236}">
                <a16:creationId xmlns:a16="http://schemas.microsoft.com/office/drawing/2014/main" id="{8B0F6AEC-7BC4-0BBD-2F49-7E639E09FA1A}"/>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181860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61B4D7-0C1F-6CAA-6CE7-1F28A5F5A376}"/>
              </a:ext>
            </a:extLst>
          </p:cNvPr>
          <p:cNvPicPr>
            <a:picLocks noChangeAspect="1"/>
          </p:cNvPicPr>
          <p:nvPr/>
        </p:nvPicPr>
        <p:blipFill>
          <a:blip r:embed="rId2"/>
          <a:stretch>
            <a:fillRect/>
          </a:stretch>
        </p:blipFill>
        <p:spPr>
          <a:xfrm>
            <a:off x="846666" y="807914"/>
            <a:ext cx="6664871" cy="3713285"/>
          </a:xfrm>
          <a:prstGeom prst="rect">
            <a:avLst/>
          </a:prstGeom>
        </p:spPr>
      </p:pic>
      <p:sp>
        <p:nvSpPr>
          <p:cNvPr id="5" name="TextBox 4">
            <a:extLst>
              <a:ext uri="{FF2B5EF4-FFF2-40B4-BE49-F238E27FC236}">
                <a16:creationId xmlns:a16="http://schemas.microsoft.com/office/drawing/2014/main" id="{DB82B643-78B3-C572-2D09-9ECD2B42AE63}"/>
              </a:ext>
            </a:extLst>
          </p:cNvPr>
          <p:cNvSpPr txBox="1"/>
          <p:nvPr/>
        </p:nvSpPr>
        <p:spPr>
          <a:xfrm>
            <a:off x="846666" y="4634475"/>
            <a:ext cx="7648707" cy="1231106"/>
          </a:xfrm>
          <a:prstGeom prst="rect">
            <a:avLst/>
          </a:prstGeom>
          <a:noFill/>
        </p:spPr>
        <p:txBody>
          <a:bodyPr wrap="square">
            <a:spAutoFit/>
          </a:bodyPr>
          <a:lstStyle/>
          <a:p>
            <a:r>
              <a:rPr lang="en-US" sz="2000" dirty="0">
                <a:solidFill>
                  <a:srgbClr val="C00000"/>
                </a:solidFill>
              </a:rPr>
              <a:t>SEM Photographs of Inner Lead Using TAB Method and COF Method</a:t>
            </a:r>
          </a:p>
          <a:p>
            <a:pPr algn="l"/>
            <a:endParaRPr lang="en-US" sz="1800" b="0" i="1" u="none" strike="noStrike" baseline="0" dirty="0">
              <a:latin typeface="Times New Roman" panose="02020603050405020304" pitchFamily="18" charset="0"/>
            </a:endParaRPr>
          </a:p>
          <a:p>
            <a:pPr algn="l"/>
            <a:r>
              <a:rPr lang="en-US" sz="1800" b="0" i="1" u="none" strike="noStrike" baseline="0" dirty="0">
                <a:solidFill>
                  <a:srgbClr val="006600"/>
                </a:solidFill>
                <a:latin typeface="Times New Roman" panose="02020603050405020304" pitchFamily="18" charset="0"/>
              </a:rPr>
              <a:t>The COF method is capable of forming fine-featured interconnects with a pitch of less than 40 </a:t>
            </a:r>
            <a:r>
              <a:rPr lang="en-US" dirty="0">
                <a:solidFill>
                  <a:srgbClr val="006600"/>
                </a:solidFill>
                <a:latin typeface="Symbol" panose="05050102010706020507" pitchFamily="18" charset="2"/>
              </a:rPr>
              <a:t>m</a:t>
            </a:r>
            <a:r>
              <a:rPr lang="en-US" sz="1800" b="0" i="1" u="none" strike="noStrike" baseline="0" dirty="0">
                <a:solidFill>
                  <a:srgbClr val="006600"/>
                </a:solidFill>
                <a:latin typeface="Times New Roman" panose="02020603050405020304" pitchFamily="18" charset="0"/>
              </a:rPr>
              <a:t>m.</a:t>
            </a:r>
            <a:endParaRPr lang="en-IN" dirty="0">
              <a:solidFill>
                <a:srgbClr val="006600"/>
              </a:solidFill>
            </a:endParaRPr>
          </a:p>
        </p:txBody>
      </p:sp>
      <p:sp>
        <p:nvSpPr>
          <p:cNvPr id="2" name="TextBox 1">
            <a:extLst>
              <a:ext uri="{FF2B5EF4-FFF2-40B4-BE49-F238E27FC236}">
                <a16:creationId xmlns:a16="http://schemas.microsoft.com/office/drawing/2014/main" id="{6F04F566-E073-A0E5-7EA2-B06095BE8AD7}"/>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Tree>
    <p:extLst>
      <p:ext uri="{BB962C8B-B14F-4D97-AF65-F5344CB8AC3E}">
        <p14:creationId xmlns:p14="http://schemas.microsoft.com/office/powerpoint/2010/main" val="1145401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F3FBE-5BFA-F6E9-4468-01556B6AB4C7}"/>
              </a:ext>
            </a:extLst>
          </p:cNvPr>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pic>
        <p:nvPicPr>
          <p:cNvPr id="1026" name="Picture 2">
            <a:extLst>
              <a:ext uri="{FF2B5EF4-FFF2-40B4-BE49-F238E27FC236}">
                <a16:creationId xmlns:a16="http://schemas.microsoft.com/office/drawing/2014/main" id="{1F2DDA45-5F6F-1A06-A769-23706814C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259" y="1081606"/>
            <a:ext cx="4095874" cy="462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7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57C88B-A1B1-385E-C45B-8C237881B433}"/>
              </a:ext>
            </a:extLst>
          </p:cNvPr>
          <p:cNvSpPr txBox="1"/>
          <p:nvPr/>
        </p:nvSpPr>
        <p:spPr>
          <a:xfrm>
            <a:off x="2337197" y="799446"/>
            <a:ext cx="4560094" cy="447687"/>
          </a:xfrm>
          <a:prstGeom prst="rect">
            <a:avLst/>
          </a:prstGeom>
          <a:noFill/>
        </p:spPr>
        <p:txBody>
          <a:bodyPr wrap="square">
            <a:spAutoFit/>
          </a:bodyPr>
          <a:lstStyle/>
          <a:p>
            <a:pPr fontAlgn="base">
              <a:lnSpc>
                <a:spcPts val="2700"/>
              </a:lnSpc>
              <a:spcBef>
                <a:spcPts val="3000"/>
              </a:spcBef>
              <a:spcAft>
                <a:spcPts val="1500"/>
              </a:spcAft>
            </a:pPr>
            <a:r>
              <a:rPr lang="en-IN" sz="3200" b="1" dirty="0">
                <a:solidFill>
                  <a:srgbClr val="0000CC"/>
                </a:solidFill>
                <a:effectLst/>
                <a:latin typeface="Arial" panose="020B0604020202020204" pitchFamily="34" charset="0"/>
                <a:ea typeface="Times New Roman" panose="02020603050405020304" pitchFamily="18" charset="0"/>
              </a:rPr>
              <a:t>How CRT TVs Work</a:t>
            </a:r>
            <a:endParaRPr lang="en-IN" sz="2400" b="1" dirty="0">
              <a:solidFill>
                <a:srgbClr val="0000CC"/>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03B1AFA-2418-9308-73AC-5B7361726253}"/>
              </a:ext>
            </a:extLst>
          </p:cNvPr>
          <p:cNvSpPr txBox="1"/>
          <p:nvPr/>
        </p:nvSpPr>
        <p:spPr>
          <a:xfrm>
            <a:off x="679980" y="1322916"/>
            <a:ext cx="7686675" cy="4832092"/>
          </a:xfrm>
          <a:prstGeom prst="rect">
            <a:avLst/>
          </a:prstGeom>
          <a:noFill/>
        </p:spPr>
        <p:txBody>
          <a:bodyPr wrap="square">
            <a:spAutoFit/>
          </a:bodyPr>
          <a:lstStyle/>
          <a:p>
            <a:pPr algn="just"/>
            <a:r>
              <a:rPr lang="en-IN" sz="2800" dirty="0">
                <a:solidFill>
                  <a:srgbClr val="C00000"/>
                </a:solidFill>
                <a:effectLst/>
                <a:latin typeface="inherit"/>
                <a:ea typeface="Calibri" panose="020F0502020204030204" pitchFamily="34" charset="0"/>
                <a:cs typeface="Arial" panose="020B0604020202020204" pitchFamily="34" charset="0"/>
              </a:rPr>
              <a:t>The technology in a CRT TV revolves around a cathode ray tube</a:t>
            </a:r>
            <a:r>
              <a:rPr lang="en-IN" sz="2800" dirty="0">
                <a:solidFill>
                  <a:srgbClr val="2E2E30"/>
                </a:solidFill>
                <a:effectLst/>
                <a:latin typeface="inherit"/>
                <a:ea typeface="Calibri" panose="020F0502020204030204" pitchFamily="34" charset="0"/>
                <a:cs typeface="Arial" panose="020B0604020202020204" pitchFamily="34" charset="0"/>
              </a:rPr>
              <a:t>. </a:t>
            </a:r>
          </a:p>
          <a:p>
            <a:pPr algn="just"/>
            <a:r>
              <a:rPr lang="en-IN" sz="2800" dirty="0">
                <a:solidFill>
                  <a:srgbClr val="006600"/>
                </a:solidFill>
                <a:effectLst/>
                <a:latin typeface="inherit"/>
                <a:ea typeface="Calibri" panose="020F0502020204030204" pitchFamily="34" charset="0"/>
                <a:cs typeface="Arial" panose="020B0604020202020204" pitchFamily="34" charset="0"/>
              </a:rPr>
              <a:t>This vacuum tube projects electrons onto a screen to create an image. </a:t>
            </a:r>
          </a:p>
          <a:p>
            <a:pPr algn="just"/>
            <a:r>
              <a:rPr lang="en-IN" sz="2800" dirty="0">
                <a:solidFill>
                  <a:srgbClr val="8B4F25"/>
                </a:solidFill>
                <a:effectLst/>
                <a:latin typeface="inherit"/>
                <a:ea typeface="Calibri" panose="020F0502020204030204" pitchFamily="34" charset="0"/>
                <a:cs typeface="Arial" panose="020B0604020202020204" pitchFamily="34" charset="0"/>
              </a:rPr>
              <a:t>When signals come into the TV, a circuit shoots electrons down the tube to build a picture on the screen via an aperture mask. </a:t>
            </a:r>
          </a:p>
          <a:p>
            <a:pPr algn="just"/>
            <a:r>
              <a:rPr lang="en-IN" sz="2800" dirty="0">
                <a:solidFill>
                  <a:srgbClr val="26548B"/>
                </a:solidFill>
                <a:effectLst/>
                <a:latin typeface="inherit"/>
                <a:ea typeface="Calibri" panose="020F0502020204030204" pitchFamily="34" charset="0"/>
                <a:cs typeface="Arial" panose="020B0604020202020204" pitchFamily="34" charset="0"/>
              </a:rPr>
              <a:t>The inside of the screen contains phosphors that create red, blue or green light; the </a:t>
            </a:r>
            <a:r>
              <a:rPr lang="en-IN" sz="2800" dirty="0" err="1">
                <a:solidFill>
                  <a:srgbClr val="26548B"/>
                </a:solidFill>
                <a:effectLst/>
                <a:latin typeface="inherit"/>
                <a:ea typeface="Calibri" panose="020F0502020204030204" pitchFamily="34" charset="0"/>
                <a:cs typeface="Arial" panose="020B0604020202020204" pitchFamily="34" charset="0"/>
              </a:rPr>
              <a:t>colors</a:t>
            </a:r>
            <a:r>
              <a:rPr lang="en-IN" sz="2800" dirty="0">
                <a:solidFill>
                  <a:srgbClr val="26548B"/>
                </a:solidFill>
                <a:effectLst/>
                <a:latin typeface="inherit"/>
                <a:ea typeface="Calibri" panose="020F0502020204030204" pitchFamily="34" charset="0"/>
                <a:cs typeface="Arial" panose="020B0604020202020204" pitchFamily="34" charset="0"/>
              </a:rPr>
              <a:t> and subsequent images you see on the TV occur when electrons strike the phosphor layer and light it up.</a:t>
            </a:r>
            <a:endParaRPr lang="en-IN" sz="2800" dirty="0">
              <a:solidFill>
                <a:srgbClr val="26548B"/>
              </a:solidFill>
            </a:endParaRPr>
          </a:p>
        </p:txBody>
      </p:sp>
    </p:spTree>
    <p:extLst>
      <p:ext uri="{BB962C8B-B14F-4D97-AF65-F5344CB8AC3E}">
        <p14:creationId xmlns:p14="http://schemas.microsoft.com/office/powerpoint/2010/main" val="346002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B14AD-A9BE-54ED-9D8E-A18164ABE3C0}"/>
              </a:ext>
            </a:extLst>
          </p:cNvPr>
          <p:cNvSpPr txBox="1"/>
          <p:nvPr/>
        </p:nvSpPr>
        <p:spPr>
          <a:xfrm>
            <a:off x="728133" y="1266825"/>
            <a:ext cx="8044392" cy="5262979"/>
          </a:xfrm>
          <a:prstGeom prst="rect">
            <a:avLst/>
          </a:prstGeom>
          <a:noFill/>
        </p:spPr>
        <p:txBody>
          <a:bodyPr wrap="square">
            <a:spAutoFit/>
          </a:bodyPr>
          <a:lstStyle/>
          <a:p>
            <a:pPr algn="just"/>
            <a:r>
              <a:rPr lang="en-IN" sz="2400" dirty="0">
                <a:solidFill>
                  <a:srgbClr val="C00000"/>
                </a:solidFill>
                <a:latin typeface="Arial" panose="020B0604020202020204" pitchFamily="34" charset="0"/>
                <a:ea typeface="Calibri" panose="020F0502020204030204" pitchFamily="34" charset="0"/>
              </a:rPr>
              <a:t>The Old C</a:t>
            </a:r>
            <a:r>
              <a:rPr lang="en-IN" sz="2400" dirty="0">
                <a:solidFill>
                  <a:srgbClr val="C00000"/>
                </a:solidFill>
                <a:effectLst/>
                <a:latin typeface="Arial" panose="020B0604020202020204" pitchFamily="34" charset="0"/>
                <a:ea typeface="Calibri" panose="020F0502020204030204" pitchFamily="34" charset="0"/>
              </a:rPr>
              <a:t>R TV used in </a:t>
            </a:r>
            <a:r>
              <a:rPr lang="en-IN" sz="2400" dirty="0" err="1">
                <a:solidFill>
                  <a:srgbClr val="C00000"/>
                </a:solidFill>
                <a:effectLst/>
                <a:latin typeface="Arial" panose="020B0604020202020204" pitchFamily="34" charset="0"/>
                <a:ea typeface="Calibri" panose="020F0502020204030204" pitchFamily="34" charset="0"/>
              </a:rPr>
              <a:t>seventees</a:t>
            </a:r>
            <a:r>
              <a:rPr lang="en-IN" sz="2400" dirty="0">
                <a:solidFill>
                  <a:srgbClr val="C00000"/>
                </a:solidFill>
                <a:effectLst/>
                <a:latin typeface="Arial" panose="020B0604020202020204" pitchFamily="34" charset="0"/>
                <a:ea typeface="Calibri" panose="020F0502020204030204" pitchFamily="34" charset="0"/>
              </a:rPr>
              <a:t>  became unpopular because of their bulky size, curved screens and hefty weight and look like museum artifacts </a:t>
            </a:r>
          </a:p>
          <a:p>
            <a:pPr algn="just"/>
            <a:r>
              <a:rPr lang="en-IN" sz="2400" dirty="0">
                <a:solidFill>
                  <a:srgbClr val="006600"/>
                </a:solidFill>
                <a:effectLst/>
                <a:latin typeface="inherit"/>
                <a:ea typeface="Calibri" panose="020F0502020204030204" pitchFamily="34" charset="0"/>
                <a:cs typeface="Arial" panose="020B0604020202020204" pitchFamily="34" charset="0"/>
              </a:rPr>
              <a:t>The 1960s saw the first steps toward creating TVs with slimmer and bigger LCD and plasma displays</a:t>
            </a:r>
            <a:r>
              <a:rPr lang="en-IN" sz="2400" dirty="0">
                <a:solidFill>
                  <a:srgbClr val="2E2E30"/>
                </a:solidFill>
                <a:effectLst/>
                <a:latin typeface="inherit"/>
                <a:ea typeface="Calibri" panose="020F0502020204030204" pitchFamily="34" charset="0"/>
                <a:cs typeface="Arial" panose="020B0604020202020204" pitchFamily="34" charset="0"/>
              </a:rPr>
              <a:t>. </a:t>
            </a:r>
          </a:p>
          <a:p>
            <a:pPr algn="just"/>
            <a:r>
              <a:rPr lang="en-IN" sz="2400" dirty="0">
                <a:solidFill>
                  <a:srgbClr val="00B0F0"/>
                </a:solidFill>
                <a:effectLst/>
                <a:latin typeface="inherit"/>
                <a:ea typeface="Calibri" panose="020F0502020204030204" pitchFamily="34" charset="0"/>
                <a:cs typeface="Arial" panose="020B0604020202020204" pitchFamily="34" charset="0"/>
              </a:rPr>
              <a:t>These new technologies would not change consumer buying habits for some years to come, however, as the first models were very expensive. By the 2000s, lower prices and improved features made flat-screen TVs a viable choice for consumers, and CRTs became less popular</a:t>
            </a:r>
            <a:r>
              <a:rPr lang="en-IN" sz="2400" dirty="0">
                <a:solidFill>
                  <a:srgbClr val="2E2E30"/>
                </a:solidFill>
                <a:effectLst/>
                <a:latin typeface="inherit"/>
                <a:ea typeface="Calibri" panose="020F0502020204030204" pitchFamily="34" charset="0"/>
                <a:cs typeface="Arial" panose="020B0604020202020204" pitchFamily="34" charset="0"/>
              </a:rPr>
              <a:t>. </a:t>
            </a:r>
          </a:p>
          <a:p>
            <a:pPr algn="just"/>
            <a:r>
              <a:rPr lang="en-IN" sz="2400" dirty="0">
                <a:solidFill>
                  <a:srgbClr val="85491F"/>
                </a:solidFill>
                <a:effectLst/>
                <a:latin typeface="inherit"/>
                <a:ea typeface="Calibri" panose="020F0502020204030204" pitchFamily="34" charset="0"/>
                <a:cs typeface="Arial" panose="020B0604020202020204" pitchFamily="34" charset="0"/>
              </a:rPr>
              <a:t>For example, in 2005, Panasonic announced that its LCD flat panels would outsell its CRT models for the first time by 2006. Within a few years, flat-screen TVs went on to replace CRT designs</a:t>
            </a:r>
            <a:r>
              <a:rPr lang="en-IN" sz="2400" dirty="0">
                <a:solidFill>
                  <a:srgbClr val="2E2E30"/>
                </a:solidFill>
                <a:effectLst/>
                <a:latin typeface="inherit"/>
                <a:ea typeface="Calibri" panose="020F0502020204030204" pitchFamily="34" charset="0"/>
                <a:cs typeface="Arial" panose="020B0604020202020204" pitchFamily="34" charset="0"/>
              </a:rPr>
              <a:t>.</a:t>
            </a:r>
            <a:endParaRPr lang="en-IN" sz="2400" dirty="0">
              <a:solidFill>
                <a:srgbClr val="2E2E30"/>
              </a:solidFill>
              <a:effectLst/>
              <a:latin typeface="Arial" panose="020B060402020202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15A97728-CA3F-28C2-2E14-3C02430DDB8E}"/>
              </a:ext>
            </a:extLst>
          </p:cNvPr>
          <p:cNvSpPr txBox="1"/>
          <p:nvPr/>
        </p:nvSpPr>
        <p:spPr>
          <a:xfrm>
            <a:off x="1219200" y="690060"/>
            <a:ext cx="4536282" cy="438582"/>
          </a:xfrm>
          <a:prstGeom prst="rect">
            <a:avLst/>
          </a:prstGeom>
          <a:noFill/>
        </p:spPr>
        <p:txBody>
          <a:bodyPr wrap="square">
            <a:spAutoFit/>
          </a:bodyPr>
          <a:lstStyle/>
          <a:p>
            <a:pPr fontAlgn="base">
              <a:lnSpc>
                <a:spcPts val="2700"/>
              </a:lnSpc>
              <a:spcBef>
                <a:spcPts val="3000"/>
              </a:spcBef>
              <a:spcAft>
                <a:spcPts val="1500"/>
              </a:spcAft>
            </a:pPr>
            <a:r>
              <a:rPr lang="en-IN" sz="2800" b="1" dirty="0">
                <a:solidFill>
                  <a:srgbClr val="26548B"/>
                </a:solidFill>
                <a:latin typeface="Arial" panose="020B0604020202020204" pitchFamily="34" charset="0"/>
                <a:ea typeface="Times New Roman" panose="02020603050405020304" pitchFamily="18" charset="0"/>
              </a:rPr>
              <a:t>The Decline of CR TV</a:t>
            </a:r>
            <a:endParaRPr lang="en-IN" sz="2800" dirty="0">
              <a:solidFill>
                <a:srgbClr val="26548B"/>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97547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66F226-E914-E06C-4A9B-2EDE6505F557}"/>
              </a:ext>
            </a:extLst>
          </p:cNvPr>
          <p:cNvSpPr txBox="1"/>
          <p:nvPr/>
        </p:nvSpPr>
        <p:spPr>
          <a:xfrm>
            <a:off x="128588" y="657761"/>
            <a:ext cx="8886824" cy="5632311"/>
          </a:xfrm>
          <a:prstGeom prst="rect">
            <a:avLst/>
          </a:prstGeom>
          <a:noFill/>
        </p:spPr>
        <p:txBody>
          <a:bodyPr wrap="square">
            <a:spAutoFit/>
          </a:bodyPr>
          <a:lstStyle/>
          <a:p>
            <a:pPr marL="571500" indent="-571500" algn="just">
              <a:buFont typeface="Arial" panose="020B0604020202020204" pitchFamily="34" charset="0"/>
              <a:buChar char="•"/>
            </a:pPr>
            <a:r>
              <a:rPr lang="en-US" sz="3600" b="1" dirty="0">
                <a:solidFill>
                  <a:srgbClr val="FF0000"/>
                </a:solidFill>
              </a:rPr>
              <a:t>Modern television sets</a:t>
            </a:r>
            <a:r>
              <a:rPr lang="en-US" sz="3600" dirty="0"/>
              <a:t> are much thinner than their predecessors thanks to changes in the manufacturing processes and advanced materials. </a:t>
            </a:r>
          </a:p>
          <a:p>
            <a:pPr marL="571500" indent="-571500" algn="just">
              <a:buFont typeface="Arial" panose="020B0604020202020204" pitchFamily="34" charset="0"/>
              <a:buChar char="•"/>
            </a:pPr>
            <a:r>
              <a:rPr lang="en-US" sz="3600" dirty="0">
                <a:solidFill>
                  <a:schemeClr val="accent6">
                    <a:lumMod val="75000"/>
                  </a:schemeClr>
                </a:solidFill>
              </a:rPr>
              <a:t>Plasma and Liquid Crystal Display TVs have ditched the cathode ray tubes in favor of phosphor gas-filled cells</a:t>
            </a:r>
            <a:r>
              <a:rPr lang="en-US" sz="3600" dirty="0"/>
              <a:t>. </a:t>
            </a:r>
          </a:p>
          <a:p>
            <a:pPr marL="571500" indent="-571500" algn="just">
              <a:buFont typeface="Arial" panose="020B0604020202020204" pitchFamily="34" charset="0"/>
              <a:buChar char="•"/>
            </a:pPr>
            <a:r>
              <a:rPr lang="en-US" sz="3600" dirty="0">
                <a:solidFill>
                  <a:srgbClr val="0000CC"/>
                </a:solidFill>
              </a:rPr>
              <a:t>Thin TVs are designed around their screen with materials and parts added on in a sterile laboratory setting</a:t>
            </a:r>
            <a:endParaRPr lang="en-IN" sz="3600" dirty="0">
              <a:solidFill>
                <a:srgbClr val="0000CC"/>
              </a:solidFill>
            </a:endParaRPr>
          </a:p>
        </p:txBody>
      </p:sp>
    </p:spTree>
    <p:extLst>
      <p:ext uri="{BB962C8B-B14F-4D97-AF65-F5344CB8AC3E}">
        <p14:creationId xmlns:p14="http://schemas.microsoft.com/office/powerpoint/2010/main" val="425209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
        <p:nvSpPr>
          <p:cNvPr id="5" name="내용 개체 틀 2"/>
          <p:cNvSpPr txBox="1">
            <a:spLocks/>
          </p:cNvSpPr>
          <p:nvPr/>
        </p:nvSpPr>
        <p:spPr>
          <a:xfrm>
            <a:off x="16919" y="476470"/>
            <a:ext cx="5983831" cy="400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b="1" dirty="0">
                <a:solidFill>
                  <a:srgbClr val="C00000"/>
                </a:solidFill>
              </a:rPr>
              <a:t>What are raw materials for TV manufacture?</a:t>
            </a:r>
          </a:p>
        </p:txBody>
      </p:sp>
      <p:sp>
        <p:nvSpPr>
          <p:cNvPr id="7" name="TextBox 5"/>
          <p:cNvSpPr txBox="1">
            <a:spLocks noChangeArrowheads="1"/>
          </p:cNvSpPr>
          <p:nvPr/>
        </p:nvSpPr>
        <p:spPr bwMode="auto">
          <a:xfrm>
            <a:off x="-33779" y="781030"/>
            <a:ext cx="8961120"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a:spcAft>
                <a:spcPts val="1200"/>
              </a:spcAft>
              <a:buFont typeface="Wingdings" panose="05000000000000000000" pitchFamily="2" charset="2"/>
              <a:buChar char="Ø"/>
            </a:pPr>
            <a:r>
              <a:rPr lang="en-IN" dirty="0"/>
              <a:t>Over the course of the past more than half decade, the television has gradually become a standard  household item, to the point where it is not uncommon for a household to own more than one television.</a:t>
            </a:r>
          </a:p>
          <a:p>
            <a:pPr marL="285750" indent="-285750" algn="just">
              <a:spcAft>
                <a:spcPts val="1200"/>
              </a:spcAft>
              <a:buFont typeface="Wingdings" panose="05000000000000000000" pitchFamily="2" charset="2"/>
              <a:buChar char="Ø"/>
            </a:pPr>
            <a:r>
              <a:rPr lang="en-IN" dirty="0"/>
              <a:t> As with any object made for human consumption, the television requires materials from an earth that can only provide a finite amount of such things. </a:t>
            </a:r>
          </a:p>
          <a:p>
            <a:pPr marL="285750" indent="-285750" algn="just">
              <a:spcAft>
                <a:spcPts val="1200"/>
              </a:spcAft>
              <a:buFont typeface="Wingdings" panose="05000000000000000000" pitchFamily="2" charset="2"/>
              <a:buChar char="Ø"/>
            </a:pPr>
            <a:r>
              <a:rPr lang="en-IN" dirty="0"/>
              <a:t>These materials come from many different sources, from many different areas of the world, and are all assembled into the different working parts that make up a television. </a:t>
            </a:r>
          </a:p>
          <a:p>
            <a:pPr marL="285750" indent="-285750" algn="just">
              <a:spcAft>
                <a:spcPts val="1200"/>
              </a:spcAft>
              <a:buFont typeface="Wingdings" panose="05000000000000000000" pitchFamily="2" charset="2"/>
              <a:buChar char="Ø"/>
            </a:pPr>
            <a:r>
              <a:rPr lang="en-IN" dirty="0"/>
              <a:t>The materials as they are found raw in nature range from argon gas to platinum ore, and many raw materials are then combined into other secondary materials that are then assembled into the parts of the television. </a:t>
            </a:r>
          </a:p>
          <a:p>
            <a:pPr marL="285750" indent="-285750" algn="just">
              <a:spcAft>
                <a:spcPts val="1200"/>
              </a:spcAft>
              <a:buFont typeface="Wingdings" panose="05000000000000000000" pitchFamily="2" charset="2"/>
              <a:buChar char="Ø"/>
            </a:pPr>
            <a:r>
              <a:rPr lang="en-IN" dirty="0"/>
              <a:t>Televisions depend on a wide range of these naturally found materials to be produced, but the main kinds of materials that make up a television are secondary materials produced from the combination of various raw materials, which makes the different parts of the life cycle of a television each more complex.</a:t>
            </a:r>
          </a:p>
        </p:txBody>
      </p:sp>
    </p:spTree>
    <p:extLst>
      <p:ext uri="{BB962C8B-B14F-4D97-AF65-F5344CB8AC3E}">
        <p14:creationId xmlns:p14="http://schemas.microsoft.com/office/powerpoint/2010/main" val="190550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
        <p:nvSpPr>
          <p:cNvPr id="5" name="내용 개체 틀 2"/>
          <p:cNvSpPr txBox="1">
            <a:spLocks/>
          </p:cNvSpPr>
          <p:nvPr/>
        </p:nvSpPr>
        <p:spPr>
          <a:xfrm>
            <a:off x="16919" y="476470"/>
            <a:ext cx="5983831" cy="400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b="1" dirty="0">
                <a:solidFill>
                  <a:srgbClr val="C00000"/>
                </a:solidFill>
              </a:rPr>
              <a:t>What are raw materials for TV manufacture?</a:t>
            </a:r>
          </a:p>
        </p:txBody>
      </p:sp>
      <p:sp>
        <p:nvSpPr>
          <p:cNvPr id="7" name="TextBox 5"/>
          <p:cNvSpPr txBox="1">
            <a:spLocks noChangeArrowheads="1"/>
          </p:cNvSpPr>
          <p:nvPr/>
        </p:nvSpPr>
        <p:spPr bwMode="auto">
          <a:xfrm>
            <a:off x="0" y="1028680"/>
            <a:ext cx="896112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a:spcAft>
                <a:spcPts val="1200"/>
              </a:spcAft>
              <a:buFont typeface="Wingdings" panose="05000000000000000000" pitchFamily="2" charset="2"/>
              <a:buChar char="Ø"/>
            </a:pPr>
            <a:r>
              <a:rPr lang="en-IN" sz="2000" b="1" i="1" dirty="0">
                <a:solidFill>
                  <a:srgbClr val="0000CC"/>
                </a:solidFill>
              </a:rPr>
              <a:t>Exterior parts of TV </a:t>
            </a:r>
            <a:r>
              <a:rPr lang="en-IN" dirty="0">
                <a:solidFill>
                  <a:srgbClr val="0000CC"/>
                </a:solidFill>
              </a:rPr>
              <a:t>: Plastics (Polyethylene &amp; </a:t>
            </a:r>
            <a:r>
              <a:rPr lang="en-IN" dirty="0">
                <a:solidFill>
                  <a:srgbClr val="C00000"/>
                </a:solidFill>
              </a:rPr>
              <a:t>Thermosets)</a:t>
            </a:r>
            <a:endParaRPr lang="en-IN" dirty="0">
              <a:solidFill>
                <a:srgbClr val="0000CC"/>
              </a:solidFill>
            </a:endParaRPr>
          </a:p>
          <a:p>
            <a:pPr marL="285750" indent="-285750" algn="just">
              <a:spcAft>
                <a:spcPts val="1200"/>
              </a:spcAft>
              <a:buFont typeface="Wingdings" panose="05000000000000000000" pitchFamily="2" charset="2"/>
              <a:buChar char="Ø"/>
            </a:pPr>
            <a:r>
              <a:rPr lang="en-IN" dirty="0">
                <a:solidFill>
                  <a:srgbClr val="0000CC"/>
                </a:solidFill>
              </a:rPr>
              <a:t>Polyethylene</a:t>
            </a:r>
            <a:r>
              <a:rPr lang="en-IN" dirty="0"/>
              <a:t> is moulded into the specific shape that is required to encase a television, and is then set into that shape by using a </a:t>
            </a:r>
            <a:r>
              <a:rPr lang="en-IN" dirty="0">
                <a:solidFill>
                  <a:srgbClr val="0000CC"/>
                </a:solidFill>
              </a:rPr>
              <a:t>thermoset.</a:t>
            </a:r>
          </a:p>
          <a:p>
            <a:pPr marL="285750" indent="-285750" algn="just">
              <a:spcAft>
                <a:spcPts val="1200"/>
              </a:spcAft>
              <a:buFont typeface="Wingdings" panose="05000000000000000000" pitchFamily="2" charset="2"/>
              <a:buChar char="Ø"/>
            </a:pPr>
            <a:r>
              <a:rPr lang="en-IN" dirty="0"/>
              <a:t> </a:t>
            </a:r>
            <a:r>
              <a:rPr lang="en-IN" dirty="0">
                <a:solidFill>
                  <a:srgbClr val="C00000"/>
                </a:solidFill>
              </a:rPr>
              <a:t>Thermosets </a:t>
            </a:r>
            <a:r>
              <a:rPr lang="en-IN" dirty="0"/>
              <a:t>(</a:t>
            </a:r>
            <a:r>
              <a:rPr lang="en-IN" dirty="0">
                <a:solidFill>
                  <a:srgbClr val="C00000"/>
                </a:solidFill>
              </a:rPr>
              <a:t>urea formaldehyde</a:t>
            </a:r>
            <a:r>
              <a:rPr lang="en-IN" dirty="0"/>
              <a:t>) The fixing of thermosets is necessary for electronic appliances like televisions that produce a significant amount of heat, so that the plastic that encases the television will not melt down. </a:t>
            </a:r>
          </a:p>
          <a:p>
            <a:pPr marL="285750" indent="-285750" algn="just">
              <a:spcAft>
                <a:spcPts val="1200"/>
              </a:spcAft>
              <a:buFont typeface="Wingdings" panose="05000000000000000000" pitchFamily="2" charset="2"/>
              <a:buChar char="Ø"/>
            </a:pPr>
            <a:r>
              <a:rPr lang="en-IN" b="1" dirty="0">
                <a:solidFill>
                  <a:srgbClr val="0000CC"/>
                </a:solidFill>
              </a:rPr>
              <a:t>Glass</a:t>
            </a:r>
            <a:r>
              <a:rPr lang="en-IN" dirty="0"/>
              <a:t>. Glass is the essential material that makes up the screen of a television, and is made from the chemical compound silicon oxide. </a:t>
            </a:r>
          </a:p>
          <a:p>
            <a:pPr marL="285750" indent="-285750" algn="just">
              <a:spcAft>
                <a:spcPts val="1200"/>
              </a:spcAft>
              <a:buFont typeface="Wingdings" panose="05000000000000000000" pitchFamily="2" charset="2"/>
              <a:buChar char="Ø"/>
            </a:pPr>
            <a:r>
              <a:rPr lang="en-IN" sz="2400" b="1" i="1" dirty="0">
                <a:solidFill>
                  <a:srgbClr val="006600"/>
                </a:solidFill>
                <a:latin typeface="proxima-nova"/>
                <a:ea typeface="Times New Roman" panose="02020603050405020304" pitchFamily="18" charset="0"/>
                <a:cs typeface="Times New Roman" panose="02020603050405020304" pitchFamily="18" charset="0"/>
              </a:rPr>
              <a:t>Interior parts of a TV </a:t>
            </a:r>
            <a:r>
              <a:rPr lang="en-IN" dirty="0">
                <a:solidFill>
                  <a:srgbClr val="006600"/>
                </a:solidFill>
                <a:latin typeface="proxima-nova"/>
                <a:ea typeface="Times New Roman" panose="02020603050405020304" pitchFamily="18" charset="0"/>
                <a:cs typeface="Times New Roman" panose="02020603050405020304" pitchFamily="18" charset="0"/>
              </a:rPr>
              <a:t>:</a:t>
            </a:r>
            <a:r>
              <a:rPr lang="en-IN" dirty="0">
                <a:solidFill>
                  <a:srgbClr val="8A8A8A"/>
                </a:solidFill>
                <a:latin typeface="proxima-nova"/>
                <a:ea typeface="Times New Roman" panose="02020603050405020304" pitchFamily="18" charset="0"/>
                <a:cs typeface="Times New Roman" panose="02020603050405020304" pitchFamily="18" charset="0"/>
              </a:rPr>
              <a:t> </a:t>
            </a:r>
            <a:r>
              <a:rPr lang="en-IN" dirty="0"/>
              <a:t>Plastics, gases and minerals (phosphor)</a:t>
            </a:r>
          </a:p>
          <a:p>
            <a:pPr marL="285750" indent="-285750" algn="just">
              <a:spcAft>
                <a:spcPts val="1200"/>
              </a:spcAft>
              <a:buFont typeface="Wingdings" panose="05000000000000000000" pitchFamily="2" charset="2"/>
              <a:buChar char="Ø"/>
            </a:pPr>
            <a:r>
              <a:rPr lang="en-IN" dirty="0"/>
              <a:t>Gases such as argon, neon, and xenon gas fill the television screen for the purpose of projecting </a:t>
            </a:r>
            <a:r>
              <a:rPr lang="en-IN" dirty="0" err="1"/>
              <a:t>colors</a:t>
            </a:r>
            <a:r>
              <a:rPr lang="en-IN" dirty="0"/>
              <a:t> into the screen, and are made visible by the phosphor coating that coats the inside of a television screen</a:t>
            </a:r>
          </a:p>
          <a:p>
            <a:pPr marL="285750" indent="-285750" algn="just">
              <a:spcAft>
                <a:spcPts val="1200"/>
              </a:spcAft>
              <a:buFont typeface="Wingdings" panose="05000000000000000000" pitchFamily="2" charset="2"/>
              <a:buChar char="Ø"/>
            </a:pPr>
            <a:r>
              <a:rPr lang="en-IN" dirty="0"/>
              <a:t>Glass and lead are also found inside of a television screen. These two materials make up  cathode ray tubes, which are the video display components of a television</a:t>
            </a:r>
          </a:p>
        </p:txBody>
      </p:sp>
    </p:spTree>
    <p:extLst>
      <p:ext uri="{BB962C8B-B14F-4D97-AF65-F5344CB8AC3E}">
        <p14:creationId xmlns:p14="http://schemas.microsoft.com/office/powerpoint/2010/main" val="39421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7691718" cy="492443"/>
          </a:xfrm>
          <a:prstGeom prst="rect">
            <a:avLst/>
          </a:prstGeom>
          <a:noFill/>
        </p:spPr>
        <p:txBody>
          <a:bodyPr wrap="square" rtlCol="0">
            <a:spAutoFit/>
          </a:bodyPr>
          <a:lstStyle/>
          <a:p>
            <a:r>
              <a:rPr lang="en-US" sz="2600" b="1" dirty="0">
                <a:solidFill>
                  <a:srgbClr val="006600"/>
                </a:solidFill>
              </a:rPr>
              <a:t>Case study on Electronic Device: FLAT SCREEN DISPLAY</a:t>
            </a:r>
            <a:endParaRPr lang="en-US" sz="2600" b="1" dirty="0">
              <a:solidFill>
                <a:srgbClr val="0000CC"/>
              </a:solidFill>
            </a:endParaRPr>
          </a:p>
        </p:txBody>
      </p:sp>
      <p:sp>
        <p:nvSpPr>
          <p:cNvPr id="5" name="내용 개체 틀 2"/>
          <p:cNvSpPr txBox="1">
            <a:spLocks/>
          </p:cNvSpPr>
          <p:nvPr/>
        </p:nvSpPr>
        <p:spPr>
          <a:xfrm>
            <a:off x="226469" y="246221"/>
            <a:ext cx="5983831" cy="4000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400" b="1" dirty="0">
                <a:solidFill>
                  <a:srgbClr val="C00000"/>
                </a:solidFill>
              </a:rPr>
              <a:t> </a:t>
            </a:r>
          </a:p>
          <a:p>
            <a:pPr marL="0" indent="0">
              <a:buNone/>
            </a:pPr>
            <a:r>
              <a:rPr lang="en-US" altLang="ko-KR" sz="2400" b="1" dirty="0">
                <a:solidFill>
                  <a:srgbClr val="C00000"/>
                </a:solidFill>
              </a:rPr>
              <a:t>TV  components and their manufacture</a:t>
            </a:r>
          </a:p>
        </p:txBody>
      </p:sp>
      <p:sp>
        <p:nvSpPr>
          <p:cNvPr id="7" name="TextBox 5"/>
          <p:cNvSpPr txBox="1">
            <a:spLocks noChangeArrowheads="1"/>
          </p:cNvSpPr>
          <p:nvPr/>
        </p:nvSpPr>
        <p:spPr bwMode="auto">
          <a:xfrm>
            <a:off x="104776" y="1228397"/>
            <a:ext cx="832484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a:spcAft>
                <a:spcPts val="1200"/>
              </a:spcAft>
              <a:buFont typeface="Wingdings" panose="05000000000000000000" pitchFamily="2" charset="2"/>
              <a:buChar char="Ø"/>
            </a:pPr>
            <a:r>
              <a:rPr lang="en-IN" sz="2000" b="1" dirty="0">
                <a:solidFill>
                  <a:srgbClr val="006600"/>
                </a:solidFill>
              </a:rPr>
              <a:t>M</a:t>
            </a:r>
            <a:r>
              <a:rPr lang="en-IN" sz="2000" dirty="0">
                <a:solidFill>
                  <a:srgbClr val="006600"/>
                </a:solidFill>
              </a:rPr>
              <a:t>ain electrical components </a:t>
            </a:r>
            <a:r>
              <a:rPr lang="en-IN" sz="2000" b="1" dirty="0">
                <a:solidFill>
                  <a:srgbClr val="006600"/>
                </a:solidFill>
              </a:rPr>
              <a:t>of TV </a:t>
            </a:r>
            <a:r>
              <a:rPr lang="en-IN" sz="2000" dirty="0">
                <a:solidFill>
                  <a:srgbClr val="0000CC"/>
                </a:solidFill>
              </a:rPr>
              <a:t>:O</a:t>
            </a:r>
            <a:r>
              <a:rPr lang="en-IN" sz="2000" dirty="0"/>
              <a:t>n the interior of a television require a large amount of </a:t>
            </a:r>
            <a:r>
              <a:rPr lang="en-IN" sz="2000" dirty="0">
                <a:solidFill>
                  <a:srgbClr val="006600"/>
                </a:solidFill>
              </a:rPr>
              <a:t>silicon</a:t>
            </a:r>
            <a:r>
              <a:rPr lang="en-IN" sz="2000" dirty="0"/>
              <a:t>; these include components such as the logic board, circuit boards, and capacitors </a:t>
            </a:r>
          </a:p>
          <a:p>
            <a:pPr marL="285750" indent="-285750" algn="just">
              <a:spcAft>
                <a:spcPts val="1200"/>
              </a:spcAft>
              <a:buFont typeface="Wingdings" panose="05000000000000000000" pitchFamily="2" charset="2"/>
              <a:buChar char="Ø"/>
            </a:pPr>
            <a:r>
              <a:rPr lang="en-IN" sz="2000" dirty="0">
                <a:solidFill>
                  <a:srgbClr val="C00000"/>
                </a:solidFill>
              </a:rPr>
              <a:t>Manufacturing process</a:t>
            </a:r>
            <a:r>
              <a:rPr lang="en-IN" sz="2000" dirty="0"/>
              <a:t> </a:t>
            </a:r>
            <a:r>
              <a:rPr lang="en-IN" sz="2000" dirty="0">
                <a:solidFill>
                  <a:srgbClr val="FF0000"/>
                </a:solidFill>
              </a:rPr>
              <a:t>- Injection moulding process</a:t>
            </a:r>
            <a:r>
              <a:rPr lang="en-IN" sz="2000" dirty="0"/>
              <a:t>. Molten plastic is  poured into a </a:t>
            </a:r>
            <a:r>
              <a:rPr lang="en-IN" sz="2000" dirty="0" err="1"/>
              <a:t>mold</a:t>
            </a:r>
            <a:r>
              <a:rPr lang="en-IN" sz="2000" dirty="0"/>
              <a:t> .Once that plastic has been set in the </a:t>
            </a:r>
            <a:r>
              <a:rPr lang="en-IN" sz="2000" dirty="0" err="1"/>
              <a:t>mold</a:t>
            </a:r>
            <a:r>
              <a:rPr lang="en-IN" sz="2000" dirty="0"/>
              <a:t>, the thermoset is applied to ensure that the plastic will not melt down again</a:t>
            </a:r>
          </a:p>
          <a:p>
            <a:pPr marL="285750" indent="-285750" algn="just">
              <a:spcAft>
                <a:spcPts val="1200"/>
              </a:spcAft>
              <a:buFont typeface="Wingdings" panose="05000000000000000000" pitchFamily="2" charset="2"/>
              <a:buChar char="Ø"/>
            </a:pPr>
            <a:r>
              <a:rPr lang="en-IN" sz="2000" dirty="0" err="1">
                <a:solidFill>
                  <a:srgbClr val="0000CC"/>
                </a:solidFill>
              </a:rPr>
              <a:t>Packaging</a:t>
            </a:r>
            <a:r>
              <a:rPr lang="en-IN" sz="2000" dirty="0" err="1"/>
              <a:t>:The</a:t>
            </a:r>
            <a:r>
              <a:rPr lang="en-IN" sz="2000" dirty="0"/>
              <a:t> televisions are usually packaged in cardboard boxes, which are commonly made from recycled </a:t>
            </a:r>
            <a:r>
              <a:rPr lang="en-IN" sz="2000" dirty="0" err="1"/>
              <a:t>paper.More</a:t>
            </a:r>
            <a:r>
              <a:rPr lang="en-IN" sz="2000" dirty="0"/>
              <a:t> plastic is then used to protect the television in the form of protective wrap such as bubble wrap. Bubble wrap is also made from the polyethylene that makes up many components of the television, making plastic a material that is essential to every stage of a television</a:t>
            </a:r>
          </a:p>
        </p:txBody>
      </p:sp>
    </p:spTree>
    <p:extLst>
      <p:ext uri="{BB962C8B-B14F-4D97-AF65-F5344CB8AC3E}">
        <p14:creationId xmlns:p14="http://schemas.microsoft.com/office/powerpoint/2010/main" val="225785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AEC3-60D4-6EDC-19E3-2C59A30AF290}"/>
              </a:ext>
            </a:extLst>
          </p:cNvPr>
          <p:cNvSpPr>
            <a:spLocks noGrp="1"/>
          </p:cNvSpPr>
          <p:nvPr>
            <p:ph type="title"/>
          </p:nvPr>
        </p:nvSpPr>
        <p:spPr>
          <a:xfrm>
            <a:off x="666750" y="174627"/>
            <a:ext cx="7886700" cy="540806"/>
          </a:xfrm>
        </p:spPr>
        <p:txBody>
          <a:bodyPr>
            <a:normAutofit fontScale="90000"/>
          </a:bodyPr>
          <a:lstStyle/>
          <a:p>
            <a:pPr fontAlgn="base">
              <a:lnSpc>
                <a:spcPts val="2700"/>
              </a:lnSpc>
              <a:spcBef>
                <a:spcPts val="3000"/>
              </a:spcBef>
              <a:spcAft>
                <a:spcPts val="1500"/>
              </a:spcAft>
            </a:pPr>
            <a:br>
              <a:rPr lang="en-IN" sz="3600" b="1" dirty="0">
                <a:solidFill>
                  <a:srgbClr val="2E2E30"/>
                </a:solidFill>
                <a:effectLst/>
                <a:latin typeface="Arial" panose="020B0604020202020204" pitchFamily="34" charset="0"/>
                <a:ea typeface="Times New Roman" panose="02020603050405020304" pitchFamily="18" charset="0"/>
              </a:rPr>
            </a:br>
            <a:r>
              <a:rPr lang="en-IN" sz="3600" b="1" dirty="0">
                <a:solidFill>
                  <a:srgbClr val="0000CC"/>
                </a:solidFill>
                <a:effectLst/>
                <a:latin typeface="Arial" panose="020B0604020202020204" pitchFamily="34" charset="0"/>
                <a:ea typeface="Times New Roman" panose="02020603050405020304" pitchFamily="18" charset="0"/>
              </a:rPr>
              <a:t>Plasma Screen Manufacturing</a:t>
            </a:r>
            <a:br>
              <a:rPr lang="en-IN" sz="2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1A0AEE3-F8D1-8B31-99A4-2B33BAD207C6}"/>
              </a:ext>
            </a:extLst>
          </p:cNvPr>
          <p:cNvSpPr>
            <a:spLocks noGrp="1"/>
          </p:cNvSpPr>
          <p:nvPr>
            <p:ph idx="1"/>
          </p:nvPr>
        </p:nvSpPr>
        <p:spPr>
          <a:xfrm>
            <a:off x="449263" y="784754"/>
            <a:ext cx="8271403" cy="5167313"/>
          </a:xfrm>
        </p:spPr>
        <p:txBody>
          <a:bodyPr>
            <a:normAutofit/>
          </a:bodyPr>
          <a:lstStyle/>
          <a:p>
            <a:r>
              <a:rPr lang="en-IN" sz="2800" dirty="0">
                <a:solidFill>
                  <a:srgbClr val="C00000"/>
                </a:solidFill>
                <a:effectLst/>
                <a:latin typeface="inherit"/>
                <a:ea typeface="Calibri" panose="020F0502020204030204" pitchFamily="34" charset="0"/>
                <a:cs typeface="Arial" panose="020B0604020202020204" pitchFamily="34" charset="0"/>
              </a:rPr>
              <a:t>The TV manufacturer starts with a large sheet of glass that is cuts into pieces for multiple screens. </a:t>
            </a:r>
          </a:p>
          <a:p>
            <a:r>
              <a:rPr lang="en-IN" sz="2800" dirty="0">
                <a:solidFill>
                  <a:schemeClr val="accent6"/>
                </a:solidFill>
                <a:effectLst/>
                <a:latin typeface="inherit"/>
                <a:ea typeface="Calibri" panose="020F0502020204030204" pitchFamily="34" charset="0"/>
                <a:cs typeface="Arial" panose="020B0604020202020204" pitchFamily="34" charset="0"/>
              </a:rPr>
              <a:t>Plasma screens use phosphor gas and electrodes sandwiched between two glass sheets. </a:t>
            </a:r>
          </a:p>
          <a:p>
            <a:r>
              <a:rPr lang="en-IN" sz="2800" dirty="0">
                <a:solidFill>
                  <a:schemeClr val="accent5"/>
                </a:solidFill>
                <a:effectLst/>
                <a:latin typeface="inherit"/>
                <a:ea typeface="Calibri" panose="020F0502020204030204" pitchFamily="34" charset="0"/>
                <a:cs typeface="Arial" panose="020B0604020202020204" pitchFamily="34" charset="0"/>
              </a:rPr>
              <a:t>The gas is sealed in its plasma form between these glass panes. </a:t>
            </a:r>
          </a:p>
          <a:p>
            <a:r>
              <a:rPr lang="en-IN" sz="2800" dirty="0">
                <a:solidFill>
                  <a:srgbClr val="85491F"/>
                </a:solidFill>
                <a:effectLst/>
                <a:latin typeface="inherit"/>
                <a:ea typeface="Calibri" panose="020F0502020204030204" pitchFamily="34" charset="0"/>
                <a:cs typeface="Arial" panose="020B0604020202020204" pitchFamily="34" charset="0"/>
              </a:rPr>
              <a:t>Very small chambers are added to the back glass plate and are coated with a different phosphorescent chemical to create different </a:t>
            </a:r>
            <a:r>
              <a:rPr lang="en-IN" sz="2800" dirty="0" err="1">
                <a:solidFill>
                  <a:srgbClr val="85491F"/>
                </a:solidFill>
                <a:effectLst/>
                <a:latin typeface="inherit"/>
                <a:ea typeface="Calibri" panose="020F0502020204030204" pitchFamily="34" charset="0"/>
                <a:cs typeface="Arial" panose="020B0604020202020204" pitchFamily="34" charset="0"/>
              </a:rPr>
              <a:t>colors</a:t>
            </a:r>
            <a:r>
              <a:rPr lang="en-IN" sz="2800" dirty="0">
                <a:solidFill>
                  <a:srgbClr val="C00000"/>
                </a:solidFill>
                <a:effectLst/>
                <a:latin typeface="inherit"/>
                <a:ea typeface="Calibri" panose="020F0502020204030204" pitchFamily="34" charset="0"/>
                <a:cs typeface="Arial" panose="020B0604020202020204" pitchFamily="34" charset="0"/>
              </a:rPr>
              <a:t>.</a:t>
            </a:r>
          </a:p>
          <a:p>
            <a:r>
              <a:rPr lang="en-IN" sz="2800" dirty="0">
                <a:solidFill>
                  <a:srgbClr val="C00000"/>
                </a:solidFill>
                <a:effectLst/>
                <a:latin typeface="inherit"/>
                <a:ea typeface="Calibri" panose="020F0502020204030204" pitchFamily="34" charset="0"/>
                <a:cs typeface="Arial" panose="020B0604020202020204" pitchFamily="34" charset="0"/>
              </a:rPr>
              <a:t> </a:t>
            </a:r>
            <a:r>
              <a:rPr lang="en-IN" sz="2800" dirty="0">
                <a:solidFill>
                  <a:srgbClr val="006600"/>
                </a:solidFill>
                <a:effectLst/>
                <a:latin typeface="inherit"/>
                <a:ea typeface="Calibri" panose="020F0502020204030204" pitchFamily="34" charset="0"/>
                <a:cs typeface="Arial" panose="020B0604020202020204" pitchFamily="34" charset="0"/>
              </a:rPr>
              <a:t>Each pixel on the screen contains one red, green and blue phosphor chamber</a:t>
            </a:r>
            <a:endParaRPr lang="en-IN" sz="3200" dirty="0">
              <a:solidFill>
                <a:srgbClr val="006600"/>
              </a:solidFill>
            </a:endParaRPr>
          </a:p>
        </p:txBody>
      </p:sp>
    </p:spTree>
    <p:extLst>
      <p:ext uri="{BB962C8B-B14F-4D97-AF65-F5344CB8AC3E}">
        <p14:creationId xmlns:p14="http://schemas.microsoft.com/office/powerpoint/2010/main" val="559940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stretch>
            <a:fillRect l="-714" t="-966" r="-714" b="-1932"/>
          </a:stretch>
        </a:blipFill>
      </a:spPr>
      <a:bodyPr/>
      <a:lstStyle>
        <a:defPPr>
          <a:defRPr>
            <a:noFill/>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1116822</TotalTime>
  <Words>2427</Words>
  <Application>Microsoft Office PowerPoint</Application>
  <PresentationFormat>On-screen Show (4:3)</PresentationFormat>
  <Paragraphs>134</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Helvetica Neue</vt:lpstr>
      <vt:lpstr>inherit</vt:lpstr>
      <vt:lpstr>proxima-nova</vt:lpstr>
      <vt:lpstr>Symbol</vt:lpstr>
      <vt:lpstr>Times New Roman</vt:lpstr>
      <vt:lpstr>Wingdings</vt:lpstr>
      <vt:lpstr>Wingdings 3</vt:lpstr>
      <vt:lpstr>Office Theme</vt:lpstr>
      <vt:lpstr>Case study on Electronic Device:  FLAT SCREEN DISPLAY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Plasma Screen Manufacturing </vt:lpstr>
      <vt:lpstr>             LCD Screen Building </vt:lpstr>
      <vt:lpstr>             Case and Frame Assembly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and Experimental Plan on TiO2 Thin Films</dc:title>
  <dc:creator>IRIS_PD</dc:creator>
  <cp:lastModifiedBy>Basant Jha</cp:lastModifiedBy>
  <cp:revision>6818</cp:revision>
  <cp:lastPrinted>2018-07-20T01:15:43Z</cp:lastPrinted>
  <dcterms:created xsi:type="dcterms:W3CDTF">2014-01-03T04:44:47Z</dcterms:created>
  <dcterms:modified xsi:type="dcterms:W3CDTF">2023-02-11T05:30:06Z</dcterms:modified>
</cp:coreProperties>
</file>