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B62D-7376-F57C-A728-4CA7342F2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85FA2-44C8-F74C-7EA6-FB2D69178A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E3F1D-7CF4-E55E-8A9F-8F69873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8813C-403A-CA15-B481-182536FE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80941-A3D8-0106-7AF0-CC80E8B3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4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9ECFF-7D72-E963-4B6C-DBF5F504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DB4AC-B97A-5232-31CE-98CBE10CB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DB2AA-643E-7DA2-7C17-2DD80679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314BD-E96B-24DC-8944-26060B2D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A603-E24D-1C6C-8A45-218F5D563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18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15F46-CD35-328A-7267-83A983CF00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448B3-29A3-7BE8-3BAD-7C6D2275A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5DD3-A10C-7E6D-38CB-B6AFC359E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C0ECF-98AA-C7FF-68BB-F5F109799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0140-B2EF-8C4C-9B01-EF576135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27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BAA5D-492C-D25B-809E-91CB27411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D480-CFD0-64DE-9966-30A8F6DC6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A3986-B6C2-773C-E7ED-F1A86F967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63102-7645-254E-F3F8-921966A8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C51D-A948-E8CF-E667-036AE89F3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324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D342-9409-0A70-CBA9-364A7D29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DB3FE-5EAF-A29A-1C0A-AA269EF84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433-FEA2-8B9F-BAEB-03D3DCAF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92F24-5491-D474-0D0F-9C738949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FB31A-6582-F9D8-3E7B-5C576210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162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EF07-4A06-B315-4A98-D455AD756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C6CC6-B328-1D9A-00E5-54EA0F55B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BA96E-61B0-89B3-422B-B86CD2B74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49CBE-4B69-A11B-A9CC-C2FC48C35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D68621-D2D7-CEDE-CD2C-81EDF623B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2F724-C8F1-3633-5344-C9F1B10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07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0EEE-F73C-B82A-5309-89771C5D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1AEAD-8FE3-E5B2-B774-715AE217D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EC20D-9FCD-C611-5B9E-3C384B1AE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F7F13C-1D13-68B3-BE72-87223AE78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E4CA3-5C7B-9EA3-3C77-9CE1A8A25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9E58B-C8DA-E5CA-01C2-F312AAE58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A1D02-E937-9997-1968-600270C4C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084552-F712-8AAC-5C0E-CC5E58B14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903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0A113-A48B-5F93-8CE0-04E86270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20B297-9849-DDF5-309E-9BD4D207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6265-5101-715F-478E-6C73B067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36FA7-BADC-70D3-30ED-6C906F6B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66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8AA67-967D-5B4C-914F-A1E84BF73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4CD50-0374-F2C1-A948-83B19B47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B248C6-3E02-723A-BF28-F1B9CAB6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06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2CE88-8916-7BA9-9DFD-EBEC602E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B9588-1A12-F1B2-4444-F43FBF997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4D8609-0AB7-E93F-F472-EC3BE66D5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03ED8-4FF4-8262-3A42-4A89692C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FCD4D-DA1B-7FBD-C058-9B66E2FE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32889-066F-9E97-976B-290F976E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36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0795-B127-679D-5294-053039E2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57DB0-26C6-8AB4-F7F4-DBF662542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9B123-C621-A15F-AC1D-14413744D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86F33-7792-5627-039B-65D8EAF5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E6984-DDB4-3CBF-804F-8C379C2E4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72FD0-0C13-C046-C2E8-B568848C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02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CE4B0B-DAAA-9EC0-7354-DB3D7232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3A2A8-B88A-9279-84E2-77E320906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86810-0E33-D224-0454-8E62D9A636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854C5-A4CD-4B67-9A5D-086E6EB33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1DD1C-2629-4921-3F04-B5503C972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0DEB6-F3EC-F922-27C9-5D17B5FA4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F2FE6-B5FF-49B7-AC5A-4C37BB3A3D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476D-5D2F-AAD0-1B89-95E4EAC0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46477-458D-5043-F4A6-AF3CE21AE1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35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5C719-FF0E-0A3C-7B24-2A2F4717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F81B7-4419-80A5-70AF-FE9D2655A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printf</a:t>
            </a:r>
            <a:r>
              <a:rPr lang="en-IN" dirty="0"/>
              <a:t>("hello")+</a:t>
            </a:r>
            <a:r>
              <a:rPr lang="en-IN" dirty="0" err="1"/>
              <a:t>printf</a:t>
            </a:r>
            <a:r>
              <a:rPr lang="en-IN" dirty="0"/>
              <a:t>("world"));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93118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D355-FB25-CB87-BEBD-FE8108888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C11EA-727E-8CE0-EB62-48DE18A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4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+ 3 &gt;&gt; 2 &lt; 0 &lt;&lt; 14 - 6 * 2 &amp;&amp; 4 * 3 + 3 &amp; 11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49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D9E-8C27-BBAB-65B2-7EAC64D1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2423-29D7-C272-E892-1797B8B82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17965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x;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 %d %d %d %d", x=x+2, x&gt;&gt;2, x++, x=x*2, x!=0, x=21&lt;&lt;1*2);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8336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7224-E090-5E4B-C595-829F2F0D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D8E2-A386-0648-F19F-D69D28EC3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A575B-C767-C68E-AB92-B6C03DEC9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1" y="1948068"/>
            <a:ext cx="10208396" cy="111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62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D57E-82C9-00E8-109B-F93184449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9319C-9AC0-E38C-9D84-88D4D4AB7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084E4-797A-1164-104F-10866F79FCD7}"/>
              </a:ext>
            </a:extLst>
          </p:cNvPr>
          <p:cNvSpPr txBox="1"/>
          <p:nvPr/>
        </p:nvSpPr>
        <p:spPr>
          <a:xfrm>
            <a:off x="1123122" y="1825625"/>
            <a:ext cx="99590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smallest integer that can be represented by an 8-bit number in 2’s complement form is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6995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9FA9-B8B5-2036-0842-D78B3BEE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62B3-5FA1-A56A-5EA5-E28FB46CA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sizeof</a:t>
            </a:r>
            <a:r>
              <a:rPr lang="en-IN" dirty="0"/>
              <a:t>(2.5));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("%d\n",</a:t>
            </a:r>
            <a:r>
              <a:rPr lang="en-IN" dirty="0" err="1"/>
              <a:t>sizeof</a:t>
            </a:r>
            <a:r>
              <a:rPr lang="en-IN" dirty="0"/>
              <a:t>(2));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("%d",</a:t>
            </a:r>
            <a:r>
              <a:rPr lang="en-IN" dirty="0" err="1"/>
              <a:t>sizeof</a:t>
            </a:r>
            <a:r>
              <a:rPr lang="en-IN" dirty="0"/>
              <a:t>('a'));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898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4CC5-BA6C-38A0-D68D-FB613D3E7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3B1C6-A9FD-BEDF-3A2B-85E46EB98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("%%%");</a:t>
            </a:r>
          </a:p>
          <a:p>
            <a:pPr marL="0" indent="0">
              <a:buNone/>
            </a:pPr>
            <a:r>
              <a:rPr lang="en-IN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121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9E41-1589-4F49-8966-576B6F8E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D242-8173-F44A-877A-27B6F435C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16-bit 2's complement representation, </a:t>
            </a:r>
          </a:p>
          <a:p>
            <a:pPr marL="0" indent="0">
              <a:buNone/>
            </a:pPr>
            <a:r>
              <a:rPr lang="en-US" sz="3600" dirty="0"/>
              <a:t>the decimal number -28 is :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16086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36A0-B47C-DBA0-FC5F-72BB1CC08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76BF-1121-8970-89EB-7AE4A87C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16-bit 2’s complement representation of an integer is 1111 1111 1111 0101 its decimal representation is ____________.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51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EC5-B62B-364C-5770-1E3B01F6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F6ACC-6E0D-41D7-D4F5-5ECCD3A8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equation 123  base 5  = X8 base Y with X and Y  as unknown. The number of possible solutions 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032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05F36-F88F-D794-852C-D87DAD88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47DE6-A50D-DEB0-3403-4A62376CD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if(-1)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("-1");</a:t>
            </a:r>
          </a:p>
          <a:p>
            <a:pPr marL="0" indent="0">
              <a:buNone/>
            </a:pPr>
            <a:r>
              <a:rPr lang="en-US" dirty="0"/>
              <a:t>else if(0)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("0");</a:t>
            </a:r>
          </a:p>
          <a:p>
            <a:pPr marL="0" indent="0">
              <a:buNone/>
            </a:pPr>
            <a:r>
              <a:rPr lang="en-US" dirty="0"/>
              <a:t>else </a:t>
            </a:r>
            <a:r>
              <a:rPr lang="en-US" dirty="0" err="1"/>
              <a:t>printf</a:t>
            </a:r>
            <a:r>
              <a:rPr lang="en-US" dirty="0"/>
              <a:t>(" 1");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2495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DB1-3289-4076-116D-14E1D6CBF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2370-6D87-E044-0037-F3E50F56A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void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if(1);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("1");</a:t>
            </a:r>
          </a:p>
          <a:p>
            <a:pPr marL="0" indent="0">
              <a:buNone/>
            </a:pPr>
            <a:r>
              <a:rPr lang="en-US" dirty="0"/>
              <a:t>else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("0");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8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7287-ADCA-914B-1E89-4F5E5C1D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A579-5C87-B31E-4A1A-8AA23E0C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(1234)10 in base 3 system.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3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23487-481B-B2EF-92D4-00CC35092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B90B0-712F-35E1-36A4-AC9C0E4D9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baseline="0" dirty="0">
                <a:latin typeface="CMR10"/>
              </a:rPr>
              <a:t>Assume 2's complement system, what is the decimal equivalent of 111010.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292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FFFF-2FD1-85E0-35AF-FF2FD67A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00F69-D107-1FAE-96D4-A9A643286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#include&lt;stdio.h&gt;</a:t>
            </a:r>
          </a:p>
          <a:p>
            <a:pPr marL="0" indent="0">
              <a:buNone/>
            </a:pPr>
            <a:r>
              <a:rPr lang="en-IN" dirty="0"/>
              <a:t>void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a,b,c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n%d</a:t>
            </a:r>
            <a:r>
              <a:rPr lang="en-IN" dirty="0"/>
              <a:t>",</a:t>
            </a:r>
            <a:r>
              <a:rPr lang="en-IN" dirty="0" err="1"/>
              <a:t>scanf</a:t>
            </a:r>
            <a:r>
              <a:rPr lang="en-IN" dirty="0"/>
              <a:t>("%d %</a:t>
            </a:r>
            <a:r>
              <a:rPr lang="en-IN" dirty="0" err="1"/>
              <a:t>d",&amp;a,&amp;b</a:t>
            </a:r>
            <a:r>
              <a:rPr lang="en-IN" dirty="0"/>
              <a:t>)+</a:t>
            </a:r>
            <a:r>
              <a:rPr lang="en-IN" dirty="0" err="1"/>
              <a:t>scanf</a:t>
            </a:r>
            <a:r>
              <a:rPr lang="en-IN" dirty="0"/>
              <a:t>("%</a:t>
            </a:r>
            <a:r>
              <a:rPr lang="en-IN" dirty="0" err="1"/>
              <a:t>d",&amp;c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9226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347</Words>
  <Application>Microsoft Office PowerPoint</Application>
  <PresentationFormat>Widescreen</PresentationFormat>
  <Paragraphs>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CMR10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jagadeesh k</dc:creator>
  <cp:lastModifiedBy>jagadeesh k</cp:lastModifiedBy>
  <cp:revision>14</cp:revision>
  <dcterms:created xsi:type="dcterms:W3CDTF">2023-09-14T13:33:30Z</dcterms:created>
  <dcterms:modified xsi:type="dcterms:W3CDTF">2023-09-15T00:32:33Z</dcterms:modified>
</cp:coreProperties>
</file>