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70" r:id="rId4"/>
    <p:sldId id="271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5BB8006-EAEC-4BF7-BBA4-D6206DFFD7B7}">
          <p14:sldIdLst>
            <p14:sldId id="256"/>
            <p14:sldId id="278"/>
            <p14:sldId id="270"/>
            <p14:sldId id="271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2"/>
            <p14:sldId id="273"/>
            <p14:sldId id="274"/>
            <p14:sldId id="275"/>
            <p14:sldId id="276"/>
            <p14:sldId id="277"/>
          </p14:sldIdLst>
        </p14:section>
        <p14:section name="Untitled Section" id="{1FEC96BF-59BA-499B-BD89-39417E48D237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18" d="100"/>
          <a:sy n="118" d="100"/>
        </p:scale>
        <p:origin x="-276" y="-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FD1593-3215-8879-E552-7B48FC9822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C85484F-5DB8-F8BF-24C5-92BFD88590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8594392-5CBB-924B-15F8-92AFCAAAF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52126-7433-4B25-BFD4-23E37201E14D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2108555-372C-2934-23E3-4F9D6F915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8378B03-6816-718D-5A29-D9CDDEEEB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3DA1D-D2D5-4D32-A1FB-31F5CD89BF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3293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896E6D2-17EA-7C77-DB00-869F22603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7FFF515-10F9-0034-BBFC-C037A07AF4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DFD106E-8663-795B-9A89-2FB718373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52126-7433-4B25-BFD4-23E37201E14D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CC801D8-0C02-FCD7-6258-07740F0A6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84F0E2A-4212-C104-A530-879F55275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3DA1D-D2D5-4D32-A1FB-31F5CD89BF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7633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F24D01B-57DA-6D06-7EC5-56956C8096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B8EC758A-0B35-D2D6-F289-2E61AA2C8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562C4A4-9CA4-8E47-2CE2-CCD76666C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52126-7433-4B25-BFD4-23E37201E14D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0BF79D5-B8A4-C9C2-B3BF-01D636C10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4627981-CA2D-2A4B-AD94-8A39089E0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3DA1D-D2D5-4D32-A1FB-31F5CD89BF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2750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2230AA-BBE9-987E-CCDD-D52611D23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B57BC89-B58F-F562-ACA3-82FF6D09F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C706B11-0087-EB93-57DD-B4FE50BA5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52126-7433-4B25-BFD4-23E37201E14D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E0C4768-E33E-06DF-F667-4CFD45311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8B225D9-2DC0-FCC0-1B48-CBA49E7F2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3DA1D-D2D5-4D32-A1FB-31F5CD89BF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6482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B043C4-F476-C585-67F1-666DB8582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FE47FB2-1551-474F-F6AC-6FCBB8F7F4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2C749E7-5387-ED55-86FA-672560699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52126-7433-4B25-BFD4-23E37201E14D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FBB43A8-8CE4-5D40-6FA6-29B11B28E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ABACE4B-31E4-03EB-209E-02EEDA23D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3DA1D-D2D5-4D32-A1FB-31F5CD89BF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6037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F670C7-A595-B136-B4C0-841E181C5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6D5789C-9058-03CB-4CD5-F74A809F93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76C8E92-723B-CEAF-8944-F39F194BAE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BC7D08C-F39B-8B7A-E487-3F641FCCC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52126-7433-4B25-BFD4-23E37201E14D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AD40276-BE48-3744-0852-AA54D5862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BF5E328-149C-9C0E-B5E6-5D1FEEF5A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3DA1D-D2D5-4D32-A1FB-31F5CD89BF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8217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AB16B5-9608-0251-7C2E-EA0A85913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0052840-B1CF-6DB6-CD7F-4E38D804C1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8A95C2F-8330-1C9E-4EFC-846A8DE301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C9859880-239B-86E6-027D-BDF98598A4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32955056-1F76-38FD-22EA-EE452A30AE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5DBDACC9-5658-9736-69B1-854099C30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52126-7433-4B25-BFD4-23E37201E14D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6C9CB6A0-8335-7556-EF78-92DB1FDB2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AC04BED6-3A2F-2AC5-211D-36880F611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3DA1D-D2D5-4D32-A1FB-31F5CD89BF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7219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D2E832-260C-A196-88B2-DF6709419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DE0C2AF-6039-6596-A222-B9A5DCB7B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52126-7433-4B25-BFD4-23E37201E14D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30E4D72-61B1-B01E-FF95-B14B94708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A3560CF-FAB3-5710-F15F-6C57D1535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3DA1D-D2D5-4D32-A1FB-31F5CD89BF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7081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17AC7BD1-118D-62D7-897F-6B6736AEF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52126-7433-4B25-BFD4-23E37201E14D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43057EC7-BB30-734E-B7AE-634BE36F4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CE79BAF-B07E-D348-C7C0-411EB5298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3DA1D-D2D5-4D32-A1FB-31F5CD89BF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2173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D7C7197-C384-62F4-7C68-DFB86F16C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7688AD2-7C82-0316-4434-3A4BD142D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F3D0D15-6B03-1BA0-0A29-27007B49D3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EC73015-7C7A-2491-B6EF-00EB89DC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52126-7433-4B25-BFD4-23E37201E14D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E49554B-F5D2-B862-8252-3A36D9C92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7DA0A4D-7240-0A91-397B-3E223E42C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3DA1D-D2D5-4D32-A1FB-31F5CD89BF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3298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3D38A0-3E3D-6585-77BD-965D235F4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C5DD217F-5859-CB9A-D48F-44E94D06B3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C6E981F-9CC7-29EC-3E2D-ABB97382A5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A159042-8771-CE21-BB63-1A42032B4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52126-7433-4B25-BFD4-23E37201E14D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C609769-F1BA-B031-B09F-6F07321C5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09340DF-E7A4-9E45-F75C-F2044CC22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3DA1D-D2D5-4D32-A1FB-31F5CD89BF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1253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A778A302-D9D5-2501-7F0C-DC31EA368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CB7E516-72F5-B3C0-49E8-7BBCE55EC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42814AC-9E1A-9769-2135-9B381E5820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52126-7433-4B25-BFD4-23E37201E14D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45E09D8-0C94-C94C-C89F-AE2AF2F96A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235ABF8-F5F2-FE78-9A71-4884669383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3DA1D-D2D5-4D32-A1FB-31F5CD89BF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9241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9280B9-659D-5022-0A70-13E7D83765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96B4FBC-AC77-E168-CA34-C46321BC12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5384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2D0A021-4769-CE12-0B2C-F4D6A28A5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496037F-3F85-9415-834E-0B66F6F13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int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int </a:t>
            </a:r>
            <a:r>
              <a:rPr lang="en-US" dirty="0" err="1"/>
              <a:t>i</a:t>
            </a:r>
            <a:r>
              <a:rPr lang="en-US" dirty="0"/>
              <a:t> = (1, 2, 3);</a:t>
            </a:r>
          </a:p>
          <a:p>
            <a:pPr marL="0" indent="0">
              <a:buNone/>
            </a:pPr>
            <a:r>
              <a:rPr lang="en-US" dirty="0" err="1"/>
              <a:t>printf</a:t>
            </a:r>
            <a:r>
              <a:rPr lang="en-US" dirty="0"/>
              <a:t>("%d", </a:t>
            </a:r>
            <a:r>
              <a:rPr lang="en-US" dirty="0" err="1"/>
              <a:t>i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return 0;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6431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80273BA-9C02-3BF4-8F02-9330B8BD2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2260E2E-CB13-24DD-6341-2CC924294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Assume that the size of an integer is 4 bytes, predict the output of following program.</a:t>
            </a:r>
          </a:p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int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int </a:t>
            </a:r>
            <a:r>
              <a:rPr lang="en-US" dirty="0" err="1"/>
              <a:t>i</a:t>
            </a:r>
            <a:r>
              <a:rPr lang="en-US" dirty="0"/>
              <a:t> = 12;</a:t>
            </a:r>
          </a:p>
          <a:p>
            <a:pPr marL="0" indent="0">
              <a:buNone/>
            </a:pPr>
            <a:r>
              <a:rPr lang="en-US" dirty="0"/>
              <a:t>int j = </a:t>
            </a:r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++);</a:t>
            </a:r>
          </a:p>
          <a:p>
            <a:pPr marL="0" indent="0">
              <a:buNone/>
            </a:pPr>
            <a:r>
              <a:rPr lang="en-US" dirty="0" err="1"/>
              <a:t>printf</a:t>
            </a:r>
            <a:r>
              <a:rPr lang="en-US" dirty="0"/>
              <a:t>("%d  %d", </a:t>
            </a:r>
            <a:r>
              <a:rPr lang="en-US" dirty="0" err="1"/>
              <a:t>i</a:t>
            </a:r>
            <a:r>
              <a:rPr lang="en-US" dirty="0"/>
              <a:t>, j);</a:t>
            </a:r>
          </a:p>
          <a:p>
            <a:pPr marL="0" indent="0">
              <a:buNone/>
            </a:pPr>
            <a:r>
              <a:rPr lang="en-US" dirty="0"/>
              <a:t>return 0;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0368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508B8D-DC83-EC6D-2874-DBCCDBFEB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1E76745-2299-58F6-BA87-62D7B68BA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int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int y = 0;</a:t>
            </a:r>
          </a:p>
          <a:p>
            <a:pPr marL="0" indent="0">
              <a:buNone/>
            </a:pPr>
            <a:r>
              <a:rPr lang="en-US" dirty="0"/>
              <a:t>int x = (y != 0);</a:t>
            </a:r>
          </a:p>
          <a:p>
            <a:pPr marL="0" indent="0">
              <a:buNone/>
            </a:pPr>
            <a:r>
              <a:rPr lang="en-US" dirty="0" err="1"/>
              <a:t>printf</a:t>
            </a:r>
            <a:r>
              <a:rPr lang="en-US" dirty="0"/>
              <a:t>("%d", x);</a:t>
            </a:r>
          </a:p>
          <a:p>
            <a:pPr marL="0" indent="0">
              <a:buNone/>
            </a:pPr>
            <a:r>
              <a:rPr lang="en-US" dirty="0"/>
              <a:t>return 0;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9871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D0CF46-7CC1-41DA-08C9-038F19AD8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0B13133-A624-C563-797C-B5E8E4AFD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 </a:t>
            </a:r>
            <a:r>
              <a:rPr lang="en-US" dirty="0" err="1"/>
              <a:t>sizeof</a:t>
            </a:r>
            <a:r>
              <a:rPr lang="en-US" dirty="0"/>
              <a:t> character is 1 byte and </a:t>
            </a:r>
            <a:r>
              <a:rPr lang="en-US" dirty="0" err="1"/>
              <a:t>sizeof</a:t>
            </a:r>
            <a:r>
              <a:rPr lang="en-US" dirty="0"/>
              <a:t> integer is 4 bytes</a:t>
            </a:r>
          </a:p>
          <a:p>
            <a:pPr marL="0" indent="0">
              <a:buNone/>
            </a:pPr>
            <a:r>
              <a:rPr lang="en-IN" dirty="0"/>
              <a:t>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int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("%d", </a:t>
            </a:r>
            <a:r>
              <a:rPr lang="en-IN" dirty="0" err="1"/>
              <a:t>sizeof</a:t>
            </a:r>
            <a:r>
              <a:rPr lang="en-IN" dirty="0"/>
              <a:t>(</a:t>
            </a:r>
            <a:r>
              <a:rPr lang="en-IN" dirty="0" err="1"/>
              <a:t>printf</a:t>
            </a:r>
            <a:r>
              <a:rPr lang="en-IN" dirty="0"/>
              <a:t>("jagadeesh")));</a:t>
            </a:r>
          </a:p>
          <a:p>
            <a:pPr marL="0" indent="0">
              <a:buNone/>
            </a:pPr>
            <a:r>
              <a:rPr lang="en-IN" dirty="0"/>
              <a:t>    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43681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E3AC94-D7E1-B9B5-69CF-9B0D3500C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207D637-FADA-7CB8-CF0E-66BAA5DA3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#include&lt;stdio.h&gt;</a:t>
            </a:r>
          </a:p>
          <a:p>
            <a:pPr marL="0" indent="0">
              <a:buNone/>
            </a:pPr>
            <a:r>
              <a:rPr lang="en-IN" dirty="0"/>
              <a:t>int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 err="1"/>
              <a:t>printf</a:t>
            </a:r>
            <a:r>
              <a:rPr lang="en-IN" dirty="0"/>
              <a:t>("%d",</a:t>
            </a:r>
            <a:r>
              <a:rPr lang="en-IN" dirty="0" err="1"/>
              <a:t>printf</a:t>
            </a:r>
            <a:r>
              <a:rPr lang="en-IN" dirty="0"/>
              <a:t>("jagadeesh"));</a:t>
            </a:r>
          </a:p>
          <a:p>
            <a:pPr marL="0" indent="0">
              <a:buNone/>
            </a:pPr>
            <a:r>
              <a:rPr lang="en-IN" dirty="0"/>
              <a:t>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067735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B6184DA-C980-1659-9F04-59949A407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CE9CB07-8B39-F1F2-3558-D49C3F09A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int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int </a:t>
            </a:r>
            <a:r>
              <a:rPr lang="en-US" dirty="0" err="1"/>
              <a:t>i</a:t>
            </a:r>
            <a:r>
              <a:rPr lang="en-US" dirty="0"/>
              <a:t>=3;</a:t>
            </a:r>
          </a:p>
          <a:p>
            <a:pPr marL="0" indent="0">
              <a:buNone/>
            </a:pPr>
            <a:r>
              <a:rPr lang="en-US" dirty="0" err="1"/>
              <a:t>printf</a:t>
            </a:r>
            <a:r>
              <a:rPr lang="en-US" dirty="0"/>
              <a:t>("%d", (++</a:t>
            </a:r>
            <a:r>
              <a:rPr lang="en-US" dirty="0" err="1"/>
              <a:t>i</a:t>
            </a:r>
            <a:r>
              <a:rPr lang="en-US" dirty="0"/>
              <a:t>)++);</a:t>
            </a:r>
          </a:p>
          <a:p>
            <a:pPr marL="0" indent="0">
              <a:buNone/>
            </a:pPr>
            <a:r>
              <a:rPr lang="en-US" dirty="0"/>
              <a:t>return 0;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34097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E1E4BC-6EC3-2BC2-8F75-A8544C444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xmlns="" id="{AFC4CDE6-E2F8-BB99-4B91-A2F15B76A0E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985358"/>
            <a:ext cx="4394152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#include &lt;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stdio.h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main() {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int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x = 10;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int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y = 20;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x += (y += 10);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printf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("%d %d", x, y);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return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0;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}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81046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0FE491-B65B-8DAA-4306-39B46CF64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9383FAE-EA1E-976F-208E-1C0A1E48C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void main()</a:t>
            </a:r>
          </a:p>
          <a:p>
            <a:pPr marL="0" indent="0">
              <a:buNone/>
            </a:pPr>
            <a:r>
              <a:rPr lang="en-US" dirty="0"/>
              <a:t>{   </a:t>
            </a:r>
          </a:p>
          <a:p>
            <a:pPr marL="0" indent="0">
              <a:buNone/>
            </a:pPr>
            <a:r>
              <a:rPr lang="en-US" dirty="0"/>
              <a:t>int a=10,b=2,x=0;</a:t>
            </a:r>
          </a:p>
          <a:p>
            <a:pPr marL="0" indent="0">
              <a:buNone/>
            </a:pPr>
            <a:r>
              <a:rPr lang="en-US" dirty="0"/>
              <a:t>x=</a:t>
            </a:r>
            <a:r>
              <a:rPr lang="en-US" dirty="0" err="1"/>
              <a:t>a+b</a:t>
            </a:r>
            <a:r>
              <a:rPr lang="en-US" dirty="0"/>
              <a:t>*a+10/2*a;   </a:t>
            </a:r>
          </a:p>
          <a:p>
            <a:pPr marL="0" indent="0">
              <a:buNone/>
            </a:pPr>
            <a:r>
              <a:rPr lang="en-US" dirty="0" err="1"/>
              <a:t>printf</a:t>
            </a:r>
            <a:r>
              <a:rPr lang="en-US" dirty="0"/>
              <a:t>("value is =%</a:t>
            </a:r>
            <a:r>
              <a:rPr lang="en-US" dirty="0" err="1"/>
              <a:t>d",x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72079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FC75C6B-CA38-C326-3646-77FC9461C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xmlns="" id="{ADFCD7E1-9DD5-6509-85BF-D6AEE994D55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38808" y="1928158"/>
            <a:ext cx="7292009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4A43"/>
                </a:solidFill>
                <a:effectLst/>
                <a:latin typeface="Arial Unicode MS"/>
              </a:rPr>
              <a:t>#include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Arial Unicode MS"/>
              </a:rPr>
              <a:t>&lt;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rgbClr val="40015A"/>
                </a:solidFill>
                <a:effectLst/>
                <a:latin typeface="Arial Unicode MS"/>
              </a:rPr>
              <a:t>stdio.h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Arial Unicode MS"/>
              </a:rPr>
              <a:t>&gt;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Arial Unicode MS"/>
              </a:rPr>
              <a:t>void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400000"/>
                </a:solidFill>
                <a:effectLst/>
                <a:latin typeface="Arial Unicode MS"/>
              </a:rPr>
              <a:t>main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/>
              </a:rPr>
              <a:t>{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Arial Unicode MS"/>
              </a:rPr>
              <a:t>unsigned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Arial Unicode MS"/>
              </a:rPr>
              <a:t>short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var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/>
              </a:rPr>
              <a:t>=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E6"/>
                </a:solidFill>
                <a:effectLst/>
                <a:latin typeface="Arial Unicode MS"/>
              </a:rPr>
              <a:t>'B’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/>
              </a:rPr>
              <a:t>;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var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/>
              </a:rPr>
              <a:t>+=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C00"/>
                </a:solidFill>
                <a:effectLst/>
                <a:latin typeface="Arial Unicode MS"/>
              </a:rPr>
              <a:t>2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/>
              </a:rPr>
              <a:t>;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var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/>
              </a:rPr>
              <a:t>++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/>
              </a:rPr>
              <a:t>;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rgbClr val="603000"/>
                </a:solidFill>
                <a:effectLst/>
                <a:latin typeface="Arial Unicode MS"/>
              </a:rPr>
              <a:t>printf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Arial Unicode MS"/>
              </a:rPr>
              <a:t>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E6"/>
                </a:solidFill>
                <a:effectLst/>
                <a:latin typeface="Arial Unicode MS"/>
              </a:rPr>
              <a:t>var :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7997"/>
                </a:solidFill>
                <a:effectLst/>
                <a:latin typeface="Arial Unicode MS"/>
              </a:rPr>
              <a:t>%c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E6"/>
                </a:solidFill>
                <a:effectLst/>
                <a:latin typeface="Arial Unicode MS"/>
              </a:rPr>
              <a:t> ,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7997"/>
                </a:solidFill>
                <a:effectLst/>
                <a:latin typeface="Arial Unicode MS"/>
              </a:rPr>
              <a:t>%d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E6"/>
                </a:solidFill>
                <a:effectLst/>
                <a:latin typeface="Arial Unicode MS"/>
              </a:rPr>
              <a:t>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Arial Unicode MS"/>
              </a:rPr>
              <a:t>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/>
              </a:rPr>
              <a:t>,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var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rgbClr val="808030"/>
                </a:solidFill>
                <a:effectLst/>
                <a:latin typeface="Arial Unicode MS"/>
              </a:rPr>
              <a:t>,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var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/>
              </a:rPr>
              <a:t>)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/>
              </a:rPr>
              <a:t>;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/>
              </a:rPr>
              <a:t>}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654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EB97D0-A8BB-A17A-F91D-007F27226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xmlns="" id="{FBAF08B4-40C9-FEBD-B38D-F68204400D2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087849"/>
            <a:ext cx="6228522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4A43"/>
                </a:solidFill>
                <a:effectLst/>
                <a:latin typeface="Arial Unicode MS"/>
              </a:rPr>
              <a:t>#include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Arial Unicode MS"/>
              </a:rPr>
              <a:t>&lt;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rgbClr val="40015A"/>
                </a:solidFill>
                <a:effectLst/>
                <a:latin typeface="Arial Unicode MS"/>
              </a:rPr>
              <a:t>stdio.h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Arial Unicode MS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Arial Unicode MS"/>
              </a:rPr>
              <a:t>void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400000"/>
                </a:solidFill>
                <a:effectLst/>
                <a:latin typeface="Arial Unicode MS"/>
              </a:rPr>
              <a:t>main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/>
              </a:rPr>
              <a:t>()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/>
              </a:rPr>
              <a:t>{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Arial Unicode MS"/>
              </a:rPr>
              <a:t>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x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/>
              </a:rPr>
              <a:t>=(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C00"/>
                </a:solidFill>
                <a:effectLst/>
                <a:latin typeface="Arial Unicode MS"/>
              </a:rPr>
              <a:t>20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/>
              </a:rPr>
              <a:t>||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C00"/>
                </a:solidFill>
                <a:effectLst/>
                <a:latin typeface="Arial Unicode MS"/>
              </a:rPr>
              <a:t>40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/>
              </a:rPr>
              <a:t>)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/>
              </a:rPr>
              <a:t>&amp;&amp;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C00"/>
                </a:solidFill>
                <a:effectLst/>
                <a:latin typeface="Arial Unicode MS"/>
              </a:rPr>
              <a:t>10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/>
              </a:rPr>
              <a:t>)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/>
              </a:rPr>
              <a:t>;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rgbClr val="603000"/>
                </a:solidFill>
                <a:effectLst/>
                <a:latin typeface="Arial Unicode MS"/>
              </a:rPr>
              <a:t>printf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Arial Unicode MS"/>
              </a:rPr>
              <a:t>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E6"/>
                </a:solidFill>
                <a:effectLst/>
                <a:latin typeface="Arial Unicode MS"/>
              </a:rPr>
              <a:t>x=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7997"/>
                </a:solidFill>
                <a:effectLst/>
                <a:latin typeface="Arial Unicode MS"/>
              </a:rPr>
              <a:t>%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rgbClr val="007997"/>
                </a:solidFill>
                <a:effectLst/>
                <a:latin typeface="Arial Unicode MS"/>
              </a:rPr>
              <a:t>d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rgbClr val="800000"/>
                </a:solidFill>
                <a:effectLst/>
                <a:latin typeface="Arial Unicode MS"/>
              </a:rPr>
              <a:t>"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rgbClr val="808030"/>
                </a:solidFill>
                <a:effectLst/>
                <a:latin typeface="Arial Unicode MS"/>
              </a:rPr>
              <a:t>,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x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/>
              </a:rPr>
              <a:t>)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/>
              </a:rPr>
              <a:t>}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9988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531" y="534074"/>
            <a:ext cx="10408413" cy="6046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92952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D6DE3D-D413-D201-C51C-69EF0675F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30BA0F3-16E0-33DD-5D11-998DF7354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void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int x;</a:t>
            </a:r>
          </a:p>
          <a:p>
            <a:pPr marL="0" indent="0">
              <a:buNone/>
            </a:pPr>
            <a:r>
              <a:rPr lang="en-US" dirty="0"/>
              <a:t>x= (</a:t>
            </a:r>
            <a:r>
              <a:rPr lang="en-US" dirty="0" err="1"/>
              <a:t>printf</a:t>
            </a:r>
            <a:r>
              <a:rPr lang="en-US" dirty="0"/>
              <a:t>("AA")||</a:t>
            </a:r>
            <a:r>
              <a:rPr lang="en-US" dirty="0" err="1"/>
              <a:t>printf</a:t>
            </a:r>
            <a:r>
              <a:rPr lang="en-US" dirty="0"/>
              <a:t>("BB"));</a:t>
            </a:r>
          </a:p>
          <a:p>
            <a:pPr marL="0" indent="0">
              <a:buNone/>
            </a:pPr>
            <a:r>
              <a:rPr lang="en-US" dirty="0" err="1"/>
              <a:t>printf</a:t>
            </a:r>
            <a:r>
              <a:rPr lang="en-US" dirty="0"/>
              <a:t>("%</a:t>
            </a:r>
            <a:r>
              <a:rPr lang="en-US" dirty="0" err="1"/>
              <a:t>d",x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err="1"/>
              <a:t>printf</a:t>
            </a:r>
            <a:r>
              <a:rPr lang="en-US" dirty="0"/>
              <a:t>("\n");</a:t>
            </a:r>
          </a:p>
          <a:p>
            <a:pPr marL="0" indent="0">
              <a:buNone/>
            </a:pPr>
            <a:r>
              <a:rPr lang="en-US" dirty="0"/>
              <a:t>x= (</a:t>
            </a:r>
            <a:r>
              <a:rPr lang="en-US" dirty="0" err="1"/>
              <a:t>printf</a:t>
            </a:r>
            <a:r>
              <a:rPr lang="en-US" dirty="0"/>
              <a:t>("AA")&amp;&amp;</a:t>
            </a:r>
            <a:r>
              <a:rPr lang="en-US" dirty="0" err="1"/>
              <a:t>printf</a:t>
            </a:r>
            <a:r>
              <a:rPr lang="en-US" dirty="0"/>
              <a:t>("BB"));</a:t>
            </a:r>
          </a:p>
          <a:p>
            <a:pPr marL="0" indent="0">
              <a:buNone/>
            </a:pPr>
            <a:r>
              <a:rPr lang="en-US" dirty="0" err="1"/>
              <a:t>printf</a:t>
            </a:r>
            <a:r>
              <a:rPr lang="en-US" dirty="0"/>
              <a:t>("%</a:t>
            </a:r>
            <a:r>
              <a:rPr lang="en-US" dirty="0" err="1"/>
              <a:t>d",x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33050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FA1F60-1275-DAE1-B9D7-D7EB8F285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963C795-A3B9-46AC-7C50-3BDD55291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void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int a=3,b=2;</a:t>
            </a:r>
          </a:p>
          <a:p>
            <a:pPr marL="0" indent="0">
              <a:buNone/>
            </a:pPr>
            <a:r>
              <a:rPr lang="en-US" dirty="0"/>
              <a:t>a=a==b==0;</a:t>
            </a:r>
          </a:p>
          <a:p>
            <a:pPr marL="0" indent="0">
              <a:buNone/>
            </a:pPr>
            <a:r>
              <a:rPr lang="en-US" dirty="0" err="1"/>
              <a:t>printf</a:t>
            </a:r>
            <a:r>
              <a:rPr lang="en-US" dirty="0"/>
              <a:t>("%d,%d",</a:t>
            </a:r>
            <a:r>
              <a:rPr lang="en-US" dirty="0" err="1"/>
              <a:t>a,b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41777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2686E0-4D43-70CE-D24E-7EFBA6701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C5EB49D-55AB-E0AC-BC65-A6D26A6B2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int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char </a:t>
            </a:r>
            <a:r>
              <a:rPr lang="en-IN" dirty="0" err="1"/>
              <a:t>val</a:t>
            </a:r>
            <a:r>
              <a:rPr lang="en-IN" dirty="0"/>
              <a:t>=250;</a:t>
            </a:r>
          </a:p>
          <a:p>
            <a:pPr marL="0" indent="0">
              <a:buNone/>
            </a:pPr>
            <a:r>
              <a:rPr lang="en-IN" dirty="0"/>
              <a:t>int </a:t>
            </a:r>
            <a:r>
              <a:rPr lang="en-IN" dirty="0" err="1"/>
              <a:t>ans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 err="1"/>
              <a:t>ans</a:t>
            </a:r>
            <a:r>
              <a:rPr lang="en-IN" dirty="0"/>
              <a:t>= </a:t>
            </a:r>
            <a:r>
              <a:rPr lang="en-IN" dirty="0" err="1"/>
              <a:t>val</a:t>
            </a:r>
            <a:r>
              <a:rPr lang="en-IN" dirty="0"/>
              <a:t>+ !</a:t>
            </a:r>
            <a:r>
              <a:rPr lang="en-IN" dirty="0" err="1"/>
              <a:t>val</a:t>
            </a:r>
            <a:r>
              <a:rPr lang="en-IN" dirty="0"/>
              <a:t> + ~</a:t>
            </a:r>
            <a:r>
              <a:rPr lang="en-IN" dirty="0" err="1"/>
              <a:t>val</a:t>
            </a:r>
            <a:r>
              <a:rPr lang="en-IN" dirty="0"/>
              <a:t> + ++</a:t>
            </a:r>
            <a:r>
              <a:rPr lang="en-IN" dirty="0" err="1"/>
              <a:t>val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 err="1"/>
              <a:t>printf</a:t>
            </a:r>
            <a:r>
              <a:rPr lang="en-IN" dirty="0"/>
              <a:t>("%d",</a:t>
            </a:r>
            <a:r>
              <a:rPr lang="en-IN" dirty="0" err="1"/>
              <a:t>ans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838201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4A603F-2781-A2D1-7DB4-3520EE02D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6BBD1BF-40E2-FD1F-C1F5-26EFF093B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int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int </a:t>
            </a:r>
            <a:r>
              <a:rPr lang="en-IN" dirty="0" err="1"/>
              <a:t>i</a:t>
            </a:r>
            <a:r>
              <a:rPr lang="en-IN" dirty="0"/>
              <a:t>=-1,j=-1,k=0,l=2,m;</a:t>
            </a:r>
          </a:p>
          <a:p>
            <a:pPr marL="0" indent="0">
              <a:buNone/>
            </a:pPr>
            <a:r>
              <a:rPr lang="en-IN" dirty="0"/>
              <a:t>m=</a:t>
            </a:r>
            <a:r>
              <a:rPr lang="en-IN" dirty="0" err="1"/>
              <a:t>i</a:t>
            </a:r>
            <a:r>
              <a:rPr lang="en-IN" dirty="0"/>
              <a:t>++&amp;&amp;</a:t>
            </a:r>
            <a:r>
              <a:rPr lang="en-IN" dirty="0" err="1"/>
              <a:t>j++</a:t>
            </a:r>
            <a:r>
              <a:rPr lang="en-IN" dirty="0"/>
              <a:t>&amp;&amp;k++||l++; </a:t>
            </a:r>
          </a:p>
          <a:p>
            <a:pPr marL="0" indent="0">
              <a:buNone/>
            </a:pPr>
            <a:r>
              <a:rPr lang="en-IN" dirty="0" err="1"/>
              <a:t>printf</a:t>
            </a:r>
            <a:r>
              <a:rPr lang="en-IN" dirty="0"/>
              <a:t>("%d %d %d %d %d",</a:t>
            </a:r>
            <a:r>
              <a:rPr lang="en-IN" dirty="0" err="1"/>
              <a:t>i,j,k,l,m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/>
              <a:t>return </a:t>
            </a:r>
            <a:r>
              <a:rPr lang="en-IN" dirty="0"/>
              <a:t>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32969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B0C8661-BC4D-FE5B-2ECD-476CA4611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2BEA105-B09F-C719-D04E-35702E5B1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void main()</a:t>
            </a:r>
          </a:p>
          <a:p>
            <a:pPr marL="0" indent="0">
              <a:buNone/>
            </a:pPr>
            <a:r>
              <a:rPr lang="en-US" dirty="0"/>
              <a:t>{   </a:t>
            </a:r>
          </a:p>
          <a:p>
            <a:pPr marL="0" indent="0">
              <a:buNone/>
            </a:pPr>
            <a:r>
              <a:rPr lang="en-US" dirty="0" err="1"/>
              <a:t>printf</a:t>
            </a:r>
            <a:r>
              <a:rPr lang="en-US" dirty="0"/>
              <a:t>("value is = %d",(10++));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9554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68B3D8-B246-F51F-E7C7-E9E885994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A98EC4E-730B-50FC-5C1E-FE4B38163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void main()</a:t>
            </a:r>
          </a:p>
          <a:p>
            <a:pPr marL="0" indent="0">
              <a:buNone/>
            </a:pPr>
            <a:r>
              <a:rPr lang="en-IN" dirty="0"/>
              <a:t>{   </a:t>
            </a:r>
          </a:p>
          <a:p>
            <a:pPr marL="0" indent="0">
              <a:buNone/>
            </a:pPr>
            <a:r>
              <a:rPr lang="en-IN" dirty="0"/>
              <a:t>int x=10;</a:t>
            </a:r>
          </a:p>
          <a:p>
            <a:pPr marL="0" indent="0">
              <a:buNone/>
            </a:pPr>
            <a:r>
              <a:rPr lang="en-IN" dirty="0"/>
              <a:t>x+=(x++)+(++x)+x;  </a:t>
            </a:r>
          </a:p>
          <a:p>
            <a:pPr marL="0" indent="0">
              <a:buNone/>
            </a:pPr>
            <a:r>
              <a:rPr lang="en-IN" dirty="0" err="1"/>
              <a:t>printf</a:t>
            </a:r>
            <a:r>
              <a:rPr lang="en-IN" dirty="0"/>
              <a:t>("%</a:t>
            </a:r>
            <a:r>
              <a:rPr lang="en-IN" dirty="0" err="1"/>
              <a:t>d",x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52960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F327255-C5FE-0A9B-1737-E7BAB0833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D6AE352-F965-12B7-44BE-F31D7631F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int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int a = 1;</a:t>
            </a:r>
          </a:p>
          <a:p>
            <a:pPr marL="0" indent="0">
              <a:buNone/>
            </a:pPr>
            <a:r>
              <a:rPr lang="en-US" dirty="0"/>
              <a:t>int b = 1;</a:t>
            </a:r>
          </a:p>
          <a:p>
            <a:pPr marL="0" indent="0">
              <a:buNone/>
            </a:pPr>
            <a:r>
              <a:rPr lang="en-US" dirty="0"/>
              <a:t>int c = a || --b;</a:t>
            </a:r>
          </a:p>
          <a:p>
            <a:pPr marL="0" indent="0">
              <a:buNone/>
            </a:pPr>
            <a:r>
              <a:rPr lang="en-US" dirty="0"/>
              <a:t>int d = a-- &amp;&amp; --b;</a:t>
            </a:r>
          </a:p>
          <a:p>
            <a:pPr marL="0" indent="0">
              <a:buNone/>
            </a:pPr>
            <a:r>
              <a:rPr lang="en-US" dirty="0" err="1"/>
              <a:t>printf</a:t>
            </a:r>
            <a:r>
              <a:rPr lang="en-US" dirty="0"/>
              <a:t>("a = %d, b = %d, c = %d, d = %d", a, b, c, d);</a:t>
            </a:r>
          </a:p>
          <a:p>
            <a:pPr marL="0" indent="0">
              <a:buNone/>
            </a:pPr>
            <a:r>
              <a:rPr lang="en-US" dirty="0"/>
              <a:t>return 0;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3647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92F982A-53EA-3874-B5E4-50D5F80AA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94A183B2-FCCF-5BBD-3C83-F529E26AAEF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662466"/>
            <a:ext cx="4899098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 main()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("%d", 1 &lt;&lt; 2 + 3 &lt;&lt; 4);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return 0;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18486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FCC3E5-2EA5-6D07-C0D2-71A9AB4ED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xmlns="" id="{04DDEF37-F3E0-2107-2630-DED92E0C3E2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416246"/>
            <a:ext cx="4597734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kumimoji="0" lang="en-US" altLang="en-US" sz="4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 main() {    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kumimoji="0" lang="en-US" altLang="en-US" sz="4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1, 2, 3;         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("%d", </a:t>
            </a:r>
            <a:r>
              <a:rPr kumimoji="0" lang="en-US" altLang="en-US" sz="4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         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return 0; } </a:t>
            </a:r>
          </a:p>
        </p:txBody>
      </p:sp>
    </p:spTree>
    <p:extLst>
      <p:ext uri="{BB962C8B-B14F-4D97-AF65-F5344CB8AC3E}">
        <p14:creationId xmlns:p14="http://schemas.microsoft.com/office/powerpoint/2010/main" val="2172652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3CB10F5-F769-9C0B-514D-8D0CB788F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F03636C-17B5-1158-4477-9F556CCC0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#include&lt;stdio.h&gt;</a:t>
            </a:r>
          </a:p>
          <a:p>
            <a:pPr marL="0" indent="0">
              <a:buNone/>
            </a:pPr>
            <a:r>
              <a:rPr lang="en-US" dirty="0"/>
              <a:t>int main(void)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int a = 1;</a:t>
            </a:r>
          </a:p>
          <a:p>
            <a:pPr marL="0" indent="0">
              <a:buNone/>
            </a:pPr>
            <a:r>
              <a:rPr lang="en-US" dirty="0"/>
              <a:t>int b = 0;</a:t>
            </a:r>
          </a:p>
          <a:p>
            <a:pPr marL="0" indent="0">
              <a:buNone/>
            </a:pPr>
            <a:r>
              <a:rPr lang="en-US" dirty="0"/>
              <a:t>b = a++ + a++; </a:t>
            </a:r>
          </a:p>
          <a:p>
            <a:pPr marL="0" indent="0">
              <a:buNone/>
            </a:pPr>
            <a:r>
              <a:rPr lang="en-US" dirty="0" err="1"/>
              <a:t>printf</a:t>
            </a:r>
            <a:r>
              <a:rPr lang="en-US" dirty="0"/>
              <a:t>("%d %d",</a:t>
            </a:r>
            <a:r>
              <a:rPr lang="en-US" dirty="0" err="1"/>
              <a:t>a,b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return 0;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7062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1AD498-8624-1811-2BED-A9E641FE6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01AD53E-CA90-F66F-609B-00CCE070B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#include&lt;stdio.h&gt;</a:t>
            </a:r>
          </a:p>
          <a:p>
            <a:pPr marL="0" indent="0">
              <a:buNone/>
            </a:pPr>
            <a:r>
              <a:rPr lang="en-US" dirty="0"/>
              <a:t>int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int a = 2,b = 5;</a:t>
            </a:r>
          </a:p>
          <a:p>
            <a:pPr marL="0" indent="0">
              <a:buNone/>
            </a:pPr>
            <a:r>
              <a:rPr lang="en-US" dirty="0"/>
              <a:t>a = </a:t>
            </a:r>
            <a:r>
              <a:rPr lang="en-US" dirty="0" err="1"/>
              <a:t>a^b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b = </a:t>
            </a:r>
            <a:r>
              <a:rPr lang="en-US" dirty="0" err="1"/>
              <a:t>b^a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err="1"/>
              <a:t>printf</a:t>
            </a:r>
            <a:r>
              <a:rPr lang="en-US" dirty="0"/>
              <a:t>("%d %d",</a:t>
            </a:r>
            <a:r>
              <a:rPr lang="en-US" dirty="0" err="1"/>
              <a:t>a,b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return 0;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0126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653</Words>
  <Application>Microsoft Office PowerPoint</Application>
  <PresentationFormat>Custom</PresentationFormat>
  <Paragraphs>157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jagadeesh k</dc:creator>
  <cp:lastModifiedBy>HP</cp:lastModifiedBy>
  <cp:revision>21</cp:revision>
  <dcterms:created xsi:type="dcterms:W3CDTF">2023-09-10T12:53:25Z</dcterms:created>
  <dcterms:modified xsi:type="dcterms:W3CDTF">2023-09-12T04:22:45Z</dcterms:modified>
</cp:coreProperties>
</file>