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60" r:id="rId12"/>
    <p:sldId id="264" r:id="rId13"/>
    <p:sldId id="261" r:id="rId14"/>
    <p:sldId id="276" r:id="rId15"/>
    <p:sldId id="275" r:id="rId16"/>
    <p:sldId id="257" r:id="rId17"/>
    <p:sldId id="263" r:id="rId18"/>
    <p:sldId id="266" r:id="rId19"/>
    <p:sldId id="265" r:id="rId20"/>
    <p:sldId id="270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C330-B6A4-6966-3C69-AF233F737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AB119-B1FC-5CC4-8C30-D32F2F6401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879BF-3FB6-F45B-013E-D778341CF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4B2A-3F74-9D94-CFFE-8D577222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2B223-8B30-3618-D8BB-43EC3E05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93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32114-2560-B192-D1A8-46C4E8208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EA679-53A8-2AAD-2D78-4E999115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FE279-FDC0-E6C9-D099-5F4BD3930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CBE36-474E-72CD-5BEF-AD10EA76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3503D-D6FA-1281-8CF0-AEBD5F3F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18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3C657-569C-9BC5-5037-B53091FF7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97432-7D61-CA3D-87F0-15AD1505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5BBA5-068A-6246-61DE-038B1988C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5D384-5FA2-BFFD-5044-265E51E9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A95E5-E01A-6976-5B35-E526CE78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55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73B2-FE6D-9CB2-537E-DAECEEB9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EEC1-E0D7-FD02-5337-98FEC5C3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6528-BD78-3882-E060-B559E36F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62099-E7D6-FF72-BDA6-5388FEB6D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923D-2528-D2D5-8220-85A5B4FE6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30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DD57-EE0C-F72B-8AD6-C64F36222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E7D02-9675-D836-B622-24B844338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6843A-46F4-EAFA-2A1D-0F368267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67383-C4B5-B61B-3687-99F6E10F2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1C13-F6F3-5139-8B79-5FA5966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7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6BF9C-3D4D-0218-8F6A-B611AB0B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7EC9B-AEEC-54E7-B92A-7F9CF2066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2E7A0-4A22-FC9D-1B89-3C696CC03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FE32E-E343-3483-DCD5-649EEE73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18116-52D3-736F-F31E-FA19659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8925-15E3-3D7A-8CB6-3A6C85B51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3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6928-12D9-7399-B155-B79C70E0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CB59E-92E5-3BAA-8FF0-0D1EC28BC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322A1-6A0C-9A61-DA5C-5AFCFAB6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7F169-7A49-B5E6-DAF0-2FB35CB47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A55A6-D916-F62D-000B-6FF479E8E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F93799-7F40-8790-8AE5-DCA32FA7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1FE12-F651-75C3-82C7-BA05B3F9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70E81-FB20-22D7-59C6-8C89F86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70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987D-C07A-A792-080B-4BC41F8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A7230-9835-8A10-1A8C-51550266B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CA68C-C0A8-C44C-A90C-5A9F60B5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5A678-CB0B-0DE8-2E80-8D3C5B4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9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AAD03-439C-20CB-F22A-DFDC4CEAE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CA377-63D1-F337-60C4-FDF0C9E3A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9182C-DEF8-837C-4D45-DE097E27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0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B46CE-E55C-CBCE-3624-601211E9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80E5B-48DF-B33C-7A48-E661F3383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B909D-2D5F-1564-8D6B-7F3BCD4B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51EEF-1A1F-4712-7E19-2B686468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884C49-CD3B-3AE7-A321-339719D2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248B2-D8FB-4880-2CAC-30B4542F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21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2AA3-CA7B-54BA-5EC4-33CBE4CC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838B1-C651-1DAF-F086-B2085C71B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74E6A-A274-8164-BAED-2ED0220A4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65A3-6769-A332-A240-BD023049B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8DF01-03FC-3CF9-E0FD-C31795EC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A6BDE-DC1A-963B-801D-D53BCBD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60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DF159-3D20-62E3-7F1F-C55C7F58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181C7-8F39-A8D5-F891-1E7B20FF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BC96-951D-A672-D66F-E34D7C61A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1ED0-F87F-4BAB-941D-71379CCCFBD7}" type="datetimeFigureOut">
              <a:rPr lang="en-IN" smtClean="0"/>
              <a:t>23-09-2023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32BEC-396B-6787-7304-A28FF4791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9EB0C-94FE-AB21-FAE6-573E343A9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AC0D9-98D0-4A3B-ABF4-A76AE8207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48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E430-8318-5F34-EA59-0681B8555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EF911-911A-4A06-2787-A150A897B1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9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6C96-1940-AE46-F9CE-12EFF218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7AB4-B492-FE64-2D10-4AA431B0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si</a:t>
            </a:r>
            <a:r>
              <a:rPr lang="en-IN" dirty="0"/>
              <a:t>=1; </a:t>
            </a:r>
          </a:p>
          <a:p>
            <a:pPr marL="0" indent="0">
              <a:buNone/>
            </a:pPr>
            <a:r>
              <a:rPr lang="en-IN" dirty="0"/>
              <a:t>switch(++</a:t>
            </a:r>
            <a:r>
              <a:rPr lang="en-IN" dirty="0" err="1"/>
              <a:t>si-si</a:t>
            </a:r>
            <a:r>
              <a:rPr lang="en-IN" dirty="0"/>
              <a:t>++)  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case 1: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("First");   break;</a:t>
            </a:r>
          </a:p>
          <a:p>
            <a:pPr marL="0" indent="0">
              <a:buNone/>
            </a:pPr>
            <a:r>
              <a:rPr lang="en-IN" dirty="0"/>
              <a:t>case 2:   </a:t>
            </a:r>
            <a:r>
              <a:rPr lang="en-IN" dirty="0" err="1"/>
              <a:t>printf</a:t>
            </a:r>
            <a:r>
              <a:rPr lang="en-IN" dirty="0"/>
              <a:t>("Second");  break;</a:t>
            </a:r>
          </a:p>
          <a:p>
            <a:pPr marL="0" indent="0">
              <a:buNone/>
            </a:pPr>
            <a:r>
              <a:rPr lang="en-IN" dirty="0"/>
              <a:t>default: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("Bye");    break;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474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CBB8-4F51-8217-F787-04608EA9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02F8D-EB0A-CCE7-442B-91EB766AF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 = 3;</a:t>
            </a:r>
          </a:p>
          <a:p>
            <a:pPr marL="0" indent="0">
              <a:buNone/>
            </a:pPr>
            <a:r>
              <a:rPr lang="en-IN" dirty="0"/>
              <a:t>    switch (</a:t>
            </a:r>
            <a:r>
              <a:rPr lang="en-IN" dirty="0" err="1"/>
              <a:t>i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case 1: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("Geeks");</a:t>
            </a:r>
          </a:p>
          <a:p>
            <a:pPr marL="0" indent="0">
              <a:buNone/>
            </a:pPr>
            <a:r>
              <a:rPr lang="en-IN" dirty="0"/>
              <a:t>            break;</a:t>
            </a:r>
          </a:p>
          <a:p>
            <a:pPr marL="0" indent="0">
              <a:buNone/>
            </a:pPr>
            <a:r>
              <a:rPr lang="en-IN" dirty="0"/>
              <a:t>        case 1+2: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("Quiz");</a:t>
            </a:r>
          </a:p>
          <a:p>
            <a:pPr marL="0" indent="0">
              <a:buNone/>
            </a:pPr>
            <a:r>
              <a:rPr lang="en-IN" dirty="0"/>
              <a:t>            break;</a:t>
            </a:r>
          </a:p>
          <a:p>
            <a:pPr marL="0" indent="0">
              <a:buNone/>
            </a:pPr>
            <a:r>
              <a:rPr lang="en-IN" dirty="0"/>
              <a:t>        default: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GeeksQuiz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86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EE01-B04B-4F9F-958D-F88BC12F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7F6-D4FD-DE75-AA9E-F1F15CCCB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 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  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0; 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=0; </a:t>
            </a:r>
            <a:r>
              <a:rPr lang="en-IN" dirty="0" err="1"/>
              <a:t>i</a:t>
            </a:r>
            <a:r>
              <a:rPr lang="en-IN" dirty="0"/>
              <a:t>&lt;20; </a:t>
            </a:r>
            <a:r>
              <a:rPr lang="en-IN" dirty="0" err="1"/>
              <a:t>i</a:t>
            </a:r>
            <a:r>
              <a:rPr lang="en-IN" dirty="0"/>
              <a:t>++)    {</a:t>
            </a:r>
          </a:p>
          <a:p>
            <a:pPr marL="0" indent="0">
              <a:buNone/>
            </a:pPr>
            <a:r>
              <a:rPr lang="en-IN" dirty="0"/>
              <a:t>switch(</a:t>
            </a:r>
            <a:r>
              <a:rPr lang="en-IN" dirty="0" err="1"/>
              <a:t>i</a:t>
            </a:r>
            <a:r>
              <a:rPr lang="en-IN" dirty="0"/>
              <a:t>)       {</a:t>
            </a:r>
          </a:p>
          <a:p>
            <a:pPr marL="0" indent="0">
              <a:buNone/>
            </a:pPr>
            <a:r>
              <a:rPr lang="en-IN" dirty="0"/>
              <a:t>case 0:   </a:t>
            </a:r>
            <a:r>
              <a:rPr lang="en-IN" dirty="0" err="1"/>
              <a:t>i</a:t>
            </a:r>
            <a:r>
              <a:rPr lang="en-IN" dirty="0"/>
              <a:t> += 5;   </a:t>
            </a:r>
          </a:p>
          <a:p>
            <a:pPr marL="0" indent="0">
              <a:buNone/>
            </a:pPr>
            <a:r>
              <a:rPr lang="en-IN" dirty="0"/>
              <a:t>case 1:    </a:t>
            </a:r>
            <a:r>
              <a:rPr lang="en-IN" dirty="0" err="1"/>
              <a:t>i</a:t>
            </a:r>
            <a:r>
              <a:rPr lang="en-IN" dirty="0"/>
              <a:t> += 2;</a:t>
            </a:r>
          </a:p>
          <a:p>
            <a:pPr marL="0" indent="0">
              <a:buNone/>
            </a:pPr>
            <a:r>
              <a:rPr lang="en-IN" dirty="0"/>
              <a:t>case 5:    </a:t>
            </a:r>
            <a:r>
              <a:rPr lang="en-IN" dirty="0" err="1"/>
              <a:t>i</a:t>
            </a:r>
            <a:r>
              <a:rPr lang="en-IN" dirty="0"/>
              <a:t> += 5;</a:t>
            </a:r>
          </a:p>
          <a:p>
            <a:pPr marL="0" indent="0">
              <a:buNone/>
            </a:pPr>
            <a:r>
              <a:rPr lang="en-IN" dirty="0"/>
              <a:t>default: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+= 4;  break;   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 ", </a:t>
            </a:r>
            <a:r>
              <a:rPr lang="en-IN" dirty="0" err="1"/>
              <a:t>i</a:t>
            </a:r>
            <a:r>
              <a:rPr lang="en-IN" dirty="0"/>
              <a:t>);   }</a:t>
            </a:r>
          </a:p>
          <a:p>
            <a:pPr marL="0" indent="0">
              <a:buNone/>
            </a:pPr>
            <a:r>
              <a:rPr lang="en-IN" dirty="0"/>
              <a:t>return 0;  }</a:t>
            </a:r>
          </a:p>
        </p:txBody>
      </p:sp>
    </p:spTree>
    <p:extLst>
      <p:ext uri="{BB962C8B-B14F-4D97-AF65-F5344CB8AC3E}">
        <p14:creationId xmlns:p14="http://schemas.microsoft.com/office/powerpoint/2010/main" val="214192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E5EAE-A315-BC8B-746D-BDC93803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F606F-5A40-E279-4BD9-DA034A427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#define EVEN 0</a:t>
            </a:r>
          </a:p>
          <a:p>
            <a:pPr marL="0" indent="0">
              <a:buNone/>
            </a:pPr>
            <a:r>
              <a:rPr lang="en-IN" dirty="0"/>
              <a:t>#define ODD 1</a:t>
            </a:r>
          </a:p>
          <a:p>
            <a:pPr marL="0" indent="0">
              <a:buNone/>
            </a:pPr>
            <a:r>
              <a:rPr lang="en-IN" dirty="0"/>
              <a:t>void main() {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i</a:t>
            </a:r>
            <a:r>
              <a:rPr lang="en-IN" dirty="0"/>
              <a:t> = 3;</a:t>
            </a:r>
          </a:p>
          <a:p>
            <a:pPr marL="0" indent="0">
              <a:buNone/>
            </a:pPr>
            <a:r>
              <a:rPr lang="en-IN" dirty="0"/>
              <a:t>switch (</a:t>
            </a:r>
            <a:r>
              <a:rPr lang="en-IN" dirty="0" err="1"/>
              <a:t>i</a:t>
            </a:r>
            <a:r>
              <a:rPr lang="en-IN" dirty="0"/>
              <a:t> % 2) {</a:t>
            </a:r>
          </a:p>
          <a:p>
            <a:pPr marL="0" indent="0">
              <a:buNone/>
            </a:pPr>
            <a:r>
              <a:rPr lang="en-IN" dirty="0"/>
              <a:t>case EVEN: </a:t>
            </a:r>
            <a:r>
              <a:rPr lang="en-IN" dirty="0" err="1"/>
              <a:t>printf</a:t>
            </a:r>
            <a:r>
              <a:rPr lang="en-IN" dirty="0"/>
              <a:t>("Even");  break;</a:t>
            </a:r>
          </a:p>
          <a:p>
            <a:pPr marL="0" indent="0">
              <a:buNone/>
            </a:pPr>
            <a:r>
              <a:rPr lang="en-IN" dirty="0"/>
              <a:t>case ODD: </a:t>
            </a:r>
            <a:r>
              <a:rPr lang="en-IN" dirty="0" err="1"/>
              <a:t>printf</a:t>
            </a:r>
            <a:r>
              <a:rPr lang="en-IN" dirty="0"/>
              <a:t>("Odd"); break;</a:t>
            </a:r>
          </a:p>
          <a:p>
            <a:pPr marL="0" indent="0">
              <a:buNone/>
            </a:pPr>
            <a:r>
              <a:rPr lang="en-IN" dirty="0"/>
              <a:t>default: </a:t>
            </a:r>
            <a:r>
              <a:rPr lang="en-IN" dirty="0" err="1"/>
              <a:t>printf</a:t>
            </a:r>
            <a:r>
              <a:rPr lang="en-IN" dirty="0"/>
              <a:t>("Default");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078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36D42-B7F4-9FE1-5496-FE1D2BCC9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1760-08F6-7DB0-5104-C0884D89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&lt;10; i+3)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("hi");</a:t>
            </a:r>
          </a:p>
          <a:p>
            <a:pPr marL="0" indent="0">
              <a:buNone/>
            </a:pPr>
            <a:r>
              <a:rPr lang="en-IN" dirty="0"/>
              <a:t>}	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127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A0FD-2CBC-8AF6-483A-D051F2451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F0D5-BD6A-1DBA-3D60-3AD1061BC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&lt;10; i+3)</a:t>
            </a:r>
          </a:p>
          <a:p>
            <a:pPr marL="0" indent="0">
              <a:buNone/>
            </a:pPr>
            <a:r>
              <a:rPr lang="en-US" dirty="0"/>
              <a:t>switch(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case 3:   </a:t>
            </a:r>
            <a:r>
              <a:rPr lang="en-US" dirty="0" err="1"/>
              <a:t>printf</a:t>
            </a:r>
            <a:r>
              <a:rPr lang="en-US" dirty="0"/>
              <a:t>("Hai. This is case 3");    break;</a:t>
            </a:r>
          </a:p>
          <a:p>
            <a:pPr marL="0" indent="0">
              <a:buNone/>
            </a:pPr>
            <a:r>
              <a:rPr lang="en-US" dirty="0"/>
              <a:t>case 6:   </a:t>
            </a:r>
            <a:r>
              <a:rPr lang="en-US" dirty="0" err="1"/>
              <a:t>printf</a:t>
            </a:r>
            <a:r>
              <a:rPr lang="en-US" dirty="0"/>
              <a:t>("Hai. This is case 6");  break;  break;</a:t>
            </a:r>
          </a:p>
          <a:p>
            <a:pPr marL="0" indent="0">
              <a:buNone/>
            </a:pPr>
            <a:r>
              <a:rPr lang="en-US" dirty="0"/>
              <a:t>default:  </a:t>
            </a:r>
            <a:r>
              <a:rPr lang="en-US" dirty="0" err="1"/>
              <a:t>printf</a:t>
            </a:r>
            <a:r>
              <a:rPr lang="en-US" dirty="0"/>
              <a:t>("Hai. This is default");  break;</a:t>
            </a:r>
          </a:p>
          <a:p>
            <a:pPr marL="0" indent="0">
              <a:buNone/>
            </a:pPr>
            <a:r>
              <a:rPr lang="en-US" dirty="0"/>
              <a:t>}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813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FAD9-6E17-32C7-FCFF-FE315CDA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2CA5-AB39-1313-BED2-4E760934A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many times will hi be printed in the below program?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1024;</a:t>
            </a:r>
          </a:p>
          <a:p>
            <a:pPr marL="0" indent="0">
              <a:buNone/>
            </a:pPr>
            <a:r>
              <a:rPr lang="en-IN" dirty="0"/>
              <a:t>for (; </a:t>
            </a:r>
            <a:r>
              <a:rPr lang="en-IN" dirty="0" err="1"/>
              <a:t>i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 &gt;&gt;= 1)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(“hi");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8227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36B3-D604-15D8-8DB7-34835079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8A4F7-E150-98A3-2DC2-3098E622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#include&lt;stdio.h&gt;</a:t>
            </a:r>
          </a:p>
          <a:p>
            <a:pPr marL="0" indent="0">
              <a:buNone/>
            </a:pPr>
            <a:r>
              <a:rPr lang="pt-BR" dirty="0"/>
              <a:t>void main()</a:t>
            </a:r>
          </a:p>
          <a:p>
            <a:pPr marL="0" indent="0">
              <a:buNone/>
            </a:pP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/>
              <a:t>int n;</a:t>
            </a:r>
          </a:p>
          <a:p>
            <a:pPr marL="0" indent="0">
              <a:buNone/>
            </a:pPr>
            <a:r>
              <a:rPr lang="pt-BR" dirty="0"/>
              <a:t>for (n = 9; n!=0; n--)</a:t>
            </a:r>
          </a:p>
          <a:p>
            <a:pPr marL="0" indent="0">
              <a:buNone/>
            </a:pPr>
            <a:r>
              <a:rPr lang="pt-BR" dirty="0"/>
              <a:t>printf("n = %d", n--);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en-US" dirty="0"/>
              <a:t>What is the output?</a:t>
            </a:r>
            <a:br>
              <a:rPr lang="en-US" dirty="0"/>
            </a:br>
            <a:r>
              <a:rPr lang="en-US" b="1" dirty="0"/>
              <a:t>(A)</a:t>
            </a:r>
            <a:r>
              <a:rPr lang="en-US" dirty="0"/>
              <a:t> 9 7 5 3 1</a:t>
            </a:r>
            <a:br>
              <a:rPr lang="en-US" dirty="0"/>
            </a:br>
            <a:r>
              <a:rPr lang="en-US" b="1" dirty="0"/>
              <a:t>(B)</a:t>
            </a:r>
            <a:r>
              <a:rPr lang="en-US" dirty="0"/>
              <a:t> 9 8 7 6 5 4 3 2 1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 Infinite Loop</a:t>
            </a:r>
            <a:br>
              <a:rPr lang="en-US" dirty="0"/>
            </a:br>
            <a:r>
              <a:rPr lang="en-US" b="1" dirty="0"/>
              <a:t>(D)</a:t>
            </a:r>
            <a:r>
              <a:rPr lang="en-US" dirty="0"/>
              <a:t> 9 7 5 3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5719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A6F7-5AEF-45D1-F0D0-E48C5261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64033-B6F6-1CB8-7A22-BADB2ACB9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   </a:t>
            </a:r>
          </a:p>
          <a:p>
            <a:pPr marL="0" indent="0">
              <a:buNone/>
            </a:pPr>
            <a:r>
              <a:rPr lang="en-IN" dirty="0"/>
              <a:t>int main() </a:t>
            </a:r>
          </a:p>
          <a:p>
            <a:pPr marL="0" indent="0">
              <a:buNone/>
            </a:pPr>
            <a:r>
              <a:rPr lang="en-IN" dirty="0"/>
              <a:t>{ 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   </a:t>
            </a:r>
          </a:p>
          <a:p>
            <a:pPr marL="0" indent="0">
              <a:buNone/>
            </a:pPr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!= 10; </a:t>
            </a:r>
            <a:r>
              <a:rPr lang="en-IN" dirty="0" err="1"/>
              <a:t>i</a:t>
            </a:r>
            <a:r>
              <a:rPr lang="en-IN" dirty="0"/>
              <a:t> += 2)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 hi "); 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730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DFFA-7398-64A8-F037-5BEA42657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46CD36-99B1-4D20-431D-918BC5E93F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873578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#include&lt;stdio.h&gt;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for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("1st\n");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2 &amp;&amp;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("2nd\n"); ++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&amp;&amp;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("3rd\n"))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   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("*\n");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   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47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3D709-6E2B-693B-A235-CDADD4DC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1B1A-3FC4-2906-4C08-648A09708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int main() 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if (</a:t>
            </a:r>
            <a:r>
              <a:rPr lang="en-US" dirty="0" err="1"/>
              <a:t>printf</a:t>
            </a:r>
            <a:r>
              <a:rPr lang="en-US" dirty="0"/>
              <a:t>("0"))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3;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i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130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E2A6-BAA9-0702-15C6-9A64BEC7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6855-261D-22B2-879D-7C0A54DA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int </a:t>
            </a:r>
            <a:r>
              <a:rPr lang="en-IN" dirty="0" err="1"/>
              <a:t>i</a:t>
            </a:r>
            <a:r>
              <a:rPr lang="en-IN" dirty="0"/>
              <a:t> = -5;</a:t>
            </a:r>
          </a:p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 &lt;= 5)    {</a:t>
            </a:r>
          </a:p>
          <a:p>
            <a:pPr marL="0" indent="0">
              <a:buNone/>
            </a:pPr>
            <a:r>
              <a:rPr lang="en-IN" dirty="0"/>
              <a:t>if (</a:t>
            </a:r>
            <a:r>
              <a:rPr lang="en-IN" dirty="0" err="1"/>
              <a:t>i</a:t>
            </a:r>
            <a:r>
              <a:rPr lang="en-IN" dirty="0"/>
              <a:t> &gt;= 0)   </a:t>
            </a:r>
          </a:p>
          <a:p>
            <a:pPr marL="0" indent="0">
              <a:buNone/>
            </a:pPr>
            <a:r>
              <a:rPr lang="en-IN" dirty="0"/>
              <a:t> break;</a:t>
            </a:r>
          </a:p>
          <a:p>
            <a:pPr marL="0" indent="0">
              <a:buNone/>
            </a:pPr>
            <a:r>
              <a:rPr lang="en-IN" dirty="0"/>
              <a:t> else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pPr marL="0" indent="0">
              <a:buNone/>
            </a:pPr>
            <a:r>
              <a:rPr lang="en-IN" dirty="0"/>
              <a:t>continue;    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GeeksQuiz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}    }</a:t>
            </a:r>
          </a:p>
        </p:txBody>
      </p:sp>
    </p:spTree>
    <p:extLst>
      <p:ext uri="{BB962C8B-B14F-4D97-AF65-F5344CB8AC3E}">
        <p14:creationId xmlns:p14="http://schemas.microsoft.com/office/powerpoint/2010/main" val="3505876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C51A-5B5E-D33B-1BBB-FBAC254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1602-8CEC-2567-AACD-FFC3603AE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3;</a:t>
            </a:r>
          </a:p>
          <a:p>
            <a:pPr marL="0" indent="0">
              <a:buNone/>
            </a:pPr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--)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100;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--;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944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34A5-0BE9-A176-8029-6BD1B3CF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6F22-D3AD-8764-AC56-0E27706F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void main() {</a:t>
            </a:r>
          </a:p>
          <a:p>
            <a:pPr marL="0" indent="0">
              <a:buNone/>
            </a:pPr>
            <a:r>
              <a:rPr lang="en-IN" sz="2000" dirty="0"/>
              <a:t>int </a:t>
            </a:r>
            <a:r>
              <a:rPr lang="en-IN" sz="2000" dirty="0" err="1"/>
              <a:t>i</a:t>
            </a:r>
            <a:r>
              <a:rPr lang="en-IN" sz="2000" dirty="0"/>
              <a:t> = 2;</a:t>
            </a:r>
          </a:p>
          <a:p>
            <a:pPr marL="0" indent="0">
              <a:buNone/>
            </a:pPr>
            <a:r>
              <a:rPr lang="en-IN" sz="2000" dirty="0"/>
              <a:t>switch (</a:t>
            </a:r>
            <a:r>
              <a:rPr lang="en-IN" sz="2000" dirty="0" err="1"/>
              <a:t>i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case 0:   </a:t>
            </a:r>
            <a:r>
              <a:rPr lang="en-IN" sz="2000" dirty="0" err="1"/>
              <a:t>printf</a:t>
            </a:r>
            <a:r>
              <a:rPr lang="en-IN" sz="2000" dirty="0"/>
              <a:t>(“Hi");  break;</a:t>
            </a:r>
          </a:p>
          <a:p>
            <a:pPr marL="0" indent="0">
              <a:buNone/>
            </a:pPr>
            <a:r>
              <a:rPr lang="en-IN" sz="2000" dirty="0"/>
              <a:t>case 1:  </a:t>
            </a:r>
            <a:r>
              <a:rPr lang="en-IN" sz="2000" dirty="0" err="1"/>
              <a:t>printf</a:t>
            </a:r>
            <a:r>
              <a:rPr lang="en-IN" sz="2000" dirty="0"/>
              <a:t>(“How are you");  break;</a:t>
            </a:r>
          </a:p>
          <a:p>
            <a:pPr marL="0" indent="0">
              <a:buNone/>
            </a:pPr>
            <a:r>
              <a:rPr lang="en-IN" sz="2000" dirty="0"/>
              <a:t>default:</a:t>
            </a:r>
          </a:p>
          <a:p>
            <a:pPr marL="0" indent="0">
              <a:buNone/>
            </a:pPr>
            <a:r>
              <a:rPr lang="en-IN" sz="2000" dirty="0" err="1"/>
              <a:t>printf</a:t>
            </a:r>
            <a:r>
              <a:rPr lang="en-IN" sz="2000" dirty="0"/>
              <a:t>(“I am fine ");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849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DEFB-EE2A-CCB7-469E-999F9AF4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F75AB9-E11D-1EF6-7498-818C35DB4C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18214"/>
          <a:ext cx="10515600" cy="35661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824146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char </a:t>
                      </a:r>
                      <a:r>
                        <a:rPr lang="en-US" dirty="0" err="1"/>
                        <a:t>inchar</a:t>
                      </a:r>
                      <a:r>
                        <a:rPr lang="en-US" dirty="0"/>
                        <a:t> = 'A';</a:t>
                      </a:r>
                    </a:p>
                    <a:p>
                      <a:r>
                        <a:rPr lang="en-US" dirty="0"/>
                        <a:t>switch (</a:t>
                      </a:r>
                      <a:r>
                        <a:rPr lang="en-US" dirty="0" err="1"/>
                        <a:t>inchar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{</a:t>
                      </a:r>
                    </a:p>
                    <a:p>
                      <a:r>
                        <a:rPr lang="en-US" dirty="0"/>
                        <a:t>case 'A' :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 ("choice A \n") ;</a:t>
                      </a:r>
                    </a:p>
                    <a:p>
                      <a:r>
                        <a:rPr lang="en-US" dirty="0"/>
                        <a:t>case 'B' :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 ("choice B ") ;</a:t>
                      </a:r>
                    </a:p>
                    <a:p>
                      <a:r>
                        <a:rPr lang="en-US" dirty="0"/>
                        <a:t>case 'C' :</a:t>
                      </a:r>
                    </a:p>
                    <a:p>
                      <a:r>
                        <a:rPr lang="en-US" dirty="0"/>
                        <a:t>case 'D' :</a:t>
                      </a:r>
                    </a:p>
                    <a:p>
                      <a:r>
                        <a:rPr lang="en-US" dirty="0"/>
                        <a:t>case 'E' :</a:t>
                      </a:r>
                    </a:p>
                    <a:p>
                      <a:r>
                        <a:rPr lang="en-US" dirty="0"/>
                        <a:t>default:</a:t>
                      </a:r>
                    </a:p>
                    <a:p>
                      <a:r>
                        <a:rPr lang="en-US" dirty="0"/>
                        <a:t>    </a:t>
                      </a:r>
                      <a:r>
                        <a:rPr lang="en-US" dirty="0" err="1"/>
                        <a:t>printf</a:t>
                      </a:r>
                      <a:r>
                        <a:rPr lang="en-US" dirty="0"/>
                        <a:t> ("No Choice") ;</a:t>
                      </a:r>
                    </a:p>
                    <a:p>
                      <a:r>
                        <a:rPr lang="en-US" dirty="0"/>
                        <a:t>}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53849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43A8ED5-8499-85F3-6FD1-8F76CE2F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7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388F-3F56-7530-032C-1B5610F8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12A91-D79C-F92A-4A23-9EAA49FE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int main()   {</a:t>
            </a:r>
          </a:p>
          <a:p>
            <a:pPr marL="0" indent="0">
              <a:buNone/>
            </a:pPr>
            <a:r>
              <a:rPr lang="en-US" dirty="0"/>
              <a:t> int a = 5;</a:t>
            </a:r>
          </a:p>
          <a:p>
            <a:pPr marL="0" indent="0">
              <a:buNone/>
            </a:pPr>
            <a:r>
              <a:rPr lang="en-US" dirty="0"/>
              <a:t>switch(a)    {</a:t>
            </a:r>
          </a:p>
          <a:p>
            <a:pPr marL="0" indent="0">
              <a:buNone/>
            </a:pPr>
            <a:r>
              <a:rPr lang="en-US" dirty="0"/>
              <a:t> default:    a = 4;</a:t>
            </a:r>
          </a:p>
          <a:p>
            <a:pPr marL="0" indent="0">
              <a:buNone/>
            </a:pPr>
            <a:r>
              <a:rPr lang="en-US" dirty="0"/>
              <a:t>case 6:</a:t>
            </a:r>
          </a:p>
          <a:p>
            <a:pPr marL="0" indent="0">
              <a:buNone/>
            </a:pPr>
            <a:r>
              <a:rPr lang="en-US" dirty="0"/>
              <a:t>a--;</a:t>
            </a:r>
          </a:p>
          <a:p>
            <a:pPr marL="0" indent="0">
              <a:buNone/>
            </a:pPr>
            <a:r>
              <a:rPr lang="en-US" dirty="0"/>
              <a:t>case 5:</a:t>
            </a:r>
          </a:p>
          <a:p>
            <a:pPr marL="0" indent="0">
              <a:buNone/>
            </a:pPr>
            <a:r>
              <a:rPr lang="en-US" dirty="0"/>
              <a:t>a = a+1;</a:t>
            </a:r>
          </a:p>
          <a:p>
            <a:pPr marL="0" indent="0">
              <a:buNone/>
            </a:pPr>
            <a:r>
              <a:rPr lang="en-US" dirty="0"/>
              <a:t>case 1:</a:t>
            </a:r>
          </a:p>
          <a:p>
            <a:pPr marL="0" indent="0">
              <a:buNone/>
            </a:pPr>
            <a:r>
              <a:rPr lang="en-US" dirty="0"/>
              <a:t>a = a-1;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("%d \n", a);   return 0;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60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0F57C-B5D6-769B-97CE-FBE1EDB4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698-1ADB-3974-887D-C391B783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char check = 'a';</a:t>
            </a:r>
          </a:p>
          <a:p>
            <a:pPr marL="0" indent="0">
              <a:buNone/>
            </a:pPr>
            <a:r>
              <a:rPr lang="en-IN" dirty="0"/>
              <a:t>switch (check)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case 'a' || 1: </a:t>
            </a:r>
            <a:r>
              <a:rPr lang="en-IN" dirty="0" err="1"/>
              <a:t>printf</a:t>
            </a:r>
            <a:r>
              <a:rPr lang="en-IN" dirty="0"/>
              <a:t>("Geeks ");  </a:t>
            </a:r>
          </a:p>
          <a:p>
            <a:pPr marL="0" indent="0">
              <a:buNone/>
            </a:pPr>
            <a:r>
              <a:rPr lang="en-IN" dirty="0"/>
              <a:t>case 'b' || 2: </a:t>
            </a:r>
            <a:r>
              <a:rPr lang="en-IN" dirty="0" err="1"/>
              <a:t>printf</a:t>
            </a:r>
            <a:r>
              <a:rPr lang="en-IN" dirty="0"/>
              <a:t>("Quiz ");</a:t>
            </a:r>
          </a:p>
          <a:p>
            <a:pPr marL="0" indent="0">
              <a:buNone/>
            </a:pPr>
            <a:r>
              <a:rPr lang="en-IN" dirty="0"/>
              <a:t> break;</a:t>
            </a:r>
          </a:p>
          <a:p>
            <a:pPr marL="0" indent="0">
              <a:buNone/>
            </a:pPr>
            <a:r>
              <a:rPr lang="en-IN" dirty="0"/>
              <a:t>default: </a:t>
            </a:r>
            <a:r>
              <a:rPr lang="en-IN" dirty="0" err="1"/>
              <a:t>printf</a:t>
            </a:r>
            <a:r>
              <a:rPr lang="en-IN" dirty="0"/>
              <a:t>("</a:t>
            </a:r>
            <a:r>
              <a:rPr lang="en-IN" dirty="0" err="1"/>
              <a:t>GeeksQuiz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665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41D7-FA83-E4BE-B17F-94DCDE48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1476-97D8-8EC8-2606-F66DD12A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1;</a:t>
            </a:r>
          </a:p>
          <a:p>
            <a:pPr marL="0" indent="0">
              <a:buNone/>
            </a:pPr>
            <a:r>
              <a:rPr lang="en-IN" dirty="0"/>
              <a:t>switch(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case i:  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("case 1 executed");</a:t>
            </a:r>
          </a:p>
          <a:p>
            <a:pPr marL="0" indent="0">
              <a:buNone/>
            </a:pPr>
            <a:r>
              <a:rPr lang="en-IN" dirty="0"/>
              <a:t>break;</a:t>
            </a:r>
          </a:p>
          <a:p>
            <a:pPr marL="0" indent="0">
              <a:buNone/>
            </a:pPr>
            <a:r>
              <a:rPr lang="en-IN" dirty="0"/>
              <a:t>case </a:t>
            </a:r>
            <a:r>
              <a:rPr lang="en-IN" dirty="0" err="1"/>
              <a:t>i</a:t>
            </a:r>
            <a:r>
              <a:rPr lang="en-IN" dirty="0"/>
              <a:t> + 1;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("case 2 executed");</a:t>
            </a:r>
          </a:p>
          <a:p>
            <a:pPr marL="0" indent="0">
              <a:buNone/>
            </a:pPr>
            <a:r>
              <a:rPr lang="en-IN" dirty="0"/>
              <a:t>break;</a:t>
            </a:r>
          </a:p>
          <a:p>
            <a:pPr marL="0" indent="0">
              <a:buNone/>
            </a:pPr>
            <a:r>
              <a:rPr lang="en-IN" dirty="0"/>
              <a:t>default: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("default block executed");</a:t>
            </a:r>
          </a:p>
          <a:p>
            <a:pPr marL="0" indent="0">
              <a:buNone/>
            </a:pPr>
            <a:r>
              <a:rPr lang="en-IN" dirty="0"/>
              <a:t>break;    }     }</a:t>
            </a:r>
          </a:p>
        </p:txBody>
      </p:sp>
    </p:spTree>
    <p:extLst>
      <p:ext uri="{BB962C8B-B14F-4D97-AF65-F5344CB8AC3E}">
        <p14:creationId xmlns:p14="http://schemas.microsoft.com/office/powerpoint/2010/main" val="90229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3A6C-AB29-1169-E9B9-A532CC68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3B7B-EB98-7935-2CB2-FDA36D80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#define N 1.5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 = 6;</a:t>
            </a:r>
          </a:p>
          <a:p>
            <a:pPr marL="0" indent="0">
              <a:buNone/>
            </a:pPr>
            <a:r>
              <a:rPr lang="en-IN" dirty="0"/>
              <a:t>switch(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case N + 5: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("Switch ON the fan");</a:t>
            </a:r>
          </a:p>
          <a:p>
            <a:pPr marL="0" indent="0">
              <a:buNone/>
            </a:pPr>
            <a:r>
              <a:rPr lang="en-IN" dirty="0"/>
              <a:t>break;</a:t>
            </a:r>
          </a:p>
          <a:p>
            <a:pPr marL="0" indent="0">
              <a:buNone/>
            </a:pPr>
            <a:r>
              <a:rPr lang="en-IN" dirty="0"/>
              <a:t>case N * 4:  </a:t>
            </a:r>
            <a:r>
              <a:rPr lang="en-IN" dirty="0" err="1"/>
              <a:t>printf</a:t>
            </a:r>
            <a:r>
              <a:rPr lang="en-IN" dirty="0"/>
              <a:t>("Switch ON the Air Cooler");   break;</a:t>
            </a:r>
          </a:p>
          <a:p>
            <a:pPr marL="0" indent="0">
              <a:buNone/>
            </a:pPr>
            <a:r>
              <a:rPr lang="en-IN" dirty="0"/>
              <a:t>default:   </a:t>
            </a:r>
            <a:r>
              <a:rPr lang="en-IN" dirty="0" err="1"/>
              <a:t>printf</a:t>
            </a:r>
            <a:r>
              <a:rPr lang="en-IN" dirty="0"/>
              <a:t>("Save Energy");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038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4B2-367E-3031-6AB9-349E2A1B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C27AD-2A8A-7DCE-032F-BFC952AC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C:\Users\IIITDM-33\Documents\gh.c	[Error] case label does not reduce to an integer constant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65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1076</Words>
  <Application>Microsoft Office PowerPoint</Application>
  <PresentationFormat>Widescreen</PresentationFormat>
  <Paragraphs>218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 k</dc:creator>
  <cp:lastModifiedBy>jagadeesh k</cp:lastModifiedBy>
  <cp:revision>25</cp:revision>
  <dcterms:created xsi:type="dcterms:W3CDTF">2023-09-22T23:43:29Z</dcterms:created>
  <dcterms:modified xsi:type="dcterms:W3CDTF">2023-09-23T01:06:04Z</dcterms:modified>
</cp:coreProperties>
</file>