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The following program is to print the smallest value between subtraction of a and b, and addition of c and 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/>
              <a:t>main()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a,b,c,d,e,f,g</a:t>
            </a:r>
            <a:r>
              <a:rPr lang="en-IN" dirty="0"/>
              <a:t>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four values </a:t>
            </a:r>
            <a:r>
              <a:rPr lang="en-IN" dirty="0" err="1"/>
              <a:t>a,b,c</a:t>
            </a:r>
            <a:r>
              <a:rPr lang="en-IN" dirty="0"/>
              <a:t> and d\n")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d%d%d%d</a:t>
            </a:r>
            <a:r>
              <a:rPr lang="en-IN" dirty="0"/>
              <a:t>",&amp;</a:t>
            </a:r>
            <a:r>
              <a:rPr lang="en-IN" dirty="0" err="1"/>
              <a:t>a,&amp;b,&amp;c,&amp;d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("The smallest value of (a-b) and (</a:t>
            </a:r>
            <a:r>
              <a:rPr lang="en-IN" dirty="0" err="1"/>
              <a:t>c+d</a:t>
            </a:r>
            <a:r>
              <a:rPr lang="en-IN" dirty="0"/>
              <a:t>) is %d", g);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Solution:</a:t>
            </a:r>
            <a:r>
              <a:rPr lang="en-IN" dirty="0"/>
              <a:t> 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e=(a-b); f=(</a:t>
            </a:r>
            <a:r>
              <a:rPr lang="en-IN" dirty="0" err="1"/>
              <a:t>c+d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g= (e &lt;= f)*e +(e&gt;f)*f;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g=(e &lt; f)*e +(e&gt;=f)*f;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Solve the following equation by converting each value in LHS into a binary equivalent and find the answer (Show the steps):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(-28)</a:t>
            </a:r>
            <a:r>
              <a:rPr lang="en-IN" baseline="-25000" dirty="0"/>
              <a:t>10</a:t>
            </a:r>
            <a:r>
              <a:rPr lang="en-IN" dirty="0"/>
              <a:t> + (46)</a:t>
            </a:r>
            <a:r>
              <a:rPr lang="en-IN" baseline="-25000" dirty="0"/>
              <a:t>8</a:t>
            </a:r>
            <a:r>
              <a:rPr lang="en-IN" dirty="0"/>
              <a:t> = (?)</a:t>
            </a:r>
            <a:r>
              <a:rPr lang="en-IN" baseline="-25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4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if(!-10 )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("-10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if(5=5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("5 "); </a:t>
            </a:r>
          </a:p>
          <a:p>
            <a:pPr marL="0" indent="0">
              <a:buNone/>
            </a:pPr>
            <a:r>
              <a:rPr lang="en-US" dirty="0" smtClean="0"/>
              <a:t>else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("1");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35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Consider the following declaration statement in C.</a:t>
            </a:r>
          </a:p>
          <a:p>
            <a:pPr marL="0" lvl="0" indent="0">
              <a:buNone/>
            </a:pPr>
            <a:r>
              <a:rPr lang="en-IN" dirty="0" err="1"/>
              <a:t>int</a:t>
            </a:r>
            <a:r>
              <a:rPr lang="en-IN" dirty="0"/>
              <a:t>  1_35;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float  _</a:t>
            </a:r>
            <a:r>
              <a:rPr lang="en-IN" dirty="0" err="1"/>
              <a:t>date_of_joining</a:t>
            </a:r>
            <a:r>
              <a:rPr lang="en-IN" dirty="0"/>
              <a:t>;</a:t>
            </a:r>
            <a:endParaRPr lang="en-US" dirty="0"/>
          </a:p>
          <a:p>
            <a:pPr marL="0" lvl="0" indent="0">
              <a:buNone/>
            </a:pPr>
            <a:r>
              <a:rPr lang="en-IN" dirty="0" err="1"/>
              <a:t>int</a:t>
            </a:r>
            <a:r>
              <a:rPr lang="en-IN" dirty="0"/>
              <a:t>  a!;</a:t>
            </a:r>
            <a:endParaRPr lang="en-US" dirty="0"/>
          </a:p>
          <a:p>
            <a:pPr marL="0" lvl="0" indent="0">
              <a:buNone/>
            </a:pPr>
            <a:r>
              <a:rPr lang="en-IN" dirty="0" err="1"/>
              <a:t>int</a:t>
            </a:r>
            <a:r>
              <a:rPr lang="en-IN" dirty="0"/>
              <a:t> float;</a:t>
            </a:r>
            <a:endParaRPr lang="en-US" dirty="0"/>
          </a:p>
          <a:p>
            <a:pPr marL="0" lvl="0" indent="0">
              <a:buNone/>
            </a:pPr>
            <a:r>
              <a:rPr lang="en-IN" dirty="0"/>
              <a:t>char  name123;</a:t>
            </a:r>
            <a:endParaRPr lang="en-US" dirty="0"/>
          </a:p>
          <a:p>
            <a:pPr marL="0" lv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num</a:t>
            </a:r>
            <a:r>
              <a:rPr lang="en-IN" dirty="0"/>
              <a:t>-data;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x= 9.2;</a:t>
            </a:r>
          </a:p>
          <a:p>
            <a:pPr marL="0" indent="0">
              <a:buNone/>
            </a:pPr>
            <a:r>
              <a:rPr lang="en-US" dirty="0"/>
              <a:t>if(x==9)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("The value is");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("%d.\n", x);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("The value of x is %f.\n", x);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5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main()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a=0, b=1;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if</a:t>
            </a:r>
            <a:r>
              <a:rPr lang="en-IN" dirty="0"/>
              <a:t>(++a &amp;&amp; --b)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b</a:t>
            </a:r>
            <a:r>
              <a:rPr lang="en-IN" dirty="0"/>
              <a:t>=++a;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("Values are %d and %d.\</a:t>
            </a:r>
            <a:r>
              <a:rPr lang="en-IN" dirty="0" err="1"/>
              <a:t>n",a</a:t>
            </a:r>
            <a:r>
              <a:rPr lang="en-IN" dirty="0"/>
              <a:t>, b</a:t>
            </a:r>
            <a:r>
              <a:rPr lang="en-IN" dirty="0" smtClean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else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b=a</a:t>
            </a:r>
            <a:r>
              <a:rPr lang="en-IN" dirty="0"/>
              <a:t>++ + ++b;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/>
              <a:t>("Else the values are %d and %d.\</a:t>
            </a:r>
            <a:r>
              <a:rPr lang="en-IN" dirty="0" err="1"/>
              <a:t>n",a</a:t>
            </a:r>
            <a:r>
              <a:rPr lang="en-IN" dirty="0"/>
              <a:t>, b);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}}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void main()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score;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("Enter the score earned by you in match (a natural number)");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d",&amp;score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score=score%6+6;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if(score==6 || 6)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("Won the match\n");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else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("Lost the match\n");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}}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Input: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Given the input is </a:t>
            </a:r>
            <a:r>
              <a:rPr lang="en-IN" b="1" dirty="0"/>
              <a:t>12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Given the input is </a:t>
            </a:r>
            <a:r>
              <a:rPr lang="en-IN" b="1" dirty="0"/>
              <a:t>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4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-4, j=2, </a:t>
            </a:r>
            <a:r>
              <a:rPr lang="en-US" dirty="0" err="1"/>
              <a:t>num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smtClean="0"/>
              <a:t>j </a:t>
            </a:r>
            <a:r>
              <a:rPr lang="en-US" dirty="0"/>
              <a:t>= (!</a:t>
            </a:r>
            <a:r>
              <a:rPr lang="en-US" dirty="0" err="1"/>
              <a:t>i</a:t>
            </a:r>
            <a:r>
              <a:rPr lang="en-US" dirty="0"/>
              <a:t> &amp;&amp; j &gt; 0 ? ++</a:t>
            </a:r>
            <a:r>
              <a:rPr lang="en-US" dirty="0" err="1"/>
              <a:t>num</a:t>
            </a:r>
            <a:r>
              <a:rPr lang="en-US" dirty="0"/>
              <a:t> : ++</a:t>
            </a:r>
            <a:r>
              <a:rPr lang="en-US" dirty="0" err="1"/>
              <a:t>num</a:t>
            </a:r>
            <a:r>
              <a:rPr lang="en-US" dirty="0"/>
              <a:t> * j) ;</a:t>
            </a:r>
          </a:p>
          <a:p>
            <a:pPr marL="0" indent="0">
              <a:buNone/>
            </a:pPr>
            <a:r>
              <a:rPr lang="en-US" smtClean="0"/>
              <a:t>printf</a:t>
            </a:r>
            <a:r>
              <a:rPr lang="en-US" dirty="0" smtClean="0"/>
              <a:t> </a:t>
            </a:r>
            <a:r>
              <a:rPr lang="en-US" dirty="0"/>
              <a:t>( "\</a:t>
            </a:r>
            <a:r>
              <a:rPr lang="en-US" dirty="0" err="1"/>
              <a:t>n%d</a:t>
            </a:r>
            <a:r>
              <a:rPr lang="en-US" dirty="0"/>
              <a:t>", j );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8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dirty="0"/>
              <a:t>#include&lt;</a:t>
            </a:r>
            <a:r>
              <a:rPr lang="en-US" sz="3800" dirty="0" err="1"/>
              <a:t>stdio.h</a:t>
            </a:r>
            <a:r>
              <a:rPr lang="en-US" sz="3800" dirty="0"/>
              <a:t>&gt;</a:t>
            </a:r>
          </a:p>
          <a:p>
            <a:pPr marL="0" indent="0">
              <a:buNone/>
            </a:pPr>
            <a:r>
              <a:rPr lang="en-US" sz="3800" dirty="0"/>
              <a:t>void main()</a:t>
            </a:r>
          </a:p>
          <a:p>
            <a:pPr marL="0" indent="0">
              <a:buNone/>
            </a:pPr>
            <a:r>
              <a:rPr lang="en-US" sz="3800" dirty="0"/>
              <a:t>{</a:t>
            </a:r>
          </a:p>
          <a:p>
            <a:pPr marL="0" indent="0"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 err="1"/>
              <a:t>i</a:t>
            </a:r>
            <a:r>
              <a:rPr lang="en-US" sz="3800" dirty="0"/>
              <a:t> = 20, j = -14, k = 0, m = 0, n = 2, p = 1;</a:t>
            </a:r>
          </a:p>
          <a:p>
            <a:pPr marL="0" indent="0">
              <a:buNone/>
            </a:pPr>
            <a:r>
              <a:rPr lang="en-US" sz="3800" dirty="0" err="1" smtClean="0"/>
              <a:t>int</a:t>
            </a:r>
            <a:r>
              <a:rPr lang="en-US" sz="3800" dirty="0" smtClean="0"/>
              <a:t> </a:t>
            </a:r>
            <a:r>
              <a:rPr lang="en-US" sz="3800" dirty="0"/>
              <a:t>w, x, y;</a:t>
            </a:r>
          </a:p>
          <a:p>
            <a:pPr marL="0" indent="0">
              <a:buNone/>
            </a:pPr>
            <a:r>
              <a:rPr lang="en-US" sz="3800" dirty="0" smtClean="0"/>
              <a:t>w </a:t>
            </a:r>
            <a:r>
              <a:rPr lang="en-US" sz="3800" dirty="0"/>
              <a:t>= !</a:t>
            </a:r>
            <a:r>
              <a:rPr lang="en-US" sz="3800" dirty="0" err="1"/>
              <a:t>i</a:t>
            </a:r>
            <a:r>
              <a:rPr lang="en-US" sz="3800" dirty="0"/>
              <a:t> || j &amp;&amp; k;</a:t>
            </a:r>
          </a:p>
          <a:p>
            <a:pPr marL="0" indent="0">
              <a:buNone/>
            </a:pPr>
            <a:r>
              <a:rPr lang="en-US" sz="3800" dirty="0" smtClean="0"/>
              <a:t>x </a:t>
            </a:r>
            <a:r>
              <a:rPr lang="en-US" sz="3800" dirty="0"/>
              <a:t>=i+2*j &amp;&amp; j + 4 || !k;</a:t>
            </a:r>
          </a:p>
          <a:p>
            <a:pPr marL="0" indent="0">
              <a:buNone/>
            </a:pPr>
            <a:r>
              <a:rPr lang="en-US" sz="3800" dirty="0" smtClean="0"/>
              <a:t>y </a:t>
            </a:r>
            <a:r>
              <a:rPr lang="en-US" sz="3800" dirty="0"/>
              <a:t>= m &gt; n - 4 * 3 - 6 &lt;  p ;</a:t>
            </a:r>
          </a:p>
          <a:p>
            <a:pPr marL="0" indent="0">
              <a:buNone/>
            </a:pPr>
            <a:r>
              <a:rPr lang="en-US" sz="3800" dirty="0" err="1" smtClean="0"/>
              <a:t>printf</a:t>
            </a:r>
            <a:r>
              <a:rPr lang="en-US" sz="3800" dirty="0" smtClean="0"/>
              <a:t> </a:t>
            </a:r>
            <a:r>
              <a:rPr lang="en-US" sz="3800" dirty="0"/>
              <a:t>("\</a:t>
            </a:r>
            <a:r>
              <a:rPr lang="en-US" sz="3800" dirty="0" err="1"/>
              <a:t>nw</a:t>
            </a:r>
            <a:r>
              <a:rPr lang="en-US" sz="3800" dirty="0"/>
              <a:t> = %d x = %d y = %d", w, x, y</a:t>
            </a:r>
            <a:r>
              <a:rPr lang="en-US" sz="3800" dirty="0" smtClean="0"/>
              <a:t>);</a:t>
            </a:r>
          </a:p>
          <a:p>
            <a:pPr marL="0" indent="0">
              <a:buNone/>
            </a:pPr>
            <a:r>
              <a:rPr lang="en-US" sz="3800" dirty="0" smtClean="0"/>
              <a:t>}</a:t>
            </a:r>
            <a:endParaRPr lang="en-US" sz="38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Solution:w</a:t>
            </a:r>
            <a:r>
              <a:rPr lang="en-US" b="1" dirty="0" smtClean="0"/>
              <a:t> </a:t>
            </a:r>
            <a:r>
              <a:rPr lang="en-US" b="1" dirty="0"/>
              <a:t>= 0 x = 1 y = </a:t>
            </a:r>
            <a:r>
              <a:rPr lang="en-US" b="1" dirty="0" smtClean="0"/>
              <a:t>0</a:t>
            </a: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6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void main()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a=12, b=0, k, m;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m=a&gt;&gt;1;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k= a&gt;&gt;1+b&lt;&lt;1;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%d",</a:t>
            </a:r>
            <a:r>
              <a:rPr lang="en-IN" dirty="0" err="1"/>
              <a:t>m,k</a:t>
            </a:r>
            <a:r>
              <a:rPr lang="en-IN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3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501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2006-08-16T00:00:00Z</dcterms:created>
  <dcterms:modified xsi:type="dcterms:W3CDTF">2023-09-21T04:34:03Z</dcterms:modified>
</cp:coreProperties>
</file>