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52DD81-085C-41AD-A4FE-5BD344B68260}" v="1" dt="2023-09-17T09:23:06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th Y" userId="747fb2b3bcf78b3f" providerId="LiveId" clId="{FF52DD81-085C-41AD-A4FE-5BD344B68260}"/>
    <pc:docChg chg="modSld">
      <pc:chgData name="Harith Y" userId="747fb2b3bcf78b3f" providerId="LiveId" clId="{FF52DD81-085C-41AD-A4FE-5BD344B68260}" dt="2023-09-17T09:23:06.881" v="0" actId="1076"/>
      <pc:docMkLst>
        <pc:docMk/>
      </pc:docMkLst>
      <pc:sldChg chg="modSp">
        <pc:chgData name="Harith Y" userId="747fb2b3bcf78b3f" providerId="LiveId" clId="{FF52DD81-085C-41AD-A4FE-5BD344B68260}" dt="2023-09-17T09:23:06.881" v="0" actId="1076"/>
        <pc:sldMkLst>
          <pc:docMk/>
          <pc:sldMk cId="2873997320" sldId="267"/>
        </pc:sldMkLst>
        <pc:spChg chg="mod">
          <ac:chgData name="Harith Y" userId="747fb2b3bcf78b3f" providerId="LiveId" clId="{FF52DD81-085C-41AD-A4FE-5BD344B68260}" dt="2023-09-17T09:23:06.881" v="0" actId="1076"/>
          <ac:spMkLst>
            <pc:docMk/>
            <pc:sldMk cId="2873997320" sldId="267"/>
            <ac:spMk id="4" creationId="{BB76271A-7349-8F98-195A-40CE6496D9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65EC-5D63-784A-50E8-D26946109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6C83F-CF53-759F-FD0F-953AC9330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64120-383F-7763-A753-F6AD97F6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BE4B-8D96-4FCA-BFD3-2C7F0F1E2CD2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C47ED-A3AA-0075-E13C-7D540575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C9E0-70BC-3932-DDB7-E47F93E6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9C6A-597D-420C-B8E0-1E8B9FAF2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55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6E2C-7491-91DD-B68B-4C6F93AF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61C55-51F3-1435-91D4-49FBFB853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86A21-4BD5-6686-FAAE-BEAFE45A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BE4B-8D96-4FCA-BFD3-2C7F0F1E2CD2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C55C-ACBF-960A-7243-327AB3A7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55BBF-B3FC-7D82-80CA-730B5536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9C6A-597D-420C-B8E0-1E8B9FAF2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6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F8193-2D70-C9CA-C8DF-4007F6610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5C8E7-5A71-2B51-89FF-A0423468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FE3D-11C9-A61C-E8F9-E037DA10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BE4B-8D96-4FCA-BFD3-2C7F0F1E2CD2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74409-7C15-2FC9-EC38-FD777D73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03B16-0FC1-4728-6A01-B032AF7E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9C6A-597D-420C-B8E0-1E8B9FAF2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23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154-8CEE-B882-02E9-BC0EB798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560A-DCBE-E0BC-32B0-33568DBF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D0C46-896A-A828-54E5-31A83730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BE4B-8D96-4FCA-BFD3-2C7F0F1E2CD2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8A9C5-33FF-8E73-FF71-877A7FE5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ED25F-C66B-F1CA-025D-D6107A82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9C6A-597D-420C-B8E0-1E8B9FAF2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7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680B-DCBD-309D-C8A9-F8D2D891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37334-7DA1-8E86-2F8D-6CDE5C3E2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AB304-F208-4AE8-405D-0A3109DD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BE4B-8D96-4FCA-BFD3-2C7F0F1E2CD2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32BFC-EB11-C8A2-E5C4-44777D7E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285A4-82FF-ED14-C96C-5AA7DB1A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9C6A-597D-420C-B8E0-1E8B9FAF2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59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1DF0-4F06-5AC4-F714-B04DC7EC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EC25D-6F53-4B7E-C8AB-B8BDE6E85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35AD6-073F-4DBD-6A2B-05D56FCE7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4816F-447A-8467-941B-A60AF964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BE4B-8D96-4FCA-BFD3-2C7F0F1E2CD2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7DD1E-0696-6C99-8B32-C0020D10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00E3E-2DFC-0376-EE9E-F7F2FDDB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9C6A-597D-420C-B8E0-1E8B9FAF2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39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DC2E-288F-5825-99AE-09C18749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4738E-AA72-BC49-2251-8F241886A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F0158-0BB5-6E01-CDA3-61FB054A7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E3BD3-8625-68E0-DFE2-61A06CCEE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C226F-5BD2-2954-F9DD-9411C60DA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D1AEA-2321-C83F-F80F-3DD06C69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BE4B-8D96-4FCA-BFD3-2C7F0F1E2CD2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6C049-0F89-68B3-2DE8-B0E331AB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F1832-86BB-6827-32D0-FBF870E7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9C6A-597D-420C-B8E0-1E8B9FAF2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1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19EF-5877-4D71-413D-D850EBA7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B8A45-6268-CD61-0CBC-A6B024CC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BE4B-8D96-4FCA-BFD3-2C7F0F1E2CD2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76B8B-D407-DB39-D6B7-F34225FB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E1BE1-4E0D-CA72-B41C-3DE9516D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9C6A-597D-420C-B8E0-1E8B9FAF2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01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F9A8F-34FC-38BA-94D6-03AF6BF4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BE4B-8D96-4FCA-BFD3-2C7F0F1E2CD2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95775-E07C-B2EA-772A-E20E0309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A6A61-F335-B6B1-159F-4B92D34B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9C6A-597D-420C-B8E0-1E8B9FAF2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67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AC29-340A-5AE1-4B0E-26704BDD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49CEC-3243-11E7-50F5-24F1D010F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95CBD-7CA8-D281-7AAD-C8518EB82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94926-558F-EB7B-60F4-F23B6FCB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BE4B-8D96-4FCA-BFD3-2C7F0F1E2CD2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31313-E1E4-384D-16F0-7B9C0037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FC195-984F-76B4-8CFD-3A2E041C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9C6A-597D-420C-B8E0-1E8B9FAF2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64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B17B-EA5E-728B-3D2E-B8EE9FFE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15DDD-DA8F-B193-F667-94B1CEF6A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D3E80-A5C9-F5A8-CE42-A5F8428B0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236D8-7404-B509-6D5A-0F2840B5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BE4B-8D96-4FCA-BFD3-2C7F0F1E2CD2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70D1B-0D64-2A5C-1C2A-2F6472AC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AFF83-27A2-0959-B313-3005D93E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9C6A-597D-420C-B8E0-1E8B9FAF2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49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0B0E5-2838-9A4E-A63F-CB08E65E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FF39C-8FF4-54E3-0D68-432FDC459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07743-5001-9F13-9654-AABD8B85A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EBE4B-8D96-4FCA-BFD3-2C7F0F1E2CD2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A4A56-A1D8-0314-87DB-C4B7D3A1B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62DDD-2C65-78DA-935F-9AA7C24F9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E9C6A-597D-420C-B8E0-1E8B9FAF2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85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8A65-CCE5-F80F-DBE0-8B881926A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DD015-4402-4D41-DA4E-E71CBBAD8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059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4349-C7F7-6F35-A641-4D36F02A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2F96-62B9-C40E-73A9-9F2B5BAF6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7C00E-71ED-2317-9F20-0AFCB2F8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934" y="492193"/>
            <a:ext cx="8343816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6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17AE-FE78-4148-814D-AD6FCA1B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Special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Operator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F9BD3-A67C-D493-565C-3FD765476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 Operator</a:t>
            </a:r>
          </a:p>
          <a:p>
            <a:r>
              <a:rPr lang="en-US" dirty="0" err="1"/>
              <a:t>sizeof</a:t>
            </a:r>
            <a:r>
              <a:rPr lang="en-US" dirty="0"/>
              <a:t> operator</a:t>
            </a:r>
          </a:p>
          <a:p>
            <a:r>
              <a:rPr lang="en-US" dirty="0"/>
              <a:t>Comma operators are used to link related expressions together.</a:t>
            </a:r>
          </a:p>
          <a:p>
            <a:r>
              <a:rPr lang="en-IN" dirty="0"/>
              <a:t>The </a:t>
            </a:r>
            <a:r>
              <a:rPr lang="en-IN" dirty="0" err="1"/>
              <a:t>sizeof</a:t>
            </a:r>
            <a:r>
              <a:rPr lang="en-IN" dirty="0"/>
              <a:t> is a unary operator that returns the size of data ( constants, variables, array, structure etc,.) </a:t>
            </a:r>
          </a:p>
        </p:txBody>
      </p:sp>
    </p:spTree>
    <p:extLst>
      <p:ext uri="{BB962C8B-B14F-4D97-AF65-F5344CB8AC3E}">
        <p14:creationId xmlns:p14="http://schemas.microsoft.com/office/powerpoint/2010/main" val="249556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926B-3E19-B688-3643-FD54B5ED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76271A-7349-8F98-195A-40CE6496D9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1226" y="2073063"/>
            <a:ext cx="902141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 a; float b; double c; char 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("Size of int %d\n",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("Size of float=%d\n",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("Size of double=%d \n",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("Size of char=%d \n",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0; } </a:t>
            </a:r>
          </a:p>
        </p:txBody>
      </p:sp>
    </p:spTree>
    <p:extLst>
      <p:ext uri="{BB962C8B-B14F-4D97-AF65-F5344CB8AC3E}">
        <p14:creationId xmlns:p14="http://schemas.microsoft.com/office/powerpoint/2010/main" val="287399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C098-216E-38F2-959F-6D7B0C2D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F162-4B05-D2E7-D680-D907DDA2C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 operator is a symbol that operates on a value or a variable.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Arithmetic operator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Relational Operator</a:t>
            </a:r>
          </a:p>
          <a:p>
            <a:r>
              <a:rPr lang="en-US" b="1" dirty="0">
                <a:solidFill>
                  <a:schemeClr val="accent1"/>
                </a:solidFill>
              </a:rPr>
              <a:t>Logical Operator</a:t>
            </a:r>
          </a:p>
          <a:p>
            <a:r>
              <a:rPr lang="en-US" b="1" dirty="0">
                <a:solidFill>
                  <a:schemeClr val="accent1"/>
                </a:solidFill>
              </a:rPr>
              <a:t>Assignment Operator</a:t>
            </a:r>
          </a:p>
          <a:p>
            <a:r>
              <a:rPr lang="en-US" b="1" dirty="0">
                <a:solidFill>
                  <a:schemeClr val="accent1"/>
                </a:solidFill>
              </a:rPr>
              <a:t>Bit wise Operator</a:t>
            </a:r>
          </a:p>
          <a:p>
            <a:r>
              <a:rPr lang="en-US" b="1" dirty="0">
                <a:solidFill>
                  <a:schemeClr val="accent1"/>
                </a:solidFill>
              </a:rPr>
              <a:t>Increment and Decrement Operator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Conditional Operator</a:t>
            </a:r>
          </a:p>
          <a:p>
            <a:r>
              <a:rPr lang="en-US" b="1" dirty="0">
                <a:solidFill>
                  <a:schemeClr val="accent1"/>
                </a:solidFill>
              </a:rPr>
              <a:t>Special Operator 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7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F7F3-4B29-6EFB-7B81-EC8B00B2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Arithmetic Operator 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3983A-2DEE-A8A9-CDBC-F8D319FA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An arithmetic operator performs mathematical operations such as addition, subtraction, multiplication, division, </a:t>
            </a:r>
            <a:r>
              <a:rPr lang="en-US" b="1" dirty="0" err="1">
                <a:solidFill>
                  <a:schemeClr val="accent1"/>
                </a:solidFill>
              </a:rPr>
              <a:t>etc</a:t>
            </a:r>
            <a:r>
              <a:rPr lang="en-US" b="1" dirty="0">
                <a:solidFill>
                  <a:schemeClr val="accent1"/>
                </a:solidFill>
              </a:rPr>
              <a:t> on numerical values (constants and variables).</a:t>
            </a:r>
          </a:p>
          <a:p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E3EFC-AA25-4832-7D71-EE2134D12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887" y="3187881"/>
            <a:ext cx="6649278" cy="356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9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2A1D-7299-ABB3-D241-D2096196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Relational Operator 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DB841-D1BA-A0DF-D26A-3E076F242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 relational operator checks the relationship between two operands.  If the relation is true, it returns 1; </a:t>
            </a:r>
          </a:p>
          <a:p>
            <a:r>
              <a:rPr lang="en-US" b="1" dirty="0">
                <a:solidFill>
                  <a:schemeClr val="accent1"/>
                </a:solidFill>
              </a:rPr>
              <a:t>if the relation is false, it returns value 0.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36D2B-337D-8C5F-F0FD-8C83D0DF7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75" y="3293886"/>
            <a:ext cx="6875455" cy="3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6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8281-4278-AF5C-9499-9DC63B1D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Logical Operators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A896-FCCB-2F75-F162-AF28E0C5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operators are commonly used in decision making in C programming.</a:t>
            </a:r>
          </a:p>
          <a:p>
            <a:r>
              <a:rPr lang="en-US" dirty="0"/>
              <a:t>An expression containing logical operator returns either 0 or 1 depending upon whether expression results true or false.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90B12-F287-C011-5DFD-223BDF61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1" y="3623607"/>
            <a:ext cx="4465274" cy="309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4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B8C4-A9B5-0EF6-8E5F-CE59C457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Assignment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Operator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50FD0-AEA3-3D1E-BBD2-B187B9B3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An assignment operator is used for assigning a value to a variable. 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08D04-7197-63F3-5C0E-0B3658EA1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078" y="2713402"/>
            <a:ext cx="6869475" cy="36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9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4CA2-A372-A2D5-9C7D-8233540A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Increment and Decrement Operators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BC76-5004-2650-B069-106ED498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post increment a++  and Pre increment ++ a. </a:t>
            </a:r>
          </a:p>
          <a:p>
            <a:r>
              <a:rPr lang="en-US" dirty="0"/>
              <a:t>Similarly Post decrement a--  and pre decrement –a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54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221C-E36E-56BE-1B79-B9C47DEB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Conditional Operator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96CA-5DA7-8A00-AD2B-0E1A054E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conditional operator is also known as a </a:t>
            </a:r>
            <a:r>
              <a:rPr lang="en-US" b="1" dirty="0"/>
              <a:t>ternary operator</a:t>
            </a:r>
            <a:r>
              <a:rPr lang="en-US" dirty="0"/>
              <a:t>. The conditional statements are the decision-making </a:t>
            </a:r>
            <a:r>
              <a:rPr lang="en-US" dirty="0" err="1"/>
              <a:t>statements.which</a:t>
            </a:r>
            <a:r>
              <a:rPr lang="en-US" dirty="0"/>
              <a:t> depends upon the output of the expression. </a:t>
            </a:r>
          </a:p>
          <a:p>
            <a:r>
              <a:rPr lang="en-IN" dirty="0"/>
              <a:t>Expression1? expression2: expression3; 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50DAD-64C0-A0A6-DD11-8A615FA53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194" y="3685007"/>
            <a:ext cx="5700254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7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F186-62B0-A71D-1EBB-9D099448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Bitwise</a:t>
            </a:r>
            <a:r>
              <a:rPr lang="en-IN" b="1" dirty="0"/>
              <a:t> </a:t>
            </a:r>
            <a:r>
              <a:rPr lang="en-IN" b="1" dirty="0">
                <a:solidFill>
                  <a:srgbClr val="00B050"/>
                </a:solidFill>
              </a:rPr>
              <a:t>Operators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7DA2-1988-CBAC-5EA5-E0DC9D1B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operators are used in C programming to perform bit-level operations.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04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343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Operators </vt:lpstr>
      <vt:lpstr>PowerPoint Presentation</vt:lpstr>
      <vt:lpstr>Arithmetic Operator </vt:lpstr>
      <vt:lpstr>Relational Operator </vt:lpstr>
      <vt:lpstr>Logical Operators</vt:lpstr>
      <vt:lpstr>Assignment Operator</vt:lpstr>
      <vt:lpstr>Increment and Decrement Operators </vt:lpstr>
      <vt:lpstr>Conditional Operator </vt:lpstr>
      <vt:lpstr>Bitwise Operators </vt:lpstr>
      <vt:lpstr>PowerPoint Presentation</vt:lpstr>
      <vt:lpstr>Special Operator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</dc:title>
  <dc:creator>jagadeesh k</dc:creator>
  <cp:lastModifiedBy>Harith Y</cp:lastModifiedBy>
  <cp:revision>36</cp:revision>
  <dcterms:created xsi:type="dcterms:W3CDTF">2023-08-29T01:18:47Z</dcterms:created>
  <dcterms:modified xsi:type="dcterms:W3CDTF">2023-09-17T09:23:17Z</dcterms:modified>
</cp:coreProperties>
</file>