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3F4F-F339-C751-7FB0-696C42125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AEE0D-8470-3065-7502-C013E292E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E56E-2CF9-72F3-A509-78F2B894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1E5D-C10A-0622-F33F-B4A7BAD4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8A51-4E25-6A1D-FEC8-95EDAEAB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9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3467-DABF-7D35-3FB6-A407044B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72665-F370-C40E-7BF2-DA9279D75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351F-1DF5-F943-3D8A-311A9E84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2D6D-3DA3-CA49-EF22-C5B1037F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6806-493B-14F1-A209-A504644E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CED03-14A3-4F50-63C0-5337DE59E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C77A8-C84B-3F20-F126-D27E5E178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FB42-A56C-37D3-DA32-B27F404E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9502E-7700-71D2-8170-4CE51A13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1F05-974D-AB49-815E-86E898F1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5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F53E-3C52-5AB5-DEEE-522C60E5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0093-8F9A-2C46-120D-0A3E1567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3BDD-2252-97C4-3E3E-E99E4D36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0F25-473E-EF8F-FF23-4ED7A925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C7DB-A03F-75F3-2164-BA8AB283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AB59-4C58-8A9D-5336-3477E8C2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7E09F-13F2-3D97-7E00-9A579196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5E90-DBE5-990B-55C4-B4E7E166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E2A9-F241-4938-A7F6-91AD306A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9B84-A653-08FE-A52C-5BFC156C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7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A41-5E7F-AAFA-E3E2-04E8239D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B07B-BF1D-27BE-5E70-4161C456C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3E2A-5E5A-74E4-543D-82C87CDC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191E8-04BE-C7DC-0158-63C8479A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30BF-F45B-39E3-6D1A-8B538AD9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A7E29-D217-F822-6103-E6EECEA9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7AEF-E464-7786-D5D6-48250BF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F11A-D3A8-933A-3E8E-EFA675C9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88C38-2150-0286-07FC-5539B058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02FA0-7337-EBDD-C6EC-E5E5FD280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072B8-4143-5BEB-ABEE-83F0AE996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0F017-C7FA-D143-12B7-4FF30CF0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6E031-BDF3-2B2D-0E16-DA0445B8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3E3C6-65C4-6DC8-C2AE-A92E8965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B678-73A4-A65F-FA6B-72B19BDD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FE327-B3E0-8E26-7F98-BA881331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28BFE-4FAF-C179-561C-F20331DD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65623-6CFE-9184-8103-46B6AB1A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9A41-DFA2-1F29-1D17-AD226C2B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C781-E4A6-A6DB-1252-83459CCD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DBEED-4F9E-5BA1-8512-B7A037C6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979A-5FA2-C681-E488-8E4770B5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DA61-96D7-271D-B366-9C8D583E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0F046-6DEB-0ED5-CF31-D616D47F3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5CF6A-359E-E3B8-09CB-38108C46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B1C9-0BD7-2906-078A-11106C08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040B5-3219-EEA5-1767-3717780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5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1283-4319-F4F8-9EC1-C6356C3F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07D44-EA1C-6E30-2954-D287852FA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B4B3B-3349-9705-B4A6-6568A0CFE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5672C-C5EF-AC9F-9B16-296BF414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77DBF-B996-2B93-2F4D-254CE9CD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30EA1-5BD4-9CB3-E7A7-989D3A4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88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56EDF-AD11-DA44-2F4F-C71DB146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5BAA-6E60-07E7-83F1-9691271F1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8F75-413A-6D76-A788-7922017F6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054C-290B-49CB-A640-E7E79C474171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ED81-D1DA-2A77-632A-CD1611158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6F0E7-4866-66A8-2305-8165FC637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D7E68-2798-4303-B979-A6158FA3A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91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45CB-FCE3-EBA8-01DD-6BD66FDA7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E3EE-A06E-55A9-C6D0-6379ECEB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99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3201-D132-1D64-DAD0-BB3A1EC2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687A-8477-B7A1-F79A-EAD5DCC2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Register Variable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A19-47FA-3638-E4B9-0ABE946A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341D-1F9F-B9DE-A751-C1783F2F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a variable in C is the block or the region in the program where a variable is declared, defined, and used. </a:t>
            </a:r>
          </a:p>
          <a:p>
            <a:r>
              <a:rPr lang="en-US" dirty="0"/>
              <a:t>Outside this region, we cannot access the variable and it is treated as an undeclared identifier.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scope is the area under which a variable is visible.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scope of an identifier is the part of the program where the identifier may directly be accessible.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We can only refer to a variable in its scope.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50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63F5-D423-E44E-0D6D-AB046FE1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1715-475A-D042-3835-8BBD5918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var = 34;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 var);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func</a:t>
            </a:r>
            <a:r>
              <a:rPr lang="en-IN" dirty="0"/>
              <a:t>() { </a:t>
            </a:r>
            <a:r>
              <a:rPr lang="en-IN" dirty="0" err="1"/>
              <a:t>printf</a:t>
            </a:r>
            <a:r>
              <a:rPr lang="en-IN" dirty="0"/>
              <a:t>("%d", var); }</a:t>
            </a:r>
          </a:p>
        </p:txBody>
      </p:sp>
    </p:spTree>
    <p:extLst>
      <p:ext uri="{BB962C8B-B14F-4D97-AF65-F5344CB8AC3E}">
        <p14:creationId xmlns:p14="http://schemas.microsoft.com/office/powerpoint/2010/main" val="411513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BC74-18E8-D43A-0EBD-92D72283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4D8A-39A8-E2F3-64F8-1363769A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effectLst/>
              </a:rPr>
              <a:t>Types of Scope Rules in C</a:t>
            </a:r>
          </a:p>
          <a:p>
            <a:pPr algn="just"/>
            <a:r>
              <a:rPr lang="en-US" dirty="0">
                <a:effectLst/>
              </a:rPr>
              <a:t>C scope rules can be covered under the following two categories:</a:t>
            </a:r>
          </a:p>
          <a:p>
            <a:pPr algn="just">
              <a:buFont typeface="+mj-lt"/>
              <a:buAutoNum type="arabicPeriod"/>
            </a:pPr>
            <a:r>
              <a:rPr lang="en-IN" b="1" dirty="0">
                <a:effectLst/>
              </a:rPr>
              <a:t>Global Scope</a:t>
            </a:r>
            <a:endParaRPr lang="en-IN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IN" b="1" dirty="0">
                <a:effectLst/>
              </a:rPr>
              <a:t>Local Scope</a:t>
            </a:r>
            <a:endParaRPr lang="en-IN" dirty="0">
              <a:effectLst/>
            </a:endParaRPr>
          </a:p>
          <a:p>
            <a:pPr algn="just"/>
            <a:r>
              <a:rPr lang="en-US" b="1" dirty="0">
                <a:effectLst/>
              </a:rPr>
              <a:t>1. Global Scope in C</a:t>
            </a:r>
          </a:p>
          <a:p>
            <a:pPr algn="just"/>
            <a:r>
              <a:rPr lang="en-US" dirty="0">
                <a:effectLst/>
              </a:rPr>
              <a:t>The global scope refers to the region outside any block or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variables declared in the global scope are called </a:t>
            </a:r>
            <a:r>
              <a:rPr lang="en-US" b="1" dirty="0">
                <a:effectLst/>
              </a:rPr>
              <a:t>global variables.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Global variables are visible in </a:t>
            </a:r>
            <a:r>
              <a:rPr lang="en-US" b="1" dirty="0">
                <a:effectLst/>
              </a:rPr>
              <a:t>every part of the program.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Global is also called</a:t>
            </a:r>
            <a:r>
              <a:rPr lang="en-US" b="1" dirty="0">
                <a:effectLst/>
              </a:rPr>
              <a:t> File Scope</a:t>
            </a:r>
            <a:r>
              <a:rPr lang="en-US" dirty="0">
                <a:effectLst/>
              </a:rPr>
              <a:t> as the scope of an identifier starts at the beginning of the file and ends at the end of the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06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B7FF-B48E-B969-E221-E24D3FD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EFC0-603B-3B6D-1191-1D8AB214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int global = 5;</a:t>
            </a:r>
          </a:p>
          <a:p>
            <a:pPr marL="0" indent="0">
              <a:buNone/>
            </a:pPr>
            <a:r>
              <a:rPr lang="en-IN" dirty="0"/>
              <a:t>void display()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("%d\n", global);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("Before change within main: ");</a:t>
            </a:r>
          </a:p>
          <a:p>
            <a:pPr marL="0" indent="0">
              <a:buNone/>
            </a:pPr>
            <a:r>
              <a:rPr lang="en-IN" dirty="0"/>
              <a:t>display();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("After change within main: ");</a:t>
            </a:r>
          </a:p>
          <a:p>
            <a:pPr marL="0" indent="0">
              <a:buNone/>
            </a:pPr>
            <a:r>
              <a:rPr lang="en-IN" dirty="0"/>
              <a:t>global = 10;</a:t>
            </a:r>
          </a:p>
          <a:p>
            <a:pPr marL="0" indent="0">
              <a:buNone/>
            </a:pPr>
            <a:r>
              <a:rPr lang="en-IN" dirty="0"/>
              <a:t> display();}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3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3364-82F4-EEB3-AE17-BB2DEE10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6F37-E0D7-5477-47C3-9D3B5ACC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effectLst/>
              </a:rPr>
              <a:t>Local Scope in C</a:t>
            </a:r>
          </a:p>
          <a:p>
            <a:pPr algn="just"/>
            <a:r>
              <a:rPr lang="en-US" dirty="0">
                <a:effectLst/>
              </a:rPr>
              <a:t>The local scope refers to the region inside a block or a function. It is the space enclosed between the </a:t>
            </a:r>
            <a:r>
              <a:rPr lang="en-US" b="1" dirty="0">
                <a:effectLst/>
              </a:rPr>
              <a:t>{ } braces.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variables declared within the local scope are called </a:t>
            </a:r>
            <a:r>
              <a:rPr lang="en-US" b="1" dirty="0">
                <a:effectLst/>
              </a:rPr>
              <a:t>local variables.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Local variables are visible in the </a:t>
            </a:r>
            <a:r>
              <a:rPr lang="en-US" b="1" dirty="0">
                <a:effectLst/>
              </a:rPr>
              <a:t>block they are declared</a:t>
            </a:r>
            <a:r>
              <a:rPr lang="en-US" dirty="0">
                <a:effectLst/>
              </a:rPr>
              <a:t> in and </a:t>
            </a:r>
            <a:r>
              <a:rPr lang="en-US" b="1" dirty="0">
                <a:effectLst/>
              </a:rPr>
              <a:t>other blocks nested</a:t>
            </a:r>
            <a:r>
              <a:rPr lang="en-US" dirty="0">
                <a:effectLst/>
              </a:rPr>
              <a:t> inside that block.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Local scope is also called</a:t>
            </a:r>
            <a:r>
              <a:rPr lang="en-US" b="1" dirty="0">
                <a:effectLst/>
              </a:rPr>
              <a:t> Block scope.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1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C253-BFA2-1FB1-28C3-9A0836FF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14C1-E947-0E49-010C-59E89F9E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int x = 10, y = 20;</a:t>
            </a:r>
          </a:p>
          <a:p>
            <a:pPr marL="0" indent="0">
              <a:buNone/>
            </a:pPr>
            <a:r>
              <a:rPr lang="en-IN" dirty="0"/>
              <a:t>{  </a:t>
            </a:r>
            <a:r>
              <a:rPr lang="en-IN" dirty="0" err="1"/>
              <a:t>printf</a:t>
            </a:r>
            <a:r>
              <a:rPr lang="en-IN" dirty="0"/>
              <a:t>("x = %d, y = %d\n", x, y);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y = 40;</a:t>
            </a:r>
          </a:p>
          <a:p>
            <a:pPr marL="0" indent="0">
              <a:buNone/>
            </a:pPr>
            <a:r>
              <a:rPr lang="en-IN" dirty="0"/>
              <a:t>             x++;  y++;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("x = %d, y = %d\n", x, y);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("x = %d, y = %d\n", x, y);</a:t>
            </a:r>
          </a:p>
          <a:p>
            <a:pPr marL="0" indent="0">
              <a:buNone/>
            </a:pPr>
            <a:r>
              <a:rPr lang="en-IN" dirty="0"/>
              <a:t> }    }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62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B7D-E5CC-0108-D19D-807B730A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7B29-FA35-7E94-C563-D178D0C8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variables have the property of preserving their value even after they are out of their scope! </a:t>
            </a:r>
          </a:p>
          <a:p>
            <a:r>
              <a:rPr lang="en-US" dirty="0"/>
              <a:t>Hence, a static variable preserves its previous value in its previous scope and is not initialized again in the new scope. </a:t>
            </a:r>
          </a:p>
          <a:p>
            <a:r>
              <a:rPr lang="en-IN" dirty="0"/>
              <a:t>static data type </a:t>
            </a:r>
            <a:r>
              <a:rPr lang="en-IN" dirty="0" err="1"/>
              <a:t>variablename</a:t>
            </a:r>
            <a:r>
              <a:rPr lang="en-IN" dirty="0"/>
              <a:t>=value;</a:t>
            </a:r>
          </a:p>
          <a:p>
            <a:r>
              <a:rPr lang="en-US" dirty="0"/>
              <a:t>A static int variable remains in memory while the program is running.</a:t>
            </a:r>
          </a:p>
          <a:p>
            <a:r>
              <a:rPr lang="en-US" dirty="0"/>
              <a:t> A normal or auto variable is destroyed when a function call where the variable was declared is over.</a:t>
            </a:r>
          </a:p>
          <a:p>
            <a:r>
              <a:rPr lang="en-US" dirty="0"/>
              <a:t>Static variables are initialized as 0 if not initialized explicitly.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30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7372-5438-256F-C12D-B375AACA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289C-402C-C0EB-615F-F0593B8E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fun()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static int count = 0;</a:t>
            </a:r>
          </a:p>
          <a:p>
            <a:pPr marL="0" indent="0">
              <a:buNone/>
            </a:pPr>
            <a:r>
              <a:rPr lang="en-US" dirty="0"/>
              <a:t>count++;</a:t>
            </a:r>
          </a:p>
          <a:p>
            <a:pPr marL="0" indent="0">
              <a:buNone/>
            </a:pPr>
            <a:r>
              <a:rPr lang="en-US" dirty="0"/>
              <a:t>return count;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("%d ", fun());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 ", fun());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76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582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Scope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jagadeesh k</dc:creator>
  <cp:lastModifiedBy>jagadeesh k</cp:lastModifiedBy>
  <cp:revision>18</cp:revision>
  <dcterms:created xsi:type="dcterms:W3CDTF">2023-11-30T17:35:50Z</dcterms:created>
  <dcterms:modified xsi:type="dcterms:W3CDTF">2023-11-30T18:28:57Z</dcterms:modified>
</cp:coreProperties>
</file>