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34:14.17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97854F84-9FFE-49CF-B796-DF53D766DD36}" emma:medium="tactile" emma:mode="ink">
          <msink:context xmlns:msink="http://schemas.microsoft.com/ink/2010/main" type="inkDrawing" rotatedBoundingBox="2287,3766 6020,3809 6018,3998 2285,3955" semanticType="callout" shapeName="Other">
            <msink:sourceLink direction="to" ref="{310956DA-F9C6-4BD5-9D99-4691DFEFAB1F}"/>
            <msink:sourceLink direction="to" ref="{679C3E6D-310E-4039-8E1D-382624D43163}"/>
          </msink:context>
        </emma:interpretation>
      </emma:emma>
    </inkml:annotationXML>
    <inkml:trace contextRef="#ctx0" brushRef="#br0">0 77,'25'0,"1"0,-1 0,0 0,1 0,-1 0,1 0,-1 0,0 0,1 0,-1 0,1 0,-1 0,0 0,1 0,-1 0,1 0,-1 0,0 0,-25-26,26 26,-1 0,1 0,-1-25,0 25,1 0,-1 0,1 0,-1 0,0 0,1 0,-1 0,1 0,-1 0,0 0,1 0,-1 0,1 0,-1 0,-25 25,25-25,-25 26,26-26,-1 0,-25 25,26-25,-1 0,0 0,1 0,-1 0,1 0,-1 0,0 0,1 0,-1 0,1 0,-1 0,0 0,1 0,-1 0,1 0,-1 0,0 0,1 0,-1 0,1 0,-1 0,0 0,1 0,-1 0,1 0,-1 0,0 0,1 0,-1 0,1 0,-1 0,0 0,1 0,-1 0,1 0,-1 0,0 0,26 0,-25 0,-1 0,0 25,1-25,-1 0,1 0,-1 0,0 0,1 0,-1 0,1 0,-1 0,0 0,1 0,-1 0,1 0,-1 0,0 26,1-26,-1 0,1 0,-1 0,0 0,1 0,-1 0,1 0,-1 0,-25 25,25-25,1 0,-1 0,1 0,-1 0,0 0,1 0,-1-25,1 25,-1 0,0 0,1 0,-1-26,1 26,-1 0,0 0,1 0,-26-25,25 25,1 0,-1 0,0 0,1 0,-1 0,1 0,-1-25,0 25,1 0,-1-26,1 26,-1 0,0 0,-25-25,26 25,-1 0,1 0,-1 0,0 0,1 0,-1 0,1 0,-52 0,26-26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38:55.14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7E60C61-17A2-4CA8-A7ED-85EF1C260D36}" emma:medium="tactile" emma:mode="ink">
          <msink:context xmlns:msink="http://schemas.microsoft.com/ink/2010/main" type="inkDrawing" rotatedBoundingBox="18531,8204 18998,17809 18501,17833 18034,8229" semanticType="verticalRange" shapeName="Other"/>
        </emma:interpretation>
      </emma:emma>
    </inkml:annotationXML>
    <inkml:trace contextRef="#ctx0" brushRef="#br0">0 0,'25'0,"-25"25,0 1,26-26,-26 51,0-26,25 26,-25-26,25 1,-25-1,0 26,26 0,-26-26,25 26,-25 0,0-1,26 1,-26 0,25 0,-25 0,25-1,-25 27,26-27,-26 1,25 25,1 1,-26-27,25 27,-25-1,25 0,-25-25,26 25,-26 0,25-25,-25 25,26 0,-26 1,25-27,-25 27,0-1,25 0,-25-25,26 25,-26 0,25-25,1 25,-26 0,0 1,25-1,-25 0,0 26,25-26,-25 0,0 0,0 0,26 1,-26-1,0-25,0 25,0 0,0 0,0 0,25 1,-25-1,0 0,0-25,26 25,-26 0,0 0,0 1,25-1,-25 0,0 0,0 0,0 1,0-1,0-25,0 25,0 0,0 0,0-25,0 25,0-25,0 25,0-25,0 0,0 0,25 25,-25-25,0-1,0 1,0 0,0 0,0 0,0-1,0 27,0-27,0 1,0 25,0-25,0 0,0 25,0-25,0 25,0-25,0 0,0 0,0-1,0 1,0 0,0 0,0 0,0-1,0 1,0 0,0 0,0 0,0-1,0 1,0 0,0 0,0 0,0-1,-50 1,50 0,0 0,0 0,0-1,0-24,0 25,0-1,0 1,0 0,0 0,0 0,-26-1,26-24,0 25,0-1,0 1,0 0,0 0,0 0,0-1,0 1,0 0,0 0,0 0,0-1,0 27,0-27,-25 1,25 0,0 0,0 0,0-1,-26-24,26 25,0-1,0-24,0 25,0-26,-25 26,25-26,0 1,0-1,-25 0,25 26,0-25,0-1,0 0,-26-25,26 26,0-1,-25-25,25-25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5:04.14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25CF76-721C-4BA9-BB37-756A81D422F4}" emma:medium="tactile" emma:mode="ink">
          <msink:context xmlns:msink="http://schemas.microsoft.com/ink/2010/main" type="writingRegion" rotatedBoundingBox="2654,3325 17823,3617 17753,7224 2585,6932"/>
        </emma:interpretation>
      </emma:emma>
    </inkml:annotationXML>
    <inkml:traceGroup>
      <inkml:annotationXML>
        <emma:emma xmlns:emma="http://www.w3.org/2003/04/emma" version="1.0">
          <emma:interpretation id="{1E18257B-1F36-49BC-AFCE-6EE7245F42F7}" emma:medium="tactile" emma:mode="ink">
            <msink:context xmlns:msink="http://schemas.microsoft.com/ink/2010/main" type="paragraph" rotatedBoundingBox="2654,3325 17823,3617 17798,4910 2629,46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2E1F7D-96AE-42CC-B7D6-9DFFED99B628}" emma:medium="tactile" emma:mode="ink">
              <msink:context xmlns:msink="http://schemas.microsoft.com/ink/2010/main" type="line" rotatedBoundingBox="2654,3325 17823,3617 17798,4910 2629,4618"/>
            </emma:interpretation>
          </emma:emma>
        </inkml:annotationXML>
        <inkml:traceGroup>
          <inkml:annotationXML>
            <emma:emma xmlns:emma="http://www.w3.org/2003/04/emma" version="1.0">
              <emma:interpretation id="{1889DF97-88E4-4E1F-A08B-334FCDCC5604}" emma:medium="tactile" emma:mode="ink">
                <msink:context xmlns:msink="http://schemas.microsoft.com/ink/2010/main" type="inkWord" rotatedBoundingBox="2643,3883 3458,3898 3444,4634 2629,4618">
                  <msink:destinationLink direction="with" ref="{A340F53E-749B-476B-8D89-75DB23C511A7}"/>
                </msink:context>
              </emma:interpretation>
              <emma:one-of disjunction-type="recognition" id="oneOf0">
                <emma:interpretation id="interp0" emma:lang="en-US" emma:confidence="0.5">
                  <emma:literal>W</emma:literal>
                </emma:interpretation>
                <emma:interpretation id="interp1" emma:lang="en-US" emma:confidence="0">
                  <emma:literal>w</emma:literal>
                </emma:interpretation>
                <emma:interpretation id="interp2" emma:lang="en-US" emma:confidence="0">
                  <emma:literal>U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N</emma:literal>
                </emma:interpretation>
              </emma:one-of>
            </emma:emma>
          </inkml:annotationXML>
          <inkml:trace contextRef="#ctx0" brushRef="#br0">0 228,'0'-25,"0"-1,0 1,26 25,-26-25,0-1,25 26,-25-25,26-1,-26 1,25 25,0-25,1 25,-26 50,25-50,-25 26,0-1,0 1,26 24,-26-24,0-1,0 26,0-26,0 1,0 25,0-26,0 26,0-26,0 1,-26-1,26 0,0 1,0-1,0 1,-25-1,25 0,0 1,0-1,25-25,1 0,-1-25,0-1,1-24,-1 24,-25 1,26-1,-1 1,-25 0,25-1,-25 1,26-1,-26 1,0 0,25-1,-25 1,26-1,-26 1,0 50,0 1,25-26,-25 51,25-26,-25 0,26 1,-26-1,25 1,-25-1,26 0,-26 1,25-1,-25 1,25-1,-25 0,26-25,-1 0,-25-25,26 25,-26-51,25 26,-25-1,0 1,25 0,-25-26,0 25,26-24,-26 24,0 1,0-26,25 26,-25-1,0 1,0-1,0 52</inkml:trace>
        </inkml:traceGroup>
        <inkml:traceGroup>
          <inkml:annotationXML>
            <emma:emma xmlns:emma="http://www.w3.org/2003/04/emma" version="1.0">
              <emma:interpretation id="{57A5FD89-B35E-45E3-923D-697A3D2F4008}" emma:medium="tactile" emma:mode="ink">
                <msink:context xmlns:msink="http://schemas.microsoft.com/ink/2010/main" type="inkWord" rotatedBoundingBox="4153,3354 5548,3381 5525,4570 4130,4543">
                  <msink:destinationLink direction="with" ref="{A340F53E-749B-476B-8D89-75DB23C511A7}"/>
                </msink:context>
              </emma:interpretation>
              <emma:one-of disjunction-type="recognition" id="oneOf1">
                <emma:interpretation id="interp5" emma:lang="en-US" emma:confidence="0.5">
                  <emma:literal>WR</emma:literal>
                </emma:interpretation>
                <emma:interpretation id="interp6" emma:lang="en-US" emma:confidence="0">
                  <emma:literal>WK</emma:literal>
                </emma:interpretation>
                <emma:interpretation id="interp7" emma:lang="en-US" emma:confidence="0">
                  <emma:literal>WRR</emma:literal>
                </emma:interpretation>
                <emma:interpretation id="interp8" emma:lang="en-US" emma:confidence="0">
                  <emma:literal>w/</emma:literal>
                </emma:interpretation>
                <emma:interpretation id="interp9" emma:lang="en-US" emma:confidence="0">
                  <emma:literal>WKR</emma:literal>
                </emma:interpretation>
              </emma:one-of>
            </emma:emma>
          </inkml:annotationXML>
          <inkml:trace contextRef="#ctx0" brushRef="#br0" timeOffset="1072.7286">2566-458,'0'26,"0"-1,0 26,0-26,0 1,0-1,0 26,0-26,0 1,0-1,0 1,0-1,0 26,0-26,0 26,0-26,0 1,0-1,-51-25</inkml:trace>
          <inkml:trace contextRef="#ctx0" brushRef="#br0" timeOffset="1477.6392">2566-483,'0'-25,"51"25,-26 0,26 0,-26 0,1 0,-1 25,0-25,1 25,-26 1,25-1,-25 1,0-1,-51-25,51 25,-50-25,50 26,-26-1,-25-25,26 0,25 26,-51-1,26-25,25 25,0 1,0-1,0 1,51-26,-51 25,25-25,-25 25,51-25,0 26,-26-1,0 1,1-26,-26 25,25 0,1-25,-26 26,25-1</inkml:trace>
          <inkml:trace contextRef="#ctx0" brushRef="#br0" timeOffset="753.072">1499 254,'0'-26,"0"1,0-1,0 1,25 25,-25-25,26 25,-1 0,1 0,-1 0,-25 25,25-25,-25 51,0-26,0 1,0-1,0 26,0-26,0 1,0 24,0-24,0 25,0-26,0 0,0 1,0-1,-25-25,25 26,0-1,51-50,-51-1,51-25,-51 26,25 0,0-1,1 1,-26-1,25 1,1 25,-1 0,-25-25,25 25,-25 25,26-25,-26 51,25-26,-25 1,26-26,-26 25,25 0,0-25,1 0,-1-25,1-26,-1 26,-25-1,25 1,-25 0,0-1,0 1,0-1,0 1,0 0,0-1,0 1,0-1,-25 1,25 0,0-1,0 1</inkml:trace>
        </inkml:traceGroup>
        <inkml:traceGroup>
          <inkml:annotationXML>
            <emma:emma xmlns:emma="http://www.w3.org/2003/04/emma" version="1.0">
              <emma:interpretation id="{37389BBB-6834-4FB1-9C95-D929629BEB77}" emma:medium="tactile" emma:mode="ink">
                <msink:context xmlns:msink="http://schemas.microsoft.com/ink/2010/main" type="inkWord" rotatedBoundingBox="7912,3672 10450,3721 10436,4467 7898,4418"/>
              </emma:interpretation>
              <emma:one-of disjunction-type="recognition" id="oneOf2">
                <emma:interpretation id="interp10" emma:lang="en-US" emma:confidence="0.5">
                  <emma:literal>Even</emma:literal>
                </emma:interpretation>
                <emma:interpretation id="interp11" emma:lang="en-US" emma:confidence="0">
                  <emma:literal>even</emma:literal>
                </emma:interpretation>
                <emma:interpretation id="interp12" emma:lang="en-US" emma:confidence="0">
                  <emma:literal>Ever</emma:literal>
                </emma:interpretation>
                <emma:interpretation id="interp13" emma:lang="en-US" emma:confidence="0">
                  <emma:literal>Event</emma:literal>
                </emma:interpretation>
                <emma:interpretation id="interp14" emma:lang="en-US" emma:confidence="0">
                  <emma:literal>Evens</emma:literal>
                </emma:interpretation>
              </emma:one-of>
            </emma:emma>
          </inkml:annotationXML>
          <inkml:trace contextRef="#ctx0" brushRef="#br0" timeOffset="5577.0306">5842-102,'0'0,"0"-25,0-1,-25 26,0-25,-1 25,1 0,25-26,-26 26,1 0,0 0,-1 0,1 0,-1 0,1 0,0 0,-1 51,1-51,-1 0,1 26,0-26,-1 25,26 0,0 1,0-1,0 1,51-26,-51 25,25-25,-25 25,26-25,25 26,-26-26,0 25,1-25,-26 26,0-1,0 0,0 1,-51-1,51 1,-25-1,-26 0,25 1,1-1,0-25,-1 26,1-1,-1 0,1-25,0 26,-1-1,26 1,0-1,51-25,0 0,-26 0,1 0,24 0,-24 0,25 0,-1 0,-24 0,25 0,-26-25,26 25,-26 0,26 0,-26-26,1 26</inkml:trace>
          <inkml:trace contextRef="#ctx0" brushRef="#br0" timeOffset="5893.2892">5995-26,'25'0,"-25"51,26 0,-26-26,25 1,-25-1,25 26,-25-26,26 1,-26 24,25-24,1-1,-26 1,25-1,0 0,-25 1,26-1,-1-25,1 0,-1-25,-25-26,25 26,-25-1,0 1,0-26,26 26,-26-1,25-25,-25 26,0 0,26-1,-26 1,25-1,0 1,1 25,-1 0</inkml:trace>
          <inkml:trace contextRef="#ctx0" brushRef="#br0" timeOffset="6182.0872">6579 228,'25'0,"1"0,-1 0,1 0,-1-25,0 25,1-51,-1 51,-25-25,26 25,-1-26,-25-25,0 26,-51 25,0 0,26 51,0-51,-1 25,1 1,-26 24,26-24,25-1,-26 1,26 24,-25-24,25-1,0 1,0-1,0 0,51 1,-51-1,50-25,1 26,-25-26,24 25,1-25,0 0,-26 0,26 0,0 0,0-51,-26 51,26-25,-26 25,1-51,-1 51,-25-25,26-1</inkml:trace>
          <inkml:trace contextRef="#ctx0" brushRef="#br0" timeOffset="6470.0548">7189 228,'0'0,"-51"0,51 26,0-1,25 0,-25 1,0-1,26-25,-26 26,0-1,25-25,-25 25,0 1,0-77,0 26,0-26,0 25,51 1,-26 0,26-1,-26 1,26 25,0-26,-26 26,26 0,-25 0,24 0,-24 0,-1 0,1 51,-1-51,0 26,1-26,-26 50,25-24,-25-1,0 1,0-1,0 0,0 1</inkml:trace>
        </inkml:traceGroup>
        <inkml:traceGroup>
          <inkml:annotationXML>
            <emma:emma xmlns:emma="http://www.w3.org/2003/04/emma" version="1.0">
              <emma:interpretation id="{1D286395-2421-4A4B-9645-5C4527C88B2F}" emma:medium="tactile" emma:mode="ink">
                <msink:context xmlns:msink="http://schemas.microsoft.com/ink/2010/main" type="inkWord" rotatedBoundingBox="11207,3725 17818,3852 17802,4720 11190,4593"/>
              </emma:interpretation>
              <emma:one-of disjunction-type="recognition" id="oneOf3">
                <emma:interpretation id="interp15" emma:lang="en-US" emma:confidence="0.5">
                  <emma:literal>palindromes</emma:literal>
                </emma:interpretation>
                <emma:interpretation id="interp16" emma:lang="en-US" emma:confidence="0">
                  <emma:literal>Palindromes</emma:literal>
                </emma:interpretation>
                <emma:interpretation id="interp17" emma:lang="en-US" emma:confidence="0.5">
                  <emma:literal>Pali nd comes</emma:literal>
                </emma:interpretation>
                <emma:interpretation id="interp18" emma:lang="en-US" emma:confidence="0">
                  <emma:literal>Pali nd Comes</emma:literal>
                </emma:interpretation>
                <emma:interpretation id="interp19" emma:lang="en-US" emma:confidence="0">
                  <emma:literal>Pali nd homes</emma:literal>
                </emma:interpretation>
              </emma:one-of>
            </emma:emma>
          </inkml:annotationXML>
          <inkml:trace contextRef="#ctx0" brushRef="#br0" timeOffset="6978.0535">8560 177,'0'-25,"51"0,-26-1,26 26,-25-25,24 25,-24 0,25 0,-1 0,-24 0,25 0,-26 25,0-25,1 51,-1-26,1 1,-26-1,25 1,-25-1,0 0,0 1,-76-1,50 1,-24-1,-1-25,25 25,-24-25,-1 26,0-26,0 0,26 0,-1 0,1 0,0-51</inkml:trace>
          <inkml:trace contextRef="#ctx0" brushRef="#br0" timeOffset="6729.9958">8687 177,'-51'0,"51"26,0-1,-25 26,25-26,0 26,0-25,0-1,0 0,51 1,-51 25,0-26,25 0,-25 1,0-1,0 1,26-1,-26 0,0 1</inkml:trace>
          <inkml:trace contextRef="#ctx0" brushRef="#br0" timeOffset="7790.097">9830 304,'0'0,"26"0,-26-25,-51 25,51-25,-51 25,0 0,26 0,-1 0,-24 0,24 0,-25 0,26 0,0 50,-1-50,1 26,25-1,-26 1,26-1,-25 0,25 1,0-1,0 1,0-1,25 0,1-25,25 0,-26-25,0 25,1-25,-1 25,-25-51,26 25,-1 1,0 0,-25-1,26 26,-26-25,25 25,1 25,-26 1,25 24,0-24,-25-1,26 1,-1-1,1 0,-1-25,0 26,1-26,-1 0,-25 25,26-25,-1 0,0 0,1 0,-1-51,1 26,-1 0,-25-1,25 1,-25-26,26 26,-1-1,1-25,-1 26,-25-26,25 26,-25-26,26 26,-26-26,0 25,0-24,0 24,0 1,0-1,0 1,0 0,0 50,-51-25,51 51,0-26,0 26,-25 0,25-26,0 26,0 0,0 0,0-26,0 26,0-26,0 26,25-26,-25 1,25-1,26 1,-25-26,-1 0,0 25,26-25,0 0,-26 0,26 0,-25-51,-1 51,26-25,-26 25,1-51,-1 26,-25-1,25 1,-25-1,26 1,-26 0,0 50,0 0,-26 26,26-25,0-1,0 0,0 1,0-1,51-25,-51 26,26-26,-26 25,50-25,-24 0,-1 0,1 0</inkml:trace>
          <inkml:trace contextRef="#ctx0" brushRef="#br0" timeOffset="7954.7472">10948 0,'-26'-26,"52"26</inkml:trace>
          <inkml:trace contextRef="#ctx0" brushRef="#br0" timeOffset="8281.5049">11253 304,'0'0,"0"26,0-1,0 1,0-1,0 0,0 1,0-1,0 1,0-52,0 1,25 25,-25-51,51 51,-26-25,1 25,-1-26,0 26,1-25,-1 25,1 0,-1 0,0 0,1 51,-1-26,-25 0,0 1,0-1,0 1,0-1,0 0,0 1,-25-26</inkml:trace>
          <inkml:trace contextRef="#ctx0" brushRef="#br0" timeOffset="8731.1219">12218 482,'0'-25,"-26"-1,26 1,-25 25,25-25,-51 25,51-26,-25 26,-26 0,26 0,-1 0,1 0,-1 0,1 26,0 24,-1-50,26 51,0-25,0-1,0 0,0 1,51-1,-26-25,52 0,-52 0,0 0,1 0,-1-25,1 25,-1-51,0 51,-25-25,26-1,-26-25,25 26,-25 0,0-26,0 25,0-24,0-1,0 0,0 0,0 0,0 26,0-26,0 26,0-1,0 77,0 0,0-26,0 26,0-25,0 24,0 1,0-25,0 24,0-24,26 25,-26-26,25 26,0-26,1 1,-26-1,25-25,1 25,-26 1,25-26,-25 25,25-25,1 0</inkml:trace>
          <inkml:trace contextRef="#ctx0" brushRef="#br0" timeOffset="9191.4694">12624 254,'0'0,"26"0,-1 0,0 0,1 25,-1 26,1-26,-26 1,25-1,0 0,-25 1,0-1,26 1,-26-1,0 0,0 1,0-1,0 1,-51-26,51-26,0-25,0 1,51 24,-51 1,25-1,-25 1,51 0,-26-1,1 26,-1-25,1 25,-1 0,0 51,1-51,-26 25,25-25,-25 51,26-26,-26 1,25-1,-25 0,25 1,-25-1,26 1,-1-26,1 0,-1 0,0 0,1 0,-1-26,1-25,-26 26,0 0,0-1,0 1,0-26,0 26,-26-1,26 1,-51-1,51 1,-25 0,25-1,-25 26,-1-25,1 25,25 51,0-26</inkml:trace>
          <inkml:trace contextRef="#ctx0" brushRef="#br0" timeOffset="10086.8426">13564 304,'25'26,"-25"25,0-26,26-25,-26 25,0 1,0-1,0 1,0-1,25 0,-25 1,0-1,0 1,26-77,-26 25,0 1,25 25,-25-51,25 51,1-25,-1 25,1 0,-1 0,0 0,-25 25,26 26,-1-26,-25 1,0-1,26-25,-26 26,25-52,-25-25,25 51,-25-50,26 50,-26-26,25 1,1 25,-1 0,-25-26,25 26,1 0,-1 0,-25 51,26-25,-26 24,0-24,0-1,0 1,25-26,0 25,1-25,-1 0,1 0,-1 0,0 0,1 0,25 0,-26-25,0 25,26-26,-25 26,-1-51,-25 26,25 0,1-1,-26 1,0-1,0 1,0 0,0-1,-26 26,-24 0,50 51,-26-51,1 25,-1-25,26 51,-50-25,50-1,0 0,0 1,0-1,0 1,0-1,25 0,26 1,-26-26,1 0,24 0,-24 0,-1 0,1 0,24 0,-24 0,-1-51,1 51,-1-25,0 25,1-51,-1 25,1 1,-1 0,0-26,-25 25,26-24,-26 24,0-25,0 26,0 0,0-1,0 1,-26 25,1 0,25 25,0 1,0-1,0 26,0-26,51 1,-51-1,25 0,-25 1,51-1,-51 1,25-1,-25 0,26 1,-26-1,25 1,-25-1,0 0,-51 1,51-1,-76-25,25 26,1-26</inkml:trace>
        </inkml:traceGroup>
      </inkml:traceGroup>
    </inkml:traceGroup>
    <inkml:traceGroup>
      <inkml:annotationXML>
        <emma:emma xmlns:emma="http://www.w3.org/2003/04/emma" version="1.0">
          <emma:interpretation id="{E484B531-69AB-4852-BDFC-8D3BD2D3FEED}" emma:medium="tactile" emma:mode="ink">
            <msink:context xmlns:msink="http://schemas.microsoft.com/ink/2010/main" type="paragraph" rotatedBoundingBox="2987,5783 16172,5610 16188,6840 3003,70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54EF9E-D12C-4B27-9B23-D0CB927C63AC}" emma:medium="tactile" emma:mode="ink">
              <msink:context xmlns:msink="http://schemas.microsoft.com/ink/2010/main" type="line" rotatedBoundingBox="2987,5783 16172,5610 16188,6840 3003,7013"/>
            </emma:interpretation>
          </emma:emma>
        </inkml:annotationXML>
        <inkml:traceGroup>
          <inkml:annotationXML>
            <emma:emma xmlns:emma="http://www.w3.org/2003/04/emma" version="1.0">
              <emma:interpretation id="{03C62C63-14A1-4345-85F9-1FC27384AD99}" emma:medium="tactile" emma:mode="ink">
                <msink:context xmlns:msink="http://schemas.microsoft.com/ink/2010/main" type="inkWord" rotatedBoundingBox="2988,5819 3596,5811 3607,6653 2999,6661"/>
              </emma:interpretation>
              <emma:one-of disjunction-type="recognition" id="oneOf4">
                <emma:interpretation id="interp20" emma:lang="en-US" emma:confidence="0.5">
                  <emma:literal>a</emma:literal>
                </emma:interpretation>
                <emma:interpretation id="interp21" emma:lang="en-US" emma:confidence="0">
                  <emma:literal>A</emma:literal>
                </emma:interpretation>
                <emma:interpretation id="interp22" emma:lang="en-US" emma:confidence="0">
                  <emma:literal>G</emma:literal>
                </emma:interpretation>
                <emma:interpretation id="interp23" emma:lang="en-US" emma:confidence="0">
                  <emma:literal>9</emma:literal>
                </emma:interpretation>
                <emma:interpretation id="interp24" emma:lang="en-US" emma:confidence="0">
                  <emma:literal>£</emma:literal>
                </emma:interpretation>
              </emma:one-of>
            </emma:emma>
          </inkml:annotationXML>
          <inkml:trace contextRef="#ctx0" brushRef="#br0" timeOffset="11644.8982">813 2057,'0'-25,"0"-1,0 1,-25 25,25-26,-26 26,1-25,0 25,-1 0,1 0,-1 0,1 51,0-51,-1 25,1 1,-1-1,26 26,-25-26,0 1,-1 24,26 1,-25-25,-1 24,26 1,0-25,-25 24,25-24,0 25,0-26,0 0,0 1,51-1,-26-25,1 0,-1 0,0 0,1-25,-1 25,-25-26,26 1,-1 0,0-26,1 25,-26 1,25 0,1-1,-26-25,25 26,-25 0,25-1,-25 1,0 50,0 26,0-26,0 26,0-25,51 24,-51-24,0-1,26 26,-26-26,25 1,-25-1,25 1,1-1,-1 0,-25 1,26-26,-26 25</inkml:trace>
        </inkml:traceGroup>
        <inkml:traceGroup>
          <inkml:annotationXML>
            <emma:emma xmlns:emma="http://www.w3.org/2003/04/emma" version="1.0">
              <emma:interpretation id="{FB9B2928-08E8-4A71-AD06-ED7AE208B262}" emma:medium="tactile" emma:mode="ink">
                <msink:context xmlns:msink="http://schemas.microsoft.com/ink/2010/main" type="inkWord" rotatedBoundingBox="4133,6021 5274,6006 5287,6983 4146,6998"/>
              </emma:interpretation>
              <emma:one-of disjunction-type="recognition" id="oneOf5">
                <emma:interpretation id="interp25" emma:lang="en-US" emma:confidence="0.5">
                  <emma:literal>a,</emma:literal>
                </emma:interpretation>
                <emma:interpretation id="interp26" emma:lang="en-US" emma:confidence="0">
                  <emma:literal>a</emma:literal>
                </emma:interpretation>
                <emma:interpretation id="interp27" emma:lang="en-US" emma:confidence="0">
                  <emma:literal>A,</emma:literal>
                </emma:interpretation>
                <emma:interpretation id="interp28" emma:lang="en-US" emma:confidence="0">
                  <emma:literal>an,</emma:literal>
                </emma:interpretation>
                <emma:interpretation id="interp29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12849.9993">2642 2743,'0'0,"0"51,0-26,0 26,0-26,0 1,0-1,0 0,0 1,0-1,0 1,0-1,-25 0</inkml:trace>
          <inkml:trace contextRef="#ctx0" brushRef="#br0" timeOffset="12225.875">1855 2260,'0'-25,"0"-1,-51 26,51-25,-26 25,26-25,-25 25,0-26,-1 26,1 0,-1 0,1 51,0 0,-1-26,1 1,25-1,-26 26,26-26,-25 26,25-26,0 1,0-1,0 1,0-1,0 0,0 1,25-1,1-25,25 0,-26 0,0 0,1-51,-1 51,1-25,-1-26,0 26,-25-1,0 1,26 0,-26-1,0 1,25-1,-25 52,26-26,-26 51,0-26,25 0,-25 1,25-1,-25 26,26-26,-1 1,-25-1,26 1,-1-26,-25 25,25-25</inkml:trace>
        </inkml:traceGroup>
        <inkml:traceGroup>
          <inkml:annotationXML>
            <emma:emma xmlns:emma="http://www.w3.org/2003/04/emma" version="1.0">
              <emma:interpretation id="{0E234EB9-9681-42CC-AA31-2BDD1CEE075F}" emma:medium="tactile" emma:mode="ink">
                <msink:context xmlns:msink="http://schemas.microsoft.com/ink/2010/main" type="inkWord" rotatedBoundingBox="6120,5905 7664,5885 7674,6612 6130,6632"/>
              </emma:interpretation>
              <emma:one-of disjunction-type="recognition" id="oneOf6">
                <emma:interpretation id="interp30" emma:lang="en-US" emma:confidence="0.5">
                  <emma:literal>bb</emma:literal>
                </emma:interpretation>
                <emma:interpretation id="interp31" emma:lang="en-US" emma:confidence="0">
                  <emma:literal>b</emma:literal>
                </emma:interpretation>
                <emma:interpretation id="interp32" emma:lang="en-US" emma:confidence="0">
                  <emma:literal>brb</emma:literal>
                </emma:interpretation>
                <emma:interpretation id="interp33" emma:lang="en-US" emma:confidence="0">
                  <emma:literal>bub</emma:literal>
                </emma:interpretation>
                <emma:interpretation id="interp34" emma:lang="en-US" emma:confidence="0">
                  <emma:literal>bib</emma:literal>
                </emma:interpretation>
              </emma:one-of>
            </emma:emma>
          </inkml:annotationXML>
          <inkml:trace contextRef="#ctx0" brushRef="#br0" timeOffset="13298.1664">3480 2057,'0'0,"0"-25,26 25,-26 50,0-24,0 25,25-26,-25 0,0 26,0 0,25-26,-25 26,0-25,0 24,0 1,26-25,-26-1,0 0,0 1,0-1,0 1,-26-26,26-51,0 25,0-24,51 24,-51 1,51-1,0 1,-26 25,26 0,-26-25,26 25,-25 0,24 0,-24 0,-1 0,1 50,-1-50,-25 26,25-26,-25 51,0-26,0 0,0 1,-50-1,-1 1,0-1,26 0,-26-25,0 26,26-26,-26 0,25 0,-24 0,24 0,1-26</inkml:trace>
          <inkml:trace contextRef="#ctx0" brushRef="#br0" timeOffset="13790.0183">4496 2006,'0'26,"26"24,-26 1,0-25,0-1,0 26,25 0,-25-26,25 26,-25-26,0 26,0-26,0 1,0-1,0 1,26-1,-26 0,0 1,-51-26,51-51,-25 51,25-51,0 26,0-1,0 1,0 0,50-1,27 1,-52 25,26 0,-26 0,26 0,0 0,-26 0,1 25,24-25,-24 26,-1-26,-25 50,26-50,-26 51,0-25,0-1,-26-25,26 25,-51 1,1-26,24 25,-25-25,1 0,24 0,-25 0,26 0,-26 0,26-25</inkml:trace>
        </inkml:traceGroup>
        <inkml:traceGroup>
          <inkml:annotationXML>
            <emma:emma xmlns:emma="http://www.w3.org/2003/04/emma" version="1.0">
              <emma:interpretation id="{77429BB9-7F08-4EEC-AF0F-103C3F17BB48}" emma:medium="tactile" emma:mode="ink">
                <msink:context xmlns:msink="http://schemas.microsoft.com/ink/2010/main" type="inkWord" rotatedBoundingBox="9921,5702 11549,5680 11558,6389 9931,6411"/>
              </emma:interpretation>
              <emma:one-of disjunction-type="recognition" id="oneOf7">
                <emma:interpretation id="interp35" emma:lang="en-US" emma:confidence="0.5">
                  <emma:literal>ab</emma:literal>
                </emma:interpretation>
                <emma:interpretation id="interp36" emma:lang="en-US" emma:confidence="0">
                  <emma:literal>as</emma:literal>
                </emma:interpretation>
                <emma:interpretation id="interp37" emma:lang="en-US" emma:confidence="0">
                  <emma:literal>abs</emma:literal>
                </emma:interpretation>
                <emma:interpretation id="interp38" emma:lang="en-US" emma:confidence="0">
                  <emma:literal>arb</emma:literal>
                </emma:interpretation>
                <emma:interpretation id="interp39" emma:lang="en-US" emma:confidence="0">
                  <emma:literal>arbs</emma:literal>
                </emma:interpretation>
              </emma:one-of>
            </emma:emma>
          </inkml:annotationXML>
          <inkml:trace contextRef="#ctx0" brushRef="#br0" timeOffset="15031.1206">7697 2184,'25'0,"-25"-25,0-1,0 1,-25 25,25-26,0 1,-26 25,26-25,-25 25,25-26,-26 26,1 0,0 0,-1 0,1 51,-1-51,1 51,0-26,-1 1,1 24,-1-24,1-1,0 26,-1-26,26 1,0-1,0 1,0-1,0 0,0 1,0-1,26-25,24 0,1 0,-25 0,-1 0,0-25,1 25,25-26,-26 26,0-50,1 24,-1 1,1-1,-26 1,25-26,0 26,-25-1,26 26,-26-25,25 25,-25-25,0 50,0 26,0 0,0-26,26 0,-26 1,0-1,25 1,0-1,1 0,-1 1,26-1,-26-25,1 0,-1 0,1 0,-1 0,26 0,-26-25,1 25,-1-26,0 26,1-50,-1 24,-25 1,0-1,0 1,0 0,0-26,0 0,0 0,0 0,0 1,0-1,-25 25,25-24,0 24,0 1,0-1,0 1,0 76,25-51,-25 51,0-1,51-24,-51-1,0 26,0-26,0 26,25-25,-25-1,0 0,0 1,26-1,-26 1,0-1,0 0,25-25,-25-25,-51 25,51-25,0-1,0 1,51 25,-51-26,51 26,-26 0,26 0,-25 0,24 0,-24 0,25 0,-26 51,26-51,-26 26,1-26,-1 25,0-25,-25 25,26 26,-26-25,-51-26,51 25,-76-25,50 25,-24-25,24 0,-25 0,1 26,24-26,1 0,-1 0,1-51</inkml:trace>
        </inkml:traceGroup>
        <inkml:traceGroup>
          <inkml:annotationXML>
            <emma:emma xmlns:emma="http://www.w3.org/2003/04/emma" version="1.0">
              <emma:interpretation id="{7385E932-C0A7-4B9B-BFC9-9CC33CDAB045}" emma:medium="tactile" emma:mode="ink">
                <msink:context xmlns:msink="http://schemas.microsoft.com/ink/2010/main" type="inkWord" rotatedBoundingBox="12115,5664 16172,5610 16185,6606 12128,6659"/>
              </emma:interpretation>
              <emma:one-of disjunction-type="recognition" id="oneOf8">
                <emma:interpretation id="interp40" emma:lang="en-US" emma:confidence="0.5">
                  <emma:literal>bay.</emma:literal>
                </emma:interpretation>
                <emma:interpretation id="interp41" emma:lang="en-US" emma:confidence="0">
                  <emma:literal>bar,"</emma:literal>
                </emma:interpretation>
                <emma:interpretation id="interp42" emma:lang="en-US" emma:confidence="0">
                  <emma:literal>bas.</emma:literal>
                </emma:interpretation>
                <emma:interpretation id="interp43" emma:lang="en-US" emma:confidence="0">
                  <emma:literal>bag.</emma:literal>
                </emma:interpretation>
                <emma:interpretation id="interp44" emma:lang="en-US" emma:confidence="0">
                  <emma:literal>bat.</emma:literal>
                </emma:interpretation>
              </emma:one-of>
            </emma:emma>
          </inkml:annotationXML>
          <inkml:trace contextRef="#ctx0" brushRef="#br0" timeOffset="15518.9755">9475 1778,'0'0,"0"25,25-25,-25 51,0-26,25 1,-25 24,26-24,-26-1,0 26,0-26,25 26,-25-25,0 24,0-24,0-1,0 26,0-26,0 1,0-1,0 1,-25-26,25 25,-26-25,26-51,0 26,51 25,-51-51,51 51,-26-25,26 25,-25-26,-1 26,26 0,-26 0,1 0,-1 0,0 26,1-26,-26 50,25-24,-25 25,-51-26,51 0,-50-25,-1 26,25-1,-24-25,24 26,-25-26,26 0,0 0,-1 0,1 0,-1 0</inkml:trace>
          <inkml:trace contextRef="#ctx0" brushRef="#br0" timeOffset="15918.44">10719 2286,'0'0,"0"-26,0 1,-51-26,51 26,-25 25,-26-26,26 26,-1 0,1 0,0 0,-1 26,1-26,25 50,-26-24,1-1,0 1,25-1,-26 0,26 1,0-1,0 1,0-1,0 0,0 1,26-26,24 0,-24 0,-1 0,1-26,-1 26,-25-25,25 25,1-51,-1 26,1-1,-26 1,25 25,0 0,1 25,-1 26,1-51,-26 26,25-1,26-25,-26 25,1-25,-1 26,26-26,-26 0,1 0</inkml:trace>
          <inkml:trace contextRef="#ctx0" brushRef="#br0" timeOffset="16533.4479">11862 2413,'26'0,"-26"25,0 0,0 1,0-1,0 1,0-1,0 0,0 1,0-1,-26 1,26-1,-25 0,25 1,-26-26</inkml:trace>
          <inkml:trace contextRef="#ctx0" brushRef="#br0" timeOffset="16866.8224">12827 2286,'0'25,"26"-25,-1 0,1 0</inkml:trace>
          <inkml:trace contextRef="#ctx0" brushRef="#br0" timeOffset="17031.9889">13462 2336,'26'0,"-1"-25,1 25,-26-25</inkml:trace>
        </inkml:traceGroup>
      </inkml:traceGroup>
    </inkml:traceGroup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6:56.50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2B20AAD-E0E1-4FBF-AA42-A2B3D1ED61F8}" emma:medium="tactile" emma:mode="ink">
          <msink:context xmlns:msink="http://schemas.microsoft.com/ink/2010/main" type="inkDrawing" rotatedBoundingBox="584,8081 6527,8102 6527,8215 583,8195" shapeName="Other"/>
        </emma:interpretation>
      </emma:emma>
    </inkml:annotationXML>
    <inkml:trace contextRef="#ctx0" brushRef="#br0">25 54,'0'0,"-25"0,50 0,1 0,-1 0,1 0,-1 0,0 0,1 0,-1 0,1 0,-1 0,0 0,1 0,-1 0,1 0,-1 0,0 0,1-26,-1 26,1 0,-1 0,0 0,1 0,-1 0,1 0,-1 0,0 0,1 0,-1 0,1 0,-1 0,0 0,1 0,-1 0,-25 26,26-26,-1 0,0 0,1 0,-1 0,1 25,-1-25,0 0,1 0,-1 0,26 0,-26 0,1 0,-1 0,1 0,24 0,-24 0,-1 0,1 0,24 0,-24 0,-1 0,1 0,24 0,-24 0,-1 0,1 0,-1 0,0 0,1 0,25 0,-26 0,0 0,1 0,-1 0,1 0,-1 0,0 0,1 0,-1 0,1 0,-1 0,26 0,-26 0,1 0,24 0,-24 0,-1 0,26 0,-26 0,26 0,-25 0,-1 0,26 0,-26 26,1-26,24 0,-24 0,-1 0,26 0,-26 0,1 0,25 0,-26 0,0 0,26 0,0 0,0 0,0 0,-26 0,26 0,0 0,-1 0,1 0,-25 0,24 0,1 0,-25 0,-1 0,26 0,-26 0,1 0,24 0,-24 0,-1 0,1 0,-1 0,0 0,1 0,25 0,-26 0,0 0,1 0,-1 0,1 0,-1 0,0 0,26 0,-25 0,-1 0,26 0,-26 0,26 0,-26 0,26-26,-25 26,-1 0,26 0,-26 0,26 0,-26 0,1 0,25 0,-26 0,0 0,1 0,-1 0,1 0,-1 0,0 0,26 0,-25 0,-1 0,0 0,26 0,-25 0,-1 0,26 0,-26 0,26 0,-26 0,26 0,-25 0,24 0,-24 0,-1 0,26 0,-26 0,1 0,25 0,-26 0,0 0,1 0,-1 0,1 0,-1 0,0-25,1 25,-1 0,1 0,-1 0,0 0,1 0,-1-26,1 26,-1 0,0 0,1 0,-1 0,-25-25,26 25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6:59.48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9D9E3F2-FB14-498A-9AE0-D117E753B7EC}" emma:medium="tactile" emma:mode="ink">
          <msink:context xmlns:msink="http://schemas.microsoft.com/ink/2010/main" type="writingRegion" rotatedBoundingBox="2263,9008 8858,9058 8836,11914 2242,11864"/>
        </emma:interpretation>
      </emma:emma>
    </inkml:annotationXML>
    <inkml:traceGroup>
      <inkml:annotationXML>
        <emma:emma xmlns:emma="http://www.w3.org/2003/04/emma" version="1.0">
          <emma:interpretation id="{664595C4-AB41-43CF-907A-B569E9C6D67F}" emma:medium="tactile" emma:mode="ink">
            <msink:context xmlns:msink="http://schemas.microsoft.com/ink/2010/main" type="paragraph" rotatedBoundingBox="2278,8911 8383,9094 8349,10224 2244,100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DA29D2-2BB7-4CD0-8AA8-0E37CDC6B96B}" emma:medium="tactile" emma:mode="ink">
              <msink:context xmlns:msink="http://schemas.microsoft.com/ink/2010/main" type="line" rotatedBoundingBox="2278,8911 8383,9094 8349,10224 2244,10040"/>
            </emma:interpretation>
          </emma:emma>
        </inkml:annotationXML>
        <inkml:traceGroup>
          <inkml:annotationXML>
            <emma:emma xmlns:emma="http://www.w3.org/2003/04/emma" version="1.0">
              <emma:interpretation id="{DE7FBB9B-D2A3-4B30-B36E-3D655C77B037}" emma:medium="tactile" emma:mode="ink">
                <msink:context xmlns:msink="http://schemas.microsoft.com/ink/2010/main" type="inkWord" rotatedBoundingBox="2275,9002 4190,9060 4159,10098 2244,10040"/>
              </emma:interpretation>
              <emma:one-of disjunction-type="recognition" id="oneOf0">
                <emma:interpretation id="interp0" emma:lang="en-US" emma:confidence="0.5">
                  <emma:literal>ab</emma:literal>
                </emma:interpretation>
                <emma:interpretation id="interp1" emma:lang="en-US" emma:confidence="0">
                  <emma:literal>Ab</emma:literal>
                </emma:interpretation>
                <emma:interpretation id="interp2" emma:lang="en-US" emma:confidence="0">
                  <emma:literal>abt</emma:literal>
                </emma:interpretation>
                <emma:interpretation id="interp3" emma:lang="en-US" emma:confidence="0">
                  <emma:literal>arb</emma:literal>
                </emma:interpretation>
                <emma:interpretation id="interp4" emma:lang="en-US" emma:confidence="0">
                  <emma:literal>abo</emma:literal>
                </emma:interpretation>
              </emma:one-of>
            </emma:emma>
          </inkml:annotationXML>
          <inkml:trace contextRef="#ctx0" brushRef="#br0">566 283,'0'0,"0"-25,0-1,0 1,0-1,0 1,0 0,0-1,-25 1,25-1,-26 1,1 25,25-25,-25 25,-1 0,1 0,-1 0,1 0,25 50,-25-50,-1 0,26 26,-25-26,-1 0,1 25,0-25,25 26,-26-1,1-25,25 25,-26-25,1 26,0-1,25 1,-26-1,26 0,-25 1,25-1,0 1,0-1,-26 0,26 1,0-1,0 1,0-1,0 0,0 1,0-1,0 1,0-1,26 0,-26 1,25-26,26 0,-26 0,1 0,-1 0,1 0,-1 0,26-26,-26 26,1-25,-1 25,0-51,1 51,-1-25,-25-1,26 1,-26 0,25 25,-25-26,0 1,0-1,0 1,0 0,0-1,0 1,0-1,-25 1,25 0,0-1,-26 26,26-25,0 50,26 26,-26-26,25 1,-25-1,25 1,-25-1,26 0,-26 1,0 25,25-26,-25 0,26 1,-26 25,25-26,-25 0,25 1,-25-1,26-25,-1 26,-25-1,26-25,-1 25,0-25,1 26,-1-26,1 0,24 0,-24 0</inkml:trace>
          <inkml:trace contextRef="#ctx0" brushRef="#br0" timeOffset="847.8858">1354-22,'0'0,"-26"0,26-25,0 50,0 51,0-50,0 25,0-1,0 1,0 0,0 0,0 0,0-1,0 1,0 0,0 0,0 0,0-26,0 26,0-26,0 1,0-1,0 0,0 1,0-1,0 1,-25-26,25-26,0 1,0-26,0 26,0-1,0 1,51-1,-51 1,50 0,-24-1,-1 26,1-25,-1 25,26 0,-26-26,1 26,24 0,-24 0,-1 0,26 0,-26 51,1-51,-1 26,1-26,-1 25,0 26,-25-26,0 1,0-1,0 0,-50 1,50-1,-51-25,25 26,-24-1,24 0,-25-25,1 26,24-26,-25 0,26 25,0-25,-1 0,1 0,-1 0,1-51,25 26,0-26,51 26,-51-1,25 1,-25 0</inkml:trace>
        </inkml:traceGroup>
        <inkml:traceGroup>
          <inkml:annotationXML>
            <emma:emma xmlns:emma="http://www.w3.org/2003/04/emma" version="1.0">
              <emma:interpretation id="{9CFA9D8E-EDC1-40EF-8621-AA45E6B1AF5B}" emma:medium="tactile" emma:mode="ink">
                <msink:context xmlns:msink="http://schemas.microsoft.com/ink/2010/main" type="inkWord" rotatedBoundingBox="4668,9142 5154,9157 5126,10095 4640,10080"/>
              </emma:interpretation>
              <emma:one-of disjunction-type="recognition" id="oneOf1">
                <emma:interpretation id="interp5" emma:lang="en-US" emma:confidence="0.5">
                  <emma:literal>b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be</emma:literal>
                </emma:interpretation>
                <emma:interpretation id="interp8" emma:lang="en-US" emma:confidence="0">
                  <emma:literal>by</emma:literal>
                </emma:interpretation>
                <emma:interpretation id="interp9" emma:lang="en-US" emma:confidence="0">
                  <emma:literal>bc</emma:literal>
                </emma:interpretation>
              </emma:one-of>
            </emma:emma>
          </inkml:annotationXML>
          <inkml:trace contextRef="#ctx0" brushRef="#br0" timeOffset="1857.718">2420 54,'0'0,"0"26,0 25,0-26,0 26,0-26,0 26,0 0,0 0,0-1,0 1,0-25,0 24,0 1,0-25,26 24,-26-24,0 25,0-26,0 0,0 1,0-1,0 1,0-1,0 0,-26-25,26-50,-25 24,25-25,0 26,0 0,0-1,51 1,-51-1,51 1,-26 0,0 25,1-26,-1 1,1 25,24 0,-24 0,-1 0,1 0,-1 25,0-25,1 51,-1-51,-25 51,26-26,-26 1,0-1,0 0,0 1,-51-1,51 1,-51-1,26 0,-26-25,25 26,-24-1,24-25,1 0,-26 0,26 0,-1 0,26-25,0-26,0 0</inkml:trace>
        </inkml:traceGroup>
        <inkml:traceGroup>
          <inkml:annotationXML>
            <emma:emma xmlns:emma="http://www.w3.org/2003/04/emma" version="1.0">
              <emma:interpretation id="{5A404478-7B15-4A74-88FC-FBB450C6BD3C}" emma:medium="tactile" emma:mode="ink">
                <msink:context xmlns:msink="http://schemas.microsoft.com/ink/2010/main" type="inkWord" rotatedBoundingBox="5816,9017 7161,9058 7131,10069 5786,10028"/>
              </emma:interpretation>
              <emma:one-of disjunction-type="recognition" id="oneOf2">
                <emma:interpretation id="interp10" emma:lang="en-US" emma:confidence="0.5">
                  <emma:literal>bb</emma:literal>
                </emma:interpretation>
                <emma:interpretation id="interp11" emma:lang="en-US" emma:confidence="0">
                  <emma:literal>b</emma:literal>
                </emma:interpretation>
                <emma:interpretation id="interp12" emma:lang="en-US" emma:confidence="0">
                  <emma:literal>brb</emma:literal>
                </emma:interpretation>
                <emma:interpretation id="interp13" emma:lang="en-US" emma:confidence="0">
                  <emma:literal>bub</emma:literal>
                </emma:interpretation>
                <emma:interpretation id="interp14" emma:lang="en-US" emma:confidence="0">
                  <emma:literal>bib</emma:literal>
                </emma:interpretation>
              </emma:one-of>
            </emma:emma>
          </inkml:annotationXML>
          <inkml:trace contextRef="#ctx0" brushRef="#br0" timeOffset="2584.2147">3563 4,'0'0,"0"-26,0 1,0 50,0 26,0 0,51-26,-51 26,0 0,0 0,0-1,0 1,0-25,0 24,26 1,-26 0,0-26,0 26,0-25,0-1,0 0,0 1,0-1,0 1,0-1,-26-25,26 25,-25-25,-1-50,26 24,0-25,0 26,51 0,-51-1,51 1,-26 25,1-26,25 1,-26 25,0 0,26 0,-25 0,-1 0,0 0,-25 25,26-25,-1 51,-25 0,26-26,-26 1,0-1,0 1,0-1,-51 0,0 1,26-1,-1 1,1-26,-26 25,26-25,-1 0,1 0,-1 25,1-25,0 0,25-50,0 24,0-25,25 26,-25 0,51-26</inkml:trace>
          <inkml:trace contextRef="#ctx0" brushRef="#br0" timeOffset="3105.0263">4376-47,'0'25,"0"26,26-26,-26 26,0-25,25 24,-25-24,0 25,25-1,-25-24,26 25,-26-1,0 1,0-25,25 24,-25-24,0-1,0 1,0-1,0 0,0 1,0-1,0 1,-51-26,26 0,25-26,0-25,0 1,0 24,51 1,-51-1,76 26,-51-25,1 0,-1 25,26 0,-26 0,1 0,-1 0,1 50,-1-50,0 26,1-26,-26 51,25-26,-25 0,0 1,0-1,0 1,0-1,-76 0,76 1,-51-1,26-25,-26 26,26-26,-26 0,25 25,1-25,0 0,-1 0,1 0,-1 0,26-51,0 26,0-26,0 26</inkml:trace>
        </inkml:traceGroup>
        <inkml:traceGroup>
          <inkml:annotationXML>
            <emma:emma xmlns:emma="http://www.w3.org/2003/04/emma" version="1.0">
              <emma:interpretation id="{859812ED-6373-4C60-B931-512B5BBA3E6C}" emma:medium="tactile" emma:mode="ink">
                <msink:context xmlns:msink="http://schemas.microsoft.com/ink/2010/main" type="inkWord" rotatedBoundingBox="7584,9357 8374,9380 8355,10007 7565,9983"/>
              </emma:interpretation>
              <emma:one-of disjunction-type="recognition" id="oneOf3">
                <emma:interpretation id="interp15" emma:lang="en-US" emma:confidence="0.5">
                  <emma:literal>a</emma:literal>
                </emma:interpretation>
                <emma:interpretation id="interp16" emma:lang="en-US" emma:confidence="0">
                  <emma:literal>A</emma:literal>
                </emma:interpretation>
                <emma:interpretation id="interp17" emma:lang="en-US" emma:confidence="0">
                  <emma:literal>9</emma:literal>
                </emma:interpretation>
                <emma:interpretation id="interp18" emma:lang="en-US" emma:confidence="0">
                  <emma:literal>at</emma:literal>
                </emma:interpretation>
                <emma:interpretation id="interp19" emma:lang="en-US" emma:confidence="0">
                  <emma:literal>am</emma:literal>
                </emma:interpretation>
              </emma:one-of>
            </emma:emma>
          </inkml:annotationXML>
          <inkml:trace contextRef="#ctx0" brushRef="#br0" timeOffset="3607.7949">5900 435,'0'0,"0"-25,0 0,0-1,0 1,-51-1,26 1,-26 25,26 0,-1 0,1 0,0 0,-26 51,25-51,1 25,0 26,-26-26,25 1,1 25,0-26,-1 26,1 0,25-26,-26 0,26 26,0-25,-25-1,25 0,0 1,51-26,-51 25,25-25,26 0,-26 0,1 0,-1-25,26 25,-26-51,1 26,25-1,-26 1,0-26,1 26,-1-26,-25 25,26 1,-1 0,-25-1,25 1,-25-1,0 77,26 0,-26-26,0 1,0-1,25 26,-25-26,26 1,-26-1,25 1,0 24,1-24,-1-1,1 1,-1-1,0-25</inkml:trace>
        </inkml:traceGroup>
      </inkml:traceGroup>
    </inkml:traceGroup>
    <inkml:traceGroup>
      <inkml:annotationXML>
        <emma:emma xmlns:emma="http://www.w3.org/2003/04/emma" version="1.0">
          <emma:interpretation id="{6EDDCF67-881F-42A9-8312-99BC9EA333C9}" emma:medium="tactile" emma:mode="ink">
            <msink:context xmlns:msink="http://schemas.microsoft.com/ink/2010/main" type="paragraph" rotatedBoundingBox="2595,10979 8843,11026 8836,11914 2589,118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A6F603E-EE05-485E-BEAB-6AFB58FBA7C1}" emma:medium="tactile" emma:mode="ink">
              <msink:context xmlns:msink="http://schemas.microsoft.com/ink/2010/main" type="line" rotatedBoundingBox="2595,10979 8843,11026 8836,11914 2589,11867"/>
            </emma:interpretation>
          </emma:emma>
        </inkml:annotationXML>
        <inkml:traceGroup>
          <inkml:annotationXML>
            <emma:emma xmlns:emma="http://www.w3.org/2003/04/emma" version="1.0">
              <emma:interpretation id="{A88481E0-8A9F-4B64-93C1-A66EC8CCE54F}" emma:medium="tactile" emma:mode="ink">
                <msink:context xmlns:msink="http://schemas.microsoft.com/ink/2010/main" type="inkWord" rotatedBoundingBox="2594,11095 3358,11101 3352,11861 2589,11855"/>
              </emma:interpretation>
              <emma:one-of disjunction-type="recognition" id="oneOf4">
                <emma:interpretation id="interp20" emma:lang="en-US" emma:confidence="0.5">
                  <emma:literal>a</emma:literal>
                </emma:interpretation>
                <emma:interpretation id="interp21" emma:lang="en-US" emma:confidence="0">
                  <emma:literal>A</emma:literal>
                </emma:interpretation>
                <emma:interpretation id="interp22" emma:lang="en-US" emma:confidence="0">
                  <emma:literal>9</emma:literal>
                </emma:interpretation>
                <emma:interpretation id="interp23" emma:lang="en-US" emma:confidence="0">
                  <emma:literal>at</emma:literal>
                </emma:interpretation>
                <emma:interpretation id="interp24" emma:lang="en-US" emma:confidence="0">
                  <emma:literal>am</emma:literal>
                </emma:interpretation>
              </emma:one-of>
            </emma:emma>
          </inkml:annotationXML>
          <inkml:trace contextRef="#ctx0" brushRef="#br0" timeOffset="4877.9912">820 2239,'26'0,"-26"-26,0 1,0 0,0-1,0 1,-26-1,26 1,-25 25,25-25,-26 25,1 0,25-26,-25 26,-1 0,1 0,-1 0,1 0,0 51,-1-51,1 25,25 1,-26-1,1 26,0-26,-1 1,1 25,25-1,-26-24,26 25,-25-26,25 26,-25-26,25 26,0-26,0 1,0-1,0 1,0-1,50 0,-24-25,-1 0,26 0,-26-25,1 25,25-25,-26 25,0-51,1 25,-1 1,1-26,-1 26,0-1,1-24,-1 24,-25 1,26-1,-26 1,25 0,-25-1,0 77,0-26,0 26,0-25,0-1,0 0,25 26,-25-25,0-1,51 0,-51 1,26-1,-26 1,25-1,-25 0,25-25,-25 26,26-1,-1-25,1 0</inkml:trace>
        </inkml:traceGroup>
        <inkml:traceGroup>
          <inkml:annotationXML>
            <emma:emma xmlns:emma="http://www.w3.org/2003/04/emma" version="1.0">
              <emma:interpretation id="{D59D4040-198E-499E-AB6B-424D5C718E81}" emma:medium="tactile" emma:mode="ink">
                <msink:context xmlns:msink="http://schemas.microsoft.com/ink/2010/main" type="inkWord" rotatedBoundingBox="6299,11023 7752,11034 7746,11841 6292,11830"/>
              </emma:interpretation>
              <emma:one-of disjunction-type="recognition" id="oneOf5">
                <emma:interpretation id="interp25" emma:lang="en-US" emma:confidence="0.5">
                  <emma:literal>Abba</emma:literal>
                </emma:interpretation>
                <emma:interpretation id="interp26" emma:lang="en-US" emma:confidence="0.5">
                  <emma:literal>ab baa</emma:literal>
                </emma:interpretation>
                <emma:interpretation id="interp27" emma:lang="en-US" emma:confidence="0">
                  <emma:literal>abbacy</emma:literal>
                </emma:interpretation>
                <emma:interpretation id="interp28" emma:lang="en-US" emma:confidence="0.5">
                  <emma:literal>a b bar a</emma:literal>
                </emma:interpretation>
                <emma:interpretation id="interp29" emma:lang="en-US" emma:confidence="0.5">
                  <emma:literal>Abba a</emma:literal>
                </emma:interpretation>
              </emma:one-of>
            </emma:emma>
          </inkml:annotationXML>
          <inkml:trace contextRef="#ctx0" brushRef="#br0" timeOffset="6543.9528">4046 1934,'0'0,"0"25,0 26,0-25,0-1,0 26,0-26,0 26,25 0,-25-26,0 26,0-26,0 26,0-25,0 24,0-24,0-1,0 1,0-1,0 0,0-50,0 0,0-26,0 25,0 1,51 25,-51-25,26-1,24 26,-24-25,-1 25,1 0,-1 0,0 0,1 51,-1-51,-25 25,26-25,-1 25,0 26,-25-25,0-1,0 0,0 1,0-1,-25 1,-26-1,26-25,-26 25,26-25,-1 0,1 0,25-25,0-26</inkml:trace>
          <inkml:trace contextRef="#ctx0" brushRef="#br0" timeOffset="7353.0412">5189 2239,'-25'0,"25"-26,-26 1,1 0,-1 25,1 0,0 0,-1 0,1 0,-1 50,1-50,0 51,-1-25,1-1,-1 26,26-26,-25 26,0-26,25 26,-26-25,26 24,0-24,0-1,0 1,0-1,0 0,26 1,24-26,-24 0,25 0,-26-26,0 26,1-25,-1 25,1-51,-26 26,25-1,0-24,1 24,-26 1,25-1,-25 1,26 0,-26-1,0 1,25 25,-25 25,25 26,-25 0,0-26,26 1,-26-1,25 0,-25 1,26-1,-1 1,-25-1,25-25,1 25,-1-25,1 0,-1 0,0 0,1 0</inkml:trace>
          <inkml:trace contextRef="#ctx0" brushRef="#br0" timeOffset="5468.6444">2065 2239,'0'0,"25"-26,-25 1,0 0,0-1,0 1,-25 25,-1-26,-24 26,50-25,-26 25,1 0,-1 0,1 0,0 0,-1 0,1 51,-1-51,1 51,0-26,-1 0,1 1,-1 25,1-26,25 26,-25-26,-1 26,26-26,0 26,-25-25,25-1,0 0,0 1,0-1,0 1,51-1,-1-25,-24 0,-1 0,1 0,-1 0,26-25,-26 25,1-51,-1 51,0-51,1 26,-1-1,-25 1,26-1,-26 1,25 0,-25-1,0 1,0-1,0 1,0 0,0 75,0-24,0-1,0 1,51 24,-51-24,0-1,25 1,-25-1,26 0,-26 1,50-1,-50 1,26-1,-1 0,1-25,-26 26,25-26,0 0,1 0,-1 0</inkml:trace>
          <inkml:trace contextRef="#ctx0" brushRef="#br0" timeOffset="5968.3079">2827 1934,'0'0,"-26"0,26-25,0 75,0 1,0 0,0-26,26 26,-26 0,0 0,0 0,25-1,-25 1,0 0,26-26,-26 26,0-25,0-1,0 0,0 1,0-1,0 1,0-1,-26-25,1-51,25 26,0-26,0 26,0-1,0 1,51-1,-51 1,50 25,-24-25,-1 25,26 0,-26 0,26 0,-25 0,-1 0,26 50,-26-50,1 26,-1-1,-25 26,25-26,-25 1,0-1,0 1,0-1,-50 0,50 1,-51-26,0 25,26-25,-26 26,25-26,1 0,0 0,-1 0,1 0,-1 0,26-26,0-25,0 26,0 0,0-26</inkml:trace>
          <inkml:trace contextRef="#ctx0" brushRef="#br0" timeOffset="7723.3937">6281 2137,'0'0,"-51"0,26 0,-26 0,26 0,-1 0,1 51,0-51,25 51,-26-26,26 1,-25-1,25 26,0-26,-26 1,26-1,0 0,0 1,0-1,0 1,0-1,51-25,-25 0,-1 0,0 0,-25-25,26 25,-1-51,1 25,-1 1,-25 0,25-1,1 1,-26-1,25 26,1-25,-1 25,0 0,1 0,-1 51,1-26,-1 26,0-26,1 1,-1-1,1-25,-1 0</inkml:trace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7:21.63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0E0DE39-16A5-4E5B-8240-E9908EB05A7C}" emma:medium="tactile" emma:mode="ink">
          <msink:context xmlns:msink="http://schemas.microsoft.com/ink/2010/main" type="inkDrawing" rotatedBoundingBox="481,13055 6547,12598 6573,12942 507,13399" shapeName="Other"/>
        </emma:interpretation>
      </emma:emma>
    </inkml:annotationXML>
    <inkml:trace contextRef="#ctx0" brushRef="#br0">0 385,'26'0,"-1"0,1 0,-1 0,0 0,1 0,-1 0,1 0,-1 25,0-25,1 0,-1 0,1 0,-1 0,0 26,1-26,-1 0,1 0,-1 0,0 0,1 0,-1 0,1 0,-1 0,0 25,1-25,-1 0,1 0,-1 0,0 0,1 0,-1 0,1 0,-1 0,0 0,1 0,-1 0,1 0,-1 0,0 0,26 0,-25 0,-1 0,0 0,1 0,-1 0,1 0,-1 0,0 0,1 0,-1 0,26 0,-26 0,26 0,-25 0,-1 0,0 0,1 0,-1 0,1 0,-1 0,0 0,1 0,-1 0,1 26,-1-26,0 25,1-25,-1 0,1 25,-1-25,0 0,1 0,-1 26,1-26,-1 0,0 0,26 0,-25 0,-1 0,0 0,26 0,-25 0,-1-26,0 26,26 0,-25 0,-1-25,26 25,-26 0,1 0,-1-25,26 25,-26 0,1 0,-1 0,0 0,1 0,-1 0,1 0,-1 0,0 0,1 0,-1 0,1 0,24-26,-24 26,25 0,-26 0,26-25,-26 25,1 0,24 0,-24 0,25-26,-26 26,26 0,-26 0,1 0,24 0,-24 0,-1 0,26 0,-26 0,1 0,-1 0,1 0,-1 0,0 0,1 0,-1 0,1 0,-1 0,0 0,26-25,-25 25,-1 0,0-25,1 25,25 0,-26 0,0-26,26 26,-25-25,24 25,1 0,-25-26,24 26,1 0,0-25,-26 25,26-25,0 25,0 0,-26-26,26 26,0 0,-26-25,26 25,-26 0,1-26,25 26,-26 0,0 0,1 0,-1-25,1 25,-1 0,0 0,1 0,-1 0,1-25,-1 25,0 0,1 0,-1 0,1 0,-1 0,0 0,1-26,-1 26,1 0,-1 0,0 0,1 0,25 0,-26 0,0-25,1 25,-1 0,1 0,-1 0,0 0,1-26,-1 26,1 0,-1 0,0-25,1 25,-1 0,1 0,-1 0,0 0,1 0,-1 0,1 0,-1 0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7:31.76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A62E76D-CC17-4D75-93D6-E1C6D877C530}" emma:medium="tactile" emma:mode="ink">
          <msink:context xmlns:msink="http://schemas.microsoft.com/ink/2010/main" type="writingRegion" rotatedBoundingBox="718,1051 23482,809 23606,12553 843,12795"/>
        </emma:interpretation>
      </emma:emma>
    </inkml:annotationXML>
    <inkml:traceGroup>
      <inkml:annotationXML>
        <emma:emma xmlns:emma="http://www.w3.org/2003/04/emma" version="1.0">
          <emma:interpretation id="{EDC329C0-9EFC-4A8E-8FD9-1D924B4F013B}" emma:medium="tactile" emma:mode="ink">
            <msink:context xmlns:msink="http://schemas.microsoft.com/ink/2010/main" type="paragraph" rotatedBoundingBox="1523,836 23511,1454 23440,3987 1452,33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C92DD7-6AEF-4C0D-93A3-F10C3CBD7BBE}" emma:medium="tactile" emma:mode="ink">
              <msink:context xmlns:msink="http://schemas.microsoft.com/ink/2010/main" type="line" rotatedBoundingBox="1523,836 23511,1454 23457,3379 1469,2761"/>
            </emma:interpretation>
          </emma:emma>
        </inkml:annotationXML>
        <inkml:traceGroup>
          <inkml:annotationXML>
            <emma:emma xmlns:emma="http://www.w3.org/2003/04/emma" version="1.0">
              <emma:interpretation id="{EBAEE5E2-B509-450D-81D5-433274C8BF1F}" emma:medium="tactile" emma:mode="ink">
                <msink:context xmlns:msink="http://schemas.microsoft.com/ink/2010/main" type="inkWord" rotatedBoundingBox="1518,1035 4464,1118 4436,2108 1490,2025"/>
              </emma:interpretation>
              <emma:one-of disjunction-type="recognition" id="oneOf0">
                <emma:interpretation id="interp0" emma:lang="en-US" emma:confidence="0.5">
                  <emma:literal>NPDA</emma:literal>
                </emma:interpretation>
                <emma:interpretation id="interp1" emma:lang="en-US" emma:confidence="0">
                  <emma:literal>NPPDA</emma:literal>
                </emma:interpretation>
                <emma:interpretation id="interp2" emma:lang="en-US" emma:confidence="0">
                  <emma:literal>NPDDA</emma:literal>
                </emma:interpretation>
                <emma:interpretation id="interp3" emma:lang="en-US" emma:confidence="0">
                  <emma:literal>NDPDA</emma:literal>
                </emma:interpretation>
                <emma:interpretation id="interp4" emma:lang="en-US" emma:confidence="0">
                  <emma:literal>NPPPDA</emma:literal>
                </emma:interpretation>
              </emma:one-of>
            </emma:emma>
          </inkml:annotationXML>
          <inkml:trace contextRef="#ctx0" brushRef="#br0">127 52,'26'-26,"-1"26,1 0,-26-25,-26 25,26 25,0 1,0-1,0 0,0 26,-25-25,25-1,0 26,-26-26,26 1,0 24,0-24,0-1,-25 26,25-26,0 1,-25-1,25 1,0-1,-26 0,26 1,0-1,-25 1,25-1,0 0,-26 1,26-52,0 1</inkml:trace>
          <inkml:trace contextRef="#ctx0" brushRef="#br0" timeOffset="282.8854">51 179,'0'0,"26"-26,-26 1,25-1,-25 1,25 25,1 0,-1 0,1 0,-1 0,0 51,1-51,-1 51,1-26,-1 0,-25 26,25-25,1 24,-1-24,1-1,-26 1,25 24,-25-24,25-26,1 25,-26 1,25-1,1 0,-1-25,0 0,-25-25</inkml:trace>
          <inkml:trace contextRef="#ctx0" brushRef="#br0" timeOffset="518.0157">585 52,'0'0,"25"0,-25 25,25-25,-25 51,26-26,-26 26,0-26,0 26,25 0,-25 0,0-26,0 26,0-26,0 26,0-25,26-1,-26 0,0 26,0-25,0-1,0 0,0 1,0-1,25 1</inkml:trace>
          <inkml:trace contextRef="#ctx0" brushRef="#br0" timeOffset="809.7074">1042 153,'0'26,"0"24,0-24,0-1,0 26,0-26,0 26,0-25,0 24,0 1,0-25,25 24,-25-24,0 25,0-26,26 26,-26-26,0 26,25-26,-25 1,0-1,0 1,0-1,0 0,0 1</inkml:trace>
          <inkml:trace contextRef="#ctx0" brushRef="#br0" timeOffset="1070.9366">1042 280,'0'0,"0"-25,25 25,1-26,-1 1,0 25,1 0,-1 0,1 0,-1 0,0 0,1 51,-1-51,-25 51,26-26,-26 0,25 26,-25-25,0 24,0-24,0-1,0 26,-51-26,51 1,-51-1,51 1,-25-1,0-25,-1 25,1-25,-1 26,1-26,0 0</inkml:trace>
          <inkml:trace contextRef="#ctx0" brushRef="#br0" timeOffset="1620.0132">1651 382,'0'-26,"26"1,-1 25,1 0,-1-25,0 25,1 0,25 0,-26 0,0 0,26 0,-25 25,-1-25,0 51,1-51,-1 51,1-26,-26 0,0 1,0-1,0 1,0-1,0 0,-26 1,26-1,-76 1,51-1,-1 0,-25 1,26-1,0-25,-1 26,-25-26,26 0,25 25,-25-25,-1 0</inkml:trace>
          <inkml:trace contextRef="#ctx0" brushRef="#br0" timeOffset="1346.991">1728 255,'0'0,"-26"0,26 25,0 26,26-51,-26 51,0-26,25 1,-25 24,0-24,0-1,0 26,25-26,-25 1,0-1,0 1,0-1,0 0,0 1,0-1</inkml:trace>
          <inkml:trace contextRef="#ctx0" brushRef="#br0" timeOffset="1906.8038">2718 179,'0'0,"-25"-26,-1 77,26-26,0 1,-25 25,25-26,0 26,0-26,0 1,0 24,-25-24,25-1,0 26,0-26,-26 1,26-1,0 1,-25-1,25 0,-26 1,26-1,-25-25,0 0</inkml:trace>
          <inkml:trace contextRef="#ctx0" brushRef="#br0" timeOffset="2133.845">2718 179,'26'0,"-26"50,0-24,25-1,-25 1,0 24,25-24,-25-1,26 1,-26 24,25-24,-25-1,26 1,-26-1,25 0,-25 1,25-1,-25 1,0-1,26 0,-26 1</inkml:trace>
          <inkml:trace contextRef="#ctx0" brushRef="#br0" timeOffset="2318.9637">2540 661,'-25'0,"25"-25,51 25,-26 0,-25-26,51 26,-26 0,1-25,-1 25,1 0,-1-25</inkml:trace>
        </inkml:traceGroup>
        <inkml:traceGroup>
          <inkml:annotationXML>
            <emma:emma xmlns:emma="http://www.w3.org/2003/04/emma" version="1.0">
              <emma:interpretation id="{6297DD0C-536F-4548-9EC5-06E6934B132B}" emma:medium="tactile" emma:mode="ink">
                <msink:context xmlns:msink="http://schemas.microsoft.com/ink/2010/main" type="inkWord" rotatedBoundingBox="5393,1055 6365,1082 6336,2114 5364,2087"/>
              </emma:interpretation>
              <emma:one-of disjunction-type="recognition" id="oneOf1">
                <emma:interpretation id="interp5" emma:lang="en-US" emma:confidence="0.5">
                  <emma:literal>*</emma:literal>
                </emma:interpretation>
                <emma:interpretation id="interp6" emma:lang="en-US" emma:confidence="0">
                  <emma:literal>X</emma:literal>
                </emma:interpretation>
                <emma:interpretation id="interp7" emma:lang="en-US" emma:confidence="0">
                  <emma:literal>#</emma:literal>
                </emma:interpretation>
                <emma:interpretation id="interp8" emma:lang="en-US" emma:confidence="0">
                  <emma:literal>K</emma:literal>
                </emma:interpretation>
                <emma:interpretation id="interp9" emma:lang="en-US" emma:confidence="0">
                  <emma:literal>x</emma:literal>
                </emma:interpretation>
              </emma:one-of>
            </emma:emma>
          </inkml:annotationXML>
          <inkml:trace contextRef="#ctx0" brushRef="#br0" timeOffset="4690.8438">3937 356,'-25'0,"25"-25,-25 25,50 0,-25 25,51-25,-26 0,1 0,-1 0,26 0,0 0,-1 0,1 0,25 0,-25 0,0-25,25 25,-25 0,0 0,-26-25,26 25,-26 0,1 0,-1 0,1 0,-1 0,-25 25,-25-25</inkml:trace>
          <inkml:trace contextRef="#ctx0" brushRef="#br0" timeOffset="5042.9402">4014 661,'0'0,"25"-25,26 25,-26 0,26 0,-26 0,26 0,0 0,-26 0,26 0,0 0,-26 0,26 0,0 0,-26 0,26 0,-25 0,-1 0,0 0,26 0,-25 0,-1 0,0-26,1 26,-52 0</inkml:trace>
          <inkml:trace contextRef="#ctx0" brushRef="#br0" timeOffset="5478.7826">4268 52,'0'-26,"-26"26,77 51,-26 0,-25-26,26 26,-26 0,25 0,1-1,-1 1,-25 0,25 0,1-26,-26 26,25 0,-25 0,26-26,-26 26,25-26,-25 26,0-26,25 1,-25 25,0-26,0 0,26-25,-26 26,0-1,0 1,0-77</inkml:trace>
        </inkml:traceGroup>
        <inkml:traceGroup>
          <inkml:annotationXML>
            <emma:emma xmlns:emma="http://www.w3.org/2003/04/emma" version="1.0">
              <emma:interpretation id="{FF3D70CE-BF11-4490-82C0-8C3970604043}" emma:medium="tactile" emma:mode="ink">
                <msink:context xmlns:msink="http://schemas.microsoft.com/ink/2010/main" type="inkWord" rotatedBoundingBox="7041,1087 9896,1167 9850,2784 6995,2704"/>
              </emma:interpretation>
              <emma:one-of disjunction-type="recognition" id="oneOf2">
                <emma:interpretation id="interp10" emma:lang="en-US" emma:confidence="0.5">
                  <emma:literal>DPDA</emma:literal>
                </emma:interpretation>
                <emma:interpretation id="interp11" emma:lang="en-US" emma:confidence="0">
                  <emma:literal>DPA</emma:literal>
                </emma:interpretation>
                <emma:interpretation id="interp12" emma:lang="en-US" emma:confidence="0">
                  <emma:literal>DPPDA</emma:literal>
                </emma:interpretation>
                <emma:interpretation id="interp13" emma:lang="en-US" emma:confidence="0">
                  <emma:literal>DPDDA</emma:literal>
                </emma:interpretation>
                <emma:interpretation id="interp14" emma:lang="en-US" emma:confidence="0">
                  <emma:literal>DPDAA</emma:literal>
                </emma:interpretation>
              </emma:one-of>
            </emma:emma>
          </inkml:annotationXML>
          <inkml:trace contextRef="#ctx0" brushRef="#br0" timeOffset="6517.9829">6579 204,'0'-25,"0"75,0 1,25-25,-25 24,26-24,-26 25,25-26,-25 0,26 26,-26-25,0 24,0-24,25 25,-25-26,0 26,0-26,0 1,0 24,0-24,0-1,0 1,-25-1,-26-25</inkml:trace>
          <inkml:trace contextRef="#ctx0" brushRef="#br0" timeOffset="6747.534">6579 280,'0'0,"25"-25,1 25,-1-26,26 26,-26 0,1-25,-1 25,26 0,-26 0,1 0,-1 51,1-51,-1 25,0 26,-25-26,0 1,0-1,0 26,0-26,-50 1,50-1,-77 1,52-1,-26 0,26 1,-26-1,26-25,-1 0,1 26,-1-26</inkml:trace>
          <inkml:trace contextRef="#ctx0" brushRef="#br0" timeOffset="19198.8183">6884 1703,'0'-26,"-26"26,1 0</inkml:trace>
          <inkml:trace contextRef="#ctx0" brushRef="#br0" timeOffset="7260.1422">7239 306,'0'0,"26"0,-1 0,1 0,-1 0,0 0,1 0,-1 0,1 0,-1 25,0-25,1 25,-1-25,-25 51,26-25,-26-1,0 0,0 26,0 0,0-26,-26-25,26 26,-51-1,1 1,24-1,-25 0,26 1,-26-26,26 25,-26-25,26 0,-1 0,1 0</inkml:trace>
          <inkml:trace contextRef="#ctx0" brushRef="#br0" timeOffset="7010.0158">7163 280,'0'-25,"0"76,26-26,-26 26,0-26,50 1,-50-1,26 0,-26 26,0-25,0-1,0 0,25 1,-25-1,0 1,0-1,0 0,0 1,-25-26</inkml:trace>
          <inkml:trace contextRef="#ctx0" brushRef="#br0" timeOffset="7538.6052">7976 204,'-25'0,"-1"0,26 51,-25-51,25 25,0 1,0-1,0 0,0 1,-26-1,26 26,0-26,0 1,0-1,0 1,-25 24,25-24,0-1,0 1,0-1,-25-25,25 25</inkml:trace>
          <inkml:trace contextRef="#ctx0" brushRef="#br0" timeOffset="8002.7679">7951 636,'0'0,"0"-26,25 1,26 25,-26-25,26 25,-26 0,1-26,-1 26,1 0,-1 0,-25-25,25 25,1 0</inkml:trace>
          <inkml:trace contextRef="#ctx0" brushRef="#br0" timeOffset="7773.1148">8052 179,'0'-26,"26"26,-1 0,-25 51,25-51,1 25,-26 1,25-1,1 1,-26-1,25 0,0 26,1-25,-26-1,25 0,1 1,-26 25,25-26,-25 0,25 1,-25-1,0 1,0-1</inkml:trace>
          <inkml:trace contextRef="#ctx0" brushRef="#br0" timeOffset="5954.9682">5715 102,'0'0,"0"-25,0 0,0 75,0 1,26-25,-26-1,0 26,0-26,25 26,-25 0,0-26,0 26,0-26,0 1,0-1,0 1,0 24,0-24,0-1,0 1,0-1,-25-25,-1 0</inkml:trace>
          <inkml:trace contextRef="#ctx0" brushRef="#br0" timeOffset="6232.6638">5538 280,'0'-25,"0"-1,25 26,-25-25,51 0,-26 25,26-26,-26 26,26 0,0 0,0 0,0 0,-1 0,1 26,0-26,-26 50,26-24,-25 25,-1-26,-25 0,25 26,-25-25,0 24,0-24,0-1,-50 1,50-1,-51 26,25-26,-24 1,-1-1,0 0,0 1,0-1,1-25,-1 26,0-26,26 0,-1 25,1-25,-1 0,1 0,25-51,0 26</inkml:trace>
        </inkml:traceGroup>
        <inkml:traceGroup>
          <inkml:annotationXML>
            <emma:emma xmlns:emma="http://www.w3.org/2003/04/emma" version="1.0">
              <emma:interpretation id="{1AE35740-3044-4583-BBB1-87F299F4E61F}" emma:medium="tactile" emma:mode="ink">
                <msink:context xmlns:msink="http://schemas.microsoft.com/ink/2010/main" type="inkWord" rotatedBoundingBox="13048,1542 13426,1553 13405,2316 13026,2305"/>
              </emma:interpretation>
              <emma:one-of disjunction-type="recognition" id="oneOf3">
                <emma:interpretation id="interp15" emma:lang="en-US" emma:confidence="0.5">
                  <emma:literal>D</emma:literal>
                </emma:interpretation>
                <emma:interpretation id="interp16" emma:lang="en-US" emma:confidence="0">
                  <emma:literal>,</emma:literal>
                </emma:interpretation>
                <emma:interpretation id="interp17" emma:lang="en-US" emma:confidence="0">
                  <emma:literal>Y</emma:literal>
                </emma:interpretation>
                <emma:interpretation id="interp18" emma:lang="en-US" emma:confidence="0">
                  <emma:literal>y</emma:literal>
                </emma:interpretation>
                <emma:interpretation id="interp19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34690.9957">11557 636,'0'0,"0"-26,0 52,0-1,0 26,0-26,0 1,0-1,0 1,0-1,0 0,0 1,0-1,0 1,0-1</inkml:trace>
          <inkml:trace contextRef="#ctx0" brushRef="#br0" timeOffset="34931.4524">11684 509,'0'0,"26"0,-1 0,1 0,-1 0,-25 25,25-25,-25 51,26-26,-1 1,-25 25,26-26,-26 26,25 0,-25-26,0 26,0 0,0-26,0 26,0 0,-51-26,51 26,-51 0,1-26,24 0,1 1</inkml:trace>
        </inkml:traceGroup>
        <inkml:traceGroup>
          <inkml:annotationXML>
            <emma:emma xmlns:emma="http://www.w3.org/2003/04/emma" version="1.0">
              <emma:interpretation id="{E5597580-660F-4E2C-B70C-F23107ACFEAE}" emma:medium="tactile" emma:mode="ink">
                <msink:context xmlns:msink="http://schemas.microsoft.com/ink/2010/main" type="inkWord" rotatedBoundingBox="14612,1291 17721,1379 17693,2395 14583,2308"/>
              </emma:interpretation>
              <emma:one-of disjunction-type="recognition" id="oneOf4">
                <emma:interpretation id="interp20" emma:lang="en-US" emma:confidence="0.5">
                  <emma:literal>DPDA</emma:literal>
                </emma:interpretation>
                <emma:interpretation id="interp21" emma:lang="en-US" emma:confidence="0">
                  <emma:literal>DPDAA</emma:literal>
                </emma:interpretation>
                <emma:interpretation id="interp22" emma:lang="en-US" emma:confidence="0">
                  <emma:literal>DPXDA</emma:literal>
                </emma:interpretation>
                <emma:interpretation id="interp23" emma:lang="en-US" emma:confidence="0">
                  <emma:literal>DPDRA</emma:literal>
                </emma:interpretation>
                <emma:interpretation id="interp24" emma:lang="en-US" emma:confidence="0">
                  <emma:literal>DPXDAA</emma:literal>
                </emma:interpretation>
              </emma:one-of>
            </emma:emma>
          </inkml:annotationXML>
          <inkml:trace contextRef="#ctx0" brushRef="#br0" timeOffset="23739.0111">14936 433,'50'0,"-24"0,-1 0,1 0,-1 0,26 0,-26 0,1 0,-1 25,0-25,1 25,-1-25,-25 51,26-25,-26 24,0-24,0-1,0 1,0-1,0 0,0 1,0-1,0 1,-26-1,-25 0,26 1,0-26,-26 25,25 1,-24-26,24 0,-25 25,26-25,0 0,-1 0,1 0,-1 0,26-51</inkml:trace>
          <inkml:trace contextRef="#ctx0" brushRef="#br0" timeOffset="23418.5911">14885 433,'0'-26,"0"77,25-26,-25 26,26-25,-26-1,0 0,25 1,-25-1,25 1,-25-1,0 0,0 1,0-1,0 1,0-1,0 0,0 1,0-1,0 1,-25-1,0-25,-1 0</inkml:trace>
          <inkml:trace contextRef="#ctx0" brushRef="#br0" timeOffset="24116.961">15926 356,'0'51,"0"-25,0-1,-25 0,25 1,0-1,-51 1,51-1,-25 0,25 1,-26 25,1-26,25 0,-26 1,1-1,0 1,25 24,-26-24,1-1,-1 1,1-1,25 0,-25-25,25-50</inkml:trace>
          <inkml:trace contextRef="#ctx0" brushRef="#br0" timeOffset="24611.5977">15647 814,'25'-26,"26"26,-26 0,1-25,-1 25,1 0,-1-26,26 26,-26 0,1-25,-1 25</inkml:trace>
          <inkml:trace contextRef="#ctx0" brushRef="#br0" timeOffset="24402.9543">15875 331,'0'0,"26"0,-1 0,1 25,-1 26,-25-25,25-1,-25 0,26 1,-26-1,25 1,-25 24,0-24,26-1,-26 1,25-1,-25 0,25 26,-25-25,0-1,26 0,-1 1,-25-1,0 1,0-1,26-25</inkml:trace>
          <inkml:trace contextRef="#ctx0" brushRef="#br0" timeOffset="22256.7456">13107 534,'0'0,"0"-25,51 25,-26-26,26 26,-26-25,1 25,24 0,-24 0,25 0,-26 0,26 0,0 0,-26 25,26-25,0 51,-26-51,0 51,1-26,-1 1,1-1,-26 1,25-1,-25 0,0 1,0-1,0 1,0-1,-51 0,51 1,-51-1,26-25,0 26,-26-1,0 0,26 1,-26-26,0 25,26-25,-26 26,25-1,1-25,0 0,-1 0,1 0,-1 0,1 0,0 0,-1 0,26-25,-25-1,25 1</inkml:trace>
          <inkml:trace contextRef="#ctx0" brushRef="#br0" timeOffset="21851.1816">13335 433,'26'0,"-26"-26,0 77,0-26,0 1,0-1,0 1,0-1,0 0,0 1,0-1,0 1,0-1,0 0,0 1,0-1,0 1,0-1,0 0,0 1,0-1,-26-25,26 26,-25-26</inkml:trace>
          <inkml:trace contextRef="#ctx0" brushRef="#br0" timeOffset="22707.4081">14097 458,'0'25,"0"26,0-25,0-1,0 0,26 1,-26-1,0 1,0 24,0-24,0-1,25 26,-25-26,0 1,0-1,0 1,0 24,0-24,0-1,0 1,0-1,0 0,0 1,0-1,0 1,0-1,-25 0,25 1,-26-1,1-25</inkml:trace>
          <inkml:trace contextRef="#ctx0" brushRef="#br0" timeOffset="23086.9841">14097 458,'26'0,"-1"0,1 0,-1 0,0 0,1 0,-1 0,26 0,-26 25,1-25,25 26,-26-26,0 51,1-26,-1-25,-25 25,26 1,-26-1,25 1,-25-1,0 0,0 1,0-1,-51-25,51 26,-51-1,51 0,-50-25,24 26,-25-26,26 25,0-25,-26 0,25 0,1 0,0 0,-1 0,26-25</inkml:trace>
        </inkml:traceGroup>
        <inkml:traceGroup>
          <inkml:annotationXML>
            <emma:emma xmlns:emma="http://www.w3.org/2003/04/emma" version="1.0">
              <emma:interpretation id="{058779F5-4056-4D6E-B9B9-979472CCC26D}" emma:medium="tactile" emma:mode="ink">
                <msink:context xmlns:msink="http://schemas.microsoft.com/ink/2010/main" type="inkWord" rotatedBoundingBox="18427,1392 20357,1446 20305,3291 18376,3237"/>
              </emma:interpretation>
              <emma:one-of disjunction-type="recognition" id="oneOf5">
                <emma:interpretation id="interp25" emma:lang="en-US" emma:confidence="0.5">
                  <emma:literal>€</emma:literal>
                </emma:interpretation>
                <emma:interpretation id="interp26" emma:lang="en-US" emma:confidence="0">
                  <emma:literal>E</emma:literal>
                </emma:interpretation>
                <emma:interpretation id="interp27" emma:lang="en-US" emma:confidence="0">
                  <emma:literal>£</emma:literal>
                </emma:interpretation>
                <emma:interpretation id="interp28" emma:lang="en-US" emma:confidence="0">
                  <emma:literal>&amp;</emma:literal>
                </emma:interpretation>
                <emma:interpretation id="interp2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29299.8386">17958 407,'26'0,"-1"0,-50 0,25-25,-26 25,1 0,-1 0,1 0,0 0,-1 0,1 0,-1 0,1 0,0 0,-1 0,1 0,-1 0,1 0,0 0,25 25,-26-25,1 0,-1 0,1 0,0 26,-1-26,1 0,-1 0,1 25,0-25,-1 0,1 0,-1 25,1-25,0 26,-1-26,1 0,25 25,-26-25,1 26,0-26,25 25,-26-25,26 25,-25-25,25 26,-26-26,26 25,-25-25,25 26,-25-26,25 25,-26 0,26 1,0-1,0 1,-25-26,25 25,0 0,0 1,0-1,0 1,25-26,1 0,-26 25,25-25,-25 25,25-25,1 0,-26 26,25-26,1 0,-26 25,25-25,0 0,1 0,-26 26,25-26,1 0,-1 0,-25 25,25-25,1 0,-1 0,1 0,-1 0,0 0,1 0,-1 0,1 0,-1 0,0 0,1 0,-1 0,1 0,-1 0,0 0,1 0,-1 0,1 0,-1 0,0 0,1 0,-1 0,1 0,-1 0,0 0,1 0,-1 0,1 0,-26-51,25 51,0 0,1 0,-1 0,1 0,-1 0,0 0,1 0,-1 0,-25-25,26 25,-52 0,1 0,25-26</inkml:trace>
          <inkml:trace contextRef="#ctx0" brushRef="#br0" timeOffset="44703.9923">17018 1677,'-25'0,"50"0,1 0,-1 0,1 26,-1-26,0 0,1 0,-1 0,1 0,-1 0,0 0,1 0,-1 0,1 0,24 0,-24 0,25 0,-26 0,0 0,26 0,-25 0,-1 0,26 0,-26 0,1 0,-1 0,0 0,1 0,-1 0,1 0,-1 25,0-25,1 0,-1 0,1 0,-1 0,0 0,1 0,-1 0,1 0,-1 0,0 0,1 0,-1 0,1 0,-1 0,0 0,1 0,-1 0,1 0,-1 0,-25 25,25-25,1 0,-1 26,1-26,-1 0,0 0,1 0,-1 0,1 0,-1 0,0 0,1 0,-1 0,1 0,-1-26,0 26,1 0,-77 0</inkml:trace>
          <inkml:trace contextRef="#ctx0" brushRef="#br0" timeOffset="45574.6445">18034 1449,'0'-26,"26"26,-52 0,26 26,-25-1,0 0,25 1,-26-26,1 25,25 1,-26-1,1 0,25 1,-25-1,-1 1,1-1,-1 0,1 1,25-1,-25 1,-1-1,1 0,-1 1,26-1,-25 1,0-26,-1 25,1 0,25 1,-26-1,1-25,25 26,-25-1,-1 0,1 1,-1-1,1-25,25 26,0-52,0 1</inkml:trace>
        </inkml:traceGroup>
        <inkml:traceGroup>
          <inkml:annotationXML>
            <emma:emma xmlns:emma="http://www.w3.org/2003/04/emma" version="1.0">
              <emma:interpretation id="{C0EA3294-C494-4D70-92D5-9E08FB9FC466}" emma:medium="tactile" emma:mode="ink">
                <msink:context xmlns:msink="http://schemas.microsoft.com/ink/2010/main" type="inkWord" rotatedBoundingBox="20565,1371 23511,1454 23485,2390 20539,2307"/>
              </emma:interpretation>
              <emma:one-of disjunction-type="recognition" id="oneOf6">
                <emma:interpretation id="interp30" emma:lang="en-US" emma:confidence="0.5">
                  <emma:literal>NPDA</emma:literal>
                </emma:interpretation>
                <emma:interpretation id="interp31" emma:lang="en-US" emma:confidence="0">
                  <emma:literal>NPPA</emma:literal>
                </emma:interpretation>
                <emma:interpretation id="interp32" emma:lang="en-US" emma:confidence="0">
                  <emma:literal>NPA</emma:literal>
                </emma:interpretation>
                <emma:interpretation id="interp33" emma:lang="en-US" emma:confidence="0">
                  <emma:literal>NPVPA</emma:literal>
                </emma:interpretation>
                <emma:interpretation id="interp34" emma:lang="en-US" emma:confidence="0">
                  <emma:literal>NPRDA</emma:literal>
                </emma:interpretation>
              </emma:one-of>
            </emma:emma>
          </inkml:annotationXML>
          <inkml:trace contextRef="#ctx0" brushRef="#br0" timeOffset="33014.6547">21616 407,'-26'0,"26"26,0-1,0 26,0-26,0 1,0-1,0 0,-25 26,25-25,0-1,-25 26,25-26,0 1,-26-1,26 0,0 1,0-1,-25 1,25-1,0 0,-26 1,26-1</inkml:trace>
          <inkml:trace contextRef="#ctx0" brushRef="#br0" timeOffset="33676.9041">21590 788,'26'0,"-1"0,1 0,-1 0,0 0,1 0,-1 0,1 0,-1 0,0 0,1 0,-1 0,1 0,-1 0,0 0,-25-25</inkml:trace>
          <inkml:trace contextRef="#ctx0" brushRef="#br0" timeOffset="33354.8057">21692 407,'25'0,"1"0,-26 26,25-26,-25 50,26-50,-26 26,25-1,0 26,-25-26,26 1,-26-1,25 26,-25-26,26 1,-26-1,0 26,25-26,-25 1,0-1,0 1,25-26,-25 25,0 0,26-25,-26 26</inkml:trace>
          <inkml:trace contextRef="#ctx0" brushRef="#br0" timeOffset="31042.3341">19101 356,'0'26,"0"25,0-1,0-24,0-1,0 1,0 24,0-24,0-1,0 1,0-1,0 0,-25 26,25-25,0-1,0 0,0 1,0-1,0 1,0-1,-26 0,26 1,0-77</inkml:trace>
          <inkml:trace contextRef="#ctx0" brushRef="#br0" timeOffset="31454.7469">19152 433,'25'0,"1"25,-1-25,1 25,-1 1,0-1,1 1,-1-1,-25 26,26-26,-1 26,0-26,-25 26,26-25,-26 24,25 1,-25-25,26 24,-26-24,0 25,25-26,-25 0,25 1,-25-1,26-25,-26-25,25 25,-25-51,0 26,26-1,-26 1,0-26,25 26,-25-26,0 25,25-24,-25-1,0 25,0-24,26-1,-26 25,0 1,0 0,25-1,-25 1,26 25</inkml:trace>
          <inkml:trace contextRef="#ctx0" brushRef="#br0" timeOffset="31765.1204">19965 509,'0'25,"25"-25,-25 51,0-26,26 1,-26 25,0-1,25-24,-25 25,0-26,0 26,0-26,0 26,25-26,-25 26,0-25,0-1,0 0,0 26,0-25,0-1,0 0,0 1,0-1,-25-25</inkml:trace>
          <inkml:trace contextRef="#ctx0" brushRef="#br0" timeOffset="32031.7055">20016 560,'0'0,"25"-26,26 26,0-25,-26 25,26 0,-26-26,26 26,-26 0,1 0,25 0,-51 51,25-51,0 51,-25 0,0-26,0 1,0-1,0 0,-25 1,25-1,-25-25,25 26,-51-26,0 25,26-25,-1 0,1 0,-1 0</inkml:trace>
          <inkml:trace contextRef="#ctx0" brushRef="#br0" timeOffset="32355.7303">20676 483,'25'0,"-25"26,26-26,-26 51,0-26,0 0,25 1,-25-1,0 26,0-26,26 1,-26-1,0 26,0-26,0 1,0-1,0 1,0-1,0 0,0 1,0-1,-51-25</inkml:trace>
          <inkml:trace contextRef="#ctx0" brushRef="#br0" timeOffset="32637.9297">20778 534,'0'0,"50"-25,-24 25,-1 0,26 0,-26 0,26 0,-25 51,-1-51,0 25,1-25,-1 51,1-26,-26 1,0-1,0 0,0 1,0-1,0 1,-51-1,51 0,-26-25,-24 0,24 26,1-26,-26 25,26-25,-26 0,25 0,1 0,0 0,-1 0,1 0,25-25</inkml:trace>
        </inkml:traceGroup>
      </inkml:traceGroup>
      <inkml:traceGroup>
        <inkml:annotationXML>
          <emma:emma xmlns:emma="http://www.w3.org/2003/04/emma" version="1.0">
            <emma:interpretation id="{5D5E7A34-D841-46BB-86B6-D6F922CBC606}" emma:medium="tactile" emma:mode="ink">
              <msink:context xmlns:msink="http://schemas.microsoft.com/ink/2010/main" type="line" rotatedBoundingBox="1828,2260 5394,2182 5419,3343 1853,3421"/>
            </emma:interpretation>
          </emma:emma>
        </inkml:annotationXML>
        <inkml:traceGroup>
          <inkml:annotationXML>
            <emma:emma xmlns:emma="http://www.w3.org/2003/04/emma" version="1.0">
              <emma:interpretation id="{0C637D41-12A7-443A-B782-74FEB968CE79}" emma:medium="tactile" emma:mode="ink">
                <msink:context xmlns:msink="http://schemas.microsoft.com/ink/2010/main" type="inkWord" rotatedBoundingBox="1828,2260 4583,2199 4608,3361 1853,3421"/>
              </emma:interpretation>
              <emma:one-of disjunction-type="recognition" id="oneOf7">
                <emma:interpretation id="interp35" emma:lang="en-US" emma:confidence="0.5">
                  <emma:literal>(</emma:literal>
                </emma:interpretation>
                <emma:interpretation id="interp36" emma:lang="en-US" emma:confidence="0">
                  <emma:literal>-</emma:literal>
                </emma:interpretation>
                <emma:interpretation id="interp37" emma:lang="en-US" emma:confidence="0">
                  <emma:literal>a</emma:literal>
                </emma:interpretation>
                <emma:interpretation id="interp38" emma:lang="en-US" emma:confidence="0">
                  <emma:literal>:</emma:literal>
                </emma:interpretation>
                <emma:interpretation id="interp39" emma:lang="en-US" emma:confidence="0">
                  <emma:literal>;</emma:literal>
                </emma:interpretation>
              </emma:one-of>
            </emma:emma>
          </inkml:annotationXML>
          <inkml:trace contextRef="#ctx0" brushRef="#br0" timeOffset="10479.015">1016 1880,'0'-25,"26"25,-26-25,25-1,1 26,-26-25,25 25,0-26,1 26,-1 0,1 0,-1 26,-25-1,25 26,-25-26,0 1,0-1,0 1,0 24,0-24,0-1,0 1,0-1,-25 26,25-26,0 1,-25-1,25 0,0 1,-26-26,26 25,0 1,-25-26,25 25,25-25,-25-25,51-1,-26 1,1 25,-1-26,-25 1,26 0,-1-1,0 1,1-1,-1 1,-25 0,26-1,-1 1,-25-1,25 26,-25-25,26 25,-1 0,-25 25,26 1,-26 25,25-26,0 0,-25 1,26-1,-26 1,25-26,1 25,-26 0,25-25,-25 26,25-26,1 0,-1-26,-25 1,26 0,-26-1,25 1,-25-1,0-24,0 24,25 1,-25-1,0 1,0 0,0-1,0 1,0-1,0 1,-25 25,25-25</inkml:trace>
          <inkml:trace contextRef="#ctx0" brushRef="#br0" timeOffset="13023.2166">331 1245,'0'-25,"25"25,0 0,-25 25,26 1,-26 25,0-26,0 0,25 1,-25-1,0 1,0-1,0 0,0 1,0-1,0 1,0-1,0 0,0 1,0-1,0 1,0-1,26 0,-1 1,0-26,-25 25,26-25,-1 0,1 0,-1 0,0 0,1 0,-1 0,1 0,-1 0,-25-25,0-1</inkml:trace>
          <inkml:trace contextRef="#ctx0" brushRef="#br0" timeOffset="13452.7193">788 1550,'0'-25,"25"25,-25 25,26-25,-1 26,0 24,1-24,-1-26,-25 25,26-25,-1 26,0-1,1-25,-26 25,25-25,-50-25,-1 25,26 25,-25-25,0 51,-1-25,26-1,-25 0,25 1,0-1,-26 1,1-1,25 0,-25-25,25 26,-26-26</inkml:trace>
          <inkml:trace contextRef="#ctx0" brushRef="#br0" timeOffset="11243.894">2261 1982,'0'-25,"0"-1,25 1,-25-1,26 26,-1-25,1 25,-26-25,25 25,0 0,-25-26,26 26,-1 0,1 0,-26 51,25-26,-25 1,0-1,0 26,25-26,-25 1,0-1,0 1,0 24,0-24,0-1,0 1,0-1,0 0,0 1,0-1,26-76,-1 26,1 0,-1-1,0 1,1-1,-26 1,25 25,1-25,-1 25,0 0,1 0,-26 25,25-25,-25 25,26-25,-26 51,25-51,-25 26,25-26,-25 25,26-25,-1 0,-25 25,26-25,-1 0,0-50,-25 24,26 26,-26-51,0 26,25 0,-25-1,0-25,0 26,0-26,0 26,0-1,0 1,0 0,0-1,0 1,-25 25</inkml:trace>
        </inkml:traceGroup>
        <inkml:traceGroup>
          <inkml:annotationXML>
            <emma:emma xmlns:emma="http://www.w3.org/2003/04/emma" version="1.0">
              <emma:interpretation id="{E60282D2-D19B-491D-8849-692C376AEC67}" emma:medium="tactile" emma:mode="ink">
                <msink:context xmlns:msink="http://schemas.microsoft.com/ink/2010/main" type="inkWord" rotatedBoundingBox="4847,2315 5397,2303 5412,2986 4862,2998"/>
              </emma:interpretation>
              <emma:one-of disjunction-type="recognition" id="oneOf8">
                <emma:interpretation id="interp40" emma:lang="en-US" emma:confidence="0.5">
                  <emma:literal>R</emma:literal>
                </emma:interpretation>
                <emma:interpretation id="interp41" emma:lang="en-US" emma:confidence="0">
                  <emma:literal>D</emma:literal>
                </emma:interpretation>
                <emma:interpretation id="interp42" emma:lang="en-US" emma:confidence="0">
                  <emma:literal>N</emma:literal>
                </emma:interpretation>
                <emma:interpretation id="interp43" emma:lang="en-US" emma:confidence="0">
                  <emma:literal>M</emma:literal>
                </emma:interpretation>
                <emma:interpretation id="interp44" emma:lang="en-US" emma:confidence="0">
                  <emma:literal>P</emma:literal>
                </emma:interpretation>
              </emma:one-of>
            </emma:emma>
          </inkml:annotationXML>
          <inkml:trace contextRef="#ctx0" brushRef="#br0" timeOffset="11885.7875">3353 1449,'0'0,"26"-26,-1 1,-25-1,25 26,1-25,-1 0,1-1,-1 26,0-25,26 25,-25 0,-1 0,0 0,1 0,-26 51,25-1,-25-24,0 25,0-26,0 0,0 1,0-1,0 1,-51-1,51 0,-25 1,25-1,-51-25,26 26,-1-26,52 0,25-26,-26 26,0 0,1 0,-1 51,1-51,-1 25,0 1,1-26,-1 25,1 1,-26-1,25-25</inkml:trace>
          <inkml:trace contextRef="#ctx0" brushRef="#br0" timeOffset="11526.3784">3353 1423,'0'-25,"0"50,51-25,-51 51,0-26,25 1,-25-1,0 26,26-26,-26 1,0 25,0-26,0 0,0 26,0-25,0-1,0 0,0 1,0-1,0 1,-26-26</inkml:trace>
        </inkml:traceGroup>
      </inkml:traceGroup>
    </inkml:traceGroup>
    <inkml:traceGroup>
      <inkml:annotationXML>
        <emma:emma xmlns:emma="http://www.w3.org/2003/04/emma" version="1.0">
          <emma:interpretation id="{153CCB6B-ED73-4FF4-A9D0-60505DCAC07C}" emma:medium="tactile" emma:mode="ink">
            <msink:context xmlns:msink="http://schemas.microsoft.com/ink/2010/main" type="paragraph" rotatedBoundingBox="12815,3559 22315,3375 22332,4279 12832,4463" alignmentLevel="4"/>
          </emma:interpretation>
        </emma:emma>
      </inkml:annotationXML>
      <inkml:traceGroup>
        <inkml:annotationXML>
          <emma:emma xmlns:emma="http://www.w3.org/2003/04/emma" version="1.0">
            <emma:interpretation id="{EA2D6A02-631F-4B92-B18D-80C8F2D32364}" emma:medium="tactile" emma:mode="ink">
              <msink:context xmlns:msink="http://schemas.microsoft.com/ink/2010/main" type="inkBullet" rotatedBoundingBox="12817,3694 13658,3678 13669,4263 12829,4280"/>
            </emma:interpretation>
            <emma:one-of disjunction-type="recognition" id="oneOf9">
              <emma:interpretation id="interp45" emma:lang="en-US" emma:confidence="0">
                <emma:literal>2)</emma:literal>
              </emma:interpretation>
              <emma:interpretation id="interp46" emma:lang="en-US" emma:confidence="0">
                <emma:literal>27</emma:literal>
              </emma:interpretation>
              <emma:interpretation id="interp47" emma:lang="en-US" emma:confidence="0">
                <emma:literal>2]</emma:literal>
              </emma:interpretation>
              <emma:interpretation id="interp48" emma:lang="en-US" emma:confidence="0">
                <emma:literal>23</emma:literal>
              </emma:interpretation>
              <emma:interpretation id="interp49" emma:lang="en-US" emma:confidence="0">
                <emma:literal>2</emma:literal>
              </emma:interpretation>
            </emma:one-of>
          </emma:emma>
        </inkml:annotationXML>
        <inkml:trace contextRef="#ctx0" brushRef="#br0" timeOffset="35638.7372">11456 2744,'0'-25,"0"-1,25 26,1 0,-1 0,0 0,-25 26,0 24,0-24,0-1,0 1,0-1,-50 0,50 1,-26 25,26-26,-25 0,25 1,-51-26,51 25,-25 1,-1-26,1 25,50-25,1 0,-1 0,0-25,1 25,-1 0,1 0,-1 0,0-26,1 26,-1 0,1 0,-1 0,0 0,1 0,-1 0,1 0,-1 0,0-25</inkml:trace>
        <inkml:trace contextRef="#ctx0" brushRef="#br0" timeOffset="35894.8744">11989 2642,'26'0,"-26"26,25-26,-25 25,25-25,1 51,-26-26,25 1,-25-1,26 26,-26-26,0 1,25 25,-25-26,0 0,0 26,0-25,0-1,0 0,-51 1,51-1,-76-25,51 26</inkml:trace>
      </inkml:traceGroup>
      <inkml:traceGroup>
        <inkml:annotationXML>
          <emma:emma xmlns:emma="http://www.w3.org/2003/04/emma" version="1.0">
            <emma:interpretation id="{1C3E5087-7D47-49AF-8E81-96CFC283AB69}" emma:medium="tactile" emma:mode="ink">
              <msink:context xmlns:msink="http://schemas.microsoft.com/ink/2010/main" type="line" rotatedBoundingBox="15403,3509 22315,3375 22332,4279 15420,4413"/>
            </emma:interpretation>
          </emma:emma>
        </inkml:annotationXML>
        <inkml:traceGroup>
          <inkml:annotationXML>
            <emma:emma xmlns:emma="http://www.w3.org/2003/04/emma" version="1.0">
              <emma:interpretation id="{399A0674-7925-47DE-964D-C4CB6C102A4E}" emma:medium="tactile" emma:mode="ink">
                <msink:context xmlns:msink="http://schemas.microsoft.com/ink/2010/main" type="inkWord" rotatedBoundingBox="15403,3509 17820,3462 17838,4366 15420,4413"/>
              </emma:interpretation>
              <emma:one-of disjunction-type="recognition" id="oneOf10">
                <emma:interpretation id="interp50" emma:lang="en-US" emma:confidence="0.5">
                  <emma:literal>DFA</emma:literal>
                </emma:interpretation>
                <emma:interpretation id="interp51" emma:lang="en-US" emma:confidence="0">
                  <emma:literal>DFFA</emma:literal>
                </emma:interpretation>
                <emma:interpretation id="interp52" emma:lang="en-US" emma:confidence="0">
                  <emma:literal>DFHA</emma:literal>
                </emma:interpretation>
                <emma:interpretation id="interp53" emma:lang="en-US" emma:confidence="0">
                  <emma:literal>DFAA</emma:literal>
                </emma:interpretation>
                <emma:interpretation id="interp54" emma:lang="en-US" emma:confidence="0">
                  <emma:literal>DAFA</emma:literal>
                </emma:interpretation>
              </emma:one-of>
            </emma:emma>
          </inkml:annotationXML>
          <inkml:trace contextRef="#ctx0" brushRef="#br0" timeOffset="37839.9076">13970 2541,'0'0,"0"-26,51 26,-51-25,51 25,0 0,-26-25,26 25,0 0,0 0,-26 0,26 0,0 50,-26-50,0 51,1 0,-1-26,1 1,-26-1,25 26,-25-26,0 26,0-25,0-1,0 26,0-26,-51 1,51-1,-51 0,26 1,0-1,-1 1,-25-1,26 0,-26-25,0 26,26-1,-26-25,26 0,-26 26,26-26,-1 0,1 0,-1 0,1 0,0 0,25-26</inkml:trace>
          <inkml:trace contextRef="#ctx0" brushRef="#br0" timeOffset="37510.7409">13970 2515,'0'-25,"0"50,0 26,0 0,0-26,0 26,0-25,0 24,0 1,26-25,-26 24,0 1,25-25,-25 24,0-24,0-1,26 1,-26-1,0 0,0 1,0-1,-26 1,26-1,-51-25,26 0</inkml:trace>
          <inkml:trace contextRef="#ctx0" brushRef="#br0" timeOffset="38395.132">14834 2617,'0'-25,"0"-1,51 26,-51-25,51 25,-1-26,-24 1,25 25,-1 0,1-25,-25 25,24 0,-24 0,-1 0,1 0,-1 0,0 0,-25 25</inkml:trace>
          <inkml:trace contextRef="#ctx0" brushRef="#br0" timeOffset="38170.9615">14910 2541,'26'0,"-26"25,25 26,-25-26,0 26,0-25,0-1,0 26,0-26,0 26,0-26,0 26,0 0,0-26,0 1,0 25,0-26,0 0,0 26,0 0,-25-51,25 25,0 1,-26-1,26 1,-25-26</inkml:trace>
          <inkml:trace contextRef="#ctx0" brushRef="#br0" timeOffset="38623.0475">14961 2998,'0'25,"25"-25,26 0,-25 0,-1-25,0 25,26 0,-25-25,-1 25,0 0,26 0,-25-26,-1 26,0 0,1-25</inkml:trace>
          <inkml:trace contextRef="#ctx0" brushRef="#br0" timeOffset="38962.166">16002 2515,'0'0,"-25"0,25 26,0 25,-51-51,51 25,0 0,-25 1,25-1,-26 26,1-26,0 1,-1-1,1 26,-1-26,1 26,0-25,-1-1,1 0,25 1,-26-1,1 1,25-1,-25 0,25 1,-26-26,26 25</inkml:trace>
          <inkml:trace contextRef="#ctx0" brushRef="#br0" timeOffset="39474.7899">15774 3100,'0'0,"-26"0,26-26,0 1,51 25,0 0,-26 0,1-26,-1 26,26 0,-26 0,1-25,-1 25,26 0,-26 0,1 0,-1-25,1 25,-1 0,0 0,1 0,-1-26,1 26</inkml:trace>
          <inkml:trace contextRef="#ctx0" brushRef="#br0" timeOffset="39243.0323">15952 2515,'25'0,"-25"26,25-1,1-25,-26 51,25-26,1 26,-1-25,-25-1,25 0,-25 1,26-1,-26 26,0-26,25 1,-25 25,0-26,26 0,-26 26,0-25,0-1,0 0,25 1,-25-1</inkml:trace>
        </inkml:traceGroup>
        <inkml:traceGroup>
          <inkml:annotationXML>
            <emma:emma xmlns:emma="http://www.w3.org/2003/04/emma" version="1.0">
              <emma:interpretation id="{AC9F8C8F-C421-4697-BE70-19332B6A3F57}" emma:medium="tactile" emma:mode="ink">
                <msink:context xmlns:msink="http://schemas.microsoft.com/ink/2010/main" type="inkWord" rotatedBoundingBox="18509,3682 19374,3665 19381,4005 18516,4022"/>
              </emma:interpretation>
              <emma:one-of disjunction-type="recognition" id="oneOf11">
                <emma:interpretation id="interp55" emma:lang="en-US" emma:confidence="0.5">
                  <emma:literal>=</emma:literal>
                </emma:interpretation>
                <emma:interpretation id="interp56" emma:lang="en-US" emma:confidence="0">
                  <emma:literal>_</emma:literal>
                </emma:interpretation>
                <emma:interpretation id="interp57" emma:lang="en-US" emma:confidence="0">
                  <emma:literal>-</emma:literal>
                </emma:interpretation>
                <emma:interpretation id="interp58" emma:lang="en-US" emma:confidence="0">
                  <emma:literal>.</emma:literal>
                </emma:interpretation>
                <emma:interpretation id="interp5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40217.9857">17044 2973,'0'0,"-26"0,77 0,-25 0,24 0,-24 0,-1 0,1 0,-1 0,0 0,1 0,-1 0,26 0,-26 0,26 0,0 0,-26-26,26 26,0 0,-26 0,26 0,-25-25,-1 25,0 0,1 0,-1 0,1 0,-1 0,-25-26</inkml:trace>
          <inkml:trace contextRef="#ctx0" brushRef="#br0" timeOffset="39842.9903">17018 2668,'0'-26,"26"26,-1 0,1 0,-1 0,0 0,1 0,-1 0,26 0,-26 0,1 0,-1 0,26 0,-26 0,1 0,25 0,-26 0,0 0,26 0,-25 0,-1 0,0 0,1 0,-1 0</inkml:trace>
        </inkml:traceGroup>
        <inkml:traceGroup>
          <inkml:annotationXML>
            <emma:emma xmlns:emma="http://www.w3.org/2003/04/emma" version="1.0">
              <emma:interpretation id="{6D7F7199-2650-4C02-92A9-A6E0194F93DF}" emma:medium="tactile" emma:mode="ink">
                <msink:context xmlns:msink="http://schemas.microsoft.com/ink/2010/main" type="inkWord" rotatedBoundingBox="19977,3480 22316,3434 22331,4241 19993,4286"/>
              </emma:interpretation>
              <emma:one-of disjunction-type="recognition" id="oneOf12">
                <emma:interpretation id="interp60" emma:lang="en-US" emma:confidence="0.5">
                  <emma:literal>NFA</emma:literal>
                </emma:interpretation>
                <emma:interpretation id="interp61" emma:lang="en-US" emma:confidence="0">
                  <emma:literal>NFHA</emma:literal>
                </emma:interpretation>
                <emma:interpretation id="interp62" emma:lang="en-US" emma:confidence="0">
                  <emma:literal>NFIA</emma:literal>
                </emma:interpretation>
                <emma:interpretation id="interp63" emma:lang="en-US" emma:confidence="0">
                  <emma:literal>NFH</emma:literal>
                </emma:interpretation>
                <emma:interpretation id="interp64" emma:lang="en-US" emma:confidence="0">
                  <emma:literal>NFFA</emma:literal>
                </emma:interpretation>
              </emma:one-of>
            </emma:emma>
          </inkml:annotationXML>
          <inkml:trace contextRef="#ctx0" brushRef="#br0" timeOffset="40530.367">18542 2465,'0'0,"0"-26,0 77,0-26,0 26,0-25,0-1,0 0,0 1,0-1,0 1,0-1,0 0,0 1,0-1,0 26,0-26,0 1,0-1,-25 1,25-1,0 0,-25 1,25-1</inkml:trace>
          <inkml:trace contextRef="#ctx0" brushRef="#br0" timeOffset="40907.3667">18593 2541,'26'25,"24"26,-24-51,-1 25,1 1,24 25,-24-26,-1 26,1-26,-1 1,0-1,1 0,-1 1,1-1,-1 1,-25-1,25-25,-25 25,26-25,-26-25,0 0,0-1,0 1,25-26,-25 26,0-1,0-25,0 26,0-26,26 26,-26-26,0 26,25-1,-25-25,0 26,25 25,-25-25,0-1,26 26</inkml:trace>
          <inkml:trace contextRef="#ctx0" brushRef="#br0" timeOffset="41204.8872">19457 2515,'-51'0,"51"26,0 25,0-26,51 0,-51 26,0-25,25 24,-25-24,0 25,26-1,-26-24,0 25,0-26,0 26,0-26,0 1,0-1,0 0,0 1,0-1,0 1,0-77</inkml:trace>
          <inkml:trace contextRef="#ctx0" brushRef="#br0" timeOffset="41428.9185">19482 2515,'0'-25,"26"25,24 0,1 0,-25-25,24 25,1 0,-25 0,24 0,1 0,-25 0,24 0,-24 0,-1 25,1-25,-1 25,0-25</inkml:trace>
          <inkml:trace contextRef="#ctx0" brushRef="#br0" timeOffset="41647.801">19736 2820,'0'0,"26"0,-1 0,26 0,-26 0,1 0,-1 0,0 0,26 0,-25 0,-1 0,0-25,1 25,-1 0,1-26</inkml:trace>
          <inkml:trace contextRef="#ctx0" brushRef="#br0" timeOffset="41983.0181">20549 2566,'0'-25,"0"-1,0 1,0 76,0-26,-51 1,51-1,0 0,-25 1,25-1,-51 26,51-26,-25 1,-1 25,26-26,-25 26,-1-26,26 1,0-1,-25 0,25 1,-25-1,25 1,0-1,0 0,0-50</inkml:trace>
          <inkml:trace contextRef="#ctx0" brushRef="#br0" timeOffset="42450.8066">20574 3023,'-25'0,"0"0,25-25,50 25,-50-25,26 25,-1 0,26-26,-26 26,1 0,-1-25,26 25,-26-26</inkml:trace>
          <inkml:trace contextRef="#ctx0" brushRef="#br0" timeOffset="42247.9652">20574 2414,'26'0,"-26"25,25-25,-25 26,0 24,26 1,-26-25,25-1,-25 0,25 52,-25-52,26 0,-26 26,25-25,-25-1,0 26,26-26,-26 26,0-26,25 1,-25-1,0 1,0-1,25 0,-25 1</inkml:trace>
        </inkml:traceGroup>
      </inkml:traceGroup>
    </inkml:traceGroup>
    <inkml:traceGroup>
      <inkml:annotationXML>
        <emma:emma xmlns:emma="http://www.w3.org/2003/04/emma" version="1.0">
          <emma:interpretation id="{71374122-A09E-4188-A5CE-C3C32B1D2CB8}" emma:medium="tactile" emma:mode="ink">
            <msink:context xmlns:msink="http://schemas.microsoft.com/ink/2010/main" type="paragraph" rotatedBoundingBox="772,6426 17871,6191 17899,8245 800,84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95471B-8BE3-4B50-A090-701D48F9B726}" emma:medium="tactile" emma:mode="ink">
              <msink:context xmlns:msink="http://schemas.microsoft.com/ink/2010/main" type="inkBullet" rotatedBoundingBox="778,6864 1669,6852 1683,7870 792,7882"/>
            </emma:interpretation>
            <emma:one-of disjunction-type="recognition" id="oneOf13">
              <emma:interpretation id="interp65" emma:lang="en-US" emma:confidence="1">
                <emma:literal>3)</emma:literal>
              </emma:interpretation>
              <emma:interpretation id="interp66" emma:lang="en-US" emma:confidence="0">
                <emma:literal>3]</emma:literal>
              </emma:interpretation>
              <emma:interpretation id="interp67" emma:lang="en-US" emma:confidence="0">
                <emma:literal>3</emma:literal>
              </emma:interpretation>
              <emma:interpretation id="interp68" emma:lang="en-US" emma:confidence="0">
                <emma:literal>B)</emma:literal>
              </emma:interpretation>
              <emma:interpretation id="interp69" emma:lang="en-US" emma:confidence="0">
                <emma:literal>I)</emma:literal>
              </emma:interpretation>
            </emma:one-of>
          </emma:emma>
        </inkml:annotationXML>
        <inkml:trace contextRef="#ctx0" brushRef="#br1" timeOffset="54757.6038">-558 5970,'0'-26,"25"26,-25-25,25 25,1 0,-1 0,1 0,-1 0,-25 25,0 1,0-1,0 1,0-1,-25 0,25 1,-51-26,51 25,0 1,-26-26,77 0,-25 0,-1 25,0-25,1 0,-26 25,25-25,-25 26,26-26,-26 25,0 1,0-1,0 0,-51 1,25-1,-24 1,24-26,1 0,-1 25,1-25,0 0,-1 0,1 0,-1 0,1 0,0 0,-1 0,26-25</inkml:trace>
        <inkml:trace contextRef="#ctx0" brushRef="#br1" timeOffset="55023.9346">-152 5817,'0'0,"25"0,26 26,-25-26,-1 51,0-1,1-24,-1 25,1-26,-1 26,0 0,1-1,-26 1,25 0,-25 25,0-25,0 25,0-25,0 25,-51-25,26 25,-26-25,0-26</inkml:trace>
      </inkml:traceGroup>
      <inkml:traceGroup>
        <inkml:annotationXML>
          <emma:emma xmlns:emma="http://www.w3.org/2003/04/emma" version="1.0">
            <emma:interpretation id="{51021D23-7FAA-490F-9287-661F24C8F16F}" emma:medium="tactile" emma:mode="ink">
              <msink:context xmlns:msink="http://schemas.microsoft.com/ink/2010/main" type="line" rotatedBoundingBox="3235,6392 17871,6191 17899,8245 3263,8447"/>
            </emma:interpretation>
          </emma:emma>
        </inkml:annotationXML>
        <inkml:traceGroup>
          <inkml:annotationXML>
            <emma:emma xmlns:emma="http://www.w3.org/2003/04/emma" version="1.0">
              <emma:interpretation id="{84772B4F-CBB9-4269-816D-93641DA12508}" emma:medium="tactile" emma:mode="ink">
                <msink:context xmlns:msink="http://schemas.microsoft.com/ink/2010/main" type="inkWord" rotatedBoundingBox="3240,6782 3798,6775 3810,7619 3252,7626"/>
              </emma:interpretation>
              <emma:one-of disjunction-type="recognition" id="oneOf14">
                <emma:interpretation id="interp70" emma:lang="en-US" emma:confidence="0.5">
                  <emma:literal>h</emma:literal>
                </emma:interpretation>
                <emma:interpretation id="interp71" emma:lang="en-US" emma:confidence="0">
                  <emma:literal>L</emma:literal>
                </emma:interpretation>
                <emma:interpretation id="interp72" emma:lang="en-US" emma:confidence="0">
                  <emma:literal>.</emma:literal>
                </emma:interpretation>
                <emma:interpretation id="interp73" emma:lang="en-US" emma:confidence="0">
                  <emma:literal>&lt;</emma:literal>
                </emma:interpretation>
                <emma:interpretation id="interp74" emma:lang="en-US" emma:confidence="0">
                  <emma:literal>'</emma:literal>
                </emma:interpretation>
              </emma:one-of>
            </emma:emma>
          </inkml:annotationXML>
          <inkml:trace contextRef="#ctx0" brushRef="#br1" timeOffset="55954.6383">1880 5741,'0'26,"0"24,0-24,0 25,0-26,0 26,0-26,0 26,0-26,0 26,0-25,0 24,-25-24,25 25,0-26,-26 0,26 26,-25-25,25-1,-26 0,26 1,-25-1,25-76,0 26,25 0,26-1,0 1,-26 25,1 0,-1 0,1 0,-1 0,0 51,1-51,-1 25,1-25,-1 51,0-51,-25 25,26-25,-1 26,1-1,-1 0,0-25,1 0</inkml:trace>
        </inkml:traceGroup>
        <inkml:traceGroup>
          <inkml:annotationXML>
            <emma:emma xmlns:emma="http://www.w3.org/2003/04/emma" version="1.0">
              <emma:interpretation id="{582D077A-EA38-4844-8CDE-C265FA32CC60}" emma:medium="tactile" emma:mode="ink">
                <msink:context xmlns:msink="http://schemas.microsoft.com/ink/2010/main" type="inkWord" rotatedBoundingBox="4362,7111 4692,7106 4699,7567 4369,7572"/>
              </emma:interpretation>
              <emma:one-of disjunction-type="recognition" id="oneOf15">
                <emma:interpretation id="interp75" emma:lang="en-US" emma:confidence="0.5">
                  <emma:literal>=</emma:literal>
                </emma:interpretation>
                <emma:interpretation id="interp76" emma:lang="en-US" emma:confidence="0">
                  <emma:literal>[</emma:literal>
                </emma:interpretation>
                <emma:interpretation id="interp77" emma:lang="en-US" emma:confidence="0">
                  <emma:literal>_</emma:literal>
                </emma:interpretation>
                <emma:interpretation id="interp78" emma:lang="en-US" emma:confidence="0">
                  <emma:literal>-</emma:literal>
                </emma:interpretation>
                <emma:interpretation id="interp79" emma:lang="en-US" emma:confidence="0">
                  <emma:literal>:</emma:literal>
                </emma:interpretation>
              </emma:one-of>
            </emma:emma>
          </inkml:annotationXML>
          <inkml:trace contextRef="#ctx0" brushRef="#br1" timeOffset="56147.0504">2871 6071,'25'0,"0"0,1 0,-1 0,1 0,-1 0,26 0,-26 0,1 0</inkml:trace>
          <inkml:trace contextRef="#ctx0" brushRef="#br1" timeOffset="56331.9624">2896 6503,'-25'0,"25"26,25-26,0 0,26 0,0 0,-26 0,1 0,-1 0,1 0,24-26,-24 26</inkml:trace>
        </inkml:traceGroup>
        <inkml:traceGroup>
          <inkml:annotationXML>
            <emma:emma xmlns:emma="http://www.w3.org/2003/04/emma" version="1.0">
              <emma:interpretation id="{157B77D4-F42C-4C1D-BC31-603F5A6386B7}" emma:medium="tactile" emma:mode="ink">
                <msink:context xmlns:msink="http://schemas.microsoft.com/ink/2010/main" type="inkWord" rotatedBoundingBox="5322,6684 8652,6638 8674,8189 5343,8235"/>
              </emma:interpretation>
              <emma:one-of disjunction-type="recognition" id="oneOf16">
                <emma:interpretation id="interp80" emma:lang="en-US" emma:confidence="0.5">
                  <emma:literal>WRW</emma:literal>
                </emma:interpretation>
                <emma:interpretation id="interp81" emma:lang="en-US" emma:confidence="0">
                  <emma:literal>WBW</emma:literal>
                </emma:interpretation>
                <emma:interpretation id="interp82" emma:lang="en-US" emma:confidence="0">
                  <emma:literal>WRWW</emma:literal>
                </emma:interpretation>
                <emma:interpretation id="interp83" emma:lang="en-US" emma:confidence="0">
                  <emma:literal>www</emma:literal>
                </emma:interpretation>
                <emma:interpretation id="interp84" emma:lang="en-US" emma:confidence="0">
                  <emma:literal>WBWW</emma:literal>
                </emma:interpretation>
              </emma:one-of>
            </emma:emma>
          </inkml:annotationXML>
          <inkml:trace contextRef="#ctx0" brushRef="#br1" timeOffset="58378.9149">6376 6198,'-26'0,"26"-25,0 0,51 25,-25 0,-1 0,0 0,1 0,-26 25,25-25,-25 25,0 1,26-1,-26 1,0 24,0-24,0-1,0 26,-51-26,51 1,0 25,0-26,-26 0,26 1,0-1,0 1,0-1,0 0,0 1,0-1,0 1,51-26,0 0,-51-26,25 26,1-51,-1 26,1 0,-26-1,25 1,0-1,1 1,-26 0,25 25,-25-26,26 1,-1 25,-25-26,0 77,0-25,25-26,-25 25,0 0,0 1,26-1,-26 1,25-1,1 0,-1-25,0 0,-25 26,26-26,-1 0,1 0,-1-51,0 0,-25 26,26-1,-26 1,25 0,-25-1,0-25,0 26,0-26,0 26,0-26,0 26,0-1,0 1,0-1,-25 1</inkml:trace>
          <inkml:trace contextRef="#ctx0" brushRef="#br1" timeOffset="56863.8768">4344 5767,'0'0,"0"-26,0 1,0-1,0 1,-51 25,51-25,-25 25,-1 0,-25 0,26 0,25 25,-25-25,-1 25,1 26,25-25,0-1,0 0,0 1,0-1,0 1,0-1,0 26,0-26,0 1,0 24,0-24,0-1,0 1,0 24,0-24,0-1,0 1,0 24,0-24,-51-1,51 1,-25-1,-1 0,1 1,-1-26,1 0,25 25,-25-25,-1 0,1 0,25-25,51 25,-1-26,-24 26,-1 0,1 0,-1 0,26 0,-26 26,1 25,-1-26,-25 0,25 1,-25 25,0-26,0 26,0-26,0 26,0-26,0 26,0-25,0 24,-25-24,25-1,0 1,0-1,0 0,0 1,0-1,0 1,25-26,-25 25,26-25,25 0,-1 0,-24-51</inkml:trace>
          <inkml:trace contextRef="#ctx0" brushRef="#br1" timeOffset="57618.0104">4877 6198,'0'-25,"26"0,-1 25,0 0,26 0,-25 0,-26 25,25-25,-25 51,0 0,25-26,-25 0,0 26,0-25,0-1,0 26,0-26,0 1,0-1,-50 0,50 1,0-1,0 1,0-1,0 0,50-25,-24 0,-1-25,1 25,-1-25,0 25,1-51,-1 25,1 1,-1 0,-25-1,25 1,1-1,-1 1,1 0,-1-1,-25-25,25 26,-25 0,26 25,-26-26,0 1,0 76,0-26,0 0,0 1,0-1,0 1,0-1,0 0,0 1,0-1,25 1,-25-1,0 0,51 1,-51-1,25 1,-25-1,26-25,-26 25,25-25,1 0,-1 0,0 0,1-25,-1 0,1 25,-1-51,-25 25,25-24,-25 24,26-25,-26 26,0-26,25 26,-25-26,0 26,0-26,0 25,0 1,0 0,-25 25</inkml:trace>
        </inkml:traceGroup>
        <inkml:traceGroup>
          <inkml:annotationXML>
            <emma:emma xmlns:emma="http://www.w3.org/2003/04/emma" version="1.0">
              <emma:interpretation id="{6751F792-BD33-4C77-B90A-B3B677479094}" emma:medium="tactile" emma:mode="ink">
                <msink:context xmlns:msink="http://schemas.microsoft.com/ink/2010/main" type="inkWord" rotatedBoundingBox="9829,6400 12534,6363 12561,8319 9856,8356"/>
              </emma:interpretation>
              <emma:one-of disjunction-type="recognition" id="oneOf17">
                <emma:interpretation id="interp85" emma:lang="en-US" emma:confidence="0.5">
                  <emma:literal>we</emma:literal>
                </emma:interpretation>
                <emma:interpretation id="interp86" emma:lang="en-US" emma:confidence="0">
                  <emma:literal>(we</emma:literal>
                </emma:interpretation>
                <emma:interpretation id="interp87" emma:lang="en-US" emma:confidence="0">
                  <emma:literal>IWE</emma:literal>
                </emma:interpretation>
                <emma:interpretation id="interp88" emma:lang="en-US" emma:confidence="0">
                  <emma:literal>Awe</emma:literal>
                </emma:interpretation>
                <emma:interpretation id="interp89" emma:lang="en-US" emma:confidence="0">
                  <emma:literal>(WE</emma:literal>
                </emma:interpretation>
              </emma:one-of>
            </emma:emma>
          </inkml:annotationXML>
          <inkml:trace contextRef="#ctx0" brushRef="#br1" timeOffset="59934.8761">10922 6122,'0'0,"0"-25,0-1,0 1,-25 0,25-1,-51 26,51-25,-25 25,-1 0,1 0,0 0,-1 25,1 1,-1-26,1 50,0-24,25-1,-26 1,1-1,-1 0,26 26,-25-25,25-1,-25 26,25-26,0 26,0-26,0 26,0-25,0-1,0 26,50-26,-50 1,51-1,-25-25,-1 25,26-25,-26 26,26-26,-26 0,26 0,0 0,-26 0,26 0,0 0,-26 0</inkml:trace>
          <inkml:trace contextRef="#ctx0" brushRef="#br1" timeOffset="60135.4809">10719 6376,'0'-25,"26"25,-26-26,50 26,-24 0,-1-25,1 25,-1 0,0 0,1 0,-1-25,26 25,-26-26</inkml:trace>
          <inkml:trace contextRef="#ctx0" brushRef="#br1" timeOffset="58912.0293">8408 5360,'-26'0,"26"26,0 24,0-24,0 25,0-1,0-24,0 25,0-1,0 1,0 0,0 0,0 25,0-25,0 0,0-1,0 27,0-27,0 27,0-1,-25 0,25 0,0 0,0 1,0-27,0 27,0-27,0 1,0 0,0 0,0 0,0-1,0-24,0 25,0-26,25 0,-25 1,0-1,0 1,0-1,0-50,0-1,0-25</inkml:trace>
          <inkml:trace contextRef="#ctx0" brushRef="#br1" timeOffset="59582.9984">8967 6300,'0'0,"-26"0,26-25,0-1,0 1,0-1,26 26,-26-25,25 25,0-25,1 25,-1 0,1 0,-1 0,-25 50,0 1,0-25,0 24,0-24,0 25,0-26,0 26,0 0,0-26,0 26,0-26,0 1,0-1,0 0,0 1,25-26,26 0,-25-26,-1-24,0 24,-25 1,26-1,-1 1,1 0,-1-1,0 1,-25-1,26 26,-1 0,-25-25,26 25,-1 0,-25 51,0-26,25 1,-25-1,0 26,0-26,0 1,26-1,-26 0,25 1,1-1,-1-25,-25 26,25-26,1 0,-1 0,1-26,-1-25,0 51,-25-50,26 24,-26 1,25-1,-25-24,0 24,0-25,0 26,0-26,0 26,0-26,0 26,0-1,-25 1,25-1</inkml:trace>
        </inkml:traceGroup>
        <inkml:traceGroup>
          <inkml:annotationXML>
            <emma:emma xmlns:emma="http://www.w3.org/2003/04/emma" version="1.0">
              <emma:interpretation id="{943CB7EC-60FB-4F5E-ADC8-B127A9CDB839}" emma:medium="tactile" emma:mode="ink">
                <msink:context xmlns:msink="http://schemas.microsoft.com/ink/2010/main" type="inkWord" rotatedBoundingBox="12919,6759 14492,6738 14509,7974 12936,7996"/>
              </emma:interpretation>
              <emma:one-of disjunction-type="recognition" id="oneOf18">
                <emma:interpretation id="interp90" emma:lang="en-US" emma:confidence="0.5">
                  <emma:literal>[a,</emma:literal>
                </emma:interpretation>
                <emma:interpretation id="interp91" emma:lang="en-US" emma:confidence="0">
                  <emma:literal>{a,</emma:literal>
                </emma:interpretation>
                <emma:interpretation id="interp92" emma:lang="en-US" emma:confidence="0">
                  <emma:literal>{9,</emma:literal>
                </emma:interpretation>
                <emma:interpretation id="interp93" emma:lang="en-US" emma:confidence="0">
                  <emma:literal>Ca,</emma:literal>
                </emma:interpretation>
                <emma:interpretation id="interp94" emma:lang="en-US" emma:confidence="0">
                  <emma:literal>ca,</emma:literal>
                </emma:interpretation>
              </emma:one-of>
            </emma:emma>
          </inkml:annotationXML>
          <inkml:trace contextRef="#ctx0" brushRef="#br1" timeOffset="60618.9444">12015 5817,'0'0,"-26"-25,-25 0,51-1,-50 26,24 0,1-25,-1 25,1 0,0 0,-1 0,1 0,-1 51,1-51,0 50,-1-24,1-1,25 1,-26-1,26 26,0-26,0 1,-25 24,25-24,0-1,0 1,0-1,0 0,0 1,-25-1,25 1,-26-1,26 0,-25-25,25 26,-26-26,26-26,26 26,-26-25,25 25,26 0,-26 0,1 0,-1 0,1 0,-1 25,0-25,1 51,-1-25,-25 24,26-24,-26-1,25 26,-25-26,0 26,0-25,0 24,0-24,25-1,-25 1,0-1,0 0,0 1,26-26,-26 25,25 1,1-26,-1 25,0-25,1 0,-1 0,1 0,-1 0,0 0,26 0,-25 0,-1 0,0 0,1-25,-1 25</inkml:trace>
          <inkml:trace contextRef="#ctx0" brushRef="#br1" timeOffset="61019.2847">12675 6122,'0'0,"0"-25,0-1,-51 1,26 0,-26 25,26 0,-1 0,1 0,-1 0,1 0,0 25,-1 26,1-51,-1 25,26 1,-25-1,25 0,-25 1,25-1,0 1,0-1,0 0,0 1,0-1,25 1,-25-1,51-25,-26 25,1-25,-1 0,0 0,-25-50,26 50,-1-26,1 1,-26-1,25 1,-25 0,25-1,-25 1,0-1,0 77,0-25,0 24,0-24,0-1,51 1,-51-1,0 0,26 1,-26-1,25-25,-25 26,25-1,1-25,-1 25,1-25,-1 0</inkml:trace>
          <inkml:trace contextRef="#ctx0" brushRef="#br1" timeOffset="61206.7652">13005 6452,'0'26,"0"-1,0 26,0-26,0 1,0-1,0 26,0-26,0 1,0 25,0-26,0 0,0 1,0-1,0 1,0-1</inkml:trace>
        </inkml:traceGroup>
        <inkml:traceGroup>
          <inkml:annotationXML>
            <emma:emma xmlns:emma="http://www.w3.org/2003/04/emma" version="1.0">
              <emma:interpretation id="{682B4534-1605-426F-873C-088C4263C78D}" emma:medium="tactile" emma:mode="ink">
                <msink:context xmlns:msink="http://schemas.microsoft.com/ink/2010/main" type="inkWord" rotatedBoundingBox="14864,6320 16551,6297 16574,7939 14887,7962"/>
              </emma:interpretation>
              <emma:one-of disjunction-type="recognition" id="oneOf19">
                <emma:interpretation id="interp95" emma:lang="en-US" emma:confidence="0.5">
                  <emma:literal>6 J*</emma:literal>
                </emma:interpretation>
                <emma:interpretation id="interp96" emma:lang="en-US" emma:confidence="0">
                  <emma:literal>63*</emma:literal>
                </emma:interpretation>
                <emma:interpretation id="interp97" emma:lang="en-US" emma:confidence="0">
                  <emma:literal>53*</emma:literal>
                </emma:interpretation>
                <emma:interpretation id="interp98" emma:lang="en-US" emma:confidence="0">
                  <emma:literal>65*</emma:literal>
                </emma:interpretation>
                <emma:interpretation id="interp99" emma:lang="en-US" emma:confidence="0">
                  <emma:literal>63 J*</emma:literal>
                </emma:interpretation>
              </emma:one-of>
            </emma:emma>
          </inkml:annotationXML>
          <inkml:trace contextRef="#ctx0" brushRef="#br1" timeOffset="61666.8309">13412 6021,'0'0,"-26"0,26-26,0 1,0 76,0-1,0-24,0-1,0 1,0 24,0-24,0-1,0 1,26 24,-26-24,0-1,0 1,0-1,25 0,-25 1,0-1,0 1,0-77,0 25,25 26,26 0,-25 0,-1 0,0 0,1 0,-1 0,1 26,-26-1,0 1,0 24,-26-50,26 26,-51-1,1 1,24-26,1 0,-1 25,1-25,0 0,-1 0,26-51,0 26,0-1</inkml:trace>
          <inkml:trace contextRef="#ctx0" brushRef="#br1" timeOffset="62187.5978">14097 5919,'0'0,"0"-25,0-1,0 1,0-1,0 1,51 25,-25-25,-1 25,0 0,1 50,-1 1,-25-25,0-1,0 26,0-26,0 26,26 0,-26-26,0 26,0-26,0 1,25-1,-25 1,0-1,25 0,-25 1,26-26,-26 25,25-25,1 0,-26-25,0 76,0-1,0-24,0-1,0 1,0 24,0-24,0 25,0-26,0 26,0-26,0 1,0-1,0 0,0 1,-26-1,-25-25,1 26,24-26,1 0,-26 0,26 0,-1 0,1 0,-1 0,1 0,0-26,-1 26,26-51,-25 26,25 0</inkml:trace>
          <inkml:trace contextRef="#ctx0" brushRef="#br1" timeOffset="62908.7569">14580 5716,'0'-26,"25"26,1 0,-26-25,51 25,-26 0,0-25,1 25,-1 0,1 0,-1-26,0 26,1 0,-1 0</inkml:trace>
          <inkml:trace contextRef="#ctx0" brushRef="#br1" timeOffset="62521.7695">14910 5360,'0'0,"26"-25,-26-1,0 1,0 0,0 75,0 1,-26-25,26-1,0 26,-25-26,25 26,0-26,-26 1,26 25,0-26,-25 0,25 1,0-1,0 1,0-1,-25-25,25 25,0 1,0-1,-26-25,26-25</inkml:trace>
          <inkml:trace contextRef="#ctx0" brushRef="#br1" timeOffset="62734.2199">14809 5360,'25'0,"-25"26,0 24,25-24,-25 25,0-26,26 0,-26 1,25 25,1-26,-26 0,25 1,0 25,-25-26,26 0,-26 1,25-1,-25 1,26-1,-26 0</inkml:trace>
        </inkml:traceGroup>
        <inkml:traceGroup>
          <inkml:annotationXML>
            <emma:emma xmlns:emma="http://www.w3.org/2003/04/emma" version="1.0">
              <emma:interpretation id="{15A94C1B-8B8D-4A1E-ACC0-9C664CFFC603}" emma:medium="tactile" emma:mode="ink">
                <msink:context xmlns:msink="http://schemas.microsoft.com/ink/2010/main" type="inkWord" rotatedBoundingBox="17197,6200 17871,6191 17895,7969 17221,7978"/>
              </emma:interpretation>
              <emma:one-of disjunction-type="recognition" id="oneOf20">
                <emma:interpretation id="interp100" emma:lang="en-US" emma:confidence="0.5">
                  <emma:literal>}</emma:literal>
                </emma:interpretation>
                <emma:interpretation id="interp101" emma:lang="en-US" emma:confidence="0">
                  <emma:literal>3</emma:literal>
                </emma:interpretation>
                <emma:interpretation id="interp102" emma:lang="en-US" emma:confidence="0">
                  <emma:literal>,</emma:literal>
                </emma:interpretation>
                <emma:interpretation id="interp103" emma:lang="en-US" emma:confidence="0">
                  <emma:literal>b</emma:literal>
                </emma:interpretation>
                <emma:interpretation id="interp104" emma:lang="en-US" emma:confidence="0">
                  <emma:literal>)</emma:literal>
                </emma:interpretation>
              </emma:one-of>
            </emma:emma>
          </inkml:annotationXML>
          <inkml:trace contextRef="#ctx0" brushRef="#br1" timeOffset="63650.8721">15825 5335,'0'-26,"0"1,25 0,-25-1,51 1,-26-1,1 1,-1 25,0 0,1 0,-1 25,-25 26,26-25,-26-1,0 26,0 0,0-26,0 26,0 0,0-1,-51 1,51 0,0 0,0 0,0-26,0 26,0-26,0 1,0-1,51 0,-51 1,25-26,-25 25,51-25,-26 0,1 0,-1 0,0 0,1 0,-1-25,1-1,-1 26,-25-25,25 25,-25-25,0-1,-25 26,25 51,-25-51,25 25,-51 1,51-1,-26 1,26-1,0 26,0-26,0 1,0-1,0 0,0 1,0-1,0 1,0-1,26 26,-26-26,0 26,0-26,25 26,-25-25,0 24,0-24,0-1,0 1,0 24,0-24,0-1,-25 1,25-1,-51 0,26 1,-1-26,-25 25,26-25,0 26,-26-26,25 0,1 25,-26-25,26 0,-1 0,1 0,0 0,-1 0,1 0,-1 0,1-51</inkml:trace>
        </inkml:traceGroup>
      </inkml:traceGroup>
    </inkml:traceGroup>
    <inkml:traceGroup>
      <inkml:annotationXML>
        <emma:emma xmlns:emma="http://www.w3.org/2003/04/emma" version="1.0">
          <emma:interpretation id="{914ED08F-DEAB-4BE0-B20C-ECA648D3E1DE}" emma:medium="tactile" emma:mode="ink">
            <msink:context xmlns:msink="http://schemas.microsoft.com/ink/2010/main" type="paragraph" rotatedBoundingBox="3571,8853 7891,8807 7903,9903 3582,994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E9FD045-17A8-4DE1-BC46-B16D41E57492}" emma:medium="tactile" emma:mode="ink">
              <msink:context xmlns:msink="http://schemas.microsoft.com/ink/2010/main" type="line" rotatedBoundingBox="3571,8853 7891,8807 7903,9903 3582,9949">
                <msink:destinationLink direction="with" ref="{0DCF3C2E-D874-453C-AFCA-57C2F006DD1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587AB7B-7EB7-4F88-9473-1C9F77AB9D59}" emma:medium="tactile" emma:mode="ink">
                <msink:context xmlns:msink="http://schemas.microsoft.com/ink/2010/main" type="inkWord" rotatedBoundingBox="3572,9020 4690,9009 4699,9829 3581,9840"/>
              </emma:interpretation>
              <emma:one-of disjunction-type="recognition" id="oneOf21">
                <emma:interpretation id="interp105" emma:lang="en-US" emma:confidence="0.5">
                  <emma:literal>a</emma:literal>
                </emma:interpretation>
                <emma:interpretation id="interp106" emma:lang="en-US" emma:confidence="0">
                  <emma:literal>A</emma:literal>
                </emma:interpretation>
                <emma:interpretation id="interp107" emma:lang="en-US" emma:confidence="0">
                  <emma:literal>9</emma:literal>
                </emma:interpretation>
                <emma:interpretation id="interp108" emma:lang="en-US" emma:confidence="0">
                  <emma:literal>at</emma:literal>
                </emma:interpretation>
                <emma:interpretation id="interp109" emma:lang="en-US" emma:confidence="0">
                  <emma:literal>am</emma:literal>
                </emma:interpretation>
              </emma:one-of>
            </emma:emma>
          </inkml:annotationXML>
          <inkml:trace contextRef="#ctx0" brushRef="#br1" timeOffset="68967.8851">2642 8281,'25'0,"-25"-25,0-1,26 26,-26-25,0 0,0-1,0 1,0-1,0 1,0 0,0-1,-26 26,26-25,-25 25,0-26,-1 26,1 0,-1 0,26 51,-25-51,0 0,25 26,-26-26,1 25,-1-25,26 25,-25-25,0 26,-1-26,26 25,-25 1,-1-1,1 0,0 1,-1 25,1-26,-1 0,26 1,-25-1,25 26,-25-26,25 1,-26-1,26 26,0-26,0 1,0-1,0 1,0-1,0 0,26-25,-26 26,25-26,26 0,-26 0,1 0,-1 0,0-51,1 51,-1 0,26-25,-26 25,1-26,-1 26,1-25,-1 25,0-26,-25 1,26 25,-1-25,1-1,-26 1,25-1,-25 1,0 0,25-1,-25 1,0-1,0 1,0 0,0-1,0 1,0-1,0 77,0-25,0-1,51 0,-51 1,0-1,26 1,-26 24,25-24,-25-1,25 1,-25 24,26-24,-1-1,1 1,24-1,-24 0,-1-25,1 26,-1-26,0 25,26-25,-25 0,-1 0,0 0,1 0</inkml:trace>
        </inkml:traceGroup>
        <inkml:traceGroup>
          <inkml:annotationXML>
            <emma:emma xmlns:emma="http://www.w3.org/2003/04/emma" version="1.0">
              <emma:interpretation id="{AD365AB2-473E-4CB7-9340-E3D867968ACA}" emma:medium="tactile" emma:mode="ink">
                <msink:context xmlns:msink="http://schemas.microsoft.com/ink/2010/main" type="inkWord" rotatedBoundingBox="5145,8915 5707,8909 5717,9926 5156,9932"/>
              </emma:interpretation>
              <emma:one-of disjunction-type="recognition" id="oneOf22">
                <emma:interpretation id="interp110" emma:lang="en-US" emma:confidence="0.5">
                  <emma:literal>b</emma:literal>
                </emma:interpretation>
                <emma:interpretation id="interp111" emma:lang="en-US" emma:confidence="0">
                  <emma:literal>.</emma:literal>
                </emma:interpretation>
                <emma:interpretation id="interp112" emma:lang="en-US" emma:confidence="0">
                  <emma:literal>be</emma:literal>
                </emma:interpretation>
                <emma:interpretation id="interp113" emma:lang="en-US" emma:confidence="0">
                  <emma:literal>by</emma:literal>
                </emma:interpretation>
                <emma:interpretation id="interp114" emma:lang="en-US" emma:confidence="0">
                  <emma:literal>bc</emma:literal>
                </emma:interpretation>
              </emma:one-of>
            </emma:emma>
          </inkml:annotationXML>
          <inkml:trace contextRef="#ctx0" brushRef="#br1" timeOffset="70049.1855">3683 7951,'0'-25,"-25"25,25-26,0 1,0 76,0-26,0 26,25-26,-25 26,0-26,0 26,0 0,26 0,-26 0,0-1,0 1,0-25,0 24,0 1,0 0,0-26,0 26,0-25,0-1,0 0,0 1,-26-1,26 1,-25-1,25-50,0-1,0-25,0 26,0 0,25 25,-25-26,0 1,0-1,26 1,-26 0,51-1,-26 1,0-1,1 26,-1-25,1 25,24 0,-24 0,-1 0,1 0,-1 0,0 0,26 25,-25 1,-1-26,0 51,-25-26,26 0,-26 1,0-1,0 1,0-1,-51 0,51 1,-51-26,26 25,-1 1,-24-1,-1-25,25 25,-24-25,-1 26,25-26,1 0,0 0,-1 0,1 0,25-51,-26 26,26-1,0 1,0-1,51 1,-51 0</inkml:trace>
        </inkml:traceGroup>
        <inkml:traceGroup>
          <inkml:annotationXML>
            <emma:emma xmlns:emma="http://www.w3.org/2003/04/emma" version="1.0">
              <emma:interpretation id="{D2C67BE6-F7C9-4B1D-92B8-0A19A848A799}" emma:medium="tactile" emma:mode="ink">
                <msink:context xmlns:msink="http://schemas.microsoft.com/ink/2010/main" type="inkWord" rotatedBoundingBox="6213,8824 7891,8807 7901,9742 6223,9760"/>
              </emma:interpretation>
              <emma:one-of disjunction-type="recognition" id="oneOf23">
                <emma:interpretation id="interp115" emma:lang="en-US" emma:confidence="0.5">
                  <emma:literal>ab</emma:literal>
                </emma:interpretation>
                <emma:interpretation id="interp116" emma:lang="en-US" emma:confidence="0">
                  <emma:literal>abs</emma:literal>
                </emma:interpretation>
                <emma:interpretation id="interp117" emma:lang="en-US" emma:confidence="0">
                  <emma:literal>arb</emma:literal>
                </emma:interpretation>
                <emma:interpretation id="interp118" emma:lang="en-US" emma:confidence="0">
                  <emma:literal>abt</emma:literal>
                </emma:interpretation>
                <emma:interpretation id="interp119" emma:lang="en-US" emma:confidence="0">
                  <emma:literal>aby</emma:literal>
                </emma:interpretation>
              </emma:one-of>
            </emma:emma>
          </inkml:annotationXML>
          <inkml:trace contextRef="#ctx0" brushRef="#br1" timeOffset="71045.8627">5131 8205,'0'0,"0"-25,0-1,0 1,0-1,-25 1,25 0,-26 25,1 0,0 0,-1 0,1 0,-1 25,1-25,25 51,-25-51,-1 25,1 26,-1-26,1 1,25-1,-25 26,25 0,-26-26,26 1,-25 24,25-24,0 25,0-26,0 0,0 1,0-1,25 1,26-26,-26 0,1 0,-1 0,1-26,-1 26,0-25,1 25,-26-51,25 26,1-1,-1 1,0-1,1 1,-26-26,25 26,-25-1,26 1,-26 0,0-1,0 1,25 25,-25-26,0 52,0 25,0-1,0-24,0-1,0 1,0-1,0 26,25-26,-25 1,0-1,26 0,-26 1,25-26,-25 25,26 1,-1-26,0 25,1-25,-1 0,1 0,-1-51,26 51,-26-25,1 25,-1-26,0 26,1-50,-1 24,1 1,-1-1,-25 1</inkml:trace>
          <inkml:trace contextRef="#ctx0" brushRef="#br1" timeOffset="71532.9923">5868 7799,'-26'0,"26"-26,0 77,26 0,-26-26,0 1,25 24,-25-24,0 25,26-1,-26-24,0 25,25-1,-25-24,0 25,0-26,0 26,0-26,0 1,0-1,0 0,0 1,0-1,0-50,-25-1,25-24,0 24,0 1,25-1,-25 1,51 0,25-1,-51 26,1 0,25 0,-26 0,0 0,1 0,25 51,-26-51,-25 25,25-25,1 51,-26-25,0-1,25 0,-25 1,0-1,0 1,-51-26,51 25,-50 0,24-25,1 26,-26-1,0-25,26 0,-26 26,26-26,-26 0,25 0,1 0,0 0,-1-51,1 51</inkml:trace>
        </inkml:traceGroup>
      </inkml:traceGroup>
    </inkml:traceGroup>
    <inkml:traceGroup>
      <inkml:annotationXML>
        <emma:emma xmlns:emma="http://www.w3.org/2003/04/emma" version="1.0">
          <emma:interpretation id="{AA16F9FB-1EC8-4A9E-B857-4465DEDF0058}" emma:medium="tactile" emma:mode="ink">
            <msink:context xmlns:msink="http://schemas.microsoft.com/ink/2010/main" type="paragraph" rotatedBoundingBox="3728,10541 8199,10505 8210,11952 3739,1198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9689528-1E2A-4F12-9AA9-3EC1F3EA4891}" emma:medium="tactile" emma:mode="ink">
              <msink:context xmlns:msink="http://schemas.microsoft.com/ink/2010/main" type="line" rotatedBoundingBox="3728,10541 8199,10505 8210,11952 3739,11989">
                <msink:destinationLink direction="with" ref="{748A22F9-6BDC-4103-84F9-1F4F396399B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813CF1B-F035-4C44-84F3-60B85D3B29CE}" emma:medium="tactile" emma:mode="ink">
                <msink:context xmlns:msink="http://schemas.microsoft.com/ink/2010/main" type="inkWord" rotatedBoundingBox="3728,10541 5760,10525 5772,11972 3739,11989"/>
              </emma:interpretation>
              <emma:one-of disjunction-type="recognition" id="oneOf24">
                <emma:interpretation id="interp120" emma:lang="en-US" emma:confidence="0.5">
                  <emma:literal>!</emma:literal>
                </emma:interpretation>
                <emma:interpretation id="interp121" emma:lang="en-US" emma:confidence="0">
                  <emma:literal>F</emma:literal>
                </emma:interpretation>
                <emma:interpretation id="interp122" emma:lang="en-US" emma:confidence="0">
                  <emma:literal>q</emma:literal>
                </emma:interpretation>
                <emma:interpretation id="interp123" emma:lang="en-US" emma:confidence="0">
                  <emma:literal>.</emma:literal>
                </emma:interpretation>
                <emma:interpretation id="interp124" emma:lang="en-US" emma:confidence="0">
                  <emma:literal>?</emma:literal>
                </emma:interpretation>
              </emma:one-of>
            </emma:emma>
          </inkml:annotationXML>
          <inkml:trace contextRef="#ctx0" brushRef="#br1" timeOffset="73459.8344">2617 9627,'25'0,"-25"26,25-26,-25-26,0 1,-25 25,25-25,-25-1,-1 26,1-25,-1 25,1-26,0 26,-1 0,1 51,-1-51,26 51,-25-26,0 1,-1-1,1 26,25 0,-26-26,1 26,25 0,0 0,-25-1,25-24,0 25,0-26,0 26,0-26,0 1,25-1,26-25,-26 0,1 0,-1 0,0-25,26 25,-25-26,-1 26,0-51,1 26,-1 0,1-1,-1-25,0 26,1 0,-26-26,25 25,1-24,-26 24,25 1,-25-1,25 1,-25 0,0-1,0 77,0-26,0 1,0-1,51 1,-51 24,0-24,26-1,-26 1,25-1,0 0,-25 1,26-1,-1 1,1-1,-26 0,25-25,0 26,1-1,-1-25,1 0,-1 0,0 0,1-25</inkml:trace>
          <inkml:trace contextRef="#ctx0" brushRef="#br1" timeOffset="74231.2846">3785 9754,'0'0,"0"-25,25 25,-25-25,26 25,-26-26,25 26,-25-25,0-1,-25 26,25-25,-26 25,1 0,25-25,-25 25,-1 0,26-26,-25 26,-1 0,1 51,0-26,-1-25,26 51,-25-51,-1 26,26 24,-25-24,25-1,-25 1,25 24,-26-24,26 25,0-26,0 0,0 1,0-1,0 1,0-1,26-25,-26 25,25-25,26 0,-26 0,1 0,-1 0,0-50,1 50,-26-26,25 1,1-1,-1 1,0 0,-25-1,26-25,-1 26,1 0,-26-26,25 25,-25 1,0 0,25 25,-25-26,0 52,0 24,0-24,0-1,26 1,-26-1,0 26,25-26,-25 1,51-1,-51 0,25 1,1-1,-26 1,25-1,1-25,-26 25,25-25,-25 26,25-26,1 0,-1 0,1 0</inkml:trace>
          <inkml:trace contextRef="#ctx0" brushRef="#br1" timeOffset="77006.0207">3607 10923</inkml:trace>
        </inkml:traceGroup>
        <inkml:traceGroup>
          <inkml:annotationXML>
            <emma:emma xmlns:emma="http://www.w3.org/2003/04/emma" version="1.0">
              <emma:interpretation id="{DF957E68-5BA7-4C86-B58C-710708D25983}" emma:medium="tactile" emma:mode="ink">
                <msink:context xmlns:msink="http://schemas.microsoft.com/ink/2010/main" type="inkWord" rotatedBoundingBox="6243,10695 7081,10688 7086,11271 6248,11278"/>
              </emma:interpretation>
              <emma:one-of disjunction-type="recognition" id="oneOf25">
                <emma:interpretation id="interp125" emma:lang="en-US" emma:confidence="0.5">
                  <emma:literal>a</emma:literal>
                </emma:interpretation>
                <emma:interpretation id="interp126" emma:lang="en-US" emma:confidence="0">
                  <emma:literal>,</emma:literal>
                </emma:interpretation>
                <emma:interpretation id="interp127" emma:lang="en-US" emma:confidence="0">
                  <emma:literal>A</emma:literal>
                </emma:interpretation>
                <emma:interpretation id="interp128" emma:lang="en-US" emma:confidence="0">
                  <emma:literal>.</emma:literal>
                </emma:interpretation>
                <emma:interpretation id="interp129" emma:lang="en-US" emma:confidence="0">
                  <emma:literal>)</emma:literal>
                </emma:interpretation>
              </emma:one-of>
            </emma:emma>
          </inkml:annotationXML>
          <inkml:trace contextRef="#ctx0" brushRef="#br1" timeOffset="75090.7827">5055 9729,'25'-25,"-25"-1,26 26,-26-25,-51 25,26 0,-26 25,25-25,1 26,0 24,-1-24,1 25,-1-26,1 26,25-26,-25 26,25-26,-26 26,26-25,0-1,0 0,0 26,0-25,51-26,-51 25,25-25,26 0,-25 0,-1 0,-25-25,25 25,1-51,-1 51,1-51,-1 26,0-1,1 1,-26-1,25 1,1-26,-26 26,25-26,-25 26,25-1,-25 1,26-1,-26 1,25 25,-25 51,26-51,-26 25,0 1,25-1,-25 0,0 26,25-25,-25-1,26 0,-1 1,1-1,-1 1,-25-1,25-25,1 25,-1 1,1-26,-1 0,0 0</inkml:trace>
        </inkml:traceGroup>
        <inkml:traceGroup>
          <inkml:annotationXML>
            <emma:emma xmlns:emma="http://www.w3.org/2003/04/emma" version="1.0">
              <emma:interpretation id="{10B9231B-D3B5-4434-BB85-3D34C1DE148A}" emma:medium="tactile" emma:mode="ink">
                <msink:context xmlns:msink="http://schemas.microsoft.com/ink/2010/main" type="inkWord" rotatedBoundingBox="7513,10619 8200,10613 8204,11120 7518,11126"/>
              </emma:interpretation>
              <emma:one-of disjunction-type="recognition" id="oneOf26">
                <emma:interpretation id="interp130" emma:lang="en-US" emma:confidence="0.5">
                  <emma:literal>a</emma:literal>
                </emma:interpretation>
                <emma:interpretation id="interp131" emma:lang="en-US" emma:confidence="0">
                  <emma:literal>A</emma:literal>
                </emma:interpretation>
                <emma:interpretation id="interp132" emma:lang="en-US" emma:confidence="0">
                  <emma:literal>d</emma:literal>
                </emma:interpretation>
                <emma:interpretation id="interp133" emma:lang="en-US" emma:confidence="0">
                  <emma:literal>an</emma:literal>
                </emma:interpretation>
                <emma:interpretation id="interp134" emma:lang="en-US" emma:confidence="0">
                  <emma:literal>au</emma:literal>
                </emma:interpretation>
              </emma:one-of>
            </emma:emma>
          </inkml:annotationXML>
          <inkml:trace contextRef="#ctx0" brushRef="#br1" timeOffset="75578.868">6477 9729,'0'0,"0"-25,0-1,0 1,-25 25,25-26,-25 26,25-25,-26 25,26-25,-25 25,-1 0,1 0,25 50,-25-50,-1 26,1-26,-1 51,1-26,0 0,-1 1,1 25,-1-26,1 26,25-26,-25 1,25-1,-26 0,26 1,0-1,0 1,51-26,0 0,-26 0,26-51,-26 51,1-51,-1 51,1-25,-26-1,25 1,0-1,1 1,-26-26,25 26,-25-1,26 1,-26 0,0-1,25 26,-25 51,0-26,0 1,25-1,-25 1,0 24,26-24,-26-1,25 1,-25-1,26 0,-1-25,-25 26,25-26,1 25,-1-25,1 0,-1 0</inkml:trace>
        </inkml:traceGroup>
      </inkml:traceGroup>
    </inkml:traceGroup>
    <inkml:traceGroup>
      <inkml:annotationXML>
        <emma:emma xmlns:emma="http://www.w3.org/2003/04/emma" version="1.0">
          <emma:interpretation id="{F936727E-0977-4AC7-B768-13B40CC5AD35}" emma:medium="tactile" emma:mode="ink">
            <msink:context xmlns:msink="http://schemas.microsoft.com/ink/2010/main" type="paragraph" rotatedBoundingBox="5090,12725 5105,12725 5105,12750 5090,12750" alignmentLevel="3"/>
          </emma:interpretation>
        </emma:emma>
      </inkml:annotationXML>
      <inkml:traceGroup>
        <inkml:annotationXML>
          <emma:emma xmlns:emma="http://www.w3.org/2003/04/emma" version="1.0">
            <emma:interpretation id="{AB73E555-A52E-44AE-A2C3-11E34E4C1745}" emma:medium="tactile" emma:mode="ink">
              <msink:context xmlns:msink="http://schemas.microsoft.com/ink/2010/main" type="inkBullet" rotatedBoundingBox="5090,12750 5090,12725 5105,12725 5105,12750"/>
            </emma:interpretation>
            <emma:one-of disjunction-type="recognition" id="oneOf27">
              <emma:interpretation id="interp135" emma:lang="en-US" emma:confidence="0">
                <emma:literal>.</emma:literal>
              </emma:interpretation>
              <emma:interpretation id="interp136" emma:lang="en-US" emma:confidence="0">
                <emma:literal>-</emma:literal>
              </emma:interpretation>
              <emma:interpretation id="interp137" emma:lang="en-US" emma:confidence="0">
                <emma:literal>,</emma:literal>
              </emma:interpretation>
              <emma:interpretation id="interp138" emma:lang="en-US" emma:confidence="0">
                <emma:literal>:</emma:literal>
              </emma:interpretation>
              <emma:interpretation id="interp139" emma:lang="en-US" emma:confidence="0">
                <emma:literal>;</emma:literal>
              </emma:interpretation>
            </emma:one-of>
          </emma:emma>
        </inkml:annotationXML>
        <inkml:trace contextRef="#ctx0" brushRef="#br1" timeOffset="77338.0116">3607 11685,'0'0,"0"25,0-50</inkml:trace>
      </inkml:traceGroup>
    </inkml:traceGroup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8:22.34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8229E8C-46B5-4CF4-96B9-08096E6A14C1}" emma:medium="tactile" emma:mode="ink">
          <msink:context xmlns:msink="http://schemas.microsoft.com/ink/2010/main" type="inkDrawing" rotatedBoundingBox="634,5791 4952,5735 4954,5852 636,5908" shapeName="Other"/>
        </emma:interpretation>
      </emma:emma>
    </inkml:annotationXML>
    <inkml:trace contextRef="#ctx0" brushRef="#br0">0 57,'0'-25,"25"25,1 0,-1 0,0 0,1 0,-1 0,26 0,-26 0,1 0,-1 0,26 0,-26 0,26 0,-25 0,24 0,-24 0,25 0,-26 0,0 0,1 0,-1 0,1 0,-1 0,0 0,1 50,-1-50,1 0,-1 0,0 26,1-26,-1 0,1 0,-1 0,0 0,1 25,-1-25,1 0,24 0,-24 0,-1 0,1 0,24 0,-24 0,25-25,-26 25,26 0,0 0,-26 0,26 0,0 0,-26 0,26 0,0 0,-26 0,26 0,-26 0,1 0,24 0,-24 0,-1 0,1 0,24 0,-24 0,-1 0,1 0,-1 0,0 0,1 0,25 0,-26 0,0 0,1 0,-1 0,1 0,24 0,-24 0,-1 0,1 0,24-26,-24 26,-1 0,1 0,-1-25,26 25,-26 0,26 0,-26 0,1-25,25 25,-26 0,26 0,-26 0,26 0,-26 0,26 0,-25 0,24 0,-24 0,25 0,-26 0,0 0,26 0,-25 0,-1 0,0 0,26 0,-25 0,-1 0,0 0,1 0,-1 0,1 0,-1 0,26 0,-26 0,1 0,-1 0,0 0,1 0,25 0,-26 0,0 0,26-26,-25 26,-1 0,0 0,1 0,-1 0,1 0,-1 0,0 0,1 0,-1 0,1 0,-1 0,0 0,1 0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9:01.04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56E1C2-D7DA-4EEF-99F0-0CF9F1F7B230}" emma:medium="tactile" emma:mode="ink">
          <msink:context xmlns:msink="http://schemas.microsoft.com/ink/2010/main" type="inkDrawing" rotatedBoundingBox="11960,9563 15009,9478 15012,9565 11963,9651" shapeName="Other"/>
        </emma:interpretation>
      </emma:emma>
    </inkml:annotationXML>
    <inkml:trace contextRef="#ctx0" brushRef="#br0">0 156,'0'-25,"26"25,-1 0,0 0,1 0,-1 0,1 0,-1 0,0 0,1 0,-1 0,1 0,-1 0,0 0,1 0,-1 0,1 0,-1 0,-25-25,25 25,1 0,-1 0,1 0,-1 0,-25-26,25 26,1 0,-1 0,1 0,-1 0,-25-25,25 25,1 0,-1 0,1 0,-1 0,0 0,1 0,-1 0,1 0,-1 0,0 0,1 0,-1 0,1 0,-1 0,0 0,1 0,-1 0,1 0,-1 0,0 0,1 0,-1 0,1 0,-1 0,0 0,1 0,-1 0,1-26,-1 26,0 0,1 0,-1 0,1 0,-1 0,0 0,1 0,-1 0,1 0,-1 0,0 0,1 0,-1 0,1 0,-1 0,0 0,1 0,-1 0,1 0,-1 0,0 0,1 0,-1 0,1 0,-1 0,0 0,1 0,-1 0,1 0,-1 0,0 0,1 0,-1 0,1 0,-1 0,0 0,1 0,-1 0,1 0,-1 0,0 26,1-26,-1 0,1 0,-1 0,0 0,1 0,-1 0,1 0,-1 0,0 0,1 0,-1 0,1 0,-1 0,0 0,1 0,-1 0,1 0,-1 0,0 0,1 0,-1 0,-25-26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9:02.04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DCF3C2E-D874-453C-AFCA-57C2F006DD1A}" emma:medium="tactile" emma:mode="ink">
          <msink:context xmlns:msink="http://schemas.microsoft.com/ink/2010/main" type="inkDrawing" rotatedBoundingBox="15119,9101 15255,9879 14935,9935 14799,9157" semanticType="verticalRange" shapeName="Other">
            <msink:sourceLink direction="with" ref="{0E9FD045-17A8-4DE1-BC46-B16D41E57492}"/>
          </msink:context>
        </emma:interpretation>
      </emma:emma>
    </inkml:annotationXML>
    <inkml:trace contextRef="#ctx0" brushRef="#br0">3 26,'0'-26,"0"77,0-25,0-1,0 0,0 1,26-1,-1 1,-25-1,25-25,1 25,-1-25,1 26,-1-1,0-25,1 26,-1-26,1 0,-26 25,25-25,-25 25,-25-25,25 26,0-1,-26 1,26-1,-25 0,25 1,0-1,-26 1,1-1,25 0,-25 1,25-1,-26 1,1-1,-1 0,26 1,-25-26,50 0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9:03.02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8A22F9-6BDC-4103-84F9-1F4F396399BE}" emma:medium="tactile" emma:mode="ink">
          <msink:context xmlns:msink="http://schemas.microsoft.com/ink/2010/main" type="inkDrawing" rotatedBoundingBox="17982,10463 18043,13764 17958,13765 17897,10465" semanticType="verticalRange" shapeName="Other">
            <msink:sourceLink direction="with" ref="{39689528-1E2A-4F12-9AA9-3EC1F3EA4891}"/>
            <msink:destinationLink direction="with" ref="{89D0B2B5-4430-4249-AD86-E97333916AA3}"/>
          </msink:context>
        </emma:interpretation>
      </emma:emma>
    </inkml:annotationXML>
    <inkml:trace contextRef="#ctx0" brushRef="#br0">53 0,'-25'0,"25"26,0 24,0-24,-26-1,26 1,0-1,0 0,0 1,0 25,0-26,0 0,0 26,0-25,0 24,0 1,0-25,0 24,26 1,-26 0,0 0,0 0,0-26,0 51,0-25,0 0,0 0,0-1,0 1,25 0,-25 0,0 0,0-1,0 1,0 0,0 0,0 0,25-1,-25-24,0 25,0-26,0 26,0-26,0 26,0-26,0 1,0 25,0-26,0 0,0 26,0-25,0-1,0 26,0-26,0 26,0 0,0 0,0-1,0-24,-25 25,25-1,0-24,0 25,0-1,0-24,0 25,0-26,0 26,0-26,0 1,0-1,0 0,0 1,0-1,0 26,25-26,-25 1,0-1,0 1,0-1,0 0,0 1,0-1,0 1,0-1,-25 0,25 1,-25-1,25-76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9:04.40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9D0B2B5-4430-4249-AD86-E97333916AA3}" emma:medium="tactile" emma:mode="ink">
          <msink:context xmlns:msink="http://schemas.microsoft.com/ink/2010/main" type="inkDrawing" rotatedBoundingBox="17659,13637 20091,10438 21736,11689 19305,14888" semanticType="callout" shapeName="Other">
            <msink:sourceLink direction="with" ref="{748A22F9-6BDC-4103-84F9-1F4F396399BE}"/>
            <msink:sourceLink direction="with" ref="{15DECB8D-291F-4D07-BC72-FB8B883E40ED}"/>
          </msink:context>
        </emma:interpretation>
      </emma:emma>
    </inkml:annotationXML>
    <inkml:trace contextRef="#ctx0" brushRef="#br0">2362 0,'0'25,"0"26,26-26,-26 1,0-1,0 1,25 24,-25-24,0 25,0-1,0 1,25 0,-25 0,0 0,0-1,0 27,0-27,26 1,-26 0,0 25,0-25,0 0,0 0,25-1,-25 1,0 0,26 25,-26-50,0 50,0-25,25-26,-25 26,0 0,25-1,-25 1,0 0,0 0,26 0,-26-26,0 26,0 0,0-26,25 26,-25 0,0-1,0-24,0 25,0-1,26 1,-26 0,0 0,0 0,0-26,0 26,0-26,0 1,0-1,0 0,0 1,0-1,0 1,0-1,0 0,0 1,0-1,0 1,0-1,0 0,0 1,0-1,0 1,0-1,0 0,0 1,-26-26,26 25,-25-25,25 26,-26-26,1 0,25 25,-25-25,-1 0,1 25,-1-25,1 0,0 0,-1 26,1-26,-1 0,1 0,0 0,-1 0,1 0,-1 0,1 0,0 0,-1 0,1 0,-1 0,1 0,0 0,-1 0,1 0,-1 0,1 0,-26 0,26 0,-1 0,1 0,-26 0,26 0,-1 0,1 0,-26 0,26 0,-1 0,1 0,0 0,-1 0,1 0,-1 0,1 0,0 0,-1 0,1 0,-1 0,1 25,0-25,-1 0,1 0,-1 0,1 0,0 26,-1-26,1 0,-1 0,1 0,0 0,-1 25,1-25,-1 0,1 0,0 0,-1 0,1 0,-1 0,1 0,0 0,-1 0,1 0,-1 0,1 0,0 0,-1 0,1 0,-1 0,1 0,0 0,-1 0,1 0,-1 0,1 0,0 0,-1 0,1 0,-1 0,1 0,0 0,-1 0,1 0,-1 0,1 0,0 0,-1 0,1 0,-1 0,1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39:06.85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E4E9364-7D07-4FB4-8559-348E51652F33}" emma:medium="tactile" emma:mode="ink">
          <msink:context xmlns:msink="http://schemas.microsoft.com/ink/2010/main" type="inkDrawing" rotatedBoundingBox="20014,9702 20128,11835 20040,11840 19926,9706" semanticType="verticalRange" shapeName="Other">
            <msink:sourceLink direction="with" ref="{CD093023-3869-45EC-B9A6-5A546BC9B6CD}"/>
          </msink:context>
        </emma:interpretation>
      </emma:emma>
    </inkml:annotationXML>
    <inkml:trace contextRef="#ctx0" brushRef="#br0">30 0,'0'26,"0"-1,0 0,0 1,0-1,0 1,0-1,0 0,0 1,0-1,0 1,0-1,0 0,0 1,0-1,0 1,0-1,0 0,0 1,-25-26,25 25,0 1,0-1,0 0,0 1,0-1,0 1,0-1,0 0,0 1,0-1,0 1,0-1,0 0,0 1,0-1,0 1,0-1,0 0,0 1,0-1,0 1,0-1,0 0,0 1,0-1,0 1,0-1,25-25,-25 25,0 1,0-1,0 1,0-1,0 0,0 1,0-1,25 1,-25-1,0 0,26-25,-26 26,0-1,0 1,0-1,0 0,0 1,0-1,0 1,0-1,25 0,-25 1,0-1,0 1,0-1,0 0,0 1,0-1,0 1,26-1,-26 0,0 1,0-1,0 1,0-1,0 0,0 1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9:10.57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60A8523-00C5-4A19-B0F9-BEE40B0505A7}" emma:medium="tactile" emma:mode="ink">
          <msink:context xmlns:msink="http://schemas.microsoft.com/ink/2010/main" type="inkDrawing" rotatedBoundingBox="15397,8496 15578,10545 15229,10575 15047,8527" shapeName="Other"/>
        </emma:interpretation>
      </emma:emma>
    </inkml:annotationXML>
    <inkml:trace contextRef="#ctx0" brushRef="#br0">229 29,'0'-26,"25"26,-50 0,-1 0,1 26,-1-1,1-25,0 26,-1-26,26 25,-25-25,-1 0,26 25,0 1,-25-26,25 25,25-25,-25 26,26-26,-1 0,-25 25,26-25,-26 25,25-25,-25 26,25-26,-25 25,26-25,-26 26,25-1,-25 0,26-25,-26 26,25-26,0 25,1-25,-26 26,25-26,-25 25,26-25,-1 25,-25 1,0-1,0 1,0-1,-25-25,25 25,-51-25,51 26,-26-26,1 25,0 1,-1-26,26 25,-25-25,25 25,-26-25,26 26,0-1,-25-25,25 26,0-1,0 0,0 1,51-26,-51 25,0 1,25-26,-25 25,26-25,-26 25,25-25,0 26,1-1,-1-25,-25 26,26-1,-26 0,0 1,0-1,0 1,0-1,0 0,0 1,0-1,0 1,0-1,0 0,0 1,0-1,0 1,0-1,0 0,-26-25,26 26,0-1,-25-25,25 26,-26-26,26 25,-25-25,25 25,0 1,0-1,0 1,0-1,0 0,0 1,0-1,0 1,25-26,-25 25,0 0,0 1,0-1,0 1,0-1,0 0,0 1,0-52,0 1,0 0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9:18.35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3093228-26BA-4FFE-8631-DD40B175BBE3}" emma:medium="tactile" emma:mode="ink">
          <msink:context xmlns:msink="http://schemas.microsoft.com/ink/2010/main" type="inkDrawing" rotatedBoundingBox="20891,13333 20904,10463 20980,10464 20966,13334" semanticType="callout" shapeName="Other">
            <msink:sourceLink direction="with" ref="{15DECB8D-291F-4D07-BC72-FB8B883E40ED}"/>
            <msink:sourceLink direction="with" ref="{1C23B1D5-76C7-4051-B063-B95BC973D6D9}"/>
          </msink:context>
        </emma:interpretation>
      </emma:emma>
    </inkml:annotationXML>
    <inkml:trace contextRef="#ctx0" brushRef="#br0">85 26,'0'-26,"-25"26,25 26,0-1,-26-25,26 25,-25-25,25 26,0-1,0 1,0-1,0 0,0 1,0-1,0 1,0-1,25-25,-25 25,0 1,0-1,0 1,0-1,0 0,0 1,0-1,0 1,0-1,0 0,0 1,0-1,0 1,0-1,0 0,0 1,0-1,0 1,0-1,0 0,0 1,0-1,0 1,0-1,0 0,0 1,0-1,0 1,0-1,0 0,0 1,0-1,0 1,0-1,0 0,0 1,0-1,0 1,0-1,0 0,0 1,0-1,0 1,0-1,0 0,0 1,0-1,0 1,-25-26,25 25,0 0,0 1,0-1,0 1,0-1,0 0,0 1,0-1,0 1,0-1,0 0,0 1,0-1,0 1,0-1,0 0,0 1,0-1,0 1,0-1,0 0,0 1,0-1,0 1,0-1,0 0,0 1,0-1,0 1,0-1,0 0,0 1,25-1,-25 1,0-1,0 0,0 1,0-1,0 1,0-1,0 0,0 1,0-1,0 1,0-1,0 0,0 1,0-1,0 1,0-1,0 0,0-50,0 0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9:23.11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9D7E681-5861-472A-A7E6-1C499F302183}" emma:medium="tactile" emma:mode="ink">
          <msink:context xmlns:msink="http://schemas.microsoft.com/ink/2010/main" type="writingRegion" rotatedBoundingBox="21907,10936 24005,11081 23926,12220 21829,12075"/>
        </emma:interpretation>
      </emma:emma>
    </inkml:annotationXML>
    <inkml:traceGroup>
      <inkml:annotationXML>
        <emma:emma xmlns:emma="http://www.w3.org/2003/04/emma" version="1.0">
          <emma:interpretation id="{021B8491-3469-4D7B-BAE2-3C364FA759D6}" emma:medium="tactile" emma:mode="ink">
            <msink:context xmlns:msink="http://schemas.microsoft.com/ink/2010/main" type="paragraph" rotatedBoundingBox="21907,10936 24005,11081 23926,12220 21829,120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267831-C8E3-47AD-8339-84AB1D3D53E7}" emma:medium="tactile" emma:mode="ink">
              <msink:context xmlns:msink="http://schemas.microsoft.com/ink/2010/main" type="line" rotatedBoundingBox="21907,10936 24005,11081 23926,12220 21829,12075"/>
            </emma:interpretation>
          </emma:emma>
        </inkml:annotationXML>
        <inkml:traceGroup>
          <inkml:annotationXML>
            <emma:emma xmlns:emma="http://www.w3.org/2003/04/emma" version="1.0">
              <emma:interpretation id="{15DECB8D-291F-4D07-BC72-FB8B883E40ED}" emma:medium="tactile" emma:mode="ink">
                <msink:context xmlns:msink="http://schemas.microsoft.com/ink/2010/main" type="inkWord" rotatedBoundingBox="21907,10936 24005,11081 23926,12220 21829,12075">
                  <msink:destinationLink direction="with" ref="{63093228-26BA-4FFE-8631-DD40B175BBE3}"/>
                  <msink:destinationLink direction="with" ref="{89D0B2B5-4430-4249-AD86-E97333916AA3}"/>
                </msink:context>
              </emma:interpretation>
              <emma:one-of disjunction-type="recognition" id="oneOf0">
                <emma:interpretation id="interp0" emma:lang="en-US" emma:confidence="0.5">
                  <emma:literal>o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°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s</emma:literal>
                </emma:interpretation>
              </emma:one-of>
            </emma:emma>
          </inkml:annotationXML>
          <inkml:trace contextRef="#ctx0" brushRef="#br0">0 256,'0'0,"25"-26,-25 1,0-1,25 1,-25 0,26-1,-1 1,1-1,-1 26,0-25,1 25,25-25,-26 25,0 0,26 0,-25 0,-1 50,0-50,-25 51,26-25,-26-1,0 26,0-26,0 1,0-1,0 0,0 1,-26-1,26 1,-50-1,50 0,-51 1,25-1,-24-25,24 26,1-26,-1 25,1-25,0 0,-1 0,1 0,-1 0,77 0,-25 0,-1 0,-25 51,25-51,-25 25,26 1,-1-1,-25 0,26 1,-1-1,-25 1,25-1,1 0,-26 1,25-26,-25 25,26-25,-26 26,25-26,0 25,1-25</inkml:trace>
          <inkml:trace contextRef="#ctx0" brushRef="#br0" timeOffset="-471.8096">76 205,'0'-26,"0"1,0 0,0 50,0 26,0-26,-51 1,51-1,0 26,0-26,-25 26,25-26,0 26,0-25,0 24,-26-24,26-1,0 1,0-1,0 0,0 1,-25-1,25 1,0-1,0 0</inkml:trace>
          <inkml:trace contextRef="#ctx0" brushRef="#br0" timeOffset="360.339">558 764,'26'0,"-1"-26,1 26,-1-25,0 25,-25-26,26 26,-1-25,1 25,-1-25,0 25,-25-26,26 26,-1-25,1 25,-26-26,25 26,-25-25,0 0,0-1,0 1,-51 25,51-26,-25 26,-26 0,26 0,-1 0,1 0,-1 26,1-1,0-25,-1 51,26-26,-25 1,25-1,-26 1,26-1,0 0,-25 1,25-1,0 1,0-1,0 0,51 1,0-1,-1 1,-24-26,-1 0,1 0,-1 0,0 0,26 0,-25 0,-1 0,26-26,-26 26</inkml:trace>
          <inkml:trace contextRef="#ctx0" brushRef="#br0" timeOffset="753.1081">1117 383,'0'0,"-25"0,25-26,51 26,-26 0,-25 26,25-26,1 50,-1-50,1 51,-26-25,25-1,-25 0,25 1,1-1,-26 1,0-1,25 0,-25 1,0-1,26 1,-26-1,25-25,-25-51,25 51,-25-25,26-26,-26 26,25-1,-25-25,0 26,26-26,-26 26,25-26,-25 26,25-1,-25 1,0-1,26 1,-26 0,0-1</inkml:trace>
          <inkml:trace contextRef="#ctx0" brushRef="#br0" timeOffset="1365.9773">2057 2,'0'0,"0"-26,-25 26,-1-25,1 25,25 51,-26-26,26 26,-25-26,25 1,-25-1,25 26,-26-26,26 26,-25-26,25 26,0-25,0 24,-26 1,26-25,0 24,0-24,0 25,0-26,0 0,0 26,0-25,0-1,0 0,26 26,-26-25,0-1,51 0,-51 1,0-1,25 1,-25-1,25-25,-25 25,26-25,-26 26,25-26,1 0,-26-26</inkml:trace>
        </inkml:traceGroup>
      </inkml:traceGroup>
    </inkml:traceGroup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9:19.73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144C3F-BBE5-4BE8-9757-8D3A22D91C97}" emma:medium="tactile" emma:mode="ink">
          <msink:context xmlns:msink="http://schemas.microsoft.com/ink/2010/main" type="writingRegion" rotatedBoundingBox="20625,13258 21387,13258 21387,13665 20625,13665"/>
        </emma:interpretation>
      </emma:emma>
    </inkml:annotationXML>
    <inkml:traceGroup>
      <inkml:annotationXML>
        <emma:emma xmlns:emma="http://www.w3.org/2003/04/emma" version="1.0">
          <emma:interpretation id="{57370198-F813-40C5-A992-F34EA69E414E}" emma:medium="tactile" emma:mode="ink">
            <msink:context xmlns:msink="http://schemas.microsoft.com/ink/2010/main" type="paragraph" rotatedBoundingBox="20625,13258 21387,13258 21387,13665 20625,136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9F4B1A-740A-4C3C-B7D3-ABEC175F6ED9}" emma:medium="tactile" emma:mode="ink">
              <msink:context xmlns:msink="http://schemas.microsoft.com/ink/2010/main" type="line" rotatedBoundingBox="20625,13258 21387,13258 21387,13665 20625,13665"/>
            </emma:interpretation>
          </emma:emma>
        </inkml:annotationXML>
        <inkml:traceGroup>
          <inkml:annotationXML>
            <emma:emma xmlns:emma="http://www.w3.org/2003/04/emma" version="1.0">
              <emma:interpretation id="{1C23B1D5-76C7-4051-B063-B95BC973D6D9}" emma:medium="tactile" emma:mode="ink">
                <msink:context xmlns:msink="http://schemas.microsoft.com/ink/2010/main" type="inkWord" rotatedBoundingBox="20625,13258 21387,13258 21387,13665 20625,13665">
                  <msink:destinationLink direction="with" ref="{63093228-26BA-4FFE-8631-DD40B175BBE3}"/>
                </msink:context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Y</emma:literal>
                </emma:interpretation>
                <emma:interpretation id="interp2" emma:lang="en-US" emma:confidence="0">
                  <emma:literal>J</emma:literal>
                </emma:interpretation>
                <emma:interpretation id="interp3" emma:lang="en-US" emma:confidence="0">
                  <emma:literal>4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-508 2135,'-26'0,"26"26,-25-26,-1 25,1-25,25 25,-25 1,-1-26,26 25,-25 1,-1-1,1 0,0 1,25-1,-26-25,26 26,-25-1,25 0,-26-25,26-25,0 0</inkml:trace>
          <inkml:trace contextRef="#ctx0" brushRef="#br0" timeOffset="-653.0567">-1270 2288,'25'0,"0"0,1 0,-26 25,0 0,25 1,-25-1,26-25,-1 26,0-26,1 25,-1-25,1 25,-1-25,-25 26,25-26,1 0,-26 25,25-25,-25 26,0-52</inkml:trace>
        </inkml:traceGroup>
      </inkml:traceGroup>
    </inkml:traceGroup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0:41.21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75055C6-8BF4-4FDE-B3C0-C8AC9E9EB118}" emma:medium="tactile" emma:mode="ink">
          <msink:context xmlns:msink="http://schemas.microsoft.com/ink/2010/main" type="writingRegion" rotatedBoundingBox="21641,888 21717,888 21717,1244 21641,1244"/>
        </emma:interpretation>
      </emma:emma>
    </inkml:annotationXML>
    <inkml:traceGroup>
      <inkml:annotationXML>
        <emma:emma xmlns:emma="http://www.w3.org/2003/04/emma" version="1.0">
          <emma:interpretation id="{A3E292E0-9004-444A-B8A1-08CC47F5FDC1}" emma:medium="tactile" emma:mode="ink">
            <msink:context xmlns:msink="http://schemas.microsoft.com/ink/2010/main" type="paragraph" rotatedBoundingBox="21641,888 21717,888 21717,1244 21641,12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0554D3-A592-4066-9DF1-664782AC8643}" emma:medium="tactile" emma:mode="ink">
              <msink:context xmlns:msink="http://schemas.microsoft.com/ink/2010/main" type="line" rotatedBoundingBox="21641,888 21717,888 21717,1244 21641,1244"/>
            </emma:interpretation>
          </emma:emma>
        </inkml:annotationXML>
        <inkml:traceGroup>
          <inkml:annotationXML>
            <emma:emma xmlns:emma="http://www.w3.org/2003/04/emma" version="1.0">
              <emma:interpretation id="{FEF16895-3621-40AA-965A-7D1B5A6C14D9}" emma:medium="tactile" emma:mode="ink">
                <msink:context xmlns:msink="http://schemas.microsoft.com/ink/2010/main" type="inkWord" rotatedBoundingBox="21633,1242 21689,883 21721,888 21665,1247">
                  <msink:destinationLink direction="with" ref="{03DD8D8A-AB33-4BFC-A5A9-31A9231C460A}"/>
                </msink:context>
              </emma:interpretation>
              <emma:one-of disjunction-type="recognition" id="oneOf0">
                <emma:interpretation id="interp0" emma:lang="en-US" emma:confidence="0.5">
                  <emma:literal>l</emma:literal>
                </emma:interpretation>
                <emma:interpretation id="interp1" emma:lang="en-US" emma:confidence="0">
                  <emma:literal>1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|</emma:literal>
                </emma:interpretation>
                <emma:interpretation id="interp4" emma:lang="en-US" emma:confidence="0">
                  <emma:literal>{</emma:literal>
                </emma:interpretation>
              </emma:one-of>
            </emma:emma>
          </inkml:annotationXML>
          <inkml:trace contextRef="#ctx0" brushRef="#br0">8331-9042,'0'-26,"-26"26,26 26,0-1,0 26,0-26,0 1,-25-1,25 1,0-1,0 0,0 1,0-1,0 1,0-1,-25-25,25-25,0-1</inkml:trace>
        </inkml:traceGroup>
      </inkml:traceGroup>
    </inkml:traceGroup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1:27.92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CD060C5-B622-4003-A523-789BF80C2B6D}" emma:medium="tactile" emma:mode="ink">
          <msink:context xmlns:msink="http://schemas.microsoft.com/ink/2010/main" type="inkDrawing" rotatedBoundingBox="1828,14147 8963,13879 8969,14035 1834,14302" shapeName="Other"/>
        </emma:interpretation>
      </emma:emma>
    </inkml:annotationXML>
    <inkml:trace contextRef="#ctx0" brushRef="#br0">0 206,'25'0,"0"0,1 0,-1 26,1-26,-1 0,0 0,1 0,-1 0,1 0,-1 0,0 0,1 0,-1 0,1 0,-1 0,0 0,1 0,-1 0,1 0,-1 0,0 0,1 0,-1 0,1 0,-1 0,0 25,1-25,-1 0,1 0,-1 0,0 0,1 0,-1 0,1 0,-1 0,0 0,1 0,-1 0,1 0,24 0,-24 0,-1 0,1 0,-1 0,0 0,26 0,-25 0,-1 0,0 0,26 0,-25 0,-1 0,0 0,26 0,-25 0,24 0,-24 0,25 0,-1 0,-24 0,25 0,-1 0,1 0,-25 0,24 0,-24 0,25 0,-26-25,26 25,-26 0,1 0,24 0,-24 0,-1 0,1 0,-1 0,26 0,-26 0,1 0,-1 0,0 0,26 0,-25 0,-1 0,26 0,-26 0,26 0,-26 0,26 0,-25 0,24 0,-24-26,25 26,-26 0,26 0,-26 0,1 0,24 0,-24 0,25 0,-26 0,26 0,-26 0,26 0,-26 0,26 0,-25 0,-1 0,26 0,-26 0,26 0,-26 0,26 0,-25 0,24 0,1 0,0 0,-26 0,26 0,0-25,0 25,0 0,-1 0,1 0,0 0,0 0,0 0,-1 0,-24 0,25 0,-1 0,-24 0,25 0,-26 0,26 0,-26 0,26 0,-26 0,26 0,-25 0,-1-26,26 26,-26 0,26 0,0-25,-26 25,26 0,-26 0,26 0,-25-25,24 25,-24 0,25 0,-26 0,26 0,-26 0,26 0,0 0,-26 0,26 0,-26-26,26 26,-25 0,24 0,-24 0,25 0,-26 0,26 0,-26-25,1 25,24 0,-24 0,-1 0,26 0,-26-26,1 26,-1 0,1 0,-1 0,0 0,1 0,-1 0,1 0,-1 0,-25-25,25 25,1 0,-1 0,1 0,-1 0,0 0,1 0,-1 0,1 0,-1 0,0 0,1 0,-1 0,1 0,-1 0,0 0,1 0,-1 0,1 0,-1 0,0 0,1 0,-1 0,1 0,-1 0,0 0,1 0,-1 0,1 0,-1 0,-50 0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0:39.57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EA37DD6-D048-44F7-84C3-B2D23197EF9B}" emma:medium="tactile" emma:mode="ink">
          <msink:context xmlns:msink="http://schemas.microsoft.com/ink/2010/main" type="inkDrawing" rotatedBoundingBox="15297,516 21470,372 21489,1192 15316,1336" semanticType="callout" shapeName="Other">
            <msink:sourceLink direction="with" ref="{6F233D0B-D743-482F-801B-451E97903343}"/>
            <msink:sourceLink direction="with" ref="{8F971359-E865-4D13-8C60-77874BBA0ECD}"/>
          </msink:context>
        </emma:interpretation>
      </emma:emma>
    </inkml:annotationXML>
    <inkml:trace contextRef="#ctx0" brushRef="#br0">1930-8661,'0'-26,"25"26,-25-25,0 0,26 25,-26-26,25 1,1-1,-1 26,-25-25,25 0,1 25,-26-26,25 26,-25-25,26 25,-1 0,-25-26,25 26,1 0,-26-25,25 25,1 0,-1 0,-25-25,25 25,1 0,-1 0,-25-26,26 26,-1 0,0 0,-25-25,26 25,-1 0,1 0,-1 0,0-26,1 26,-1 0,1 0,-1 0,-25-25,25 25,1 0,-1 0,1 0,-1 0,0-25,1 25,-1 0,1 0,-1 0,0-26,1 26,-1 0,1 0,-1-25,0 25,1 0,-1 0,1-26,-1 26,0 0,1 0,-1 0,-25-25,26 25,-1 0,0 0,1-25,-1 25,1 0,-1-26,0 26,1 0,-1 0,1-25,24 25,-24 0,-1 0,26-26,-26 26,26 0,-25-25,24 25,-24 0,25 0,-1 0,-24-25,25 25,-1 0,-24 0,-1 0,26 0,-26-26,1 26,25 0,-26 0,0 0,1 0,-1 0,1 0,-1 0,0 0,1 0,-1-25,1 25,-1 0,0 0,1 0,-1-26,1 26,-1 0,0 0,1 0,-1 0,26 0,-26 0,1 0,-1 0,1-25,-1 25,0 0,1 0,-1 0,1 0,-1 0,0 0,1 0,-1 0,1 0,-1 0,0 0,1 0,-1 0,1 0,-1-25,0 25,1 0,-1 0,1 0,-1 0,0 0,1 0,-1 0,-25-26,26 26,-1 0,0 0,1 0,-1 0,1 0,-1 0,0 0,1 0,-1 0,1 0,-1 0,0 0,1 0,-1 0,1 0,-1 0,0 26,1-26,-1 0,1 0,-1 0,0 0,1 0,-1 0,1 0,-1 0,0 25,1-25,-1 0,1 0,-1 25,0-25,1 0,-1 26,1-26,-1 0,0 0,1 0,-1 0,1 0,-1 0,0 0,1 0,25 25,-26-25,0 0,1 0,-1 0,1 0,-1 0,0 0,1 26,-1-26,1 0,-1 25,0-25,1 0,-1 25,1-25,-1 0,0 0,1 26,-1-26,1 0,-1 25,0-25,1 0,-26 26,25-26,1 25,-1-25,0 25,1-25,-26 26,25-26,1 25,-1-25,-25 26,25-26,1 0,-26 25,25-25,-25 25,26-25,-26 26,25-26,0 0,-25 25,26-25,-26 26,25-26,-25 25,26-25,-1 25,0-25,-25 26,26-26,-26 25,25-25,-25 26,26-26,-1 0,-25 25,25-25,1 0,-26 25,25-25,1 0,-1 0,-25 26,25-26,1 0,-1 0,-25 25,0-76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1:32.23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3DD8D8A-AB33-4BFC-A5A9-31A9231C460A}" emma:medium="tactile" emma:mode="ink">
          <msink:context xmlns:msink="http://schemas.microsoft.com/ink/2010/main" type="inkDrawing" rotatedBoundingBox="23491,991 24299,552 24414,764 23606,1203" semanticType="callout" shapeName="Other">
            <msink:sourceLink direction="with" ref="{FEF16895-3621-40AA-965A-7D1B5A6C14D9}"/>
          </msink:context>
        </emma:interpretation>
      </emma:emma>
    </inkml:annotationXML>
    <inkml:trace contextRef="#ctx0" brushRef="#br0">0 330,'25'0,"-25"25,26 1,-26-1,0 1,25-26,-25 25,25-25,-25 25,26-25,-26 26,25-26,1 0,-26-26,25 26,0-25,1 0,-1-1,1 26,-26-25,25 25,0-26,1 26,-26-25,25 25,1-25,-1 25,-25-26,25 26,1-25,-1-1,1 26,-26-25,25 25,0-25,1-1,-1 26,1-25,-1-1,0 26,1-25,-1 25,1-25,-1 25,-25-26,25 26,-25-25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0:40.16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F233D0B-D743-482F-801B-451E97903343}" emma:medium="tactile" emma:mode="ink">
          <msink:context xmlns:msink="http://schemas.microsoft.com/ink/2010/main" type="inkDrawing" rotatedBoundingBox="20981,1155 21519,1219 21512,1280 20974,1215" shapeName="Other">
            <msink:destinationLink direction="with" ref="{4EA37DD6-D048-44F7-84C3-B2D23197EF9B}"/>
          </msink:context>
        </emma:interpretation>
      </emma:emma>
    </inkml:annotationXML>
    <inkml:trace contextRef="#ctx0" brushRef="#br0">7594-8788,'26'0,"-26"25,25-25,0 0,1 26,-1-26,1 0,-1 0,0 0,1 25,25-25,-26 0,0 0,1 0,-1 0,1 0,-1 0,0 0,1 0,-1 0,1 0,-26 25,0-75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0:32.85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F971359-E865-4D13-8C60-77874BBA0ECD}" emma:medium="tactile" emma:mode="ink">
          <msink:context xmlns:msink="http://schemas.microsoft.com/ink/2010/main" type="inkDrawing" rotatedBoundingBox="15519,1219 15519,1244 15504,1244 15504,1219" shapeName="Other">
            <msink:destinationLink direction="with" ref="{4EA37DD6-D048-44F7-84C3-B2D23197EF9B}"/>
          </msink:context>
        </emma:interpretation>
      </emma:emma>
    </inkml:annotationXML>
    <inkml:trace contextRef="#ctx0" brushRef="#br0">2133-8737,'0'25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0:40.56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D218B48-1980-486B-AC7C-247E73F35548}" emma:medium="tactile" emma:mode="ink">
          <msink:context xmlns:msink="http://schemas.microsoft.com/ink/2010/main" type="writingRegion" rotatedBoundingBox="19769,11292 21559,13262 19929,14744 18139,12774"/>
        </emma:interpretation>
      </emma:emma>
    </inkml:annotationXML>
    <inkml:traceGroup>
      <inkml:annotationXML>
        <emma:emma xmlns:emma="http://www.w3.org/2003/04/emma" version="1.0">
          <emma:interpretation id="{E5BCC03D-0F05-4210-878F-C883620BE6B1}" emma:medium="tactile" emma:mode="ink">
            <msink:context xmlns:msink="http://schemas.microsoft.com/ink/2010/main" type="paragraph" rotatedBoundingBox="20182,11747 21559,13262 20274,14430 18897,129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CF77B5-CF2F-4F7C-8E90-6596DEAECE23}" emma:medium="tactile" emma:mode="ink">
              <msink:context xmlns:msink="http://schemas.microsoft.com/ink/2010/main" type="line" rotatedBoundingBox="20182,11747 21559,13262 20274,14430 18897,12915"/>
            </emma:interpretation>
          </emma:emma>
        </inkml:annotationXML>
        <inkml:traceGroup>
          <inkml:annotationXML>
            <emma:emma xmlns:emma="http://www.w3.org/2003/04/emma" version="1.0">
              <emma:interpretation id="{15446C2B-54AE-44CB-BC04-EAA486E8CAA1}" emma:medium="tactile" emma:mode="ink">
                <msink:context xmlns:msink="http://schemas.microsoft.com/ink/2010/main" type="inkWord" rotatedBoundingBox="20182,11747 21559,13262 20274,14430 18897,12915"/>
              </emma:interpretation>
              <emma:one-of disjunction-type="recognition" id="oneOf0">
                <emma:interpretation id="interp0" emma:lang="en-US" emma:confidence="0.5">
                  <emma:literal>b.</emma:literal>
                </emma:interpretation>
                <emma:interpretation id="interp1" emma:lang="en-US" emma:confidence="0.5">
                  <emma:literal>N p.</emma:literal>
                </emma:interpretation>
                <emma:interpretation id="interp2" emma:lang="en-US" emma:confidence="0">
                  <emma:literal>N P.</emma:literal>
                </emma:interpretation>
                <emma:interpretation id="interp3" emma:lang="en-US" emma:confidence="0">
                  <emma:literal>p.</emma:literal>
                </emma:interpretation>
                <emma:interpretation id="interp4" emma:lang="en-US" emma:confidence="0">
                  <emma:literal>N B.</emma:literal>
                </emma:interpretation>
              </emma:one-of>
            </emma:emma>
          </inkml:annotationXML>
          <inkml:trace contextRef="#ctx0" brushRef="#br0">19665 11328,'0'-25,"0"-1,-26 26,26 26,0 25,0-26,0 26,0 0,-25-26,25 26,0 0,-25-1,25 1,-26 0,26 0,0 0,0-1,-25 1,-1-25,26 24,0-24,-25-1,25 1,0-1,-25 0,25-50,0 0,0-26,0 0,25 51,-25-25,0-1,51 1,-51-1,25 26,1-25,-1 0,0-1,1 26,-1-25,1 25,-1 0,26-26,-26 26,1 0,-1 0,0 0,1 51,-1-51,1 26,-1-26,-25 50,25-50,-25 51,0-25,0-1,0 0,0 1,-50-1,50 1,-26-1,26 0,-51 1,26-26,-26 25,26-25,-26 26,26-26,-1 25,-25-25,26 0,0 0,-1 0,1 0,25-51,-26 51,26-25,0-1,0-24</inkml:trace>
          <inkml:trace contextRef="#ctx0" brushRef="#br0" timeOffset="-799.891">18547 11328,'0'-25,"0"-1,0 1,0 76,0-26,0 1,0 24,0-24,-25 25,25-1,0-24,-26 50,26-25,-25 0,25-1,0 1,-25 0,25-26,0 26,0-25,0-1,0 0,-26-25,26 26,0-1,0-50,0-26,0 26,0-1,0 1,51-1,-51 1,25 0,-25-1,51 1,0-1,-26 1,1 0,-1 25,26-26,-26 26,1 0,-1 0,1 0,-1 0,0 26,1 24,-26-24,0-1,0 1,0 24,0-24,0-1,0 1,-26 24,26-24,-50-1,50 1,-26-1,1-25,-1 25,-24 1,24-26,1 25,-26-25,26 26,-1-26,-25 0,26 0,0 0,-1 0,26-26,0-25,0 1,0 24,0 1,26-1</inkml:trace>
          <inkml:trace contextRef="#ctx0" brushRef="#br0" timeOffset="3483.4425">19208 11354,'0'-26,"0"1,0-1,25 26,-25-25,0 0,0-1,0 1,0 50,0 1,0-1,0 0,0 1,0-1,-25-25,25 26,0-1,0 0,0 1,0-1,-26-25,26 26,0-1,0 0,0 1,0-1,0 1,0-1,-25 0,25 1,0-1,0 1,-26-26,26 25,0 0,0 1,-25-1,25 1,0-1,0 0,0 1,0-1,0 1,0-1,0 0,0 1,-25-26,25 25,0 1,0-1,0 0,0 1,0-1,0 1,0-1,0 0,0 1,0-1,0 1,0-1,0 0,0 1,-26-26,26 25,0 1,0-1,0 0,0 1,-25-26,25 25,0 1,0-1,0 0,0 1,0-1,0 1,0-1,0 0,0 1,-26-26,26 25,0 1,0-1,0 0,0 1,0-1,0 1,0-1,0 0,0 1,0-1,0 1,0-52,0 1,0-1,0 1</inkml:trace>
          <inkml:trace contextRef="#ctx0" brushRef="#br0" timeOffset="4389.7845">19639 12674,'26'0,"-26"26,25-26,1 0,-1 0,0 0,1 0,-1 0,1 0,-1 0,0 0,1 0,-1 0,1 0,-52 0</inkml:trace>
          <inkml:trace contextRef="#ctx0" brushRef="#br0" timeOffset="4994.0872">19639 12751,'0'25,"26"-25,-1 0,1 0,-1 0,0 0,1 0,-1 0,1-25,-1 25,0 0,1 0,-26-26,25 26,1 0</inkml:trace>
        </inkml:traceGroup>
      </inkml:traceGroup>
    </inkml:traceGroup>
    <inkml:traceGroup>
      <inkml:annotationXML>
        <emma:emma xmlns:emma="http://www.w3.org/2003/04/emma" version="1.0">
          <emma:interpretation id="{307343B7-58CD-44B0-934C-CEAB6BF5EBD7}" emma:medium="tactile" emma:mode="ink">
            <msink:context xmlns:msink="http://schemas.microsoft.com/ink/2010/main" type="paragraph" rotatedBoundingBox="18865,12295 18843,13413 18646,13409 18669,122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E4AC3A-EAB3-4422-95DD-475714960598}" emma:medium="tactile" emma:mode="ink">
              <msink:context xmlns:msink="http://schemas.microsoft.com/ink/2010/main" type="line" rotatedBoundingBox="18865,12295 18843,13413 18646,13409 18669,12291"/>
            </emma:interpretation>
          </emma:emma>
        </inkml:annotationXML>
        <inkml:traceGroup>
          <inkml:annotationXML>
            <emma:emma xmlns:emma="http://www.w3.org/2003/04/emma" version="1.0">
              <emma:interpretation id="{F2E17491-B6D2-4EB9-B01A-14AEB1546823}" emma:medium="tactile" emma:mode="ink">
                <msink:context xmlns:msink="http://schemas.microsoft.com/ink/2010/main" type="inkWord" rotatedBoundingBox="18865,12295 18843,13413 18646,13409 18669,12291"/>
              </emma:interpretation>
              <emma:one-of disjunction-type="recognition" id="oneOf1">
                <emma:interpretation id="interp5" emma:lang="en-US" emma:confidence="0.5">
                  <emma:literal>~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m</emma:literal>
                </emma:interpretation>
                <emma:interpretation id="interp9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15327.4277">17633 11252,'51'0,"-26"25,-25 1,25-26,-25 25,0 1,26-1,-26 0,25 1,-25-1,26 26,-26-26,0 1,0-1,0 26,0-26,0 1,0-1,0 1,0-1,0 0,0 26,0-25,0-1,0 0,0 1,0-1,0 1,0-1,0 0,0 1,0-1,0 1,0-1,0 0,0 1,-26-26,26 25,0 1,-25-26,25 25,0 0,-26-25,26 26,-25-26,25 25,0 1,-25-26,25-26,-26 26,26-25,0-1,-25 1</inkml:trace>
        </inkml:traceGroup>
      </inkml:traceGroup>
    </inkml:traceGroup>
  </inkml:traceGroup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0:06.87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14BB787-3C5F-48F9-998B-11975257E3FF}" emma:medium="tactile" emma:mode="ink">
          <msink:context xmlns:msink="http://schemas.microsoft.com/ink/2010/main" type="writingRegion" rotatedBoundingBox="16224,4877 24390,4803 24410,6926 16243,7000"/>
        </emma:interpretation>
      </emma:emma>
    </inkml:annotationXML>
    <inkml:traceGroup>
      <inkml:annotationXML>
        <emma:emma xmlns:emma="http://www.w3.org/2003/04/emma" version="1.0">
          <emma:interpretation id="{504748BF-39B0-4F65-986B-797229DEF84C}" emma:medium="tactile" emma:mode="ink">
            <msink:context xmlns:msink="http://schemas.microsoft.com/ink/2010/main" type="paragraph" rotatedBoundingBox="16224,4877 22855,4817 22862,5485 16230,55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571E668-5421-4097-8831-1F7B565B98D4}" emma:medium="tactile" emma:mode="ink">
              <msink:context xmlns:msink="http://schemas.microsoft.com/ink/2010/main" type="line" rotatedBoundingBox="16224,4877 22855,4817 22862,5485 16230,5545"/>
            </emma:interpretation>
          </emma:emma>
        </inkml:annotationXML>
        <inkml:traceGroup>
          <inkml:annotationXML>
            <emma:emma xmlns:emma="http://www.w3.org/2003/04/emma" version="1.0">
              <emma:interpretation id="{74FDF2DA-3F80-45EE-9598-1D23BF3CA862}" emma:medium="tactile" emma:mode="ink">
                <msink:context xmlns:msink="http://schemas.microsoft.com/ink/2010/main" type="inkWord" rotatedBoundingBox="16224,4877 18283,4859 18289,5527 16230,5545"/>
              </emma:interpretation>
              <emma:one-of disjunction-type="recognition" id="oneOf0">
                <emma:interpretation id="interp0" emma:lang="en-US" emma:confidence="0.5">
                  <emma:literal>DFA</emma:literal>
                </emma:interpretation>
                <emma:interpretation id="interp1" emma:lang="en-US" emma:confidence="0">
                  <emma:literal>DFA.</emma:literal>
                </emma:interpretation>
                <emma:interpretation id="interp2" emma:lang="en-US" emma:confidence="0">
                  <emma:literal>DFAA</emma:literal>
                </emma:interpretation>
                <emma:interpretation id="interp3" emma:lang="en-US" emma:confidence="0">
                  <emma:literal>DFFA</emma:literal>
                </emma:interpretation>
                <emma:interpretation id="interp4" emma:lang="en-US" emma:confidence="0">
                  <emma:literal>DFIA</emma:literal>
                </emma:interpretation>
              </emma:one-of>
            </emma:emma>
          </inkml:annotationXML>
          <inkml:trace contextRef="#ctx0" brushRef="#br0">2946-5029,'0'0,"25"-25,26 25,-25-26,-1 26,0 0,1 0,25 0,-26 0,0 0,26 0,-25 26,-1-26,0 50,1-50,-1 51,-25-25,26-1,-26 0,0 1,0-1,0 26,0-26,0 1,-26-1,26 1,-51-1,26 0,-26 1,26-1,-1 1,-24-1,24-25,-25 25,26 1,-26-26,26 0,-1 0,1 0,0 0,-1 0,1 0,-1 0,26-26</inkml:trace>
          <inkml:trace contextRef="#ctx0" brushRef="#br0" timeOffset="-343.6269">3048-5080,'25'0,"-25"26,0-1,0 0,0 1,0-1,0 26,0-26,0 1,0-1,0 26,-25-26,25 1,0-1,0 1,-26-1,26 0,0 1,0-1,-25-25</inkml:trace>
          <inkml:trace contextRef="#ctx0" brushRef="#br0" timeOffset="308.3222">3683-5054,'0'0,"25"0,0 50,-25-24,0-1,26 1,-26 24,25-24,-25-1,26 26,-26-26,0 1,0 25,0-26,0 26,0-26,0 1,0-1,0 0,0 1,0-1,0 1,-26-26</inkml:trace>
          <inkml:trace contextRef="#ctx0" brushRef="#br0" timeOffset="503.7986">3733-4953,'0'0,"26"0,-26-25,25 25,1-26,-1 26,0 0,1 0,-1-25,26 25,-26 0,26 0,-25 0,-1 0,0 0,1 0,-1 0,1 25,-1-25,-25 26,0-1</inkml:trace>
          <inkml:trace contextRef="#ctx0" brushRef="#br0" timeOffset="676.8235">3810-4623,'25'0,"26"26,-26-26,1 0,-1 0,0 0,26-51,-25 51,24 0,1-25,-25 25,24-26,-24 26</inkml:trace>
          <inkml:trace contextRef="#ctx0" brushRef="#br0" timeOffset="916.0443">4775-5004,'0'0,"-51"0,26 0,25 26,-26-26,26 51,-25-51,25 50,-26-24,26-1,-25 1,25-1,0 26,-25-26,25 1,-26-1,26 0,0 1,-25-1,25 1,-26-1,26 0,0 1,-25-26</inkml:trace>
          <inkml:trace contextRef="#ctx0" brushRef="#br0" timeOffset="1268.0942">4546-4572,'0'-25,"26"25,-26-26,50 26,-24 0,-1-25,26 25,-26-25</inkml:trace>
          <inkml:trace contextRef="#ctx0" brushRef="#br0" timeOffset="1105.0185">4699-5029,'25'0,"-25"25,0 26,25 0,-25-26,0 1,26-1,-26 1,25-1,-25 0,26 1,-26-1,25 1,0-1,-25 0,26 1,-26-1,0 1</inkml:trace>
        </inkml:traceGroup>
        <inkml:traceGroup>
          <inkml:annotationXML>
            <emma:emma xmlns:emma="http://www.w3.org/2003/04/emma" version="1.0">
              <emma:interpretation id="{969CFFDD-4CD6-4778-B992-65B8037F2AB6}" emma:medium="tactile" emma:mode="ink">
                <msink:context xmlns:msink="http://schemas.microsoft.com/ink/2010/main" type="inkWord" rotatedBoundingBox="19072,4955 19859,4948 19863,5332 19075,5339">
                  <msink:destinationLink direction="with" ref="{BB5B0E00-1444-4EE6-98F9-E728537E0F9B}"/>
                </msink:context>
              </emma:interpretation>
              <emma:one-of disjunction-type="recognition" id="oneOf1">
                <emma:interpretation id="interp5" emma:lang="en-US" emma:confidence="0.5">
                  <emma:literal>c</emma:literal>
                </emma:interpretation>
                <emma:interpretation id="interp6" emma:lang="en-US" emma:confidence="0">
                  <emma:literal>C</emma:literal>
                </emma:interpretation>
                <emma:interpretation id="interp7" emma:lang="en-US" emma:confidence="0">
                  <emma:literal>&lt;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1892.8839">6197-5004,'-25'0,"-1"0,1 0,0 0,-1 0,1 26,-1-26,1 0,0 25,-1 1,1-26,-1 0,1 25,0 0,-1-25,1 0,25 26,-26-26,1 25,0 1,-1-1,26 0,0 1,0-1,0 1,26-26,-26 25,50-25,1 25,-25-25,-1 0,26 0,-26 0,26 0,-26 0,26 0,0 0,0 0,-26 0,26 0,-26 0,26 0,-25 0,-1 0,0-25,1 25,-1 0,1 0,-52 0</inkml:trace>
        </inkml:traceGroup>
        <inkml:traceGroup>
          <inkml:annotationXML>
            <emma:emma xmlns:emma="http://www.w3.org/2003/04/emma" version="1.0">
              <emma:interpretation id="{D0091E1D-60AA-4E90-824B-D06BDBBB01AA}" emma:medium="tactile" emma:mode="ink">
                <msink:context xmlns:msink="http://schemas.microsoft.com/ink/2010/main" type="inkWord" rotatedBoundingBox="20594,4894 22856,4873 22861,5475 20600,5495"/>
              </emma:interpretation>
              <emma:one-of disjunction-type="recognition" id="oneOf2">
                <emma:interpretation id="interp10" emma:lang="en-US" emma:confidence="0.5">
                  <emma:literal>NFA</emma:literal>
                </emma:interpretation>
                <emma:interpretation id="interp11" emma:lang="en-US" emma:confidence="0">
                  <emma:literal>NEA</emma:literal>
                </emma:interpretation>
                <emma:interpretation id="interp12" emma:lang="en-US" emma:confidence="0">
                  <emma:literal>NF-A</emma:literal>
                </emma:interpretation>
                <emma:interpretation id="interp13" emma:lang="en-US" emma:confidence="0">
                  <emma:literal>NE-A</emma:literal>
                </emma:interpretation>
                <emma:interpretation id="interp14" emma:lang="en-US" emma:confidence="0">
                  <emma:literal>NEFA</emma:literal>
                </emma:interpretation>
              </emma:one-of>
            </emma:emma>
          </inkml:annotationXML>
          <inkml:trace contextRef="#ctx0" brushRef="#br0" timeOffset="2487.0202">7289-4978,'0'0,"0"-26,0 77,0-25,0 24,0-24,-25 25,25-26,0 0,0 1,0-1,0 1,-25-26,25 25,0 0,0 1,-26-26</inkml:trace>
          <inkml:trace contextRef="#ctx0" brushRef="#br0" timeOffset="2788.0131">7289-5004,'26'0,"-26"26,25-26,-25 51,26-26,-1 0,0 1,1-1,-1 1,1-1,-1 0,0 1,1-1,25 1,-26-1,0 0,1-25,-1 26,26-26,-51 25,25-25,1 0,-1 0,-25-51,0 26,0-26,0 26,0-1,0 1,-25 0,25-26,0 25,0 1,0 0,0-1,0 1,0-1,0 1,51 25</inkml:trace>
          <inkml:trace contextRef="#ctx0" brushRef="#br0" timeOffset="3048.8978">8255-4978,'0'51,"0"-1,0-24,0-1,0 1,0-1,25 26,-25-26,0 1,0-1,25 0,-25 1,0 25,0-26,0 0,0 1</inkml:trace>
          <inkml:trace contextRef="#ctx0" brushRef="#br0" timeOffset="3215.9691">8255-5004,'25'0,"26"-25,-26 25,1 0,-1 0,26 0,-26 0,1 0,24 0,-24 0</inkml:trace>
          <inkml:trace contextRef="#ctx0" brushRef="#br0" timeOffset="3408.7225">8382-4750,'0'0,"25"0,-25 26,25-26,26 0,-25 0,-1 0,0 0,1 0,-1 0,26 0,-26 0,26-51,-25 51,-1 0</inkml:trace>
          <inkml:trace contextRef="#ctx0" brushRef="#br0" timeOffset="3663.8301">9271-5080,'-26'0,"1"0,25 51,-26-51,26 25,-25-25,0 26,25-1,-26 1,26-1,-25 0,25 1,-26-1,26 1,0-1,-25 0,25 1,-25-1,25 1,0-1</inkml:trace>
          <inkml:trace contextRef="#ctx0" brushRef="#br0" timeOffset="4060.9392">9118-4775,'-25'0,"76"0,-26 0,26-25,0 25,-26 0,0-26,1 26</inkml:trace>
          <inkml:trace contextRef="#ctx0" brushRef="#br0" timeOffset="3887.2688">9245-5080,'0'26,"26"-26,-26 25,25-25,-25 51,25-26,-25 1,26-26,-26 25,25 0,1 1,-26-1,25 1,-25-1,0 0,25-25,-25 26,26-1,-26 1</inkml:trace>
        </inkml:traceGroup>
      </inkml:traceGroup>
    </inkml:traceGroup>
    <inkml:traceGroup>
      <inkml:annotationXML>
        <emma:emma xmlns:emma="http://www.w3.org/2003/04/emma" version="1.0">
          <emma:interpretation id="{8A97A35F-C64E-4F2E-B479-B759B6939B78}" emma:medium="tactile" emma:mode="ink">
            <msink:context xmlns:msink="http://schemas.microsoft.com/ink/2010/main" type="paragraph" rotatedBoundingBox="19766,6301 24415,6357 24408,6944 19759,688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73A9728-2F8B-4DAC-8980-68DA1ACE5A6F}" emma:medium="tactile" emma:mode="ink">
              <msink:context xmlns:msink="http://schemas.microsoft.com/ink/2010/main" type="line" rotatedBoundingBox="19766,6301 24415,6357 24408,6944 19759,6887"/>
            </emma:interpretation>
          </emma:emma>
        </inkml:annotationXML>
        <inkml:traceGroup>
          <inkml:annotationXML>
            <emma:emma xmlns:emma="http://www.w3.org/2003/04/emma" version="1.0">
              <emma:interpretation id="{7A63A9E4-C268-4208-9DAB-00913C2EC9CF}" emma:medium="tactile" emma:mode="ink">
                <msink:context xmlns:msink="http://schemas.microsoft.com/ink/2010/main" type="inkWord" rotatedBoundingBox="19766,6329 23139,6370 23133,6914 19759,6873"/>
              </emma:interpretation>
              <emma:one-of disjunction-type="recognition" id="oneOf3">
                <emma:interpretation id="interp15" emma:lang="en-US" emma:confidence="0.5">
                  <emma:literal>DFAFN</emma:literal>
                </emma:interpretation>
                <emma:interpretation id="interp16" emma:lang="en-US" emma:confidence="0">
                  <emma:literal>DFAIN</emma:literal>
                </emma:interpretation>
                <emma:interpretation id="interp17" emma:lang="en-US" emma:confidence="0">
                  <emma:literal>DIAFN</emma:literal>
                </emma:interpretation>
                <emma:interpretation id="interp18" emma:lang="en-US" emma:confidence="0">
                  <emma:literal>DFAFNV</emma:literal>
                </emma:interpretation>
                <emma:interpretation id="interp19" emma:lang="en-US" emma:confidence="0">
                  <emma:literal>DFAINV</emma:literal>
                </emma:interpretation>
              </emma:one-of>
            </emma:emma>
          </inkml:annotationXML>
          <inkml:trace contextRef="#ctx0" brushRef="#br0" timeOffset="18165.2646">6451-3556,'26'-25,"24"25,-24 0,25 0,-26 0,0 0,1 0,-1 0,26 25,-26-25,1 51,-1-51,1 25,-26 1,25-1,-25 1,0-1,0 0,0 1,0-1,-51 1,0-1,26 0,-26 1,26-1,-26-25,0 26,26-1,-26-25,26 0,-1 0,1 0,-1 0,1 0,25-25,0-1</inkml:trace>
          <inkml:trace contextRef="#ctx0" brushRef="#br0" timeOffset="17883.1889">6527-3505,'0'-25,"0"50,0 0,0 26,0-25,0-1,0 0,0 1,0-1,0 1,0-1,0 0</inkml:trace>
          <inkml:trace contextRef="#ctx0" brushRef="#br0" timeOffset="18443.8708">7010-3556,'51'0,"-51"26,25-1,1 26,-26-26,0 1,0-1,25 0,-25 1,25-1,-25 1,0-1,0 0,0 1,0-1,0 1,0-1,0 0,0 1,-25-26</inkml:trace>
          <inkml:trace contextRef="#ctx0" brushRef="#br0" timeOffset="18608.4308">7162-3581,'26'0,"-1"0,1 0,-1-26,0 26,26 0,-25 0,-1 0,0 0,1 0</inkml:trace>
          <inkml:trace contextRef="#ctx0" brushRef="#br0" timeOffset="18791.8381">7086-3226,'0'26,"51"-26,0 0,-26 0,1 0,-1 0,0 0,1 0,-1 0,1-26,24 26,-24 0,-1-25</inkml:trace>
          <inkml:trace contextRef="#ctx0" brushRef="#br0" timeOffset="19040.1725">8026-3530,'-51'0,"51"25,0 26,-25-51,25 25,-26 1,26-1,-25 0,25 1,0 25,-25-26,25 0,-26-25,26 26,-25-1,25 1,0-1,-26-25,26 25,-25-25,25 26,-25-26</inkml:trace>
          <inkml:trace contextRef="#ctx0" brushRef="#br0" timeOffset="19388.1036">7874-3276,'25'0,"-25"-26,25 26,26 0,-25 0,-1-25,0 25,26 0,-25-26</inkml:trace>
          <inkml:trace contextRef="#ctx0" brushRef="#br0" timeOffset="19232.1711">7924-3607,'26'0,"-26"51,25-25,1 24,-26-24,0-1,25 1,-25-1,25 26,-25-26,0 1,26-1,-26 0,25 1,-25-1,0 1,26-26,-26 25,0 0,0 1</inkml:trace>
          <inkml:trace contextRef="#ctx0" brushRef="#br0" timeOffset="19736.7091">8483-3149,'0'0,"51"0,-26 0,26 0,-25-51,24 51,-24 0,-1-26,1 26,-1 0</inkml:trace>
          <inkml:trace contextRef="#ctx0" brushRef="#br0" timeOffset="19563.3307">8509-3403,'25'0,"26"0,-51-26,51 26,-26 0,0 0,1 0,-1 0</inkml:trace>
          <inkml:trace contextRef="#ctx0" brushRef="#br0" timeOffset="19964.1011">9194-3429,'0'51,"0"-26,0 26,0-25,0-1,0 0,26 1,-26-1,0 1,0-1,0 0,0 1,-26-26</inkml:trace>
          <inkml:trace contextRef="#ctx0" brushRef="#br0" timeOffset="20236.3733">9271-3454,'0'0,"0"25,25-25,-25 51,25-51,-25 25,26 26,-26-25,25-26,1 25,-26 0,25 1,0-1,1 1,-1-26,1 0,-1 0,-25-26,0 1,0-26,0 26,25-1,-25 1,0-26,26 26,-26-1,25 1,1-1,-26 1,25 25,0-25,1 25,-1 0</inkml:trace>
        </inkml:traceGroup>
        <inkml:traceGroup>
          <inkml:annotationXML>
            <emma:emma xmlns:emma="http://www.w3.org/2003/04/emma" version="1.0">
              <emma:interpretation id="{91D8E24A-2DDD-41F6-B85B-531AD339C2FF}" emma:medium="tactile" emma:mode="ink">
                <msink:context xmlns:msink="http://schemas.microsoft.com/ink/2010/main" type="inkWord" rotatedBoundingBox="23469,6346 24415,6357 24408,6944 23462,6932"/>
              </emma:interpretation>
              <emma:one-of disjunction-type="recognition" id="oneOf4">
                <emma:interpretation id="interp20" emma:lang="en-US" emma:confidence="0.5">
                  <emma:literal>FA</emma:literal>
                </emma:interpretation>
                <emma:interpretation id="interp21" emma:lang="en-US" emma:confidence="0">
                  <emma:literal>FHA</emma:literal>
                </emma:interpretation>
                <emma:interpretation id="interp22" emma:lang="en-US" emma:confidence="0">
                  <emma:literal>FAA</emma:literal>
                </emma:interpretation>
                <emma:interpretation id="interp23" emma:lang="en-US" emma:confidence="0">
                  <emma:literal>FAH</emma:literal>
                </emma:interpretation>
                <emma:interpretation id="interp24" emma:lang="en-US" emma:confidence="0">
                  <emma:literal>FAF</emma:literal>
                </emma:interpretation>
              </emma:one-of>
            </emma:emma>
          </inkml:annotationXML>
          <inkml:trace contextRef="#ctx0" brushRef="#br0" timeOffset="20660.3093">10083-3530,'0'-26,"26"26,-26-25,51 25,-26 0,0 0,1 0,-1-26,1 26,-1 0</inkml:trace>
          <inkml:trace contextRef="#ctx0" brushRef="#br0" timeOffset="20499.6691">10134-3530,'0'0,"0"25,0 0,0 1,0-1,0 1,0 24,0-24,0-1,0 1,0-1,0 26,0-26,0 1,0-1,0 0,0 1,26-1,-26 1</inkml:trace>
          <inkml:trace contextRef="#ctx0" brushRef="#br0" timeOffset="20828.3581">10134-3276,'0'0,"51"0,-26 0,1 0,25 0,-26-26,0 26,26 0,-25-25,-1 25</inkml:trace>
          <inkml:trace contextRef="#ctx0" brushRef="#br0" timeOffset="21051.2754">10795-3530,'0'50,"-26"-50,26 26,0-1,-25 1,25-1,-26 0,26 1,-25-1,25 1,0-1,-25 0,25 1,0-1,0 1,-26-1,26 0,-25 1,25-1,-26-25</inkml:trace>
          <inkml:trace contextRef="#ctx0" brushRef="#br0" timeOffset="21476.1622">10693-3200,'51'0,"-26"0,1 0,-1 0,26 0,-26 0,1-26</inkml:trace>
          <inkml:trace contextRef="#ctx0" brushRef="#br0" timeOffset="21299.1393">10795-3480,'0'-25,"25"25,0 51,1-26,-1 26,1-26,-26 1,25-1,-25 1,25-1,-25 0,26 1,-26-1,0 1,25-26,-25 25,0 0,0 1,0-1</inkml:trace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0:14.44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B5B0E00-1444-4EE6-98F9-E728537E0F9B}" emma:medium="tactile" emma:mode="ink">
          <msink:context xmlns:msink="http://schemas.microsoft.com/ink/2010/main" type="inkDrawing" rotatedBoundingBox="19126,5714 20015,5717 20014,5743 19125,5739" semanticType="underline" shapeName="Other">
            <msink:sourceLink direction="with" ref="{969CFFDD-4CD6-4778-B992-65B8037F2AB6}"/>
          </msink:context>
        </emma:interpretation>
      </emma:emma>
    </inkml:annotationXML>
    <inkml:trace contextRef="#ctx0" brushRef="#br0">5740-4242,'0'26,"25"-26,1 0,-1 0,1 0,-1 0,0 0,1 0,-1 0,1 0,-1 0,0 0,1 0,-1 0,1 0,-1 0,0 0,1 0,-1 0,1 0,-1 0,0 0,1 0,-1 0,1 0,-1 0,0 0,1 0,-1 0,1 0,-1 0,0 0,1 0,-1 0,1 0,-1 0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1:44.57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0DB175D-3F83-4348-8CE7-604C2642F9DF}" emma:medium="tactile" emma:mode="ink">
          <msink:context xmlns:msink="http://schemas.microsoft.com/ink/2010/main" type="writingRegion" rotatedBoundingBox="3395,13054 4419,13030 4435,13723 3412,13748"/>
        </emma:interpretation>
      </emma:emma>
    </inkml:annotationXML>
    <inkml:traceGroup>
      <inkml:annotationXML>
        <emma:emma xmlns:emma="http://www.w3.org/2003/04/emma" version="1.0">
          <emma:interpretation id="{9C21BF7D-9EA3-433D-90AA-98BA21CF4584}" emma:medium="tactile" emma:mode="ink">
            <msink:context xmlns:msink="http://schemas.microsoft.com/ink/2010/main" type="paragraph" rotatedBoundingBox="3395,13054 4419,13030 4435,13723 3412,137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C6C085-1495-4DD7-A32C-BE0004907059}" emma:medium="tactile" emma:mode="ink">
              <msink:context xmlns:msink="http://schemas.microsoft.com/ink/2010/main" type="line" rotatedBoundingBox="3395,13054 4419,13030 4435,13723 3412,13748"/>
            </emma:interpretation>
          </emma:emma>
        </inkml:annotationXML>
        <inkml:traceGroup>
          <inkml:annotationXML>
            <emma:emma xmlns:emma="http://www.w3.org/2003/04/emma" version="1.0">
              <emma:interpretation id="{59A92733-7C23-41CE-A63F-922A024AF7B5}" emma:medium="tactile" emma:mode="ink">
                <msink:context xmlns:msink="http://schemas.microsoft.com/ink/2010/main" type="inkWord" rotatedBoundingBox="3395,13054 4419,13030 4435,13723 3412,13748"/>
              </emma:interpretation>
              <emma:one-of disjunction-type="recognition" id="oneOf0">
                <emma:interpretation id="interp0" emma:lang="en-US" emma:confidence="0.5">
                  <emma:literal>w</emma:literal>
                </emma:interpretation>
                <emma:interpretation id="interp1" emma:lang="en-US" emma:confidence="0">
                  <emma:literal>W</emma:literal>
                </emma:interpretation>
                <emma:interpretation id="interp2" emma:lang="en-US" emma:confidence="0">
                  <emma:literal>V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n</emma:literal>
                </emma:interpretation>
              </emma:one-of>
            </emma:emma>
          </inkml:annotationXML>
          <inkml:trace contextRef="#ctx0" brushRef="#br0">0 330,'26'0,"-26"-26,0 1,0 0,0-1,25 26,-25-25,26 25,-26-26,25 26,0-25,1 25,-1 0,-25-25,26 25,-1 0,0 0,1 0,-1 0,1 50,-26-24,0-1,0 26,0-26,0 1,0-1,0 1,0-1,-26 0,26 1,0-1,0 1,-25-1,25 0,0 1,-26-26,26 25,0 1,0-1,0 0,0 1,26-26,-1 0,-25-26,26 1,-1 25,-25-25,25-1,1 1,-1-1,1 1,-1 25,-25-25,25-1,1 26,-26-25,25 25,-25-26,26 26,-26-25,25 25,0 0,1 0,-1 0,-25 25,26-25,-26 51,25-25,0-26,1 25,-1 0,1-25,-26 26,25-26,0 0,1 0,-1 0,1 0,-1-26,0 1,-25-26,0 26,0-1,0 1,0 0,0-1,0 1,0-1,0 1,-25 0,25-1,0 1,0-1,0 1,0 0,0-1,0 1,0-1,0 1,25 25,-25-25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1:50.42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5B61351-9C56-4F31-B475-87F1C7D14335}" emma:medium="tactile" emma:mode="ink">
          <msink:context xmlns:msink="http://schemas.microsoft.com/ink/2010/main" type="inkDrawing" rotatedBoundingBox="2386,14985 6069,14951 6070,15011 2387,15044" shapeName="Other">
            <msink:destinationLink direction="with" ref="{46980AAB-473F-45EE-9266-3351960FE2E2}"/>
            <msink:destinationLink direction="with" ref="{81B5E5BD-F484-47C3-BB97-B980F9A472B1}"/>
          </msink:context>
        </emma:interpretation>
      </emma:emma>
    </inkml:annotationXML>
    <inkml:trace contextRef="#ctx0" brushRef="#br0">0 25,'0'26,"26"-26,-1 0,1 0,-1 0,0 0,1 0,-1 0,1 0,-1 0,0 0,1 0,-1 0,1 0,-1 0,0 0,1 0,-1 0,-25 25,26-25,-1 0,0 0,1 0,-1 0,1 0,-1 0,0 0,1 0,-1 0,1 0,-1 0,0 0,1 0,-1 0,1 0,-1 0,0 0,1 0,-1 0,1 0,-1-25,0 25,1 0,-1 0,1 0,-1 0,0 0,1 0,-1 0,1 0,-1 0,0 0,1 0,-1 0,1 0,-1 0,0 0,1 0,-1 0,1 0,-1 0,0 0,1 0,-1 0,1 0,-1 0,0 0,1 0,-1 0,1 0,-1 0,0 0,1 0,-1 0,1 0,-1 0,0 0,1 0,-1 0,1 0,-1 0,0 0,1 0,-1 0,1 0,-1 0,0 0,1 0,-1 0,1 0,-1 0,0 0,1 0,-1 0,1 0,-1 0,0 0,1 0,-1 0,1 0,-1 0,0 0,1 0,-26-26,25 26,1 0,-1 0,0 0,1 0,-1 0,1 0,-1 0,0 0,1 0,-1 0,1 0,-1 0,0 0,-25 26,26-26,-1 0,1 0,-1 0,0 0,1 0,-1 0,1 0,-1 0,0 0,1 0,-1 0,1 0,-1 0,0 0,1 0,-1 0,1-26,-1 26,0 0,1 0,-1 0,1 0,-1 0,0 0,1 0,-1 0,1 0,-1 0,0 0,-50 0,25-25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1:51.36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6980AAB-473F-45EE-9266-3351960FE2E2}" emma:medium="tactile" emma:mode="ink">
          <msink:context xmlns:msink="http://schemas.microsoft.com/ink/2010/main" type="inkDrawing" rotatedBoundingBox="6046,14592 6337,15074 5952,15305 5662,14823" semanticType="callout" shapeName="Other">
            <msink:sourceLink direction="with" ref="{75B61351-9C56-4F31-B475-87F1C7D14335}"/>
          </msink:context>
        </emma:interpretation>
      </emma:emma>
    </inkml:annotationXML>
    <inkml:trace contextRef="#ctx0" brushRef="#br0">51 0,'-25'0,"-1"0,26 26,26-26,-26 25,25-25,1 26,-1-1,0-25,-25 25,26-25,-1 26,1-26,-1 25,0 1,1-26,-1 25,1-25,-1 0,-25 25,25-25,1 0,-1 0,1 26,-1-26,-50 25,-1 1,1-1,-1-25,1 25,25 1,-25-26,25 25,-26-25,1 26,-1-1,1-25,25 25,-25-25,25 26,-26-26,1 0,25 25,-26-25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1:55.77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1B5E5BD-F484-47C3-BB97-B980F9A472B1}" emma:medium="tactile" emma:mode="ink">
          <msink:context xmlns:msink="http://schemas.microsoft.com/ink/2010/main" type="inkDrawing" rotatedBoundingBox="5013,12444 5047,15391 4985,15392 4951,12445" semanticType="callout" shapeName="Other">
            <msink:sourceLink direction="with" ref="{75B61351-9C56-4F31-B475-87F1C7D14335}"/>
            <msink:sourceLink direction="with" ref="{642DDD24-949D-4832-AB36-A01A4A032684}"/>
          </msink:context>
        </emma:interpretation>
      </emma:emma>
    </inkml:annotationXML>
    <inkml:trace contextRef="#ctx0" brushRef="#br0">0 0,'0'26,"0"-1,0 1,0-1,0 0,25-25,-25 26,0-1,0 1,0-1,26-25,-26 25,0 1,0-1,0 1,0-1,0 0,0 1,0-1,0 1,0-1,0 0,0 1,0-1,0 1,0-1,0 0,0 1,0-1,0 1,0-1,0 0,0 1,0-1,0 1,0-1,0 0,0 1,0-1,0 1,0-1,0 0,0 1,0-1,0 1,0-1,0 0,0 1,0-1,0 1,0-1,0 0,0 1,0-1,0 1,25-26,-25 25,0 0,0 1,0-1,0 1,0-1,0 0,0 1,0-1,0 1,0-1,0 0,0 1,0-1,0 1,0-1,0 0,0 1,0-1,0 1,0-1,0 0,0 1,0-1,0 1,0-1,0 0,0 1,0-1,0 1,0-1,0 0,0 1,0-1,0 1,0-1,0 0,0 1,0-1,0 1,0-1,0 0,0 1,0-1,0 1,-25-26,25 25,0 0,0 1,0-1,0 1,0-1,0 0,0 1,0-1,0 1,0-1,0 0,0 1,0-1,0 1,0-1,0 0,0 1,0-52,0-24,0 24</inkml:trace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1:45.38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25FAB3B-691A-43E2-9A9F-77A365471ADF}" emma:medium="tactile" emma:mode="ink">
          <msink:context xmlns:msink="http://schemas.microsoft.com/ink/2010/main" type="writingRegion" rotatedBoundingBox="5051,13199 6642,12354 6986,13002 5395,13847"/>
        </emma:interpretation>
      </emma:emma>
    </inkml:annotationXML>
    <inkml:traceGroup>
      <inkml:annotationXML>
        <emma:emma xmlns:emma="http://www.w3.org/2003/04/emma" version="1.0">
          <emma:interpretation id="{81CBBAC7-4E23-45C3-8456-BA87DCDEB931}" emma:medium="tactile" emma:mode="ink">
            <msink:context xmlns:msink="http://schemas.microsoft.com/ink/2010/main" type="paragraph" rotatedBoundingBox="5051,13199 6642,12354 6986,13002 5395,138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A4878A-88F8-4AE8-BD64-CFED7D6BBDC6}" emma:medium="tactile" emma:mode="ink">
              <msink:context xmlns:msink="http://schemas.microsoft.com/ink/2010/main" type="line" rotatedBoundingBox="5051,13199 6642,12354 6986,13002 5395,13847"/>
            </emma:interpretation>
          </emma:emma>
        </inkml:annotationXML>
        <inkml:traceGroup>
          <inkml:annotationXML>
            <emma:emma xmlns:emma="http://www.w3.org/2003/04/emma" version="1.0">
              <emma:interpretation id="{642DDD24-949D-4832-AB36-A01A4A032684}" emma:medium="tactile" emma:mode="ink">
                <msink:context xmlns:msink="http://schemas.microsoft.com/ink/2010/main" type="inkWord" rotatedBoundingBox="5051,13199 5736,12836 6069,13463 5385,13827">
                  <msink:destinationLink direction="with" ref="{81B5E5BD-F484-47C3-BB97-B980F9A472B1}"/>
                </msink:context>
              </emma:interpretation>
              <emma:one-of disjunction-type="recognition" id="oneOf0">
                <emma:interpretation id="interp0" emma:lang="en-US" emma:confidence="0.5">
                  <emma:literal>n</emma:literal>
                </emma:interpretation>
                <emma:interpretation id="interp1" emma:lang="en-US" emma:confidence="0">
                  <emma:literal>W</emma:literal>
                </emma:interpretation>
                <emma:interpretation id="interp2" emma:lang="en-US" emma:confidence="0">
                  <emma:literal>w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q</emma:literal>
                </emma:interpretation>
              </emma:one-of>
            </emma:emma>
          </inkml:annotationXML>
          <inkml:trace contextRef="#ctx0" brushRef="#br0">1702 228,'0'-25,"26"25,-1-26,-25 1,25 0,-25-1,26 26,-1 0,-25-25,26 25,-1 0,0 51,-25-26,0 26,0-26,0 1,0-1,0 0,0 26,0-25,-25-1,25 0,0 1,0-1,-25-25,25 26,0-1,0 0,25-25,0-50,26 24,-25 1,-1 25,0-51,1 51,-26-25,25 25,1 0,-1 0,0 0,1 25,-26 0,25-25,-25 51,0-25,26-26,-26 25,0 0,25-25,-25 26,25-1,1-25,-1 0,1-51,-26 26,25 25,-25-51,25 51,-25-51,0 26,26 0,-26-1,0 1,0-1,25 1,-25 0,0-1,0 1,0-1,0 1,26 0,-26-1</inkml:trace>
        </inkml:traceGroup>
        <inkml:traceGroup>
          <inkml:annotationXML>
            <emma:emma xmlns:emma="http://www.w3.org/2003/04/emma" version="1.0">
              <emma:interpretation id="{7B7E8662-CA15-4979-969E-179F8947EA18}" emma:medium="tactile" emma:mode="ink">
                <msink:context xmlns:msink="http://schemas.microsoft.com/ink/2010/main" type="inkWord" rotatedBoundingBox="6102,12691 6663,12394 6986,13002 6425,13299"/>
              </emma:interpretation>
              <emma:one-of disjunction-type="recognition" id="oneOf1">
                <emma:interpretation id="interp5" emma:lang="en-US" emma:confidence="0.5">
                  <emma:literal>R</emma:literal>
                </emma:interpretation>
                <emma:interpretation id="interp6" emma:lang="en-US" emma:confidence="0">
                  <emma:literal>K</emma:literal>
                </emma:interpretation>
                <emma:interpretation id="interp7" emma:lang="en-US" emma:confidence="0">
                  <emma:literal>M</emma:literal>
                </emma:interpretation>
                <emma:interpretation id="interp8" emma:lang="en-US" emma:confidence="0">
                  <emma:literal>?</emma:literal>
                </emma:interpretation>
                <emma:interpretation id="interp9" emma:lang="en-US" emma:confidence="0">
                  <emma:literal>k</emma:literal>
                </emma:interpretation>
              </emma:one-of>
            </emma:emma>
          </inkml:annotationXML>
          <inkml:trace contextRef="#ctx0" brushRef="#br0" timeOffset="394.7456">2998-356,'-26'0,"26"25,0 26,0-25,0-1,0 0,0 26,0-25,0-1,0 0,0 26,0-25,0-1,-25 0,25 1,0-1,0 1</inkml:trace>
          <inkml:trace contextRef="#ctx0" brushRef="#br0" timeOffset="994.9769">2947-407,'0'-25,"0"-1,25 26,-25-25,26 25,24-25,-24 25,-1-26,1 26,-1 0,0 0,1 0,-1 0,1 0,-1 0,0 26,1-26,-26 25,0 0,25-25,-25 26,0-1,0 1,0-1,-51-25,51 25,-25 1,-26-1,51 1,-25-26,-26 25,26-25,-1 0,52 0,-1 0,-25 51,25-51,1 0,-1 25,1-25,-1 0,-25 26,25-1,1-25,-1 25,1-25,-1 26,0-26,1 0,-26 25,25-25,1 0,-26 26,25-26,-25-26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1:35.38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AAB6A1E-7B3F-4021-A47B-8026488ADE7D}" emma:medium="tactile" emma:mode="ink">
          <msink:context xmlns:msink="http://schemas.microsoft.com/ink/2010/main" type="inkDrawing" rotatedBoundingBox="12851,3090 14146,2997 14148,3026 12853,3119" shapeName="Other"/>
        </emma:interpretation>
      </emma:emma>
    </inkml:annotationXML>
    <inkml:trace contextRef="#ctx0" brushRef="#br0">0 84,'26'0,"-1"0,0 0,1 0,-1 0,1 0,-1 0,0 0,1 0,-1 0,1 0,-1 0,-25-25,25 25,1 0,-1 0,1 0,24 0,-24 0,25 0,-1 0,-24-26,25 26,-1 0,1 0,0 0,0 0,0 0,-1-25,1 25,0 0,-26 0,26 0,-25 0,-1 0,0 0,1 0,-1 0,1 0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1:36.06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A26D385-0CDB-415B-9820-7D78BCAB5923}" emma:medium="tactile" emma:mode="ink">
          <msink:context xmlns:msink="http://schemas.microsoft.com/ink/2010/main" type="inkDrawing" rotatedBoundingBox="12900,3226 14117,3154 14123,3254 12906,3326" shapeName="Other"/>
        </emma:interpretation>
      </emma:emma>
    </inkml:annotationXML>
    <inkml:trace contextRef="#ctx0" brushRef="#br0">76 211,'0'26,"-25"-26,25 25,25-25,-25 25,26-25,-1 0,1 0,-1 0,0 0,1 0,25 0,-1 0,1 0,0 0,0 0,0-50,-1 50,1 0,0 0,25 0,-25 0,0-26,0 26,-1 0,1 0,-25 0,24 0,-24 0,-1 0,1 0,-1 0,0 0,1 0,-1 0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0:51.55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AE6DFCC-2FD4-42C2-A5F6-4A0A80C8EA43}" emma:medium="tactile" emma:mode="ink">
          <msink:context xmlns:msink="http://schemas.microsoft.com/ink/2010/main" type="inkDrawing" rotatedBoundingBox="2818,4033 5099,3807 5114,3956 2833,4183" semanticType="callout" shapeName="Other">
            <msink:sourceLink direction="with" ref="{ECAC6D5E-C70F-4A81-AAA5-C6FE24F5526C}"/>
          </msink:context>
        </emma:interpretation>
      </emma:emma>
    </inkml:annotationXML>
    <inkml:trace contextRef="#ctx0" brushRef="#br0">76 229,'-25'0,"0"0,-1 0,52 0,-26 25,25-25,-25 26,25-26,1 0,-1 0,1 0,-26 25,25-25,0 0,1 0,-1 0,1 0,-1 0,0 0,1 0,-1 0,1-25,-1 25,0 0,1 0,-1 0,1 0,-1 0,0 0,1 0,-1 0,1 0,-1 0,0 0,1 0,-1 0,1 0,-1 0,0 0,1 0,-1 0,1 0,-1 0,0 0,-25-26,26 26,-1 0,1 0,-1 0,0 0,1 0,-1 0,1 0,-1 0,-25-25,25 25,1 0,-1 0,1 0,-1-25,0 25,1 0,-1 0,1-26,-1 26,0 0,1 0,-1 0,1-25,-1 25,0 0,1 0,-1 0,1-26,-1 26,0 0,1 0,-1 0,1 0,-1 0,0 0,1 0,-1 0,1 0,-1 0,0 0,-25-25,26 25,-1 0,1 0,-1 0,0 0,1 0,-1 0,1 0,-1 0,-25-25,25 25,1 0,-26-26,25 26,-50-51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1:44.97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B7755A3-6139-4A0D-9C67-6262DA3B8A7F}" emma:medium="tactile" emma:mode="ink">
          <msink:context xmlns:msink="http://schemas.microsoft.com/ink/2010/main" type="inkDrawing" rotatedBoundingBox="-153,14105 7059,13951 7062,14070 -150,14224" semanticType="underline" shapeName="Other"/>
        </emma:interpretation>
      </emma:emma>
    </inkml:annotationXML>
    <inkml:trace contextRef="#ctx0" brushRef="#br0">0 181,'0'-26,"26"26,-1 0,1 0,-1 0,0 0,1 0,-1 0,1 0,-1 0,0 0,1 0,-1 0,1 26,-1-26,0 0,1 0,-1 0,1 0,24 0,-24 0,-1 0,1 0,24 0,-24 0,25 0,-26-26,26 26,-26 0,26 0,-26-25,26 25,-25 0,24 0,-24 0,-1 0,26 0,-26 0,1 0,25 0,-26 0,0 0,1 0,25 0,-26 0,0 0,26 0,-25 0,-1 0,26 0,-26 0,26 0,-26 0,26 0,0 0,-26 0,26 0,-25 0,24 0,-24 0,25 0,-26 0,26-26,-26 26,26 0,-26 0,26 0,-25 0,24 0,-24 0,25 0,-26 0,26 0,0 0,-26 0,26 0,-26 0,26 0,-26 0,26 0,-25-25,-1 25,26 0,-26 0,26 0,-26 0,1 0,25 0,-26 0,0 0,26 0,-25 0,-1 0,26 0,-26 0,26 0,-26 0,1 0,25 0,-26 0,26 0,-26 0,26 0,-26 0,26 0,0-25,0 25,0 0,-1 0,-24 0,25 0,-1 0,1-26,0 26,0 0,0 0,-26 0,26 0,0 0,-26 0,0 0,26 0,-25 0,-1 0,0 0,1 0,25 0,-26 0,0 0,1 0,-1 0,1 0,-1 0,26 0,-26 0,1 0,-1 0,26 0,-26 0,1 0,-1 0,0 0,1 0,-1 0,1 0,-1 0,0 0,1 0,25 0,-26 0,0 0,26 0,-25-25,-1 25,26 0,-26 0,26 0,-26 0,1 0,25 0,-26 0,26 0,-26 0,26 0,-26 0,26 0,-25 0,24 0,-24 25,25-25,-26 0,26 0,-26 0,26 0,-26 0,1 0,25 0,-26 0,0 0,1 0,25 0,-26 0,0 0,1 0,-1 0,1 0,-1 0,0 0,1 0,-1 0,1 0,-26 26,25-26,0 0,1 0,-1 0,1 0,-1 0,26 0,-26 0,1 0,24 0,-24 0,-1 0,1 0,24 0,-24 0,-1 0,1 0,-1 0,0 0,1 0,-1 25,1-25,-1-25</inkml:trace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2:49.29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CAC6D5E-C70F-4A81-AAA5-C6FE24F5526C}" emma:medium="tactile" emma:mode="ink">
          <msink:context xmlns:msink="http://schemas.microsoft.com/ink/2010/main" type="inkDrawing" rotatedBoundingBox="6727,8285 8864,8178 8867,8249 6731,8357" shapeName="Other">
            <msink:destinationLink direction="with" ref="{5AE6DFCC-2FD4-42C2-A5F6-4A0A80C8EA43}"/>
          </msink:context>
        </emma:interpretation>
      </emma:emma>
    </inkml:annotationXML>
    <inkml:trace contextRef="#ctx0" brushRef="#br0">0 178,'25'0,"-25"-25,26 25,-1 0,-25-26,25 26,1 0,-1 0,1 0,-1 0,0 0,1 0,-1 0,1 0,-1 0,0 0,1 0,-1 0,-25-25,26 25,-1 0,0 0,1 0,-1 0,1 0,-1 0,0 0,1 0,-1 0,1 0,-1 0,0 0,1 0,-1 0,1 0,-1 0,0 0,1 0,-1 0,1 0,-1 0,0 0,1 0,-1 0,1 0,-1 0,0 0,1 0,-1 0,1 0,-1 0,0 0,1 0,-1 0,1 0,-1-26,0 26,1 0,-1 0,1 0,-1 0,0 0,1 0,-1 0,1 0,-1 0,0 0,1 0,-1 0,1-25,-1 25,0 0,1 0,-1 0,1 0,-1 0,0 0,1 0,-1 0,1 0,-1 0,-25-25,25 25,1 0,-1 0,1 0,-1 0,0 0,-25-26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2:58.68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732AEDB-E969-4924-AF96-A65A76839271}" emma:medium="tactile" emma:mode="ink">
          <msink:context xmlns:msink="http://schemas.microsoft.com/ink/2010/main" type="writingRegion" rotatedBoundingBox="23943,11524 24948,10975 25410,11822 24405,12370"/>
        </emma:interpretation>
      </emma:emma>
    </inkml:annotationXML>
    <inkml:traceGroup>
      <inkml:annotationXML>
        <emma:emma xmlns:emma="http://www.w3.org/2003/04/emma" version="1.0">
          <emma:interpretation id="{13913294-82F2-4383-A272-1CEB06F05AA8}" emma:medium="tactile" emma:mode="ink">
            <msink:context xmlns:msink="http://schemas.microsoft.com/ink/2010/main" type="paragraph" rotatedBoundingBox="23943,11524 24948,10975 25410,11822 24405,123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8D9A1E-19BA-4850-B7E9-58903E89F582}" emma:medium="tactile" emma:mode="ink">
              <msink:context xmlns:msink="http://schemas.microsoft.com/ink/2010/main" type="line" rotatedBoundingBox="23943,11524 24948,10975 25410,11822 24405,12370"/>
            </emma:interpretation>
          </emma:emma>
        </inkml:annotationXML>
        <inkml:traceGroup>
          <inkml:annotationXML>
            <emma:emma xmlns:emma="http://www.w3.org/2003/04/emma" version="1.0">
              <emma:interpretation id="{488107EA-F319-4061-9E50-51A2A6F0CBCD}" emma:medium="tactile" emma:mode="ink">
                <msink:context xmlns:msink="http://schemas.microsoft.com/ink/2010/main" type="inkWord" rotatedBoundingBox="23943,11524 24948,10975 25410,11822 24405,12370"/>
              </emma:interpretation>
              <emma:one-of disjunction-type="recognition" id="oneOf0">
                <emma:interpretation id="interp0" emma:lang="en-US" emma:confidence="0.5">
                  <emma:literal>w)</emma:literal>
                </emma:interpretation>
                <emma:interpretation id="interp1" emma:lang="en-US" emma:confidence="0">
                  <emma:literal>w.)</emma:literal>
                </emma:interpretation>
                <emma:interpretation id="interp2" emma:lang="en-US" emma:confidence="0">
                  <emma:literal>w,)</emma:literal>
                </emma:interpretation>
                <emma:interpretation id="interp3" emma:lang="en-US" emma:confidence="0.5">
                  <emma:literal>W ,</emma:literal>
                </emma:interpretation>
                <emma:interpretation id="interp4" emma:lang="en-US" emma:confidence="0">
                  <emma:literal>w,</emma:literal>
                </emma:interpretation>
              </emma:one-of>
            </emma:emma>
          </inkml:annotationXML>
          <inkml:trace contextRef="#ctx0" brushRef="#br0">26 254,'-26'-25,"26"0,0-1,0 1,0-1,0 52,0-1,0 26,0-26,0 1,0-1,0 1,0-1,0 0,0 1,0-1,0 1,0-1,26-25,-1-25,0-1,1 1,-1-1,1 1,-1 0,0-1,1 26,-1-25,1 25,-1 0,0 0,-25 25,0 1,26 24,-1-24,-25-1,26-25,-1 0,0 0,-25-25,26-1,-26 1,0 0,0-1,0 1,0-1,0 1,0 0,0-1,-26 26,26-25,0-1,-25 26,25-25,0 0,0-1,0 1,0-1</inkml:trace>
          <inkml:trace contextRef="#ctx0" brushRef="#br0" timeOffset="866.0796">686-381,'-25'0,"50"0,-25 26,25-26,1 0,-1 0,1 0,-1 0,-25 25,25-25,-25 26,26-26,-26 25,25-25,-25 25,0 1,0-1,26 1,-26-1,0 0,0 1,0-1,0 1,0 24,0-24,0-1,0 1,0-1,0 26,0-26,0 1,0-1,0 0,-26 1,26-1,0 1,0-1,0 0,0 1,0-1,0 1,0-1,-25-25,25 25,0 1,0-1,-26 1,26-1,-25-25,25 25,0-50,0 0</inkml:trace>
        </inkml:traceGroup>
      </inkml:traceGroup>
    </inkml:traceGroup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9:26.78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80B72C9-7FAC-4CA2-8013-99CD1C8819D8}" emma:medium="tactile" emma:mode="ink">
          <msink:context xmlns:msink="http://schemas.microsoft.com/ink/2010/main" type="writingRegion" rotatedBoundingBox="11384,9773 20857,10469 20438,16166 10965,15470"/>
        </emma:interpretation>
      </emma:emma>
    </inkml:annotationXML>
    <inkml:traceGroup>
      <inkml:annotationXML>
        <emma:emma xmlns:emma="http://www.w3.org/2003/04/emma" version="1.0">
          <emma:interpretation id="{1700FFB5-CF08-4182-B84D-329AE40F6624}" emma:medium="tactile" emma:mode="ink">
            <msink:context xmlns:msink="http://schemas.microsoft.com/ink/2010/main" type="paragraph" rotatedBoundingBox="13459,9768 14315,10007 14142,10630 13285,1039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751B245-E4FF-418C-8826-1D06FCC74BA2}" emma:medium="tactile" emma:mode="ink">
              <msink:context xmlns:msink="http://schemas.microsoft.com/ink/2010/main" type="line" rotatedBoundingBox="13459,9768 14315,10007 14142,10630 13285,10391"/>
            </emma:interpretation>
          </emma:emma>
        </inkml:annotationXML>
        <inkml:traceGroup>
          <inkml:annotationXML>
            <emma:emma xmlns:emma="http://www.w3.org/2003/04/emma" version="1.0">
              <emma:interpretation id="{627EC9DA-0DC5-449D-9EA1-AB88BA83F071}" emma:medium="tactile" emma:mode="ink">
                <msink:context xmlns:msink="http://schemas.microsoft.com/ink/2010/main" type="inkWord" rotatedBoundingBox="13459,9768 14315,10007 14142,10630 13285,10391"/>
              </emma:interpretation>
              <emma:one-of disjunction-type="recognition" id="oneOf0">
                <emma:interpretation id="interp0" emma:lang="en-US" emma:confidence="0.5">
                  <emma:literal>w</emma:literal>
                </emma:interpretation>
                <emma:interpretation id="interp1" emma:lang="en-US" emma:confidence="0">
                  <emma:literal>W</emma:literal>
                </emma:interpretation>
                <emma:interpretation id="interp2" emma:lang="en-US" emma:confidence="0">
                  <emma:literal>V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N</emma:literal>
                </emma:interpretation>
              </emma:one-of>
            </emma:emma>
          </inkml:annotationXML>
          <inkml:trace contextRef="#ctx0" brushRef="#br0">2159-1694,'0'-26,"0"1,0-1,25 26,0-25,1 25,-26-25,25 25,1 0,-1-26,0 26,1 0,-1 0,1 0,-1 26,-25 24,25-50,-25 51,0-25,0-1,0 26,0-26,0 1,0 24,0-24,-50-1,50 1,0-1,0 0,0 1,0-1,0 1,50-52,-24 1,-1 25,-25-51,26 51,-1-25,0-1,1 1,-1-1,1 1,-1 0,0 25,1 0,-26 50,25-50,-25 26,0-1,26-25,-26 26,25-1,0 0,1-25,-1 26,1-26,-1 0,-25-51,25 51,-25-25,26-1,-26 1,0-1,0 1,0-26,0 26,0-1,0 1,0 0,0-1,0 1,0-1,0 1,0 0</inkml:trace>
        </inkml:traceGroup>
      </inkml:traceGroup>
    </inkml:traceGroup>
    <inkml:traceGroup>
      <inkml:annotationXML>
        <emma:emma xmlns:emma="http://www.w3.org/2003/04/emma" version="1.0">
          <emma:interpretation id="{DC2978DE-1C88-41BE-9664-5D721E5A4105}" emma:medium="tactile" emma:mode="ink">
            <msink:context xmlns:msink="http://schemas.microsoft.com/ink/2010/main" type="paragraph" rotatedBoundingBox="11221,11597 16897,11501 16916,12648 11241,127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6B2330-A989-4521-96E7-C14CF1813C2F}" emma:medium="tactile" emma:mode="ink">
              <msink:context xmlns:msink="http://schemas.microsoft.com/ink/2010/main" type="line" rotatedBoundingBox="11221,11597 16897,11501 16916,12648 11241,12744"/>
            </emma:interpretation>
          </emma:emma>
        </inkml:annotationXML>
        <inkml:traceGroup>
          <inkml:annotationXML>
            <emma:emma xmlns:emma="http://www.w3.org/2003/04/emma" version="1.0">
              <emma:interpretation id="{F88C641E-B4F1-4443-BE7A-55071CEA8F62}" emma:medium="tactile" emma:mode="ink">
                <msink:context xmlns:msink="http://schemas.microsoft.com/ink/2010/main" type="inkWord" rotatedBoundingBox="11225,11816 12744,11790 12755,12443 11236,12468"/>
              </emma:interpretation>
              <emma:one-of disjunction-type="recognition" id="oneOf1">
                <emma:interpretation id="interp5" emma:lang="en-US" emma:confidence="0.5">
                  <emma:literal>Two</emma:literal>
                </emma:interpretation>
                <emma:interpretation id="interp6" emma:lang="en-US" emma:confidence="0">
                  <emma:literal>two</emma:literal>
                </emma:interpretation>
                <emma:interpretation id="interp7" emma:lang="en-US" emma:confidence="0">
                  <emma:literal>Twos</emma:literal>
                </emma:interpretation>
                <emma:interpretation id="interp8" emma:lang="en-US" emma:confidence="0">
                  <emma:literal>Twoc</emma:literal>
                </emma:interpretation>
                <emma:interpretation id="interp9" emma:lang="en-US" emma:confidence="0">
                  <emma:literal>Tho</emma:literal>
                </emma:interpretation>
              </emma:one-of>
            </emma:emma>
          </inkml:annotationXML>
          <inkml:trace contextRef="#ctx0" brushRef="#br1" timeOffset="223855">0 109,'25'-25,"0"25,26 0,-25-26,-1 26,0 0,1 0,-1-25,1 25,-1 0,0 0,1 0,-1 0,1-26,-1 26,0 0,1 0,-1 0,1 0,-1 0,0 0</inkml:trace>
          <inkml:trace contextRef="#ctx0" brushRef="#br1" timeOffset="223594.0591">254 109,'0'-25,"0"-1,25 52,-25 24,25-24,-25-1,0 1,0 24,0-24,0-1,0 26,0-26,0 1,0-1,0 1,0-1,0 0,0 1,0-1,-25-25,25 26,0-1,-25-25,-1-25</inkml:trace>
          <inkml:trace contextRef="#ctx0" brushRef="#br1" timeOffset="224355.7762">660 160,'0'0,"0"25,0 1,0-1,0 0,0 1,0 25,0-26,0 0,0 1,0-1,0 1,0-1,0 0,25 1,-25-1,26-25,-26 26,0-52,25 1,-25-26,26 26,-26-1,25 1,-25-1,25 26,1 0,-26-25,25 25,1 0,-1 0,0 0,1 0,-1 25,1-25,-26 51,25-25,-25-1,25-25,-25-51,0 26,0-26,0 26,0-1,0 1,0-1,0 1,0 0</inkml:trace>
          <inkml:trace contextRef="#ctx0" brushRef="#br1" timeOffset="224663.2114">1244 211,'0'25,"0"26,0-26,-25-25,25 51,0-26,0 1,0-1,0 1,0-1,0 0,0 1,0-1,25 1,1-1,24-25,-50 25,26-25,-1 0,1 0,-1 0,0-50,1 24,-1 26,-25-51,26 26,-26 0,0-1,0 1,0-1,0 1,-51 0,51-1,-26 1,1-1,0 26</inkml:trace>
        </inkml:traceGroup>
        <inkml:traceGroup>
          <inkml:annotationXML>
            <emma:emma xmlns:emma="http://www.w3.org/2003/04/emma" version="1.0">
              <emma:interpretation id="{2FCF6A86-24A5-4F33-A2E2-D76EB5B64882}" emma:medium="tactile" emma:mode="ink">
                <msink:context xmlns:msink="http://schemas.microsoft.com/ink/2010/main" type="inkWord" rotatedBoundingBox="13218,11563 16897,11501 16916,12648 13237,12711"/>
              </emma:interpretation>
              <emma:one-of disjunction-type="recognition" id="oneOf2">
                <emma:interpretation id="interp10" emma:lang="en-US" emma:confidence="0.5">
                  <emma:literal>Stalks?</emma:literal>
                </emma:interpretation>
                <emma:interpretation id="interp11" emma:lang="en-US" emma:confidence="0.5">
                  <emma:literal>Star Ks?</emma:literal>
                </emma:interpretation>
                <emma:interpretation id="interp12" emma:lang="en-US" emma:confidence="0">
                  <emma:literal>stalks?</emma:literal>
                </emma:interpretation>
                <emma:interpretation id="interp13" emma:lang="en-US" emma:confidence="0">
                  <emma:literal>Stacks?</emma:literal>
                </emma:interpretation>
                <emma:interpretation id="interp14" emma:lang="en-US" emma:confidence="0">
                  <emma:literal>stacks?</emma:literal>
                </emma:interpretation>
              </emma:one-of>
            </emma:emma>
          </inkml:annotationXML>
          <inkml:trace contextRef="#ctx0" brushRef="#br1" timeOffset="225034.964">2336 33,'-25'0,"25"-26,-51 26,26 0,25-25,-51 25,26 0,-1 0,1 51,25-26,0 1,0-1,0 0,51 1,-51-1,25 1,-25-1,51 26,-51-26,25 1,-25-1,26 0,-26 1,25-26,-25 25,25 1,-25-1,0 0,0 1,0-1,-50 1,24-1,1-25,-1 0,-24 0,24 25,1-25,-1 0,1 0,0 0,-1 0,26-50,0 24</inkml:trace>
          <inkml:trace contextRef="#ctx0" brushRef="#br1" timeOffset="225896.1501">2565 388,'0'0,"0"-25,0 0,51 25,-51-26,25 26,1-25,-1 25,0-26,26 26,-25-25,24 25,1-25,-25 25,24 0,1-26,0 26,-26 0,26-25,-25 25,-1 0,0 0,1 0,-1 0,1 0,-1-26,-50 26,25-25,-51 25,25 0,1 0,0 25,-1 26,1-25,25-1,-26 0,26 1,0 25,-25-26,25 0,0 26,0-25,0-1,0 0,0 1,0-1,0 1,25-26,-25 25,26-25,-1 0,1 0,-1-51,0 51,-25-25,26 25,-1-51,-25 26,26-1,-26 1,25-1,-25 1,0 0,25-1,-25 1,0-1,0 77,0 0,0-26,0 26,0-25,0-1,0 0,0 1,51-26,-25 0,-1 0,0 0,1 0,-1 0,26-26,-26 26,1-25,-1 25,1-25</inkml:trace>
          <inkml:trace contextRef="#ctx0" brushRef="#br1" timeOffset="225332.4604">2692-43,'0'0,"0"-26,-25 26,25 51,25-51,-25 51,0-26,51 26,-51-26,25 26,-25-25,26-1,-26 26,25-26,-25 1,0-1,0 0,25 1,-25-1,0 1,0-1,0 0,0 1,0-1,0 1,-25-26,-26 0</inkml:trace>
          <inkml:trace contextRef="#ctx0" brushRef="#br1" timeOffset="226136.3574">3835 185,'0'0,"-51"-25,26-1,25 1,-26 25,26-25,-25 25,25 50,0 1,0-25,0 24,0-24,0 25,0-26,0 26,0-26,0 1,0 24,0-24,0-1,0 1,0-1,51-25,-51 25,51 1,-26-26,0 0,1 0,-1 0,26 0,0-51,-26 51</inkml:trace>
          <inkml:trace contextRef="#ctx0" brushRef="#br1" timeOffset="226374.4504">4114 109,'0'0,"0"-25,-25 25,25 25,0 26,0-26,51 1,-51 24,0-24,0-1,0 26,0-26,0 1,0 25,0-26,0 0,0 1,0-1,0 1,0-1,-26 0,26-75</inkml:trace>
          <inkml:trace contextRef="#ctx0" brushRef="#br1" timeOffset="226674.997">4470 134,'0'-25,"-51"25,26 0,-1 0,1 25,0-25,-1 51,1-25,-1-1,1 0,25 1,-25-1,25 1,0-1,0 0,0 1,0-1,25 1,-25-1,51-25,-51 25,25-25,1 26,-1-26,0 0,-25 25,26-25,-1 0,1 0</inkml:trace>
          <inkml:trace contextRef="#ctx0" brushRef="#br1" timeOffset="227039.8929">4495 566,'26'0,"-26"-25,25-1,1 1,-26 0,25 25,-25-26,25 1,-25-1,26 26,-1-25,-25 0,26-1,-26 1,25 25,-25-51,25 26,-25-1,0 1,0-1,0 1,0 0,-25 25,25 50,0-24,0 25,0-26,0 0,0 1,0-1,0 1,25-1,-25 0,26 1,-26-1,0 1,25-1,-25 0,26 1,-26-1,0 1,0-1,-51-25,51-51</inkml:trace>
          <inkml:trace contextRef="#ctx0" brushRef="#br1" timeOffset="227507.0434">5359-170,'-25'0,"25"-26,0 1,0-1,0 1,25 25,26 0,-51-25,25 25,1 0,-1 0,0 0,1 0,-1 50,1-24,-1 25,-25-26,0 0,0 1,25-1,-25 1,0-1,0 0,0 1,0-1,0 1,0-1,-50 0,50 1,0-1,-26 1,26-1,-25 0,25 1,0-1,0 1,0-1,0 0,0 1,51-1,-51 1</inkml:trace>
          <inkml:trace contextRef="#ctx0" brushRef="#br1" timeOffset="227746.0646">5689 795,'0'0,"0"25,0 1,0-52</inkml:trace>
        </inkml:traceGroup>
      </inkml:traceGroup>
    </inkml:traceGroup>
    <inkml:traceGroup>
      <inkml:annotationXML>
        <emma:emma xmlns:emma="http://www.w3.org/2003/04/emma" version="1.0">
          <emma:interpretation id="{9A569D20-0835-4EC7-AAA3-876A9F5A9EC7}" emma:medium="tactile" emma:mode="ink">
            <msink:context xmlns:msink="http://schemas.microsoft.com/ink/2010/main" type="paragraph" rotatedBoundingBox="11826,13559 20582,14202 20438,16166 11681,1552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6497072-3CBD-4E2E-A80A-30178EB1A9F1}" emma:medium="tactile" emma:mode="ink">
              <msink:context xmlns:msink="http://schemas.microsoft.com/ink/2010/main" type="line" rotatedBoundingBox="11826,13559 18836,14074 18755,15187 11744,14672"/>
            </emma:interpretation>
          </emma:emma>
        </inkml:annotationXML>
        <inkml:traceGroup>
          <inkml:annotationXML>
            <emma:emma xmlns:emma="http://www.w3.org/2003/04/emma" version="1.0">
              <emma:interpretation id="{7C4DE5B9-ACE3-4FB7-B34A-569645759D76}" emma:medium="tactile" emma:mode="ink">
                <msink:context xmlns:msink="http://schemas.microsoft.com/ink/2010/main" type="inkWord" rotatedBoundingBox="11826,13560 15270,13813 15188,14925 11744,14672"/>
              </emma:interpretation>
              <emma:one-of disjunction-type="recognition" id="oneOf3">
                <emma:interpretation id="interp15" emma:lang="en-US" emma:confidence="0.5">
                  <emma:literal>pumping</emma:literal>
                </emma:interpretation>
                <emma:interpretation id="interp16" emma:lang="en-US" emma:confidence="0.5">
                  <emma:literal>pumpkin y</emma:literal>
                </emma:interpretation>
                <emma:interpretation id="interp17" emma:lang="en-US" emma:confidence="0">
                  <emma:literal>pumping y</emma:literal>
                </emma:interpretation>
                <emma:interpretation id="interp18" emma:lang="en-US" emma:confidence="0">
                  <emma:literal>pumper y</emma:literal>
                </emma:interpretation>
                <emma:interpretation id="interp19" emma:lang="en-US" emma:confidence="0">
                  <emma:literal>pump's y</emma:literal>
                </emma:interpretation>
              </emma:one-of>
            </emma:emma>
          </inkml:annotationXML>
          <inkml:trace contextRef="#ctx0" brushRef="#br1" timeOffset="243984.0001">584 1989,'0'-26,"25"26,1 0,-1 0,-25-25,25 25,1 0,-1 0,1 0,-1 0,0 0,1 0,-1 0,1 0,-26 25,25-25,0 26,-25-1,26-25,-26 25,25-25,-25 26,0-1,0 1,0-1,-25-25,25 25,-51-25,26 26,-1-26,1 0,-1 0,1 25,0-25,-1 0,1 0,-1 0,26-25</inkml:trace>
          <inkml:trace contextRef="#ctx0" brushRef="#br1" timeOffset="243407.2889">635 1785,'0'0,"0"-25,0 50,0 26,0-25,25-1,-25 0,0 26,0-25,25 24,-25 1,0-25,0 24,26 1,-26-25,0 24,0-24,0 25,0-26,0 26,0-26,0 1,0-1,0 26,0-26,-26 1,26-1,0 0,0 1,0-1,0-50,0-26,0 0</inkml:trace>
          <inkml:trace contextRef="#ctx0" brushRef="#br1" timeOffset="244746.4343">1193 2090,'0'-25,"0"-1,26 1,-1 0,1 25,-1 0,0 0,-25 50,26-24,-26-1,0 1,0-1,0 26,0-26,0 1,0-1,0 0,0 1,0 25,0-26,0 0,0 1,0-1,25-25,1 0,-1-25,0 25,1-26,-1-24,1 50,-1-26,0 1,1-1,-26 1,25 0,-25-1,0 1,0-1,0 1,0 0,-25 25,25 25,0 26,0-26,0 1,0-1,0 0,0 1,25-1,-25 1,51-1,-51 0,25-25,-25 26,26-26,-1 0,1 0,-1 0,0-26,1 26</inkml:trace>
          <inkml:trace contextRef="#ctx0" brushRef="#br1" timeOffset="245262.9749">1905 2141,'-26'0,"26"51,0-26,0 1,0-1,0 0,0 1,51-1,-51 1,0-1,0 0,0 1,0-52,-25 26,25-50,0 24,0 1,0-1,0 1,50 0,-24-1,25 26,-26 0,26 0,-26 0,-25 26,26-26,-1 25,-25 0,25-25,-25 26,0-1,0-50,0-1,0 1,0 0,26-1,-26 1,51 25,-51-26,50 26,-24 0,-1 0,1 0,-1 0,0 0,1 26,-1 25,-25-1,26-24,-26-1,0 1,0-1,0 0,0 1</inkml:trace>
          <inkml:trace contextRef="#ctx0" brushRef="#br1" timeOffset="245786.0604">2616 2268,'0'-25,"0"-1,0 1,0-1,51 26,-1 0,-24 0,-1 0,1 0,24 0,-24 51,-1-51,1 26,-1-1,-25 0,25 1,-25-1,26 1,-26-1,0 0,0 1,0-1,-51-25,51 26,-51-1,26 0,-1-25,1 26,0-26,-1 0,1 0</inkml:trace>
          <inkml:trace contextRef="#ctx0" brushRef="#br1" timeOffset="245523.558">2641 2116,'0'127,"0"-254,0 279,0-127,26 1,-26-1,0 26,25-26,-25 1,25 25,-25-26,0 0,0 26,26-25,-26-1,0 0,0 1,0-1,0 1,0-1,-26-25</inkml:trace>
          <inkml:trace contextRef="#ctx0" brushRef="#br1" timeOffset="245995.0029">3225 2192,'0'-26,"0"77,0 0,0-26,0 1,0-1,26 1,-26 24,0-24,25-1,-25 1,26-1,-26 0,0 1</inkml:trace>
          <inkml:trace contextRef="#ctx0" brushRef="#br1" timeOffset="246179.9636">3276 2039,'0'0,"26"0,-26 26,25-26</inkml:trace>
          <inkml:trace contextRef="#ctx0" brushRef="#br1" timeOffset="246739.7024">3378 2217,'25'0,"-25"26,26-26,-1 0,0 0,1 50,-1-24,1-1,-1-25,0 26,1-1,-1-25,1 0,-1 0,0 0,1 0,-1 0,1 0,-1-25,-25-1,0 1,0-1,0 1,0 0,0-1,0 77,0 0,0-26,0 26,25-26,-25 26,0-25,26 24,-26 1,0 0,25 0,-25-26,0 26,0 0,26 0,-26-26,0 26,0-26,0 1,-51-1,51 0,-26 1,1-1,-26-25,26 0,-1 0,26-51,-25 51,25-50,0 24,0-25,0 1,0 24,0-25,0 1,25-1,-25 0,51 0,-25 0,-1 26,26 0,-26-1,26 1,-26-1,1 26</inkml:trace>
        </inkml:traceGroup>
        <inkml:traceGroup>
          <inkml:annotationXML>
            <emma:emma xmlns:emma="http://www.w3.org/2003/04/emma" version="1.0">
              <emma:interpretation id="{4DA3ACBA-F507-423A-8760-08F66C1E6A57}" emma:medium="tactile" emma:mode="ink">
                <msink:context xmlns:msink="http://schemas.microsoft.com/ink/2010/main" type="inkWord" rotatedBoundingBox="15672,13842 18836,14074 18782,14815 15617,14583"/>
              </emma:interpretation>
              <emma:one-of disjunction-type="recognition" id="oneOf4">
                <emma:interpretation id="interp20" emma:lang="en-US" emma:confidence="0.5">
                  <emma:literal>Lemma</emma:literal>
                </emma:interpretation>
                <emma:interpretation id="interp21" emma:lang="en-US" emma:confidence="0.5">
                  <emma:literal>rem ma</emma:literal>
                </emma:interpretation>
                <emma:interpretation id="interp22" emma:lang="en-US" emma:confidence="0">
                  <emma:literal>hem ma</emma:literal>
                </emma:interpretation>
                <emma:interpretation id="interp23" emma:lang="en-US" emma:confidence="0">
                  <emma:literal>Hem ma</emma:literal>
                </emma:interpretation>
                <emma:interpretation id="interp24" emma:lang="en-US" emma:confidence="0">
                  <emma:literal>Jem ma</emma:literal>
                </emma:interpretation>
              </emma:one-of>
            </emma:emma>
          </inkml:annotationXML>
          <inkml:trace contextRef="#ctx0" brushRef="#br1" timeOffset="247064.382">4445 2065,'0'-26,"0"77,25-51,-25 51,0-26,25 1,-25 25,0-26,26 26,-26-26,0 26,25-26,-25 26,0-25,0-1,26 26,-26-26,0 1,0 24,25-24,-25-1,25 1,-25-1,26-25,-1 25,1-25,-1 0,0 0,1 0,25 0,-26-50,0 50,1-26,-1 26,1-51</inkml:trace>
          <inkml:trace contextRef="#ctx0" brushRef="#br1" timeOffset="247423.8344">5054 2547,'-25'0,"76"0,-26 0,26 0,-26 0,1 0,-1 0,26-25,-26 25,1 0,-1 0,0 0,1-25,-26-1,0 1,-26-1,-24 1,24 0,-25 25,26 0,25-26,-25 26,-1 0,1 0,-1 51,26-26,0 1,0-1,0 1,0-1,0 26,0-26,0 1,26-1,-26 0,0 1,51-1,-26 1,0-1,1-25,-1 0,1 0,-1 0,0 0,1 0,-1 0,1-51</inkml:trace>
          <inkml:trace contextRef="#ctx0" brushRef="#br1" timeOffset="247895.0039">5638 2420,'-25'0,"0"51,25-25,0 24,0-24,0-1,0 1,0-1,0 0,0 1,50-1,-50-50,0-1,0-24,0 24,0 1,0-1,26 1,-26 0,51-1,-26 26,0-25,1 25,-1 0,1 0,-1 51,-25-1,25-50,-25 26,0 25,26-26,-26 0,0 1,0-52,0-24,25 24,1-25,24 26,-24 25,-1 0,1 0,-1 0,0 0,1 25,-1 1,-25 25,26-26,-26 0,0 1,0-1</inkml:trace>
          <inkml:trace contextRef="#ctx0" brushRef="#br1" timeOffset="248421.0841">6324 2395,'0'51,"-25"-51,25 25,0 26,0-26,0 1,0-1,0 1,0-1,0 0,0 1,0-1,0 1,25-1,-25 0,0-50,0-26,0 0,0 26,0 0,26-1,-26 1,25-1,26 1,0 0,-26 25,0 0,1 0,-26 50,25-50,-25 26,26-1,-26 1,0 24,0-24,25-26,-25-51,25 26,1-26,-26 25,25 26,-25-25,26 0,-1 25,0-26,1 26,-1 0,1 0,-1 0,0 26,-25-1,26-25,-26 51,0-26,0 1,25-26,-25 25,0 0,26-25,-1 26,0-26,1 0,-1 0,1 0</inkml:trace>
          <inkml:trace contextRef="#ctx0" brushRef="#br1" timeOffset="248714.7363">7416 2573,'0'0,"26"0,-26-26,0 1,0 0,-26 25,-24 0,-1 50,25 1,1-51,0 26,-1 24,26-24,0-1,0 1,26-26,-1 0,0-51,26 25,-25 26,-26-50,25 50,0-26,1 1,-1 25,-25-26,26 26,-1 0,-25 51,0-25,0 24,0-24,25-1,-25 1,0-1,0 0,0 1,26-26</inkml:trace>
        </inkml:traceGroup>
      </inkml:traceGroup>
      <inkml:traceGroup>
        <inkml:annotationXML>
          <emma:emma xmlns:emma="http://www.w3.org/2003/04/emma" version="1.0">
            <emma:interpretation id="{CDB90789-D8EE-4296-A92E-9FDC1C047C3F}" emma:medium="tactile" emma:mode="ink">
              <msink:context xmlns:msink="http://schemas.microsoft.com/ink/2010/main" type="line" rotatedBoundingBox="16377,14807 20520,15144 20436,16183 16292,15847"/>
            </emma:interpretation>
          </emma:emma>
        </inkml:annotationXML>
        <inkml:traceGroup>
          <inkml:annotationXML>
            <emma:emma xmlns:emma="http://www.w3.org/2003/04/emma" version="1.0">
              <emma:interpretation id="{2C15A2EF-096B-463F-A3F0-FF63C2E9D5B5}" emma:medium="tactile" emma:mode="ink">
                <msink:context xmlns:msink="http://schemas.microsoft.com/ink/2010/main" type="inkWord" rotatedBoundingBox="16377,14807 17728,14917 17667,15665 16316,15556"/>
              </emma:interpretation>
              <emma:one-of disjunction-type="recognition" id="oneOf5">
                <emma:interpretation id="interp25" emma:lang="en-US" emma:confidence="0.5">
                  <emma:literal>for</emma:literal>
                </emma:interpretation>
                <emma:interpretation id="interp26" emma:lang="en-US" emma:confidence="0">
                  <emma:literal>four</emma:literal>
                </emma:interpretation>
                <emma:interpretation id="interp27" emma:lang="en-US" emma:confidence="0">
                  <emma:literal>flor</emma:literal>
                </emma:interpretation>
                <emma:interpretation id="interp28" emma:lang="en-US" emma:confidence="0">
                  <emma:literal>fore</emma:literal>
                </emma:interpretation>
                <emma:interpretation id="interp29" emma:lang="en-US" emma:confidence="0">
                  <emma:literal>fort</emma:literal>
                </emma:interpretation>
              </emma:one-of>
            </emma:emma>
          </inkml:annotationXML>
          <inkml:trace contextRef="#ctx0" brushRef="#br1" timeOffset="249490.6704">5130 3690,'0'0,"0"-50,-25 50,25-26,0 1,0-1,51 26,-51-25,76 0,-51-1,1 26,25-25,-26 25,26-26,-26 26,26 0,-26 0,1 0,-1 0,1 0,-26 26,0-1,25 1,-25 24,0-24,0-1,0 1,25-1,1-25,-1 0,1 0,-1 0,0 0,1 0,-1-25,1 25,-1-26,-25-25,0 26,0 0,0-1,-25 26,25-25,-51 25,25 0,1 0,0 0,-1 0</inkml:trace>
          <inkml:trace contextRef="#ctx0" brushRef="#br1" timeOffset="249114.8919">5562 3157,'0'0,"0"-25,0-1,-51 26,51-25,-25-1,0 26,25-25,-26 25,1 0,25 25,-26-25,26 51,-25-25,25-1,0 26,-25-26,25 1,0 24,0-24,0 25,0-26,0 0,0 1,0 25,0-26,0 0,25 1,-25-1,0 1,25-1,-25 0</inkml:trace>
          <inkml:trace contextRef="#ctx0" brushRef="#br1" timeOffset="249771.2348">5969 3487,'25'26,"0"-26,1 0,-1 25,1 0,-1 1,0-1,1-25,-1 26,-25-1,26 0,-1 1,-25-1,25 1,-25-1,0 0,0 1,-25-26,-26 0,51-26,0-24,0 24,0 1,0-26,0 26,51-1,-51-25,25 26,-25 0,51-1,0 1,-26 25,1-26,-1 26,1-25</inkml:trace>
        </inkml:traceGroup>
        <inkml:traceGroup>
          <inkml:annotationXML>
            <emma:emma xmlns:emma="http://www.w3.org/2003/04/emma" version="1.0">
              <emma:interpretation id="{A8FEB3FF-694C-4999-B5AC-14BC7FC60111}" emma:medium="tactile" emma:mode="ink">
                <msink:context xmlns:msink="http://schemas.microsoft.com/ink/2010/main" type="inkWord" rotatedBoundingBox="18071,15987 18169,15146 18583,15194 18484,16036"/>
              </emma:interpretation>
              <emma:one-of disjunction-type="recognition" id="oneOf6">
                <emma:interpretation id="interp30" emma:lang="en-US" emma:confidence="0.5">
                  <emma:literal>$</emma:literal>
                </emma:interpretation>
                <emma:interpretation id="interp31" emma:lang="en-US" emma:confidence="0">
                  <emma:literal>*</emma:literal>
                </emma:interpretation>
                <emma:interpretation id="interp32" emma:lang="en-US" emma:confidence="0">
                  <emma:literal>#</emma:literal>
                </emma:interpretation>
                <emma:interpretation id="interp33" emma:lang="en-US" emma:confidence="0">
                  <emma:literal>€</emma:literal>
                </emma:interpretation>
                <emma:interpretation id="interp34" emma:lang="en-US" emma:confidence="0">
                  <emma:literal>)</emma:literal>
                </emma:interpretation>
              </emma:one-of>
            </emma:emma>
          </inkml:annotationXML>
          <inkml:trace contextRef="#ctx0" brushRef="#br1" timeOffset="250104.8981">7188 3513,'0'-26,"0"1,-51 25,51-26,-25 1,25 0,-26 25,26-26,-25 26,-1 0,1 0,25 26,-25-26,25 50,-26-50,26 51,0-25,-25-1,25 0,0 1,0-1,-26 1,26-1,0 0,0 1,0-1,0 1,51-1,-25 0,24-25,-24 0,-1 0,26 0,-26 0,1 0,25 0,-26-25</inkml:trace>
          <inkml:trace contextRef="#ctx0" brushRef="#br1" timeOffset="252187.0532">6934 3513,'25'-26,"1"26,-1-25,0 25,1 0,-1 0,1 0,-1 0,0 0,1 0,-1 0,1 25,-1-25,0 51,-25-26,26 1,-26-1,0 1,0-1,0 0,0 26,-26-25,26-1,-50 0,-1 1,25-1,1-25,0 26,-1-26,1 25,-1-25,1 0,0 0,25-51</inkml:trace>
          <inkml:trace contextRef="#ctx0" brushRef="#br1" timeOffset="251810.2847">7010 3563,'0'-25,"0"50,0 1,0-1,0 1,0 24,0-24,0 25,0-26,0 26,0-26,0 26,0-26,-25 1,25 25,0-26,0 0,0 1,0-1,0 1,-26-1,26 0</inkml:trace>
        </inkml:traceGroup>
        <inkml:traceGroup>
          <inkml:annotationXML>
            <emma:emma xmlns:emma="http://www.w3.org/2003/04/emma" version="1.0">
              <emma:interpretation id="{FD32D1C9-212D-427D-B3B0-F6B04E5D0DA4}" emma:medium="tactile" emma:mode="ink">
                <msink:context xmlns:msink="http://schemas.microsoft.com/ink/2010/main" type="inkWord" rotatedBoundingBox="18715,15324 19697,15257 19730,15745 18749,15812"/>
              </emma:interpretation>
              <emma:one-of disjunction-type="recognition" id="oneOf7">
                <emma:interpretation id="interp35" emma:lang="en-US" emma:confidence="0.5">
                  <emma:literal>DH</emma:literal>
                </emma:interpretation>
                <emma:interpretation id="interp36" emma:lang="en-US" emma:confidence="0">
                  <emma:literal>Dat</emma:literal>
                </emma:interpretation>
                <emma:interpretation id="interp37" emma:lang="en-US" emma:confidence="0">
                  <emma:literal>Dt</emma:literal>
                </emma:interpretation>
                <emma:interpretation id="interp38" emma:lang="en-US" emma:confidence="0">
                  <emma:literal>Dot</emma:literal>
                </emma:interpretation>
                <emma:interpretation id="interp39" emma:lang="en-US" emma:confidence="0">
                  <emma:literal>DHH</emma:literal>
                </emma:interpretation>
              </emma:one-of>
            </emma:emma>
          </inkml:annotationXML>
          <inkml:trace contextRef="#ctx0" brushRef="#br1" timeOffset="252484.731">7543 3563,'0'-25,"26"25,-1 0,1 25,-1 26,-25-25,0-1,0 26,0-26,0 1,0-1,0 0,0 1,0-1,-25 1,25-1,-26 0,1-25</inkml:trace>
          <inkml:trace contextRef="#ctx0" brushRef="#br1" timeOffset="252749.8687">7594 3589,'0'-26,"51"26,-26 0,26 0,-25 0,-1 51,0-51,1 26,-1 24,-25-24,0-1,26 1,-26-1,0 0,-51 1,51-1,-51-25,26 26,-26-26,25 25,1-25,0 0,-1 0,1 25,-1-25,1 0,25-50</inkml:trace>
          <inkml:trace contextRef="#ctx0" brushRef="#br1" timeOffset="253027.9164">8178 3563,'-25'0,"25"-25,0 76,0-26,0 26,0 0,0-26,0 1,0-1,0 0,0 1,-25-1,25 1,0-1,0 0,-26 1,1-26,25-26</inkml:trace>
          <inkml:trace contextRef="#ctx0" brushRef="#br1" timeOffset="253211.0919">8356 3462,'0'25,"0"26,0-26,0 1,0-1,0 1,0-1,0 0,0 1,0-1,0 1,0-1,0 0,26 1,-26-1,0 1,25-26,-25 25</inkml:trace>
          <inkml:trace contextRef="#ctx0" brushRef="#br1" timeOffset="253380.6638">8204 3792,'0'-25,"25"25,-25-26,51 26,-26-25,1 25,-1-26,1 26,-1-25,26 25,-26-25</inkml:trace>
        </inkml:traceGroup>
        <inkml:traceGroup>
          <inkml:annotationXML>
            <emma:emma xmlns:emma="http://www.w3.org/2003/04/emma" version="1.0">
              <emma:interpretation id="{B92EBC1A-7232-4AB3-B0FB-7712F81ABD18}" emma:medium="tactile" emma:mode="ink">
                <msink:context xmlns:msink="http://schemas.microsoft.com/ink/2010/main" type="inkWord" rotatedBoundingBox="20041,15146 20517,15185 20446,16054 19970,16015"/>
              </emma:interpretation>
              <emma:one-of disjunction-type="recognition" id="oneOf8">
                <emma:interpretation id="interp40" emma:lang="en-US" emma:confidence="0.5">
                  <emma:literal>?</emma:literal>
                </emma:interpretation>
                <emma:interpretation id="interp41" emma:lang="en-US" emma:confidence="0">
                  <emma:literal>!</emma:literal>
                </emma:interpretation>
                <emma:interpretation id="interp42" emma:lang="en-US" emma:confidence="0">
                  <emma:literal>.</emma:literal>
                </emma:interpretation>
                <emma:interpretation id="interp43" emma:lang="en-US" emma:confidence="0">
                  <emma:literal>7</emma:literal>
                </emma:interpretation>
                <emma:interpretation id="interp44" emma:lang="en-US" emma:confidence="0">
                  <emma:literal>:</emma:literal>
                </emma:interpretation>
              </emma:one-of>
            </emma:emma>
          </inkml:annotationXML>
          <inkml:trace contextRef="#ctx0" brushRef="#br1" timeOffset="253711.0175">8813 3360,'51'0,"-25"0,24 0,-24 0,-1 0,1 0,-1 26,0-26,1 25,-1 0,-25 1,0-1,0 1,0-1,0 0,0 1,0-1,0 1,0-1,-25 0,25 1,0-1,-51 1,51-1,-25 0,-1 1,26-1,-25-25,25 26,-26-1</inkml:trace>
          <inkml:trace contextRef="#ctx0" brushRef="#br1" timeOffset="253923.0369">9220 4249,'0'0,"-26"0,26-25,0-1</inkml:trace>
        </inkml:traceGroup>
      </inkml:traceGroup>
    </inkml:traceGroup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4:09.42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61C8498-95A8-4103-BD2A-EFC8C8180FF7}" emma:medium="tactile" emma:mode="ink">
          <msink:context xmlns:msink="http://schemas.microsoft.com/ink/2010/main" type="writingRegion" rotatedBoundingBox="1260,469 24760,290 24817,7815 1317,7994"/>
        </emma:interpretation>
      </emma:emma>
    </inkml:annotationXML>
    <inkml:traceGroup>
      <inkml:annotationXML>
        <emma:emma xmlns:emma="http://www.w3.org/2003/04/emma" version="1.0">
          <emma:interpretation id="{04F7B03E-3283-43A8-9F03-8E2C4C115B71}" emma:medium="tactile" emma:mode="ink">
            <msink:context xmlns:msink="http://schemas.microsoft.com/ink/2010/main" type="paragraph" rotatedBoundingBox="1248,545 16754,269 16781,1776 1275,20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160809-F685-4915-AAB6-F559476B3328}" emma:medium="tactile" emma:mode="ink">
              <msink:context xmlns:msink="http://schemas.microsoft.com/ink/2010/main" type="line" rotatedBoundingBox="1248,545 16754,269 16781,1776 1275,2052"/>
            </emma:interpretation>
          </emma:emma>
        </inkml:annotationXML>
        <inkml:traceGroup>
          <inkml:annotationXML>
            <emma:emma xmlns:emma="http://www.w3.org/2003/04/emma" version="1.0">
              <emma:interpretation id="{9706C708-E153-4CC2-A3E5-A42484ABBD6C}" emma:medium="tactile" emma:mode="ink">
                <msink:context xmlns:msink="http://schemas.microsoft.com/ink/2010/main" type="inkWord" rotatedBoundingBox="1256,940 3768,895 3788,2007 1275,2052"/>
              </emma:interpretation>
              <emma:one-of disjunction-type="recognition" id="oneOf0">
                <emma:interpretation id="interp0" emma:lang="en-US" emma:confidence="0.5">
                  <emma:literal>NFA</emma:literal>
                </emma:interpretation>
                <emma:interpretation id="interp1" emma:lang="en-US" emma:confidence="0.5">
                  <emma:literal>N FA</emma:literal>
                </emma:interpretation>
                <emma:interpretation id="interp2" emma:lang="en-US" emma:confidence="0">
                  <emma:literal>N F*</emma:literal>
                </emma:interpretation>
                <emma:interpretation id="interp3" emma:lang="en-US" emma:confidence="0">
                  <emma:literal>N FK</emma:literal>
                </emma:interpretation>
                <emma:interpretation id="interp4" emma:lang="en-US" emma:confidence="0">
                  <emma:literal>TVFA</emma:literal>
                </emma:interpretation>
              </emma:one-of>
            </emma:emma>
          </inkml:annotationXML>
          <inkml:trace contextRef="#ctx0" brushRef="#br0">25 226,'-25'-26,"25"1,0-1,0 1,51 25,101 25,-127 26,26 0,-25-26,24 1,-24 25,-1-26,1 0,-1 26,0-25,1-1,-1 0,1 1,-26-1,25 1,0-1,-25 0,26-25,-1 26,-25-77,0 0,26 26,-26-26,0 0,0 0,0 1,0-1,25 0,-25 0,0 0,0 26,0-26,0 26,25-1,-25 1,0 50</inkml:trace>
          <inkml:trace contextRef="#ctx0" brushRef="#br0" timeOffset="-371.9459">76-28,'0'-26,"0"52,0-1,0 0,0 26,0-25,0-1,0 26,0 0,0-26,0 26,0-26,0 26,0-26,0 26,0-25,-25-1,25 0,0 26,0-25,0-1,0 0,-26 1,26-1,0 1,-25-26</inkml:trace>
          <inkml:trace contextRef="#ctx0" brushRef="#br0" timeOffset="471.9157">1067 302,'0'0,"0"-26,50 26,-24-25,-1 0,1 25,24-26,1 1,0 25,-26-26,26 26,0 0,-26 0,26 0,-25 0,-1 0,0 26,1-26</inkml:trace>
          <inkml:trace contextRef="#ctx0" brushRef="#br0" timeOffset="267.4184">1143 73,'-26'0,"26"26,0-1,0 0,0 1,0 25,0-26,0 26,51 0,-51-26,0 26,26 0,-26-1,25 1,-25 0,25 0,-25 0,26-1,-26 1,0-25,0 24,0-24,0-1,0 1,0-1,-51 0</inkml:trace>
          <inkml:trace contextRef="#ctx0" brushRef="#br0" timeOffset="681.1887">1143 657,'51'0,"-26"0,26 0,-26 0,1 0,-1 0,0 0,26 0,-25 0,-1 0,26 0,-26 0,1-25,-1 25,0 0,1-25</inkml:trace>
          <inkml:trace contextRef="#ctx0" brushRef="#br0" timeOffset="1340.8947">2006 708,'26'0,"-26"-25,76 25,-51-26,26 26,-25-25,24 0,1 25,0-26,-26 26</inkml:trace>
          <inkml:trace contextRef="#ctx0" brushRef="#br0" timeOffset="939.0618">2159 251,'0'-25,"-26"25,26 50,0-24,0 25,-25-26,25 26,0-26,0 1,0 24,0-24,-25-1,25 26,0-26,-26 1,26-1,0 26,0-26,-25 1,25-1,0 1,-26-1,26 0</inkml:trace>
          <inkml:trace contextRef="#ctx0" brushRef="#br0" timeOffset="1158.9236">2108 353,'25'-26,"1"26,-1 0,1 26,-1-1,0-25,1 51,-1-26,1 1,-1-1,0 0,-25 1,26 25,-1-26,1 0,-26 1,25-1,-25 1,25-1,-25 0</inkml:trace>
        </inkml:traceGroup>
        <inkml:traceGroup>
          <inkml:annotationXML>
            <emma:emma xmlns:emma="http://www.w3.org/2003/04/emma" version="1.0">
              <emma:interpretation id="{5B58B61C-2EF0-4213-8AEB-85542BC5B765}" emma:medium="tactile" emma:mode="ink">
                <msink:context xmlns:msink="http://schemas.microsoft.com/ink/2010/main" type="inkWord" rotatedBoundingBox="4974,1388 5943,1371 5946,1571 4978,1588"/>
              </emma:interpretation>
              <emma:one-of disjunction-type="recognition" id="oneOf1">
                <emma:interpretation id="interp5" emma:lang="en-US" emma:confidence="0.5">
                  <emma:literal>~</emma:literal>
                </emma:interpretation>
                <emma:interpretation id="interp6" emma:lang="en-US" emma:confidence="0">
                  <emma:literal>r</emma:literal>
                </emma:interpretation>
                <emma:interpretation id="interp7" emma:lang="en-US" emma:confidence="0">
                  <emma:literal>n</emma:literal>
                </emma:interpretation>
                <emma:interpretation id="interp8" emma:lang="en-US" emma:confidence="0">
                  <emma:literal>^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4129.0299">3708 530,'0'26,"0"-1,26-25,-1-25,-25-1,25 26,1-25,-26 0,25 25,1-26,-1 26,-25-25,25 25,1-26,-1 26,1 0,-1 0,0 0,1 0,-1 0,1 0,-1 0,0 0,1 26,-1-26,1 25,-1-25,0 26,1-26,-1 25,1-25,-26 25,25-25,0 26,1-26,-26 25,25-25,1 0,-1 0,0 0,-25-25,26-1,-26-24,25 50,-25-26,26 1,-26-1,25 26,0-25</inkml:trace>
        </inkml:traceGroup>
        <inkml:traceGroup>
          <inkml:annotationXML>
            <emma:emma xmlns:emma="http://www.w3.org/2003/04/emma" version="1.0">
              <emma:interpretation id="{50BD1C95-F451-4383-8A4F-EF0ECD77194B}" emma:medium="tactile" emma:mode="ink">
                <msink:context xmlns:msink="http://schemas.microsoft.com/ink/2010/main" type="inkWord" rotatedBoundingBox="7479,434 9357,401 9375,1428 7498,1462"/>
              </emma:interpretation>
              <emma:one-of disjunction-type="recognition" id="oneOf2">
                <emma:interpretation id="interp10" emma:lang="en-US" emma:confidence="0.5">
                  <emma:literal>Q:</emma:literal>
                </emma:interpretation>
                <emma:interpretation id="interp11" emma:lang="en-US" emma:confidence="0">
                  <emma:literal>QU:</emma:literal>
                </emma:interpretation>
                <emma:interpretation id="interp12" emma:lang="en-US" emma:confidence="0">
                  <emma:literal>Qu:</emma:literal>
                </emma:interpretation>
                <emma:interpretation id="interp13" emma:lang="en-US" emma:confidence="0">
                  <emma:literal>QA:</emma:literal>
                </emma:interpretation>
                <emma:interpretation id="interp14" emma:lang="en-US" emma:confidence="0">
                  <emma:literal>QQ:</emma:literal>
                </emma:interpretation>
              </emma:one-of>
            </emma:emma>
          </inkml:annotationXML>
          <inkml:trace contextRef="#ctx0" brushRef="#br0" timeOffset="7839.8795">7696-181,'0'0,"0"-25,25 25,26 0,0 0,-26-26,1 26</inkml:trace>
          <inkml:trace contextRef="#ctx0" brushRef="#br0" timeOffset="8073.4185">7798 175,'0'0,"0"25,-26-25,26 26,0-1,26-25,24 0,1 0,-25 0,-1 0,0 0,26 0,-25 0,-1 0,0-25</inkml:trace>
          <inkml:trace contextRef="#ctx0" brushRef="#br0" timeOffset="7319.2922">6528-435,'0'-25,"0"-1,0 1,0 0,-26-1,1 26,-1 0,1 0,0 0,-1 51,1-51,25 25,-26-25,26 51,-25-25,25-1,-25 0,25 26,0-25,-26 24,26-24,0 25,-25-1,25-24,0 25,0-1,0-24,0 25,0-26,0 26,51-26,-51 1,25-1,-25 0,51-25,-26 26,26-1,-26-25,1 0,25 0,-26 0,26 0,-26 0,26 0,0-25,-26 25,26-26,-26 26,1-50,-1 24,26 1,-26-1,1-24,-26 24,25-25,1 1,-26-1,0 0,0 0,0 0,0 1,0-1,0 25,-26-24,26 24,-51 1,51-1,-50 1,-1 0,25 25,-24-26,24 26,-25 0,26 0,-26 0,26 0,-26 0,26 0,-1 0,1 0,-1 26,26-1</inkml:trace>
          <inkml:trace contextRef="#ctx0" brushRef="#br0" timeOffset="7625.0487">6477-206,'51'0,"-1"25,-24 26,-1-26,26 26,-26-25,1-1,-1 26,1-26,-1 1,0 24,1-24,-1-1,1 1,-1-1,0 0,1 1,-26-1,25 1,1-1,-1 0,-25 1,25-26,-25 25,0-76</inkml:trace>
        </inkml:traceGroup>
        <inkml:traceGroup>
          <inkml:annotationXML>
            <emma:emma xmlns:emma="http://www.w3.org/2003/04/emma" version="1.0">
              <emma:interpretation id="{0A14CF7E-DDEA-4CF3-B8C4-B1894E9810C0}" emma:medium="tactile" emma:mode="ink">
                <msink:context xmlns:msink="http://schemas.microsoft.com/ink/2010/main" type="inkWord" rotatedBoundingBox="9814,410 16755,287 16779,1661 9839,1785"/>
              </emma:interpretation>
              <emma:one-of disjunction-type="recognition" id="oneOf3">
                <emma:interpretation id="interp15" emma:lang="en-US" emma:confidence="0.5">
                  <emma:literal>{90--91-1}</emma:literal>
                </emma:interpretation>
                <emma:interpretation id="interp16" emma:lang="en-US" emma:confidence="0">
                  <emma:literal>{90--9.1-1}</emma:literal>
                </emma:interpretation>
                <emma:interpretation id="interp17" emma:lang="en-US" emma:confidence="0">
                  <emma:literal>{90--90-1}</emma:literal>
                </emma:interpretation>
                <emma:interpretation id="interp18" emma:lang="en-US" emma:confidence="0">
                  <emma:literal>{90--9.2-1}</emma:literal>
                </emma:interpretation>
                <emma:interpretation id="interp19" emma:lang="en-US" emma:confidence="0">
                  <emma:literal>{90--9.0-1}</emma:literal>
                </emma:interpretation>
              </emma:one-of>
            </emma:emma>
          </inkml:annotationXML>
          <inkml:trace contextRef="#ctx0" brushRef="#br0" timeOffset="10272.8734">12954 48,'0'0,"0"-26,0 1,0 0,0-1,-26 1,26-1,-25 1,25 0,-25 25,25-26,-26 26,1 0,-1 0,1 0,0 26,-1-26,1 50,-1-24,1-1,0 1,-1-1,1 0,-1 1,26-1,-25 1,25-1,-25-25,25 25,0 1,0-1,25-25,26 0,-26 0,1 0,-1-51,0 51,1-25,25 25,-26-25,-25-1,25 1,1-1,-1 1,1 25,-26-25,25-1,0 1,-25 76,-25-51,25 25,0 26,-25-26,25 1,0-1,0 0,-26 1,26-1,0 26,0-26,0 1,0-1,0 1,0-1,0 0,0 1,0-1,26-25,-26 26,25-26,-25 25,25-25,26 0,-25 0,-1 0,0 0,1 0,-1-25</inkml:trace>
          <inkml:trace contextRef="#ctx0" brushRef="#br0" timeOffset="10555.625">13360 276,'0'0,"-25"0,25 26,51-1,-51 26,0-26,0 1,0-1,0 1,0-1,0 0,0 1,0-1,0 1,0-1</inkml:trace>
          <inkml:trace contextRef="#ctx0" brushRef="#br0" timeOffset="10783.9543">13614 327,'-25'26,"-1"-1,26 26,-25-51,25 25,0 1,0-1,0 0,0 1,25-1,1 1,25-26,-26 0,0 0,1 0,-1 0</inkml:trace>
          <inkml:trace contextRef="#ctx0" brushRef="#br0" timeOffset="10968.2601">14021 530,'25'0,"0"0,-25-25,51 25,-25-25,-1 25,0 0</inkml:trace>
          <inkml:trace contextRef="#ctx0" brushRef="#br0" timeOffset="11194.9517">14376 276,'0'26,"0"-1,0 1,0-1,0 0,0 1,0-1,0 1,0-1,0 0,0 1,0-1,0 1,0-1,0 0</inkml:trace>
          <inkml:trace contextRef="#ctx0" brushRef="#br0" timeOffset="8560.9782">9017-511,'0'0,"-51"-25,26-1,-26 1,25 25,-24 0,24 25,1-25,25 51,0-26,-26 1,26-1,0 26,0-26,-25 26,25 0,0-26,0 26,0-25,0 24,0 1,0-25,0-1,0 26,0-26,0 1,0-1,0 0,0 1,-25-1,25 1,-26-26,26 25,-25-25,-1 25,1-25,0 0,25-50,50 24,-24 26,25 0,-26 0,-25 51,51-51,-26 25,1 26,-26-25,25-1,-25 0,25 26,-25-25,0-1,0 26,0-26,0 1,0-1,0 0,26 1,-26-1,0 1,25-1,1 0,-1-25,0 0,1 0,-1 0</inkml:trace>
          <inkml:trace contextRef="#ctx0" brushRef="#br0" timeOffset="9311.4823">9855-105,'0'0,"-25"-25,-1-26,26 26,-25-1,25 1,-26 25,26-25,0-1,-25 1,0 25,-1 0,1 51,-1-26,1 26,25-26,-25 1,-1 24,26-24,-25-1,25 1,-26-1,26 0,0 1,0-1,0 1,0-1,0 0,26-25,-1 0,26 0,-26 0,1-50,-1 50,1-26,-1 26,-25-51,25 26,1 0,-1-1,-25 1,26-1,-26 1,25 0,-25-1,0 77,0-26,-25 1,25 25,0-26,0 26,-26-26,26 26,0-26,0 26,0-25,0 24,0-24,0-1,0 1,0-1,26-25,-26 25,50-25,-24 0,-1 0,1 0,-1 0,0-25,1 25,-1-25,1-26,-1 25,-25 1,25 0,-25-1,0 52,0 24,-25-50,25 26,0-1,0 1,0-1,0 0,0 1,0-1,25-25,-25 26,26-26,25 0,-51 25,25-25,0 0,1 0,-1 0,-25-51,26 51,-1-25,0-1,-25 1,0 0,0-1,0 1,0-1,0 1,-25 0,25-1,-51 26,51-25,-25 25,-1 0,1 0,0 0,-1 0</inkml:trace>
          <inkml:trace contextRef="#ctx0" brushRef="#br0" timeOffset="9501.8684">10998 276,'25'0,"1"0,-1 0,-25-25,26 25,-1 0</inkml:trace>
          <inkml:trace contextRef="#ctx0" brushRef="#br0" timeOffset="9659.7738">11633 302,'0'25,"25"-25,1 0,-1 0,-25-25,26 25</inkml:trace>
          <inkml:trace contextRef="#ctx0" brushRef="#br0" timeOffset="11815.41">15062-587,'0'0,"0"-26,0 1,25 25,1 51,25 0,-51-1,25-24,0 25,1-26,-26 26,25-26,1 26,-26-26,25 1,0-1,-25 1,26-26,-1 25,1-25,-1 0,0 0,1-25,-26-1,0 1,0 50,0 26,-26 0,26-26,0 26,0-26,0 26,0 0,-25-26,25 26,0-25,0 24,0-24,0-1,25 1,-25-1,0 0,0 1,26-1,-26 1,0-1,0 0,0 1,-26-26,-24 25,-1-25,25 26,1-26,-26 0,26 25,-1-25,-24 0,24 0,1 0,-26 0</inkml:trace>
        </inkml:traceGroup>
      </inkml:traceGroup>
    </inkml:traceGroup>
    <inkml:traceGroup>
      <inkml:annotationXML>
        <emma:emma xmlns:emma="http://www.w3.org/2003/04/emma" version="1.0">
          <emma:interpretation id="{3A80F3AC-A322-45CB-BBDE-21DE052CAACF}" emma:medium="tactile" emma:mode="ink">
            <msink:context xmlns:msink="http://schemas.microsoft.com/ink/2010/main" type="paragraph" rotatedBoundingBox="4693,2491 21888,2361 21899,3839 4705,396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84E220C-5BEE-445B-8AF7-6B770F29A687}" emma:medium="tactile" emma:mode="ink">
              <msink:context xmlns:msink="http://schemas.microsoft.com/ink/2010/main" type="line" rotatedBoundingBox="4693,2491 21888,2361 21899,3839 4705,3969"/>
            </emma:interpretation>
          </emma:emma>
        </inkml:annotationXML>
        <inkml:traceGroup>
          <inkml:annotationXML>
            <emma:emma xmlns:emma="http://www.w3.org/2003/04/emma" version="1.0">
              <emma:interpretation id="{116866B7-3F4B-4299-8864-E5616B63E242}" emma:medium="tactile" emma:mode="ink">
                <msink:context xmlns:msink="http://schemas.microsoft.com/ink/2010/main" type="inkWord" rotatedBoundingBox="4693,2491 9339,2456 9350,3934 4705,3969"/>
              </emma:interpretation>
              <emma:one-of disjunction-type="recognition" id="oneOf4">
                <emma:interpretation id="interp20" emma:lang="en-US" emma:confidence="0.5">
                  <emma:literal>Guessing</emma:literal>
                </emma:interpretation>
                <emma:interpretation id="interp21" emma:lang="en-US" emma:confidence="0.5">
                  <emma:literal>Game sing</emma:literal>
                </emma:interpretation>
                <emma:interpretation id="interp22" emma:lang="en-US" emma:confidence="0">
                  <emma:literal>Gone sing</emma:literal>
                </emma:interpretation>
                <emma:interpretation id="interp23" emma:lang="en-US" emma:confidence="0">
                  <emma:literal>Gere sing</emma:literal>
                </emma:interpretation>
                <emma:interpretation id="interp24" emma:lang="en-US" emma:confidence="0">
                  <emma:literal>Glue sing</emma:literal>
                </emma:interpretation>
              </emma:one-of>
            </emma:emma>
          </inkml:annotationXML>
          <inkml:trace contextRef="#ctx0" brushRef="#br0" timeOffset="16844.4498">6426 1953,'0'0,"25"-26,-25 1,0 0,26-1,-26 1,0-1,-51 26,51 51,-25-51,25 26,-26-26,26 50,-51-24,51-1,-25 1,25-1,0 0,0 1,0-1,0 1,51-1,-51 0,25 1,-25-1,51 1,-26-1,-25 0,51-25,-51 26,26-26,-26 25,0 1,-51-1,0 0,0-25,26 0,-26 0,51-25,0 0,25-1,-25 1,51-1,0 1,-26 0,26-1,0-25,0 26,0 0,-26-1,26 1,-26-26,26 26,-26-1,1 1,-1-1,-25 1,26 0,-26-1,0 1,0-1,-51 26,25 0,1 26,0-1,25 26,0-26,0 1,0-1,0 1,25-1,-25 0,51 1,0-1,-51 1,25-1,-25 0,51-25,-51 26,25-1,-25 1,0-1,-25-25,25 25,-51-25,0 0,26 0,-1 0</inkml:trace>
          <inkml:trace contextRef="#ctx0" brushRef="#br0" timeOffset="17104.103">7315 1851,'0'51,"0"-26,0 26,0-25,0-1,0 0,51-25,-51 26,0-1,25 1,-25-1,0 0,0 1</inkml:trace>
          <inkml:trace contextRef="#ctx0" brushRef="#br0" timeOffset="17256.7786">7315 1800,'0'-25,"25"25,-25 25,0 1</inkml:trace>
          <inkml:trace contextRef="#ctx0" brushRef="#br0" timeOffset="17772.9122">7544 2054,'0'26,"25"-26,-25 25,25-25,-25 26,26-26,-1-26,1 26,-1 0,0 0,1 0,-1 0,1 0,-1 0,-25 26,25-26,1 25,-1-25,1 0,-1 0,0 0,1 0,-26-25,0-1,-51 1,51 50,-25 26,25-26,0 1,0-1,0 26,0 0,0 0,0-1,50 1,-50 0,0-26,0 26,0 0,0-26,0 26,0-25,0-1,0 26,0-26,0 1,-50-26,50 25,-26 0,1-25,-1 0,1 0,0-25,25 0,-26 25,26-51,0 25,0 1,0 0,0-26,0 25,51 1,-51-26,51 26,-26-1,26-24,-26 24,26 1,0-1</inkml:trace>
          <inkml:trace contextRef="#ctx0" brushRef="#br0" timeOffset="15295.0499">3886 1648,'0'-25,"0"-1,0 1,0-1,0 1,0 0,-51 25,26 0,-1 0,1 25,0-25,-1 51,-25-26,26 1,0 24,-1-24,1 25,-1-26,1 26,0 0,-1-26,26 26,0 0,-25-26,25 26,0-26,0 1,0 24,51-24,-51-1,50 1,-50-1,26 0,-1-25,1 26,-1-26,0 25,1-25,-1 0,1 0,-1 0,0 0,1 0,-1 0,-25-25,26-1,-26-24,0 24,0 1,25-1,-25 1,0 0,25-1,-25 1,26 25,-1-26,1 26,-1 0,0 0,1 0,-1 51,1-51,-1 26,0-26,1 50,-26-24,25-1,1 1,-26-1,0 0,0 1,0-1,0 1,0-1,0 0,-26-25,26 26,0-1,-51-25</inkml:trace>
          <inkml:trace contextRef="#ctx0" brushRef="#br0" timeOffset="15839.7788">4673 2181,'-50'0,"24"0,1 0,-1 0,26-25,0 0,-25 25,25-26,0 1,0-1,0 1,51 25,-51-25,25 25,26 0,-51-26,25 26,1 0,-1 0,-25 51,26-51,-1 51,-25-26,25 1,-25-1,0 0,26 1,-26-1,0 1,25-1,-25 0,26 1,-26-1,25-25,-25 26,25-26,1 0,-1 0,-25-51,26 51,-1-26,0 26,1-50,-1 24,1 1,-26-1,25 1,0-26,-25 26,26-1,-1 1,-25 0,0-1,0 77,26-51,-26 25,0 26,0-25,0-1,25 0,-25 1,25-1,-25 1,0-1,26-25,-26 25,25-25,-25 26,0-1,26-25,-1 26,0-26,1 0,-1 0,-25-26</inkml:trace>
          <inkml:trace contextRef="#ctx0" brushRef="#br0" timeOffset="16223.8457">5664 2258,'25'0,"26"-26,-25 26,-1 0,0-25,1 25,-26-26,25 26,-25-25,0 0,26 25,-26-26,0 1,0-1,0 1,0 0,-51 25,25 0,1 0,0 25,-1 26,26 0,-25-26,25 0,0 1,0-1,0 1,0-1,0 0,0 1,25-1,-25 1,26-1,24 0,-24 1,-1-26,1 0,-1 0,0 0</inkml:trace>
        </inkml:traceGroup>
        <inkml:traceGroup>
          <inkml:annotationXML>
            <emma:emma xmlns:emma="http://www.w3.org/2003/04/emma" version="1.0">
              <emma:interpretation id="{6656A018-2A92-4840-B03A-87C425D28DD6}" emma:medium="tactile" emma:mode="ink">
                <msink:context xmlns:msink="http://schemas.microsoft.com/ink/2010/main" type="inkWord" rotatedBoundingBox="10818,3157 11887,3149 11888,3401 10820,3409"/>
              </emma:interpretation>
              <emma:one-of disjunction-type="recognition" id="oneOf5">
                <emma:interpretation id="interp25" emma:lang="en-US" emma:confidence="0.5">
                  <emma:literal>~</emma:literal>
                </emma:interpretation>
                <emma:interpretation id="interp26" emma:lang="en-US" emma:confidence="0">
                  <emma:literal>n</emma:literal>
                </emma:interpretation>
                <emma:interpretation id="interp27" emma:lang="en-US" emma:confidence="0">
                  <emma:literal>w</emma:literal>
                </emma:interpretation>
                <emma:interpretation id="interp28" emma:lang="en-US" emma:confidence="0">
                  <emma:literal>r</emma:literal>
                </emma:interpretation>
                <emma:interpretation id="interp29" emma:lang="en-US" emma:confidence="0">
                  <emma:literal>^</emma:literal>
                </emma:interpretation>
              </emma:one-of>
            </emma:emma>
          </inkml:annotationXML>
          <inkml:trace contextRef="#ctx0" brushRef="#br0" timeOffset="19353.0495">9550 2359,'0'0,"0"-25,0-1,26 26,-26-25,0 0,25 25,0 0,-25-26,26 26,-1 0,-25-25,26 25,-1 0,-25-26,25 26,1 0,-1 0,1 0,-1 0,0 0,1 0,-1 0,1 0,-1 51,0-51,1 26,-1-26,-25 25,26-25,-1 25,0-25,1 26,-1-1,1 1,-1-26,0 0,1 25,-1-25,1 0,-1 0,0 0,1 0,-1 0,1 0,-1-25,0 25,1-26,-26 1,25 25,-25-26,0 1,0 0,26 25,-26-26,0 1,0-1,25 26,-25-25</inkml:trace>
        </inkml:traceGroup>
        <inkml:traceGroup>
          <inkml:annotationXML>
            <emma:emma xmlns:emma="http://www.w3.org/2003/04/emma" version="1.0">
              <emma:interpretation id="{8D66FEF0-2511-446B-B0EC-9B731F5B3A04}" emma:medium="tactile" emma:mode="ink">
                <msink:context xmlns:msink="http://schemas.microsoft.com/ink/2010/main" type="inkWord" rotatedBoundingBox="13254,2667 16429,2643 16435,3384 13259,3408"/>
              </emma:interpretation>
              <emma:one-of disjunction-type="recognition" id="oneOf6">
                <emma:interpretation id="interp30" emma:lang="en-US" emma:confidence="0.5">
                  <emma:literal>Guess</emma:literal>
                </emma:interpretation>
                <emma:interpretation id="interp31" emma:lang="en-US" emma:confidence="0">
                  <emma:literal>Griess</emma:literal>
                </emma:interpretation>
                <emma:interpretation id="interp32" emma:lang="en-US" emma:confidence="0">
                  <emma:literal>Guest</emma:literal>
                </emma:interpretation>
                <emma:interpretation id="interp33" emma:lang="en-US" emma:confidence="0">
                  <emma:literal>Games</emma:literal>
                </emma:interpretation>
                <emma:interpretation id="interp34" emma:lang="en-US" emma:confidence="0">
                  <emma:literal>Goners</emma:literal>
                </emma:interpretation>
              </emma:one-of>
            </emma:emma>
          </inkml:annotationXML>
          <inkml:trace contextRef="#ctx0" brushRef="#br0" timeOffset="20024.3124">12395 1775,'0'0,"0"-25,-25 25,25-26,-26 26,26-25,0-1,-25 26,-1 0,1 0,0 0,-1 0,1 51,-1-51,1 51,0-26,-1 1,1 25,25-26,-26 26,1 0,25-26,-25 26,25 0,0-26,0 26,0-26,0 1,0 24,25-24,-25-1,51-25,-51 26,25-1,1-25,-1 0,0 0,1 0,-1 0,1 0,-1 0,-25-25,25 25,1-26,-1 1,1-26,-1 26,-25-1,0 1,25-1,1 26,-1 0,1 0,-1 0,0 0,1 0,-1 26,1-26,-26 25,25-25,0 26,1 24,-1-24,-25-1,0 1,0-1</inkml:trace>
          <inkml:trace contextRef="#ctx0" brushRef="#br0" timeOffset="20491.6501">12928 2156,'0'-25,"0"-1,-25 26,25-25,0-1,0 1,0 0,0-1,25 26,1 0,-1 26,1-1,-1 26,-25-26,25 1,-25-1,0 0,26 1,-26-1,25-25,-25 26,0-1,26-25,-1 25,0-25,1 0,-1 0,1 0,-1-25,0 25,-25-51,26 51,-1-25,1-1,-26 1,0 0,25-1,-25 1,0-1,0 1,25 0,-25 50,0 0,26-25,-26 51,0-25,25-1,-25 0,26 1,-26-1,25 1,-25-1,25-25,-25 25,26-25,-26 26,25-26,-25 25</inkml:trace>
          <inkml:trace contextRef="#ctx0" brushRef="#br0" timeOffset="20890.9645">13868 2054,'0'26,"26"-26,-26 25,25-25,0 0,26 0,-51 26,26-26,-1 0,0 0,1 0,-1-26,-25-25,0 26,26 0,-26-1,0 1,0-1,0 1,-51 25,25 51,1-26,0 26,25-26,-26 1,26-1,-25 1,25-1,0 0,0 1,0-1,0 1,0-1,51 0,-51 1,25-26,0 0,1 0,-1 0,1 0,24 0,-24-26,-1 26</inkml:trace>
          <inkml:trace contextRef="#ctx0" brushRef="#br0" timeOffset="21395.0598">14554 1953,'0'-26,"0"1,0 0,25 50,26 26,-25 0,-1-1,-25-24,25-1,-25 1,0-1,0 0,0 1,0-1,0 1,-25-26,25 25,-25-25,-1 0,26-25,0-1,26 26,-26-51,50 51,-50-25,51 0,-25-1,-1 1,0-1,1 1,-1 0,1 25,-1-26,0 1,1-1,-1 1,-25 0,26-1,-26 1,0-1,0 1,0 76,0-26,0 26,0-26,0 1,0-1,25 1,-25 24,25-24,-25-1,26 1,-1-1,-25 0,26 1,-26-1,0 1,0-1,-51-25,51 25,-51-25,26 0</inkml:trace>
        </inkml:traceGroup>
        <inkml:traceGroup>
          <inkml:annotationXML>
            <emma:emma xmlns:emma="http://www.w3.org/2003/04/emma" version="1.0">
              <emma:interpretation id="{08CA4899-4B1D-455B-A3C0-D22C3C558C21}" emma:medium="tactile" emma:mode="ink">
                <msink:context xmlns:msink="http://schemas.microsoft.com/ink/2010/main" type="inkWord" rotatedBoundingBox="17370,2896 18031,2891 18034,3200 17373,3205"/>
              </emma:interpretation>
              <emma:one-of disjunction-type="recognition" id="oneOf7">
                <emma:interpretation id="interp35" emma:lang="en-US" emma:confidence="0.5">
                  <emma:literal>a</emma:literal>
                </emma:interpretation>
                <emma:interpretation id="interp36" emma:lang="en-US" emma:confidence="0">
                  <emma:literal>A</emma:literal>
                </emma:interpretation>
                <emma:interpretation id="interp37" emma:lang="en-US" emma:confidence="0">
                  <emma:literal>an</emma:literal>
                </emma:interpretation>
                <emma:interpretation id="interp38" emma:lang="en-US" emma:confidence="0">
                  <emma:literal>as</emma:literal>
                </emma:interpretation>
                <emma:interpretation id="interp39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21855.1008">16561 1978,'-51'-25,"25"-1,-24 26,24-25,1 25,-1 0,1 0,0 0,-26 0,25 25,1-25,0 26,-1-26,26 51,-25-26,25 0,-26 1,26-1,0 1,0-1,0 0,51 1,-25-26,-1 0,26 0,-26 0,-25-51,26 51,-1-25,0 25,-25-26,26 26,-26-51,25 51,-25-25,26 0,-26-1,25 26,-25 51,25-26,1 1,-1-26,-25 51,26-51,-26 25,25-25,0 25,1-25,-1 0,-25 26,26-26,-1 0,0 0,1 0</inkml:trace>
        </inkml:traceGroup>
        <inkml:traceGroup>
          <inkml:annotationXML>
            <emma:emma xmlns:emma="http://www.w3.org/2003/04/emma" version="1.0">
              <emma:interpretation id="{E1E43CB1-CD67-47EF-A1E0-AF72A5B662CE}" emma:medium="tactile" emma:mode="ink">
                <msink:context xmlns:msink="http://schemas.microsoft.com/ink/2010/main" type="inkWord" rotatedBoundingBox="18434,2539 21889,2512 21895,3337 18440,3363"/>
              </emma:interpretation>
              <emma:one-of disjunction-type="recognition" id="oneOf8">
                <emma:interpretation id="interp40" emma:lang="en-US" emma:confidence="0.5">
                  <emma:literal>subset</emma:literal>
                </emma:interpretation>
                <emma:interpretation id="interp41" emma:lang="en-US" emma:confidence="0">
                  <emma:literal>Subset</emma:literal>
                </emma:interpretation>
                <emma:interpretation id="interp42" emma:lang="en-US" emma:confidence="0">
                  <emma:literal>subsets</emma:literal>
                </emma:interpretation>
                <emma:interpretation id="interp43" emma:lang="en-US" emma:confidence="0">
                  <emma:literal>subnet</emma:literal>
                </emma:interpretation>
                <emma:interpretation id="interp44" emma:lang="en-US" emma:confidence="0">
                  <emma:literal>sublet</emma:literal>
                </emma:interpretation>
              </emma:one-of>
            </emma:emma>
          </inkml:annotationXML>
          <inkml:trace contextRef="#ctx0" brushRef="#br0" timeOffset="22172.9638">17475 1775,'0'-25,"0"-1,-25 26,-26 0,25 0,1 0,0 26,-1-1,26 26,0-26,0 1,51-1,-51 0,51 1,-26-1,-25 1,51-1,-26 0,-25 1,26-26,-26 25,25 1,-25-1,0 0,-51 1,1-26,-1 25,0-25,26 26,-26-26,25 0,1 0,0 0,-1 0,26-51</inkml:trace>
          <inkml:trace contextRef="#ctx0" brushRef="#br0" timeOffset="22659.8404">17704 2054,'0'-50,"0"24,0 1,0-1,0 1,0 0,25-1,0 26,1 0,-26 26,25 24,-25-24,0-1,0 1,0-1,0 26,0-26,0 1,0-1,0 0,0 1,0-1,0 1,26-26,-26 25,50-25,-24 0,25 0,-51-25,25 25,0-26,1-25,-26 26,25 0,-25-1,0 1,0-1,0 1,0 0,0-1,0 1,0 50,26-25,-26 51,0-26,25-25,-25 51,0-25,25-26,1 25,-26 0,25-25,1 26,-1-26,0 25,1-25,-1 0,1 0,-1 0,0 0,1 0,-1 0,1 0,-26-25</inkml:trace>
          <inkml:trace contextRef="#ctx0" brushRef="#br0" timeOffset="23016.9311">18618 1648,'0'25,"0"1,0 25,25-26,-25 0,0 1,0 25,0-26,26 0,-26 26,0-25,0-1,0 0,25 26,-25-25,0-1,0 0,0 1,0-1,-51-25,26 0,25-25,0-1,0-24,51 50,-51-26,51 26,-1 0,-24 0,-1 0,1 0,-1 0,0 26,1-26,-26 50,0-24,0-1,-26 1,26-1,-50-25,24 25,-25 1,26-26,0 25,-1-25,1 0,-1 0</inkml:trace>
          <inkml:trace contextRef="#ctx0" brushRef="#br0" timeOffset="23312.0656">19431 1851,'0'-25,"-51"25,26 0,-1 0,1 0,25 51,-26-51,26 25,0 0,0 1,51-1,-51 1,26-1,-26 0,50 1,-50-1,26 1,-26-1,51-25,-51 25,0 1,0-1,0 1,0-1,-26 0,-50 1,51-26,-26 0,25 0,1 0,-26 0,26 0,-1 0</inkml:trace>
          <inkml:trace contextRef="#ctx0" brushRef="#br0" timeOffset="23628.0167">19609 2181,'0'0,"50"0,-24 0,-1 0,1 0,24-50,-24 24,-1 26,1-25,-1 25,0-26,-25 1,26 0,-26-1,0 1,0-1,-51 26,26 0,-26 0,51 26,-26-26,26 25,-50-25,50 51,-26-26,26 1,0-1,0 1,0-1,0 0,0 1,0-1,0 1,51-26,-51 25,25-25,-25 25,51-25,0 26,-26-26,1 0,-1 0,1 0,-1 0,0 0,26 0,-25 0</inkml:trace>
          <inkml:trace contextRef="#ctx0" brushRef="#br0" timeOffset="24104.9804">20294 2004,'0'0,"0"-26,51 1,-25 25,-26-26,50 26,1-25,-25 25,-1-25,26 25,-26-26</inkml:trace>
          <inkml:trace contextRef="#ctx0" brushRef="#br0" timeOffset="23911.0543">20472 1623,'0'-26,"0"1,0-1,0 1,0 76,0-26,26 1,-26-1,0 26,0-26,0 26,0-26,0 26,0 0,0-26,0 26,0-25,0-1,0 26,0-26,0 1,0-1,0 0,0 1,25-1,-25 1,25-26,1 0,-1 0,1 0</inkml:trace>
        </inkml:traceGroup>
      </inkml:traceGroup>
    </inkml:traceGroup>
    <inkml:traceGroup>
      <inkml:annotationXML>
        <emma:emma xmlns:emma="http://www.w3.org/2003/04/emma" version="1.0">
          <emma:interpretation id="{388CA469-294D-4F46-9F85-D5F184E2985E}" emma:medium="tactile" emma:mode="ink">
            <msink:context xmlns:msink="http://schemas.microsoft.com/ink/2010/main" type="paragraph" rotatedBoundingBox="8052,4266 24182,4318 24179,5348 8049,529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7826796-2713-4188-BD15-DAA218786F1B}" emma:medium="tactile" emma:mode="ink">
              <msink:context xmlns:msink="http://schemas.microsoft.com/ink/2010/main" type="inkBullet" rotatedBoundingBox="8052,4266 9222,4270 9219,5232 8049,5229"/>
            </emma:interpretation>
            <emma:one-of disjunction-type="recognition" id="oneOf9">
              <emma:interpretation id="interp45" emma:lang="en-US" emma:confidence="0">
                <emma:literal>↳</emma:literal>
              </emma:interpretation>
            </emma:one-of>
          </emma:emma>
        </inkml:annotationXML>
        <inkml:trace contextRef="#ctx0" brushRef="#br0" timeOffset="27904.0336">6807 3274,'0'25,"0"0,0 1,0-1,-25 1,25-1,0 0,0 1,0-1,0 1,0-1,0 0,0 1,0-1,50 1,-50-1,0 0,26 1,-26-1,25 1,1-1,-26 0,25-25,-25 26,25-26,1 0,-1 25,1-25,-1 0,0 0,1 26,-1-26,1 0,-1 0,0 0,1 0,-1 0,1 25,-1-25,0 0,1 25,-1-25</inkml:trace>
        <inkml:trace contextRef="#ctx0" brushRef="#br0" timeOffset="28161.4771">7645 3731,'0'-26,"26"26,24 0,-24 51,-1-51,26 26,-26-26,1 25,-1 0,-25 1,26-1,-1 26,-25-26,0 1,0-1,0 1,0-1,-51 0,51 1,-25-1,25 26,-51-51,51 25,-51 1,26-26,-1 0</inkml:trace>
      </inkml:traceGroup>
      <inkml:traceGroup>
        <inkml:annotationXML>
          <emma:emma xmlns:emma="http://www.w3.org/2003/04/emma" version="1.0">
            <emma:interpretation id="{FC8D725C-BF3D-40A2-86A9-1FEE4FDED25A}" emma:medium="tactile" emma:mode="ink">
              <msink:context xmlns:msink="http://schemas.microsoft.com/ink/2010/main" type="line" rotatedBoundingBox="9655,4301 24182,4347 24179,5348 9651,5302"/>
            </emma:interpretation>
          </emma:emma>
        </inkml:annotationXML>
        <inkml:traceGroup>
          <inkml:annotationXML>
            <emma:emma xmlns:emma="http://www.w3.org/2003/04/emma" version="1.0">
              <emma:interpretation id="{C2C33DB3-5CD3-4C71-8C61-E72AC272D884}" emma:medium="tactile" emma:mode="ink">
                <msink:context xmlns:msink="http://schemas.microsoft.com/ink/2010/main" type="inkWord" rotatedBoundingBox="9654,4388 11659,4394 11656,5308 9651,5302"/>
              </emma:interpretation>
              <emma:one-of disjunction-type="recognition" id="oneOf10">
                <emma:interpretation id="interp46" emma:lang="en-US" emma:confidence="0.5">
                  <emma:literal>Dat</emma:literal>
                </emma:interpretation>
                <emma:interpretation id="interp47" emma:lang="en-US" emma:confidence="0.5">
                  <emma:literal>DC t</emma:literal>
                </emma:interpretation>
                <emma:interpretation id="interp48" emma:lang="en-US" emma:confidence="0">
                  <emma:literal>De t</emma:literal>
                </emma:interpretation>
                <emma:interpretation id="interp49" emma:lang="en-US" emma:confidence="0">
                  <emma:literal>D t</emma:literal>
                </emma:interpretation>
                <emma:interpretation id="interp50" emma:lang="en-US" emma:confidence="0">
                  <emma:literal>Det</emma:literal>
                </emma:interpretation>
              </emma:one-of>
            </emma:emma>
          </inkml:annotationXML>
          <inkml:trace contextRef="#ctx0" brushRef="#br0" timeOffset="28715.959">8483 3731,'0'0,"0"-26,51 26,-25-25,-1 25,26 0,-26 0,26 0,-26 0,26 51,-25-51,24 25,-24 1,-1-1,1 0,-26 26,25-25,-25-1,0 0,0 26,0-25,-51-1,51 26,-76-26,25 1,26-1,-26 0,0 1,0-1,1-25,-1 26,0-26,26 0,-1 0,1 0,25-26</inkml:trace>
          <inkml:trace contextRef="#ctx0" brushRef="#br0" timeOffset="28460.0329">8534 3655,'0'25,"0"26,26-51,-26 51,25-26,-25 0,25 1,-25-1,0 1,26-1,-26 26,0-26,0 1,0-1,0 0,0 1,0-1,0 1,-51-26</inkml:trace>
          <inkml:trace contextRef="#ctx0" brushRef="#br0" timeOffset="29112.0541">9271 3985,'25'0,"-25"-26,51 26,-26 0,1-25,-1 25,26-25,-26-1,26 26,-25 0,-1-25,0 25,1-26,-1 26,-25-25,26 25,-26-25,0-1,-51 1,25 25,26-26,-76 26,51 0,-1 0,-24 0,24 0,1 0,-1 26,1-26,0 25,-1-25,26 51,-25-26,25 1,0-1,-26 1,26-1,0 0,0 26,0-25,0-1,0 0,51 1,-25-1,-26 1,50-1,-24-25,-1 25,1-25,24 0,-24 26,-1-26,26 0,-26 0,1 0,-1 0</inkml:trace>
          <inkml:trace contextRef="#ctx0" brushRef="#br0" timeOffset="29865.0389">9982 3858,'0'25,"25"-25,1 0,25 0,-26 0,0 0,1 0,-1 0,1 0,-1 0,0 0,26 0,-25-25,-1 25,0-26</inkml:trace>
          <inkml:trace contextRef="#ctx0" brushRef="#br0" timeOffset="29440.9696">10109 3426,'0'-25,"0"75,0 1,51-25,-51-1,0 0,0 26,0-25,0 24,0-24,0 25,0-26,0 26,0-26,0 26,0 0,0-26,0 26,0-26,25 1,-25 25,0-26,0 0,0 1,0-1,26 1,-26-1,25-25,0 0,1 0,-1-25</inkml:trace>
        </inkml:traceGroup>
        <inkml:traceGroup>
          <inkml:annotationXML>
            <emma:emma xmlns:emma="http://www.w3.org/2003/04/emma" version="1.0">
              <emma:interpretation id="{B50DE5F9-756C-452D-999B-C1CC2BC1100F}" emma:medium="tactile" emma:mode="ink">
                <msink:context xmlns:msink="http://schemas.microsoft.com/ink/2010/main" type="inkWord" rotatedBoundingBox="12928,4975 13792,4977 13791,5131 12927,5128"/>
              </emma:interpretation>
              <emma:one-of disjunction-type="recognition" id="oneOf11">
                <emma:interpretation id="interp51" emma:lang="en-US" emma:confidence="0.5">
                  <emma:literal>~</emma:literal>
                </emma:interpretation>
                <emma:interpretation id="interp52" emma:lang="en-US" emma:confidence="0">
                  <emma:literal>-</emma:literal>
                </emma:interpretation>
                <emma:interpretation id="interp53" emma:lang="en-US" emma:confidence="0">
                  <emma:literal>.</emma:literal>
                </emma:interpretation>
                <emma:interpretation id="interp54" emma:lang="en-US" emma:confidence="0">
                  <emma:literal>r</emma:literal>
                </emma:interpretation>
                <emma:interpretation id="interp55" emma:lang="en-US" emma:confidence="0">
                  <emma:literal>_</emma:literal>
                </emma:interpretation>
              </emma:one-of>
            </emma:emma>
          </inkml:annotationXML>
          <inkml:trace contextRef="#ctx0" brushRef="#br0" timeOffset="31300.0275">11658 4061,'0'51,"0"-102,0 26,51 25,-51-26,0 1,51 25,-26 0,1 0,-1 0,1 0,-1 0,0 25,1-25,-1 0,1 51,-1-51,0 25,1-25,-1 26,1-26,-1 0,0 0,1 25,-1-25,1 0,-1 0,0 0,1 0,-1 0,1 0,-1 0,0-25,-25-1,26 26,-26-25,25 0,-25-1,26 1,-1 25</inkml:trace>
        </inkml:traceGroup>
        <inkml:traceGroup>
          <inkml:annotationXML>
            <emma:emma xmlns:emma="http://www.w3.org/2003/04/emma" version="1.0">
              <emma:interpretation id="{ABD0C7CF-2F62-4D08-B0EA-058B54F22F97}" emma:medium="tactile" emma:mode="ink">
                <msink:context xmlns:msink="http://schemas.microsoft.com/ink/2010/main" type="inkWord" rotatedBoundingBox="15545,4366 17909,4374 17906,5137 15543,5129"/>
              </emma:interpretation>
              <emma:one-of disjunction-type="recognition" id="oneOf12">
                <emma:interpretation id="interp56" emma:lang="en-US" emma:confidence="0.5">
                  <emma:literal>Each</emma:literal>
                </emma:interpretation>
                <emma:interpretation id="interp57" emma:lang="en-US" emma:confidence="0">
                  <emma:literal>each</emma:literal>
                </emma:interpretation>
                <emma:interpretation id="interp58" emma:lang="en-US" emma:confidence="0">
                  <emma:literal>Zach</emma:literal>
                </emma:interpretation>
                <emma:interpretation id="interp59" emma:lang="en-US" emma:confidence="0">
                  <emma:literal>Bach</emma:literal>
                </emma:interpretation>
                <emma:interpretation id="interp60" emma:lang="en-US" emma:confidence="0">
                  <emma:literal>Mach</emma:literal>
                </emma:interpretation>
              </emma:one-of>
            </emma:emma>
          </inkml:annotationXML>
          <inkml:trace contextRef="#ctx0" brushRef="#br0" timeOffset="34040.9493">14732 3528,'0'-26,"25"26,-25-25,0-1,26 26,-26-25,0 0,-51 25,25 0,26-26,-25 26,0 0,-1 0,1 0,-1 0,1 0,0 0,-1 0,-25 51,26-51,25 25,-25-25,-1 26,1-1,-1-25,26 26,-25-1,25 0,-25 1,25-1,0 1,0-1,0 0,0 1,50-26,-50 25,26-25,25 0,-26 0,0 0,1 0,-1 0,1 0,-1 0,0 0,-50 26,-26-1,51 0,-25 1,-1-26,1 25,0 1,-1-1,1 0,-1-25,1 26,25-1,-25-25,25 26,0-1,0 0,0 1,25-26,26 25,0-25,-26 0,26 0,-26 0,1 0,-1 0,0 0,26 0,-25-25,-1 25</inkml:trace>
          <inkml:trace contextRef="#ctx0" brushRef="#br0" timeOffset="34412.8565">15265 3680,'0'-25,"-51"25,26 0,25 50,-51-50,26 26,-26 25,26-1,-1-24,1-1,25 1,0-1,-26 0,26 1,0-1,0 1,26-26,25 0,-51-51,25 51,-25-26,51 26,-51-25,25 25,1-51,-1 51,-25-25,25 25,1 0,-26 25,0 1,0 24,0-24,0-1,0 1,0-1,25-25,1 0,-26 25,25-25,0 0,1 0</inkml:trace>
          <inkml:trace contextRef="#ctx0" brushRef="#br0" timeOffset="34681.0308">15799 3655,'0'0,"-26"0,1 0,-26 0,51 50,-25-50,-1 26,1-26,25 51,-26-26,1-25,25 25,0 1,0-1,0 26,-25-26,25 1,0-1,0 1,0-1,0 0,0 1,50-26,1 25,-25-25,24 0,-24 0,-1 0,26 0,0-51,-26 51,26-50</inkml:trace>
          <inkml:trace contextRef="#ctx0" brushRef="#br0" timeOffset="35015.0595">16129 3578,'0'26,"0"25,0-26,0 0,0 1,0-1,0 26,0-26,0 1,25-1,-25 1,0-1,0 0,26 1,-26-1,0 1,0-52,0 1,0-26,50 26,1-1,-25 26,-1 0,0 0,26 0,-25 0,-1 0,0 0,1 26,-1-26,1 50,-1-24,0-1,-25 1,26-26,-26 25</inkml:trace>
        </inkml:traceGroup>
        <inkml:traceGroup>
          <inkml:annotationXML>
            <emma:emma xmlns:emma="http://www.w3.org/2003/04/emma" version="1.0">
              <emma:interpretation id="{CAEC0FFD-98DE-48D9-B0C0-3BF11E5E0619}" emma:medium="tactile" emma:mode="ink">
                <msink:context xmlns:msink="http://schemas.microsoft.com/ink/2010/main" type="inkWord" rotatedBoundingBox="18390,4537 21488,4547 21486,5261 18388,5251"/>
              </emma:interpretation>
              <emma:one-of disjunction-type="recognition" id="oneOf13">
                <emma:interpretation id="interp61" emma:lang="en-US" emma:confidence="0.5">
                  <emma:literal>subset</emma:literal>
                </emma:interpretation>
                <emma:interpretation id="interp62" emma:lang="en-US" emma:confidence="0">
                  <emma:literal>Subset</emma:literal>
                </emma:interpretation>
                <emma:interpretation id="interp63" emma:lang="en-US" emma:confidence="0">
                  <emma:literal>subsets</emma:literal>
                </emma:interpretation>
                <emma:interpretation id="interp64" emma:lang="en-US" emma:confidence="0">
                  <emma:literal>sublet</emma:literal>
                </emma:interpretation>
                <emma:interpretation id="interp65" emma:lang="en-US" emma:confidence="0">
                  <emma:literal>Subset?</emma:literal>
                </emma:interpretation>
              </emma:one-of>
            </emma:emma>
          </inkml:annotationXML>
          <inkml:trace contextRef="#ctx0" brushRef="#br0" timeOffset="35345.0081">17475 3629,'-76'0,"76"-25,-26 25,-24 0,-1 0,25 0,1 51,0-26,-1 26,26-26,0 1,0-1,0 0,26-25,-26 26,50-1,-50 1,51-1,-25 0,-1-25,0 26,1-1,-1 1,1-1,-26 0,-51 1,0-26,26 0,-1 0,-25 0,26 0,0 0,-1 0,1 0,25-26,-26 26</inkml:trace>
          <inkml:trace contextRef="#ctx0" brushRef="#br0" timeOffset="35815.9499">17551 3909,'0'0,"-25"0,-1-26,26 1,0-1,0 1,51 25,-51-25,26 25,-1 0,0 0,1 0,-26 50,0 1,25-51,-25 26,0-1,0 0,26 1,-26-1,0 1,25-1,-25 0,25-25,1 0,-1 0,1 0,-1 0,0-25,1 25,-1-25,1-1,-1 26,-25-51,0 26,0 0,0-1,0 1,0-1,0 1,0 76,0-26,0 1,0 24,0-24,51-1,-51 1,25-26,-25 25,26-25,-1 25,0-25,1 0,-1 0,1 0,-1 0,-25-25</inkml:trace>
          <inkml:trace contextRef="#ctx0" brushRef="#br0" timeOffset="36151.7815">18364 3578,'0'0,"0"51,25-25,1 24,-26-24,0 25,25-26,-25 0,26 1,-26-1,25 1,-25-1,0 0,0 1,25-1,-25 1,0-1,0 0,-25-25,-26-25,51-26,0 26,0-1,51 26,0 0,-26 0,1 0,-1 26,-25-1,0 1,0 24,-51-24,26-1,-1-25</inkml:trace>
          <inkml:trace contextRef="#ctx0" brushRef="#br0" timeOffset="36408.9026">19050 3731,'0'-26,"-51"26,0 0,26 51,-1-25,26 24,0-24,0-1,0 1,26-1,-26 0,51 1,-51-1,50 1,-50-1,51 0,-25 1,-1-1,-25 1,0-1,0 0,0 1,-25-26,-52 25,52-25,0 0,-26 0,25 0,1 0</inkml:trace>
          <inkml:trace contextRef="#ctx0" brushRef="#br0" timeOffset="36713.5295">19253 4010,'25'0,"1"0,-1 0,1-25,-1-26,-25 26,25 25,-25-26,0 1,0-1,0 1,0 0,-50 25,24 0,26 50,-25-24,25 25,-26-26,26 0,0 1,0-1,0 26,0 0,51-51,-51 25,26 1,-1-1,26-25,-26 0,1 0,-1 0,0 0,1 0</inkml:trace>
          <inkml:trace contextRef="#ctx0" brushRef="#br0" timeOffset="36967.9626">19786 3553,'0'25,"51"-25,-51 51,0 0,0-26,0 1,0-1,26 26,-26 0,25 0,-25-26,0 0,25 1,-25-1,26 1,-26-1,0 0,25 1,1-1,-1-25,0 0,1 0</inkml:trace>
          <inkml:trace contextRef="#ctx0" brushRef="#br0" timeOffset="37127.5338">19939 3934,'0'-25,"25"25,-25-26,51 26,-26-25,1 25,25-26,-26 26,0-25,26 0</inkml:trace>
        </inkml:traceGroup>
        <inkml:traceGroup>
          <inkml:annotationXML>
            <emma:emma xmlns:emma="http://www.w3.org/2003/04/emma" version="1.0">
              <emma:interpretation id="{6B877667-603D-45D0-9732-E98225AF4FEF}" emma:medium="tactile" emma:mode="ink">
                <msink:context xmlns:msink="http://schemas.microsoft.com/ink/2010/main" type="inkWord" rotatedBoundingBox="22124,4341 24182,4347 24179,5258 22121,5251"/>
              </emma:interpretation>
              <emma:one-of disjunction-type="recognition" id="oneOf14">
                <emma:interpretation id="interp66" emma:lang="en-US" emma:confidence="0.5">
                  <emma:literal>itself</emma:literal>
                </emma:interpretation>
                <emma:interpretation id="interp67" emma:lang="en-US" emma:confidence="0">
                  <emma:literal>street</emma:literal>
                </emma:interpretation>
                <emma:interpretation id="interp68" emma:lang="en-US" emma:confidence="0">
                  <emma:literal>intent</emma:literal>
                </emma:interpretation>
                <emma:interpretation id="interp69" emma:lang="en-US" emma:confidence="0">
                  <emma:literal>Itself</emma:literal>
                </emma:interpretation>
                <emma:interpretation id="interp70" emma:lang="en-US" emma:confidence="0">
                  <emma:literal>stalest</emma:literal>
                </emma:interpretation>
              </emma:one-of>
            </emma:emma>
          </inkml:annotationXML>
          <inkml:trace contextRef="#ctx0" brushRef="#br0" timeOffset="37607.3576">20853 3731,'0'-26,"0"52,0 25,0-26,0 0,0 1,0-1,0 1,0-1,26 0,-26 1,25-1,-25 1,25-26,-25 25,26-25,-1 0,1 0,-1-25,0-26,1 25,-1 1,-25 0,0-1,0 1,26-1,-26 1,25 0,0 25,1 0,-1 25,1 0,-1-25,-25 51,25-25,1-1,-26 0,25 1,-25-1,0 1,0-1,0 0,0 1,0-1,-25-25,-26 0</inkml:trace>
          <inkml:trace contextRef="#ctx0" brushRef="#br0" timeOffset="38460.7745">21158 3832,'0'-25,"51"25,0-25,-1 25,-24 0,-1 0,26 0,-26 0,26-26,0 26,-26 0</inkml:trace>
          <inkml:trace contextRef="#ctx0" brushRef="#br0" timeOffset="38272.6925">21361 3350,'0'25,"0"26,0-26,-25 1,25-1,0 26,0-26,0 26,-26-25,26 24,0-24,0 25,0-26,0 26,0-26,0 1,0-1,0 26,0-26,0 1,0-1,0 0,0 1,0-1,0 1,26-26,-1 0,26 0,-26-26,1 26</inkml:trace>
          <inkml:trace contextRef="#ctx0" brushRef="#br0" timeOffset="38716.8255">21895 3553,'-77'152,"154"-304,-154 330,77-153,0 26,0-26,0 1,0-1,26 26,-26-26,0 1,0-1,51 1,-51-1,0 0,0 1,0-1,0 1,-26-26,-25 25,1-25,-1 0,25 0</inkml:trace>
          <inkml:trace contextRef="#ctx0" brushRef="#br0" timeOffset="39025.0035">22047 3959,'25'0,"1"-25,-26 0,25-1,1 1,-26-1,25 1,-25 0,0-1,0 1,-51 25,26 25,-1 1,1 24,25-24,-25-1,25 1,0-1,0 0,0 1,0-1,0 1,0-1,25 0,-25 1,25-26,-25 25,51-25,-25 0,-1 26,0-26,1 0,-1 0,1 0,-1 0</inkml:trace>
          <inkml:trace contextRef="#ctx0" brushRef="#br0" timeOffset="39267.3555">22479 3553,'0'0,"0"51,-26-26,26 1,0 24,0-24,0-1,0 26,0-26,0 26,0-25,0 24,0-24,26-1,-26 1,0 24,25-24,-25-1,0 1,0-1,0 0,0 1,0-1</inkml:trace>
          <inkml:trace contextRef="#ctx0" brushRef="#br0" timeOffset="39704.1881">22606 4112,'0'0,"0"-26,0 1,51 25,-51-51,50 51,-24-25,25-1,-26 26,26-25,-26 0,1 25</inkml:trace>
          <inkml:trace contextRef="#ctx0" brushRef="#br0" timeOffset="39547.6055">22860 3553,'0'0,"-26"0,26 25,-25 26,25-25,0-1,0 0,0 1,0 25,0-26,0 26,0-26,0 26,0-26,0 26,0-25,0-1,0 0,25 1,-25-1,0 1,0-1,0 0</inkml:trace>
        </inkml:traceGroup>
      </inkml:traceGroup>
    </inkml:traceGroup>
    <inkml:traceGroup>
      <inkml:annotationXML>
        <emma:emma xmlns:emma="http://www.w3.org/2003/04/emma" version="1.0">
          <emma:interpretation id="{4501804D-F271-4095-9E43-2110C6108B0F}" emma:medium="tactile" emma:mode="ink">
            <msink:context xmlns:msink="http://schemas.microsoft.com/ink/2010/main" type="paragraph" rotatedBoundingBox="19380,5682 24891,5920 24807,7864 19296,7626" alignmentLevel="4"/>
          </emma:interpretation>
        </emma:emma>
      </inkml:annotationXML>
      <inkml:traceGroup>
        <inkml:annotationXML>
          <emma:emma xmlns:emma="http://www.w3.org/2003/04/emma" version="1.0">
            <emma:interpretation id="{AF69D8BE-4F37-4D73-890F-9F6251377D6E}" emma:medium="tactile" emma:mode="ink">
              <msink:context xmlns:msink="http://schemas.microsoft.com/ink/2010/main" type="line" rotatedBoundingBox="19380,5682 23307,5851 23270,6712 19343,6543"/>
            </emma:interpretation>
          </emma:emma>
        </inkml:annotationXML>
        <inkml:traceGroup>
          <inkml:annotationXML>
            <emma:emma xmlns:emma="http://www.w3.org/2003/04/emma" version="1.0">
              <emma:interpretation id="{485A136C-4120-4AED-B16A-C02CDE88D1DB}" emma:medium="tactile" emma:mode="ink">
                <msink:context xmlns:msink="http://schemas.microsoft.com/ink/2010/main" type="inkWord" rotatedBoundingBox="19380,5682 20120,5714 20089,6431 19349,6399"/>
              </emma:interpretation>
              <emma:one-of disjunction-type="recognition" id="oneOf15">
                <emma:interpretation id="interp71" emma:lang="en-US" emma:confidence="0.5">
                  <emma:literal>is</emma:literal>
                </emma:interpretation>
                <emma:interpretation id="interp72" emma:lang="en-US" emma:confidence="0">
                  <emma:literal>in</emma:literal>
                </emma:interpretation>
                <emma:interpretation id="interp73" emma:lang="en-US" emma:confidence="0">
                  <emma:literal>i</emma:literal>
                </emma:interpretation>
                <emma:interpretation id="interp74" emma:lang="en-US" emma:confidence="0">
                  <emma:literal>it</emma:literal>
                </emma:interpretation>
                <emma:interpretation id="interp75" emma:lang="en-US" emma:confidence="0">
                  <emma:literal>if</emma:literal>
                </emma:interpretation>
              </emma:one-of>
            </emma:emma>
          </inkml:annotationXML>
          <inkml:trace contextRef="#ctx0" brushRef="#br0" timeOffset="40621.0076">18135 4747,'-25'-26,"25"1,51 25,-26 0,1 0,24 0</inkml:trace>
          <inkml:trace contextRef="#ctx0" brushRef="#br0" timeOffset="40407.9408">18110 5001,'0'-26,"0"1,0 76,0 0,0-26,0 26,0-26,0 26,25-26,-25 26,0-25,26-1,-26 0,0 1,25-1,1-25,-1 0,0 0,1 0,25-25,-26 25,0-51,1 51,-26-51,25 26,1-1,-26 1,25 0,-25-1,25-25,-25 26,0 0,26 25,-26-26,0 52,25-26,-25 25,26-25,-26 51,25-26,0-25,1 26,-1-1,1 0,-1 1,-25-1,25-25,1 26,-26-1,25 0,-25 1,0-1,-25 1,-26-26,0 0</inkml:trace>
        </inkml:traceGroup>
        <inkml:traceGroup>
          <inkml:annotationXML>
            <emma:emma xmlns:emma="http://www.w3.org/2003/04/emma" version="1.0">
              <emma:interpretation id="{C8EDA4FD-0837-4287-A64A-43D6AF247D44}" emma:medium="tactile" emma:mode="ink">
                <msink:context xmlns:msink="http://schemas.microsoft.com/ink/2010/main" type="inkWord" rotatedBoundingBox="20813,6162 21406,6188 21386,6631 20794,6605"/>
              </emma:interpretation>
              <emma:one-of disjunction-type="recognition" id="oneOf16">
                <emma:interpretation id="interp76" emma:lang="en-US" emma:confidence="0.5">
                  <emma:literal>a</emma:literal>
                </emma:interpretation>
                <emma:interpretation id="interp77" emma:lang="en-US" emma:confidence="0">
                  <emma:literal>,</emma:literal>
                </emma:interpretation>
                <emma:interpretation id="interp78" emma:lang="en-US" emma:confidence="0">
                  <emma:literal>g</emma:literal>
                </emma:interpretation>
                <emma:interpretation id="interp79" emma:lang="en-US" emma:confidence="0">
                  <emma:literal>9</emma:literal>
                </emma:interpretation>
                <emma:interpretation id="interp80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41108.0656">19837 5229,'-51'-25,"26"0,0 25,-1 0,1 0,-1 25,1 26,0-51,25 51,-26-26,26 0,-25 1,25-1,-26 1,26-1,0 0,0 1,0-1,0 1,51-26,-25 0,24 0,-24-51,-1 51,1-26,-1 26,0-50,1 24,-1 1,1-1,-1 1,0 25,1 25,-26 1,0 25,25-26,-25 0,26 1,-26-1,0 1,25-1,0 0,1 1,-1-26,1 0</inkml:trace>
        </inkml:traceGroup>
        <inkml:traceGroup>
          <inkml:annotationXML>
            <emma:emma xmlns:emma="http://www.w3.org/2003/04/emma" version="1.0">
              <emma:interpretation id="{C905F470-AAAE-4DA8-9CC7-D063B1D24B84}" emma:medium="tactile" emma:mode="ink">
                <msink:context xmlns:msink="http://schemas.microsoft.com/ink/2010/main" type="inkWord" rotatedBoundingBox="21897,5865 23304,5926 23272,6663 21865,6602"/>
              </emma:interpretation>
              <emma:one-of disjunction-type="recognition" id="oneOf17">
                <emma:interpretation id="interp81" emma:lang="en-US" emma:confidence="0.5">
                  <emma:literal>set</emma:literal>
                </emma:interpretation>
                <emma:interpretation id="interp82" emma:lang="en-US" emma:confidence="0">
                  <emma:literal>Set</emma:literal>
                </emma:interpretation>
                <emma:interpretation id="interp83" emma:lang="en-US" emma:confidence="0">
                  <emma:literal>sit</emma:literal>
                </emma:interpretation>
                <emma:interpretation id="interp84" emma:lang="en-US" emma:confidence="0">
                  <emma:literal>sat</emma:literal>
                </emma:interpretation>
                <emma:interpretation id="interp85" emma:lang="en-US" emma:confidence="0">
                  <emma:literal>sets</emma:literal>
                </emma:interpretation>
              </emma:one-of>
            </emma:emma>
          </inkml:annotationXML>
          <inkml:trace contextRef="#ctx0" brushRef="#br0" timeOffset="41498.0541">21082 5153,'0'0,"0"-25,0-1,-51 26,51-25,-25 25,25-25,-26 25,26-26,-51 26,26 0,0 0,25 51,-26-51,1 25,-1 26,1-25,25-1,0 0,0 1,0-1,0 1,0-1,0 0,0 1,25-1,-25 1,26-1,-26 0,25 1,1-1,-26 1,0-1,-26-25,-25 25,1-25,24 0,1 0,-1 0,1 0,0 0,-1-25,26-26</inkml:trace>
          <inkml:trace contextRef="#ctx0" brushRef="#br0" timeOffset="42197.7982">21209 5407,'25'0,"1"0,24-25,-24 25,-1-26,1 26,-1-25,0 0,1-1,-26 1,25-1,-25 1,0 0,-51 25,26 0,0 0,-1 0,1 0,-1 25,1-25,0 51,-1-51,1 25,25 1,-26-1,26 0,-25 1,25-1,-25 1,25-1,0 0,0 1,0-1,0 1,0-1,50 0,-24 1,25-26,-1 0,-24 0,-1 0,26 0,-26 0</inkml:trace>
          <inkml:trace contextRef="#ctx0" brushRef="#br0" timeOffset="42692.4198">21793 5255,'25'0,"26"0,-25 0,-1 0,26 0,-26-26,1 26</inkml:trace>
          <inkml:trace contextRef="#ctx0" brushRef="#br0" timeOffset="42485.9715">21818 4950,'0'-25,"26"25,-26 25,0 26,0-26,25 1,-25 24,0-24,0 25,0-26,0 0,0 26,0-25,0-1,-25 26,25-26,0 1,0-1,0 0,0 1,0-1,0 1,0-1,25-25,26 0,-26 0</inkml:trace>
        </inkml:traceGroup>
      </inkml:traceGroup>
      <inkml:traceGroup>
        <inkml:annotationXML>
          <emma:emma xmlns:emma="http://www.w3.org/2003/04/emma" version="1.0">
            <emma:interpretation id="{5C154D08-67C6-41DE-AA35-C82867AA6AEE}" emma:medium="tactile" emma:mode="ink">
              <msink:context xmlns:msink="http://schemas.microsoft.com/ink/2010/main" type="line" rotatedBoundingBox="22051,7045 24841,7192 24805,7873 22015,7725"/>
            </emma:interpretation>
          </emma:emma>
        </inkml:annotationXML>
        <inkml:traceGroup>
          <inkml:annotationXML>
            <emma:emma xmlns:emma="http://www.w3.org/2003/04/emma" version="1.0">
              <emma:interpretation id="{6D34483E-2340-4409-989E-F10B4927B1C6}" emma:medium="tactile" emma:mode="ink">
                <msink:context xmlns:msink="http://schemas.microsoft.com/ink/2010/main" type="inkWord" rotatedBoundingBox="22051,7045 22652,7076 22629,7521 22028,7489"/>
              </emma:interpretation>
              <emma:one-of disjunction-type="recognition" id="oneOf18">
                <emma:interpretation id="interp86" emma:lang="en-US" emma:confidence="0.5">
                  <emma:literal>in</emma:literal>
                </emma:interpretation>
                <emma:interpretation id="interp87" emma:lang="en-US" emma:confidence="0">
                  <emma:literal>inn</emma:literal>
                </emma:interpretation>
                <emma:interpretation id="interp88" emma:lang="en-US" emma:confidence="0">
                  <emma:literal>ins</emma:literal>
                </emma:interpretation>
                <emma:interpretation id="interp89" emma:lang="en-US" emma:confidence="0">
                  <emma:literal>ion</emma:literal>
                </emma:interpretation>
                <emma:interpretation id="interp90" emma:lang="en-US" emma:confidence="0">
                  <emma:literal>ink</emma:literal>
                </emma:interpretation>
              </emma:one-of>
            </emma:emma>
          </inkml:annotationXML>
          <inkml:trace contextRef="#ctx0" brushRef="#br0" timeOffset="43063.4266">20777 6195,'0'-26,"0"1,0 76,0-26,0 26,0-26,0 1,0-1,0 0,25 1,-25-1,0 1,0-1,0 0</inkml:trace>
          <inkml:trace contextRef="#ctx0" brushRef="#br0" timeOffset="43564.1291">21006 6068,'50'0,"-24"0,25 25</inkml:trace>
          <inkml:trace contextRef="#ctx0" brushRef="#br0" timeOffset="43375.3695">21082 6220,'25'0,"-25"25,0 1,0 25,0-26,0 0,0 1,0-1,0 1,0-1,0-76,0 26,26-1,-26 1,25 25,-25-25,51-1,-51 1,51 25,-26 0,0 0,1 0,-1 25,-25 26,0-26,0 1,0-1,0 1,0-1,0 0</inkml:trace>
        </inkml:traceGroup>
        <inkml:traceGroup>
          <inkml:annotationXML>
            <emma:emma xmlns:emma="http://www.w3.org/2003/04/emma" version="1.0">
              <emma:interpretation id="{9BC535DF-14FE-4776-91E1-6C6339D3F96F}" emma:medium="tactile" emma:mode="ink">
                <msink:context xmlns:msink="http://schemas.microsoft.com/ink/2010/main" type="inkWord" rotatedBoundingBox="23121,7104 24841,7195 24805,7873 23086,7782"/>
              </emma:interpretation>
              <emma:one-of disjunction-type="recognition" id="oneOf19">
                <emma:interpretation id="interp91" emma:lang="en-US" emma:confidence="0.5">
                  <emma:literal>DFA</emma:literal>
                </emma:interpretation>
                <emma:interpretation id="interp92" emma:lang="en-US" emma:confidence="0.5">
                  <emma:literal>D FA</emma:literal>
                </emma:interpretation>
                <emma:interpretation id="interp93" emma:lang="en-US" emma:confidence="0">
                  <emma:literal>DIFA</emma:literal>
                </emma:interpretation>
                <emma:interpretation id="interp94" emma:lang="en-US" emma:confidence="0">
                  <emma:literal>DCFA</emma:literal>
                </emma:interpretation>
                <emma:interpretation id="interp95" emma:lang="en-US" emma:confidence="0">
                  <emma:literal>D FH</emma:literal>
                </emma:interpretation>
              </emma:one-of>
            </emma:emma>
          </inkml:annotationXML>
          <inkml:trace contextRef="#ctx0" brushRef="#br0" timeOffset="44086.9628">22022 6220,'25'0,"0"0,1 0,-1 25,1-25,-1 26,0 25,1-26,-26 26,25-26,-25 1,0-1,0 26,0-26,0 1,-51-1,51 0,-50 1,24-1,-25-25,26 26,-26-1,26-25,-26 25,26-25,-1 0,1 0,-1 0</inkml:trace>
          <inkml:trace contextRef="#ctx0" brushRef="#br0" timeOffset="43843.036">22072 6195,'0'0,"-25"0,0-26,25 77,0-26,-26 1,26-1,0 1,0 24,0-24,0-1,0 1,0 24,0-24,0-1,0 1,0-1,0 0,0 1,-25-26</inkml:trace>
          <inkml:trace contextRef="#ctx0" brushRef="#br0" timeOffset="44349.5296">22580 6220,'0'0,"0"51,0 0,0-26,0 0,0 26,0-25,0 24,0-24,0 25,0-26,0 26,0-26,0 1,0 24,0-24,0-1,0 1,0-52,0-25</inkml:trace>
          <inkml:trace contextRef="#ctx0" brushRef="#br0" timeOffset="44511.6219">22580 6220,'51'0,"0"0,-26-25,1 25,25 0,-26 0,26 0,-26-26,26 26</inkml:trace>
          <inkml:trace contextRef="#ctx0" brushRef="#br0" timeOffset="44671.832">22657 6525,'-26'25,"77"-25,0 0,-26 0,1-25,24 25,-24-26,-1 26</inkml:trace>
          <inkml:trace contextRef="#ctx0" brushRef="#br0" timeOffset="44907.8378">23292 6220,'0'-25,"0"75,0-24,0-1,0 1,0-1,0 0,-26 26,26-25,-25-1,25 26,-51-26,51 1,-25-1,25 0,-26 1,1-1,25 1,-26-26</inkml:trace>
          <inkml:trace contextRef="#ctx0" brushRef="#br0" timeOffset="45276.7693">23266 6550,'0'0,"0"-25,51 25,-51-26,51 26,-26-25,1 0,-1 25,0-26</inkml:trace>
          <inkml:trace contextRef="#ctx0" brushRef="#br0" timeOffset="45110.9253">23368 6195,'25'0,"-25"25,26-25,-26 51,25-26,-25 1,25-1,-25 0,26 26,-26-25,0-1,25 26,-25-26,0 1,0-1,26 0,-26 1,0-1</inkml:trace>
        </inkml:traceGroup>
      </inkml:traceGroup>
    </inkml:traceGroup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4:57.18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AA51E09-1AE4-42CB-8DDD-2FC2ED773340}" emma:medium="tactile" emma:mode="ink">
          <msink:context xmlns:msink="http://schemas.microsoft.com/ink/2010/main" type="inkDrawing" rotatedBoundingBox="533,7922 6861,8087 6854,8319 527,8154" shapeName="Other"/>
        </emma:interpretation>
      </emma:emma>
    </inkml:annotationXML>
    <inkml:trace contextRef="#ctx0" brushRef="#br0">51 0,'0'0,"0"26,-25-26,-1 0,26 25,26-25,-26 25,25-25,0 0,-25 26,26-26,-1 0,1 0,-1 0,0 0,1 0,-1 0,1 0,24 0,-24 0,-1 0,1 0,-1 0,26 0,-26 0,1 0,-1 0,26 0,-26 25,26-25,-26 0,26 26,-25-26,24 25,1-25,-25 25,24-25,-24 0,25 0,-1 26,-24-26,25 0,-26 0,26 25,-26-25,1 0,24 0,-24 0,-1 0,26 0,-26 0,1 0,25 0,-26 0,0 0,26 0,-25 0,24 0,1 0,-25 0,24 0,1 26,0-26,-26 0,26 0,0 0,-26 0,26 0,-25 0,24 0,-24 0,25 0,-26 0,0 0,26 0,-25 0,24 0,-24 0,25 0,-26 0,0 0,26 0,-25 0,24 0,-24 0,25 0,-1-26,1 26,0 0,25 0,-25-25,25 25,-25 0,25 0,-25 0,0 0,0 0,-1 0,1 0,0 0,0 0,0 0,-1 0,-24 0,25 0,-26 0,26 0,-26 0,1 0,-1 0,0 0,26 0,-25 0,-1 25,0-25,1 0,-1 0,1 0,-1 0,26 0,-26 0,1 0,-1 0,0 0,1 0,-1 0,1 26,-1-26,0 0,26 0,-25 0,-1 0,0 0,26 0,-25 0,24 0,-24 0,25 0,-1 0,-24 0,25 0,-1 0,1 0,-25 0,24 0,1 0,0 0,-26 0,26 0,-25 0,24 0,-24 0,-1 0,26 0,-26 0,26 0,-25 0,-1 0,26 0,-26 0,26 0,-26 0,1 0,25 0,-26 0,0 0,1 0,-1 0,26 0,-26 0,1 0,-1 0,1 0,-1 0,0 0,1 0,-1 0,1 0,-1 0,0 0,1 0</inkml:trace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6:18.54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7ADE8B8-B49A-40B1-8090-7C0A7A0A86EA}" emma:medium="tactile" emma:mode="ink">
          <msink:context xmlns:msink="http://schemas.microsoft.com/ink/2010/main" type="inkDrawing" rotatedBoundingBox="17045,5418 24004,5609 24001,5702 17043,5511" shapeName="Other"/>
        </emma:interpretation>
      </emma:emma>
    </inkml:annotationXML>
    <inkml:trace contextRef="#ctx0" brushRef="#br0">0 0,'26'0,"-1"0,0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0,-25 26,26-26,-1 0,1 0,-1 0,0 0,1 0,-1 0,1 0,-1 0,0 0,1 0,-1 0,1 0,-26 25,25-25,0 0,1 0,-1 0,1 0,-1 0,0 0,1 0,-1 0,1 0,-1 0,0 0,1 0,-1 0,1 0,-1 0,0 25,1-25,-1 0,1 0,-1 0,0 0,1 0,-1 0,1 0,-1 0,0 0,1 0,-1 0,1 0,-1 0,0 0,-25 26,26-26,-1 0,1 0,-1 0,0 0,1 0,-1 0,1 0,-1 0,0 0,1 0,-1-26,1 26,-1 0,0 0,1 0,-1 0,1 0,-1 0,0 0,1 0,-1 0,1 0,-1 0,0 0,1 0,-1 0,1 0,-1 26,0-26,1 0,-1 0,1 0,-1 0,0 0,1 0,-1 0,1 0,-1 0,0 0,-25 25,26-25,-1 0,1 0,-1 0,0 26,1-26,-1 0,1 0,-1 0,0 0,1 0,-1 0,1 0,-1 0,0 0,1 0,-1 0,1 0,-1 0,0 0,1 0,-1 0,1 0,-1 0,0 0,1 0,-1 0,1 0,-1 0,0 0,1 0,-1 0,1 0,-1 0,0 0,1 0,-1 0,1 0,-1 0,0 0,1 0,-1 0,1 0,-1 0,0 0,1 0,-1 0,1 0,-1 0,0 0,1 0,-1 0,1 0,-1 0,0 0,1 0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6:26.67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1913454-159E-42EC-B4B6-D5541955397F}" emma:medium="tactile" emma:mode="ink">
          <msink:context xmlns:msink="http://schemas.microsoft.com/ink/2010/main" type="inkDrawing" rotatedBoundingBox="19994,8899 23856,9088 23750,11247 19888,11057" hotPoints="23796,9971 21774,11087 19635,10212 21658,9095" semanticType="enclosure" shapeName="Ellipse">
            <msink:sourceLink direction="with" ref="{97D9B543-55B5-4A42-84CE-9C439B5D314C}"/>
            <msink:destinationLink direction="with" ref="{EAADBCFF-7035-44EE-9BA5-DD3906227BE3}"/>
          </msink:context>
        </emma:interpretation>
      </emma:emma>
    </inkml:annotationXML>
    <inkml:trace contextRef="#ctx0" brushRef="#br0">1374 281,'26'0,"-26"-25,0 0,0-1,-26 26,26-25,-25 25,0 0,-1 0,1 0,-1-26,1 26,0 0,-1 0,1 0,-1 0,1 0,0 0,-1 0,1 0,-1 0,1 0,0 0,-1 0,1 51,-1-51,1 0,0 0,-1 0,1 0,25 26,-26-26,1 25,0-25,-1 25,1-25,-1 26,1-26,0 0,25 25,-26-25,1 0,25 26,-26-26,1 25,0 0,-1-25,26 26,-25-26,-1 25,1 1,0-26,25 25,-26-25,26 25,-25-25,25 26,-26-26,26 25,-25 1,0-26,25 25,-26 0,1 1,25-1,-26 1,26-1,-25 0,25 1,0-1,-25-25,25 26,0-1,0 0,-26 1,26-1,0 1,0-1,-25 0,25 1,0-1,0 1,0-1,0 0,0 1,0-1,0 1,0-1,0 0,25 1,-25-1,26 1,-26-1,25 0,0 1,-25-1,26-25,-26 26,25-1,1 0,-1 1,-25-1,25 1,1-1,-26 0,25 1,1-1,-1 1,0-26,-25 25,26-25,-1 25,1 1,-1-26,0 25,1 1,-1-26,1 25,-1 0,0-25,1 26,-1-26,1 25,-1-25,0 26,1-26,-1 25,1-25,-1 0,0 25,1-25,25 0,-26 26,26-26,-26 0,26 0,-26 25,26-25,-25 0,24 0,-24 0,25 26,-26-26,26 0,-26 0,1 0,24 0,-24 0,-1 0,1 0,-1 0,26 0,-26 0,1 0,-1 0,0 0,26 0,-25 0,-1 0,0 0,26 0,-25 0,-1 0,0 0,1-26,25 26,-26 0,0 0,1-25,25 25,-26 0,0 0,1 0,25-26,-26 26,0 0,1-25,-1 25,1 0,-1 0,0 0,1-25,-1 25,26 0,-26 0,1 0,-1-26,1 26,-1 0,0 0,1-25,-1 25,1 0,-1 0,26-26,-26 26,1 0,-1-25,0 25,26 0,-25-25,-1 25,0 0,1-26,-1 26,26-25,-26 25,1 0,-1-26,1 26,-1-25,0 25,-25-25,26 25,-1 0,1-26,-1 26,0-25,1 25,-26-26,25 26,1-25,-1 0,0-1,1 1,-26-1,25 26,-25-25,26 0,-1-1,-25 1,25-1,-25 1,26 0,-26-1,25 1,-25-1,0 1,26 0,-26-1,0 1,0-1,0 1,0 0,0-1,0 1,0-1,0 1,0 0,0-1,0 1,0-1,-26 26,26-25,0 0,-25-1,25 1,-26 25,26-26,0 1,-25 25,25-25,-25 25,25-26,-26 26,26-25,-25-1,-1 1,1 0,0-1,-1 1,1 25,25-26,-26 1,1 25,25-25,-25 25,-1-26,1 1,-1-1,1 26,25-25,-25 25,-1-25,1-1,-1 26,1-25,0 25,-1-26,1 26,-1-25,1 25,0 0,-1-25,1 25,-1 0,1-26,0 26,-1 0,26-25,-25 25,-1 0,1 0,0-26,-1 26,1 0,-1 0,26-25,-25 25,0 0,-1-25,1 25,-1-26,1 26,0 0,-1-25,1 25,-1 0,1 0,0 0,-1 0,1-26,-1 26,1 0,0 0,-1 0,1 0,-1 0,-24 0,24 0,1 0,-1 0,1 0,0 0,-1 0,1 0,-1 0,1 0,0 0,-1-25,1 25,-1 0,1 0,0 0,-1 0,1 0,-1 0,1 0,0 25,-1-25,1 0,-1 0,1 26,0-26,-26 0,25 0,1 25,0-25,-1 0,1 0,-26 0,26 0,-1 0,1 0,-1 0,1 26,0-26,-1 0,1 0,-1 0,1 0,0 0,-1 0,26 25,-25-25,-1 0,26 25,0 1,-25-26,25 25,0 1,25-26,-25 25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6:27.56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AADBCFF-7035-44EE-9BA5-DD3906227BE3}" emma:medium="tactile" emma:mode="ink">
          <msink:context xmlns:msink="http://schemas.microsoft.com/ink/2010/main" type="inkDrawing" rotatedBoundingBox="22605,11084 22858,12744 22062,12866 21809,11205" semanticType="connector" shapeName="Other">
            <msink:sourceLink direction="with" ref="{31913454-159E-42EC-B4B6-D5541955397F}"/>
            <msink:sourceLink direction="with" ref="{D0E83BA5-7EDC-4014-A6AB-07272EA8570B}"/>
          </msink:context>
        </emma:interpretation>
      </emma:emma>
    </inkml:annotationXML>
    <inkml:trace contextRef="#ctx0" brushRef="#br0">25 51,'0'0,"0"-26,-25 26,25-25,0 50,0 26,0-25,25-1,-25 0,0 1,0-1,26 1,-26-1,0 26,0-26,0 26,0-26,0 26,25 0,-25-26,0 26,0 0,0-26,0 26,0 0,0-26,0 26,0-25,0-1,26 26,-26-26,0 1,0-1,0 0,0 1,0-1,0 1,0-1</inkml:trace>
    <inkml:trace contextRef="#ctx0" brushRef="#br0" timeOffset="315.5894">-203 1118,'0'0,"51"25,-51 0,25 1,-25-1,0 1,25-26,-25 25,26-25,-26 25,25-25,-25 26,26-26,-26 25,25-25,-25 26,25-26,-25 25,26-25,-26 25,25 1,1-26,-1 25,0-25,-25 26,26-26,-1 0,1 0</inkml:trace>
    <inkml:trace contextRef="#ctx0" brushRef="#br0" timeOffset="555.5135">635 1295,'0'-25,"-51"25,26 0,-1 0,1 0,0 0,25 51,-26-51,1 25,-1 26,1-26,0 1,-1-1,26 1,-25-1,-1 0,1 1,0-1,25 1,-26-26,26 25,-25-25,-1 25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6:29.99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0E83BA5-7EDC-4014-A6AB-07272EA8570B}" emma:medium="tactile" emma:mode="ink">
          <msink:context xmlns:msink="http://schemas.microsoft.com/ink/2010/main" type="inkDrawing" rotatedBoundingBox="20055,13358 24604,13188 24668,14882 20119,15052" hotPoints="24762,14188 22359,14950 20003,14054 22406,13291" semanticType="container" shapeName="Ellipse">
            <msink:sourceLink direction="with" ref="{CF6B5B70-2140-4E6B-80CA-85CC05394E23}"/>
            <msink:destinationLink direction="with" ref="{EAADBCFF-7035-44EE-9BA5-DD3906227BE3}"/>
          </msink:context>
        </emma:interpretation>
      </emma:emma>
    </inkml:annotationXML>
    <inkml:trace contextRef="#ctx0" brushRef="#br0">3968 209,'-26'0,"-25"0,26-26,0 26,-1 0,1 0,-1-25,-24 25,24-25,1 25,-1 0,1-26,0 26,-1 0,-25 0,26-25,0 25,-26 0,25-26,-24 26,24 0,-25 0,26 0,-26-25,0 25,26 0,-26 0,0 0,1 0,24 0,-25 0,1 0,-1 0,0 0,0 0,0-25,1 25,-1 0,0 0,0 0,0 0,-25 0,25 0,1 0,-27 0,27 0,-1 0,0 0,-25 50,25-50,0 0,26 0,-26 0,0 26,0-26,1 25,-1-25,25 26,-24-26,-1 0,0 25,0-25,0 25,1-25,24 26,-25-26,1 25,-1-25,0 26,0-26,-25 25,51-25,-26 25,0-25,0 26,26-1,-1-25,-24 26,24-26,1 25,-1-25,-24 25,24 1,1-26,-1 25,1 1,0-1,-1-25,1 25,-1 1,1-1,0 1,-1-1,1 0,25 1,-26-26,26 25,-25 1,25-1,-25 0,25 1,0-1,-26-25,26 26,0-1,0 0,0 1,0-1,0 1,26-1,-26 0,25 1,-25-1,25 1,1-1,-1-25,-25 25,26 1,-1-1,0-25,-25 26,26-26,-1 25,1-25,-1 0,0 25,1-25,-1 0,1 26,-1-1,0-25,1 26,-1-26,1 25,-1-25,0 25,1-25,-26 26,25-26,1 0,24 25,-24-25,25 0,-26 26,26-26,0 0,-26 25,26-25,0 0,-1 0,-24 25,25-25,-1 0,1 0,-25 26,24-26,1 0,-25 0,24 25,1-25,-25 0,24 0,1 0,-25 0,24 0,1 0,0 0,-26 0,26 0,0 0,-26 0,26 0,0 0,0 0,-26 0,26 0,-26 0,26 0,0 0,-26 0,26 0,-25 0,24 0,-24 0,-1 0,26 0,-26 26,1-26,25 0,-26 0,0 0,26 0,-25 0,24 0,-24 0,-1 0,1 0,24 0,-24 0,-1 0,1 0,-1 0,26 0,-26 0,1-26,-1 26,0 0,1 0,25 0,-26 0,0-25,1 25,-1 0,1 0,24 0,-24 0,-1 0,1-26,-1 26,0 0,1 0,-1 0,1 0,-1-25,0 25,1 0,-1 0,1 0,-1-25,0 25,1 0,-1-26,1 26,-1 0,0-25,1 25,-1-26,1 26,-1-25,0 25,-25-25,26 25,-26-26,25 26,-25-25,26-1,-1 26,-25-25,25 25,-25-25,26 25,-26-26,25 26,1 0,-26-25,25-1,0 26,1-25,-1 0,1 25,-26-26,25 1,-25-1,0 1,0 0,0-1,25 26,-25-25,0-1,0 1,0 0,26 25,-26-26,0 1,0-1,0 1,-26 25,26-25,-25-1,25 1,-25 25,25-26,0 1,0 0,0-1,-26 26,26-25,0-1,-25 26,25-25,0 0,-26 25,26-26,0 1,0-1,-25 26,25-25,-25 0,-1 25,26-26,-25 26,-1 0,26-25,-25 25,0 0,25-26,-26 26,1 0,-1 0,26-25,-25 25,0 0,-1-25,1 25,-1 0,1 0,0-26,-1 26,1 0,-1 0,1-25,0 25,-1 0,1-26,-1 1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5:37.94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480779-A2C7-44A9-8A8B-91A04C2A193D}" emma:medium="tactile" emma:mode="ink">
          <msink:context xmlns:msink="http://schemas.microsoft.com/ink/2010/main" type="inkDrawing" rotatedBoundingBox="7898,1850 8633,1759 8637,1787 7902,1878" shapeName="Other"/>
        </emma:interpretation>
      </emma:emma>
    </inkml:annotationXML>
    <inkml:trace contextRef="#ctx0" brushRef="#br0">6070-6882,'26'0,"-1"0,0 0,1 0,-1 0,1 0,24 0,1-26,-25 26,24 0,1-25,0 25,0 0,-26 0,26 0,-26 0,1-26,-1 26,1 0,-1 0,0 0,1 0,-52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3:28.72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A7C2D9F-20A4-4AE2-B2E7-0C4F06D13A61}" emma:medium="tactile" emma:mode="ink">
          <msink:context xmlns:msink="http://schemas.microsoft.com/ink/2010/main" type="inkDrawing" rotatedBoundingBox="4648,6421 8915,6451 8913,6671 4647,6642" semanticType="underline" shapeName="Other">
            <msink:sourceLink direction="with" ref="{3828FE27-649F-4984-B9F6-0C26C9767260}"/>
            <msink:sourceLink direction="with" ref="{8057ABEF-906E-41AF-83CE-E6FC7D9B4ADF}"/>
          </msink:context>
        </emma:interpretation>
      </emma:emma>
    </inkml:annotationXML>
    <inkml:trace contextRef="#ctx0" brushRef="#br0">0 102,'0'-26,"25"26,1 0,-1 0,-25-25,26 25,-1 0,0 0,1 0,-1 0,1 0,-1 0,0 0,1 0,-1 0,1 0,-1 0,0 0,1 0,-1 0,1 0,-1 0,0 0,1 25,-1-25,-25 26,26-26,-1 0,0 0,1 0,-1 0,-25 25,26-25,-1 0,0 0,1 0,-1 0,1 25,-1-25,0 0,1 0,-1 0,1 0,-1 0,0 0,1 0,-1 0,1 0,-1 0,0 0,-25 26,26-26,-1 0,1 0,-1 0,0 0,1 0,-1 0,1 0,-1 0,0 0,1 0,-1 0,1 0,-1 0,0 0,1 0,-1 0,1 0,-1 25,0-25,1 0,-1 0,1 0,-1 0,0 0,1 0,-1 0,1 0,-1 0,0 0,1 0,-1 0,1 0,-1 0,0 0,1 0,-1 0,1 0,-1 0,0 0,1 0,-1 0,1 0,-1 0,0 0,1 0,-1 0,1 0,-1 0,0 0,1 0,-1 0,1 0,-1-25,0 25,1 0,-1 0,1 0,-1 0,0 0,1 0,-1 0,1 0,-1 0,0 0,1 0,-1 0,1 0,-1 0,0 0,1 0,-1 0,1 0,-1 0,0 0,1 0,-1 0,1 0,-1 0,0 0,1 0,-1 0,1-26,-1 26,0 0,1 0,-1 0,1 0,-1 0,0 0,1 0,-1 0,1 0,-1 0,0 0,1 0,-1 0,1 0,-1 0,0 0,1 0,-1 0,1 0,-1 0,-25-25,25 25,1 0,-1 0,-25-25,26 25,-1 0,0 0,1 0,-1 0,1-26,-1 26,0 0,1 0,-1 0,1 0,-1 0,0-25,1 25,-1 0,-25-26,-25 26,25-25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5:38.43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2DEA2A-862A-412B-8FB3-4FAD05B3F1A6}" emma:medium="tactile" emma:mode="ink">
          <msink:context xmlns:msink="http://schemas.microsoft.com/ink/2010/main" type="inkDrawing" rotatedBoundingBox="7973,2050 8659,2010 8661,2042 7975,2082" shapeName="Other"/>
        </emma:interpretation>
      </emma:emma>
    </inkml:annotationXML>
    <inkml:trace contextRef="#ctx0" brushRef="#br0">6146-6654,'0'-25,"26"25,-1 0,1 0,-1 0,0 0,1 0,25 0,-26 0,0 0,26 0,-25-26,24 26,-24 0,25 0,-26 0,26 0,-26 0,1 0,-1 0,0 0,1 0,-1 0</inkml:trace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6:31.10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7D9B543-55B5-4A42-84CE-9C439B5D314C}" emma:medium="tactile" emma:mode="ink">
          <msink:context xmlns:msink="http://schemas.microsoft.com/ink/2010/main" type="writingRegion" rotatedBoundingBox="20658,9890 23382,9818 23400,10514 20676,10586">
            <msink:destinationLink direction="with" ref="{31913454-159E-42EC-B4B6-D5541955397F}"/>
          </msink:context>
        </emma:interpretation>
      </emma:emma>
    </inkml:annotationXML>
    <inkml:traceGroup>
      <inkml:annotationXML>
        <emma:emma xmlns:emma="http://www.w3.org/2003/04/emma" version="1.0">
          <emma:interpretation id="{6F267A37-B625-45A6-A445-79E75BE1E857}" emma:medium="tactile" emma:mode="ink">
            <msink:context xmlns:msink="http://schemas.microsoft.com/ink/2010/main" type="paragraph" rotatedBoundingBox="20658,9890 23382,9818 23400,10514 20676,105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DAB41F-F787-4168-AF8F-9E71C8600509}" emma:medium="tactile" emma:mode="ink">
              <msink:context xmlns:msink="http://schemas.microsoft.com/ink/2010/main" type="line" rotatedBoundingBox="20658,9890 23382,9818 23400,10514 20676,10586"/>
            </emma:interpretation>
          </emma:emma>
        </inkml:annotationXML>
        <inkml:traceGroup>
          <inkml:annotationXML>
            <emma:emma xmlns:emma="http://www.w3.org/2003/04/emma" version="1.0">
              <emma:interpretation id="{A9EE597E-C90B-4310-8F41-0203FA7F4CDF}" emma:medium="tactile" emma:mode="ink">
                <msink:context xmlns:msink="http://schemas.microsoft.com/ink/2010/main" type="inkWord" rotatedBoundingBox="20658,9890 23382,9818 23400,10514 20676,10586"/>
              </emma:interpretation>
              <emma:one-of disjunction-type="recognition" id="oneOf0">
                <emma:interpretation id="interp0" emma:lang="en-US" emma:confidence="0.5">
                  <emma:literal>subset,</emma:literal>
                </emma:interpretation>
                <emma:interpretation id="interp1" emma:lang="en-US" emma:confidence="0">
                  <emma:literal>Subset,</emma:literal>
                </emma:interpretation>
                <emma:interpretation id="interp2" emma:lang="en-US" emma:confidence="0.5">
                  <emma:literal>subset ,</emma:literal>
                </emma:interpretation>
                <emma:interpretation id="interp3" emma:lang="en-US" emma:confidence="0.5">
                  <emma:literal>sub set,</emma:literal>
                </emma:interpretation>
                <emma:interpretation id="interp4" emma:lang="en-US" emma:confidence="0">
                  <emma:literal>subset l</emma:literal>
                </emma:interpretation>
              </emma:one-of>
            </emma:emma>
          </inkml:annotationXML>
          <inkml:trace contextRef="#ctx0" brushRef="#br0">282 2,'0'25,"25"-25,-50 0,-1 0,26-25,-25 25,0 0,-1 0,1 0,-1 0,1 25,0-25,-1 25,26 1,-25-26,25 25,0 1,0-1,51-25,-51 25,25-25,26 26,-26-26,1 0,-1 25,0-25,1 0,-1 26,1-1,-26 0,25-25,-25 26,0-1,0 1,-51-1,26 0,25 1,-51-26,26 25,-1-25,1 26,-1-26,1 25,0-25,-1 0,1 0,-1 0,26-25,0-1</inkml:trace>
          <inkml:trace contextRef="#ctx0" brushRef="#br0" timeOffset="580.8755">587 357,'-26'0,"26"-25,0-1,26 26,-26-25,25 25,-25-25,25 25,1 0,-26 25,0 0,0 1,0-1,0 1,0-1,0 0,0 1,0-1,0 1,0-1,51-25,-26 0,0-25,1 25,-1-51,1 25,-1 1,-25 0,25-26,1 25,-1 1,-25 0,0-1,26 1,-26-1,0 77,-26-51,26 26,0 24,-25-50,25 26,0-1,0 1,0-1,0 0,0 1,25-1,26 1,-26-26,1 0,-1 0,1 0,-26-51,25 51</inkml:trace>
          <inkml:trace contextRef="#ctx0" brushRef="#br0" timeOffset="927.9552">1247-49,'-25'0,"25"25,0 26,0-26,0 1,0-1,0 26,0-26,0 1,0-1,0 1,0-1,25 0,-25 1,0-1,0 1,0-1,0-76,0 26,25 25,-25-26,26 26,25 0,-26 0,26 0,-51 26,25-26,-25 25,0 1,0-1,-51-25,51 25,-25 1,-26-1,26-25,-1 26,1-26</inkml:trace>
          <inkml:trace contextRef="#ctx0" brushRef="#br0" timeOffset="1197.6488">1806 103,'0'0,"0"-25,-51 25,26 0,-1 0,-25 0,26 25,0 1,25 24,0-24,0-1,0 1,0-1,0 0,50-25,-50 26,0-1,26-25,-26 26,25-1,-25 0,0 1,-51-26,26 0,-26 0,26 0,25-26</inkml:trace>
          <inkml:trace contextRef="#ctx0" brushRef="#br0" timeOffset="1497.9154">1806 306,'0'0,"25"0,1 0,-1 0,0 0,1 0,-26-50,25 50,1-26,-1 1,0-1,1-24,-26 24,0 1,-26 25,-24 0,24 0,26 25,-25-25,25 26,0 24,-26-24,26-1,-25 1,25-1,0 0,0 1,0-1,0 1,51-26,-51 25,25-25,26 25,-26-25,1 0</inkml:trace>
          <inkml:trace contextRef="#ctx0" brushRef="#br0" timeOffset="1884.2905">2263 103,'0'0,"0"-25,51 25,0 0</inkml:trace>
          <inkml:trace contextRef="#ctx0" brushRef="#br0" timeOffset="1732.9247">2365-151,'-26'0,"1"0,25 51,0-26,0 1,0 25,0-26,0 0,0 1,0 25,0-26,0 0,0 1,25-1,-25 1,0-1,0 0,26 1,-26-1,25-25</inkml:trace>
          <inkml:trace contextRef="#ctx0" brushRef="#br0" timeOffset="2136.3603">2695 230,'25'0,"-25"26,0-1,0 0,0 1,0-1,0 1,0-1,0 0,0 1,0-1,0 1,0-1</inkml:trace>
        </inkml:traceGroup>
      </inkml:traceGroup>
    </inkml:traceGroup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6:35.42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F6B5B70-2140-4E6B-80CA-85CC05394E23}" emma:medium="tactile" emma:mode="ink">
          <msink:context xmlns:msink="http://schemas.microsoft.com/ink/2010/main" type="writingRegion" rotatedBoundingBox="20806,13742 24258,13941 24218,14635 20766,14436">
            <msink:destinationLink direction="with" ref="{D0E83BA5-7EDC-4014-A6AB-07272EA8570B}"/>
          </msink:context>
        </emma:interpretation>
      </emma:emma>
    </inkml:annotationXML>
    <inkml:traceGroup>
      <inkml:annotationXML>
        <emma:emma xmlns:emma="http://www.w3.org/2003/04/emma" version="1.0">
          <emma:interpretation id="{4B080881-D8F9-4DA5-9CCF-305906C86CF0}" emma:medium="tactile" emma:mode="ink">
            <msink:context xmlns:msink="http://schemas.microsoft.com/ink/2010/main" type="paragraph" rotatedBoundingBox="20806,13742 24258,13941 24218,14635 20766,144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355157-18FC-42CF-AC91-5EA08065F7E3}" emma:medium="tactile" emma:mode="ink">
              <msink:context xmlns:msink="http://schemas.microsoft.com/ink/2010/main" type="line" rotatedBoundingBox="20806,13742 24258,13941 24218,14635 20766,14436"/>
            </emma:interpretation>
          </emma:emma>
        </inkml:annotationXML>
        <inkml:traceGroup>
          <inkml:annotationXML>
            <emma:emma xmlns:emma="http://www.w3.org/2003/04/emma" version="1.0">
              <emma:interpretation id="{7234A29A-6ADF-4B8D-A27E-3229FADE29B6}" emma:medium="tactile" emma:mode="ink">
                <msink:context xmlns:msink="http://schemas.microsoft.com/ink/2010/main" type="inkWord" rotatedBoundingBox="22459,13837 24258,13941 24222,14580 22422,14476"/>
              </emma:interpretation>
              <emma:one-of disjunction-type="recognition" id="oneOf0">
                <emma:interpretation id="interp0" emma:lang="en-US" emma:confidence="0.5">
                  <emma:literal>subsets</emma:literal>
                </emma:interpretation>
                <emma:interpretation id="interp1" emma:lang="en-US" emma:confidence="0">
                  <emma:literal>Subsets</emma:literal>
                </emma:interpretation>
                <emma:interpretation id="interp2" emma:lang="en-US" emma:confidence="0.5">
                  <emma:literal>sub sets</emma:literal>
                </emma:interpretation>
                <emma:interpretation id="interp3" emma:lang="en-US" emma:confidence="0.5">
                  <emma:literal>subset L</emma:literal>
                </emma:interpretation>
                <emma:interpretation id="interp4" emma:lang="en-US" emma:confidence="0">
                  <emma:literal>Sub sets</emma:literal>
                </emma:interpretation>
              </emma:one-of>
            </emma:emma>
          </inkml:annotationXML>
          <inkml:trace contextRef="#ctx0" brushRef="#br0">1854 183,'0'0,"-25"0,-1 0,1 0,0 0,-1 26,26-1,0 26,0-26,0 1,51-1,-51 1,25-1,-25 0,26 1,-26-1,0 1,25-1,-25 0,0 1,0-1,-51-25,1 26,-1-26,25 0,1-51</inkml:trace>
          <inkml:trace contextRef="#ctx0" brushRef="#br0" timeOffset="316.2174">1981 463,'0'0,"26"0,-1 0,0 0,-25-26,26 26,-1 0,-25-25,26 25,-1 0,0-25,-25-1,0 1,0-1,-25 1,-26 25,26 0,-1 0,26 51,0-26,-25-25,25 26,0-1,0 0,0 1,0-1,0 1,0-1,0 0,0 1,0-1,0 1,25-1,26 0,-51 1,26-26,-1 0,0 0,1 0,-1 0</inkml:trace>
          <inkml:trace contextRef="#ctx0" brushRef="#br0" timeOffset="689.8251">2540 387,'0'-26,"25"1,26-1,0 1,-26 25,1-25,-1 25</inkml:trace>
          <inkml:trace contextRef="#ctx0" brushRef="#br0" timeOffset="529.1901">2642 107,'0'26,"0"24,0-24,0-1,0 26,0-26,0 1,0-1,0 1,0-1,-26 0,26 1,0-1,0 1,0-1,0 0,-25-25</inkml:trace>
          <inkml:trace contextRef="#ctx0" brushRef="#br0" timeOffset="1089.0414">3099 412,'0'25,"25"-25,-25 26,0-1,0 1,0-1,0 0,0 1,-25-1,25 1,-26-1,26 0,-25 1,0-26,25 25,-26 1,77-26,0 0,-26 0,1 0,24 0,-24-26,25 26,-1-51,1 26,25 0</inkml:trace>
          <inkml:trace contextRef="#ctx0" brushRef="#br0" timeOffset="-1157.5339">432 56,'0'-25,"-51"25,26 0,-1-25,-25 25,26 0,0 0,-1 0,1 50,-1-24,1-1,25 1,0-1,0 0,0 1,0-1,25-25,-25 26,51-26,-25 25,-1-25,0 25,1 1,-1-26,-25 25,26-25,-26 26,25-26,-25 25,0 0,-51-25,0 26,26-1,-26-25,26 0,-1 0,1 0,0 0,-1 0,1 0,-1 0,26-25,-25 25</inkml:trace>
          <inkml:trace contextRef="#ctx0" brushRef="#br0" timeOffset="-643.0072">432 463,'-26'0,"26"-51,0 26,0-26,26 25,-1 1,1 25,-26 51,0-26,0 1,0-1,0 0,0 26,0-25,0-1,0 0,0 1,0-1,0 1,25-1,0-25,26 0,-25 0,-26-25,25 25,0-51,1 51,-1-26,-25 1,26 0,-26-1,25 1,-25-1,25 1,-25 50,0 26,26-25,-1-1,1 0,-26 1,25-26,0 0,1 0,-1-51,1 26</inkml:trace>
          <inkml:trace contextRef="#ctx0" brushRef="#br0" timeOffset="-286.4494">1168 107,'26'51,"-26"-26,0 26,0-25,0-1,25 0,-25 1,0-1,0 1,0-1,0 0,0 1,0-1,0 1,0-1,-25 0,-1-25,1 0,25-25,0 0,0-1,51 26,-51-25,25 25,-25-26,51 26,-26 0,1 0,-26 51,0-25,0 24,0-24,-26-1,26 1,-50-26,50 25,-26-25,26 25,-51-25,51 26,-25-26</inkml:trace>
        </inkml:traceGroup>
      </inkml:traceGroup>
    </inkml:traceGroup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7:04.85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C828BF5-B325-4776-A960-11A361B13406}" emma:medium="tactile" emma:mode="ink">
          <msink:context xmlns:msink="http://schemas.microsoft.com/ink/2010/main" type="inkDrawing" rotatedBoundingBox="2691,12979 18339,13091 18338,13279 2690,13166" semanticType="underline" shapeName="Other">
            <msink:destinationLink direction="with" ref="{C63D09DF-9683-4D99-84B8-4269D1F89FB4}"/>
          </msink:context>
        </emma:interpretation>
      </emma:emma>
    </inkml:annotationXML>
    <inkml:trace contextRef="#ctx0" brushRef="#br0">51 1,'-25'0,"-1"0,26-25,26 50,-1-25,0 0,-25 26,26-26,-1 0,1 0,-1 0,0 0,1 0,-1 0,1 0,-1 0,0 0,26 0,-25 0,-1 0,0 0,1 0,-1 0,1 0,-1 0,0 0,1 0,-1 0,1 25,-1-25,0 0,1 0,-1 0,1 0,-1 0,0 0,1 0,-1 0,1 0,-1 0,0 0,1 0,-1 0,1 0,-1 0,0 0,1 0,25 0,-26 0,0 0,26 0,-25 0,-1 0,0 0,26 0,-25 0,-1 0,26 0,-26 0,1 0,-1 0,0 0,1 0,-1 0,1 0,24 0,-24 25,-1-25,1 0,-1 0,0 0,1 26,25-26,-26 0,0 0,26 0,-25 0,-1 0,26 0,-26 0,26 0,-26 0,26 0,-25 0,24 0,-24 0,-1 0,26 0,-26 0,1 25,-1-25,1 0,-1 0,0 0,26 0,-25 0,-1 0,26 0,-26 0,26 0,-26 0,26 0,-25 0,24 0,-24 0,25 0,-1 0,-24 0,25 0,-26 0,26 0,-26 0,1 0,24 0,-24 0,-1 0,26 0,-26 0,1 0,-1 0,1 0,24 0,-24 0,-1 0,1 0,-1 0,0 0,26 0,-25 0,-1 0,0 0,26 0,-25 26,-1-26,26 0,-26 0,1 0,24 25,-24-25,-1 0,1 0,-1 0,26 0,-26 0,1 0,-1 0,0 0,1 0,-1 0,1 0,-1 0,0 0,1 0,25 0,-1 0,-24 0,25 0,-1-25,1 25,-25 0,24 0,1 0,0 0,0 0,0 0,-1 0,-24 0,25 0,-1-26,1 26,-25 0,24 0,-24 0,25 0,-26 0,0 0,26 0,-25 0,-1 0,26-25,-26 25,1 0,24 0,-24 0,-1 0,26 0,-26 0,26 0,-25 0,-1 0,26 0,-26 0,26 0,0 0,-26 0,26 0,-26 0,26 0,0 25,-26-25,26 0,0 0,0 0,-26 0,26 0,0 0,0 0,-1 0,1 0,0 0,-26 0,26 0,0 0,-26 0,26 0,-25 0,24 0,-24 0,-1 0,26 26,-26-26,1 0,-1 0,26 0,-26 0,1 0,25 0,-26 0,0 0,26 0,0 0,-26 25,26-25,0 0,-26 0,26 0,0 0,-26 0,26 0,0 0,-26 0,26 0,0 25,-26-25,26 0,0 0,-26 0,26 0,0 0,0 0,-26 0,26 0,0 0,0 0,-1 0,1 0,0 0,0 0,0 0,-1 0,1 0,0 0,0 0,0 26,-26-26,26 0,0 0,-1 0,1 0,-25 0,24 0,1 0,-25 0,24 0,1 0,0 0,-26 0,26 0,-25 0,24 0,1 0,-25 0,24 0,1 0,0 0,-26 0,26 0,-25 0,24 0,1 0,-25 0,24 0,1 0,0 0,0-26,0 26,-1 0,1 0,0 0,-26 0,26-25,0 25,0 0,25 0,-25 0,0 0,-1 0,1-25,0 25,25 0,-25 0,0 0,0 0,-1 0,1 0,25 0,-50 0,25 0,-1-26,1 26,0 0,0 0,-26 0,26 0,-26 0,26 0,-25 0,24 0,-24 0,-1 0,1 0,-1-25,0 25,1 0,25 0,-26 0,0 0,1 0,-1 0,1 0,24 0,-24 0,-1 0,1 0,-1 0,0 0,26 0,-25 0,-1 0,26 0,-26 0,26 0,-26 0,1 0,-1 0,26 0,-26 0,1 0,-1 0,1 0,-1 0,0 0,26 0,-25 0,-1 0,0 0,1 0,-1 25,26-25,-26 0,1 0,-1 0,1 0,-1 0,26 0,-26 0,1 0,-1 0,0 0,1 0,-1 0,1 0,-1 0,0 0,1 0,-1 0,1 0,-1 0,0 26,1-26,-1 0,1 0,-1 0,0 0,1 0,-1 0,1 0,-1 0,0 0,1 0,-1 0,-25 25,26-25,-1 0,0 0,1 0,-1 0,1 0,-1 0,0 0,1 0,-1 0,1 0,-1 25,0-25,1 0,-1 0,1 0,-1 0,0 0,1 0,-1 0,1 0,-1 0,0 0,1 0,-1 0,1 0,-1 0,0 0,1 0,-1 0,1 0,-1 0,0 0,1 0,-1 0,1 0,-1 0,0 0,1 0,-1 0,1 0,-1 0,0 0,1 0,-1 0,1 0,-1 0,0 0,1 0,-1 0,1 0,-1 0,0 0,1 0,-1 0,1 0,-52 0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7:23.42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C253005-05E0-40AE-8120-C4D3A8EE168C}" emma:medium="tactile" emma:mode="ink">
          <msink:context xmlns:msink="http://schemas.microsoft.com/ink/2010/main" type="inkDrawing" rotatedBoundingBox="9378,10380 19091,10067 19181,12850 9468,13164" semanticType="enclosure" shapeName="Other">
            <msink:sourceLink direction="with" ref="{BF0579E7-FF5C-4E3A-8B55-CE9A81965ADD}"/>
            <msink:sourceLink direction="with" ref="{D6073CAE-8219-43F9-8FB3-B8414582C7BA}"/>
            <msink:sourceLink direction="with" ref="{26907BA3-5B2B-4EE2-929E-2F80FF0D78D2}"/>
            <msink:sourceLink direction="with" ref="{5C4912E8-0FEF-4149-B8F3-2AFBE6FA3BA1}"/>
            <msink:sourceLink direction="with" ref="{919DAF40-DC7B-4D88-BE5F-DEC7E9AD0E1B}"/>
            <msink:sourceLink direction="with" ref="{AFDFB68E-431B-413F-BBE8-EAA69D903024}"/>
            <msink:sourceLink direction="with" ref="{7ECD7E23-508D-4A4A-933B-0384E7041E85}"/>
            <msink:sourceLink direction="with" ref="{F17F3BF0-80C6-42FA-BB97-BBB5CB42648B}"/>
          </msink:context>
        </emma:interpretation>
      </emma:emma>
    </inkml:annotationXML>
    <inkml:trace contextRef="#ctx0" brushRef="#br0">638 2364,'-25'0,"-1"0,1 0,25-26,-25 26,25-25,-26 25,1 0,25-26,-26 26,26-25,-25 25,25-25,-25 25,25-26,-26 1,26-1,-25 26,-1-25,1 0,0-1,-1 26,26-25,-25 25,25-26,-26 26,1-25,0 0,-1 25,26-26,-25 1,-1-1,26 1,-25 0,25-1,0 1,-25 25,25-26,0 1,0 0,0-1,0 1,0-1,0 1,-26 0,26-1,0 1,0-1,0 1,0 0,0-1,0 1,0-1,0 1,0 0,0-1,0 1,0-1,0 1,26 25,-26-25,0-1,25 1,0-1,1 1,-26 0,25 25,-25-26,26 1,-1 25,-25-26,25 1,1 0,-1-1,1 26,-26-25,25 25,-25-26,25 26,1-25,-1 25,-25-25,26 25,-26-26,25 1,0 25,-25-26,26 26,-26-25,25 25,1-25,-1-1,0 1,1 25,-1-26,1 1,-1 25,0-25,1 25,-1-26,1 26,-1 0,0 0,1 0,-1-25,1 25,-1-26,0 26,1 0,-1-25,1 25,-1 0,0-25,1 25,-1-26,1 26,24 0,-24-25,-1 25,26 0,-26-26,1 26,25 0,-26 0,26-25,-26 25,1 0,24 0,-24 0,-1 0,1 0,-1 0,0-25,26 25,-25 0,-1 0,0 0,1-26,-1 26,1 0,24 0,-24 0,-1-25,26 25,-26 0,26 0,-25-26,24 26,-24 0,25 0,-1-25,-24 25,25 0,-1 0,1 0,0-25,-26 25,26 0,0 0,-26 0,26 0,-25-26,24 26,-24 0,-1 0,26 0,-26 0,26 0,-25 0,24-25,-24 25,25 0,-1 0,1 0,0 0,-26-26,26 26,0 0,0 0,0 0,-1 0,1 0,25 0,-25 0,0 0,25 0,-25 0,0 0,0 0,-1 0,27 0,-27 0,1 0,0 0,0 0,25 26,-25-26,0 0,-1 0,1 0,25 0,-25 0,0 0,0 0,0 0,-1 0,1 0,0 0,0 0,0-26,-1 26,-24 0,25 0,-1 0,-24 0,25 0,-26 0,26-25,-26 25,26 0,0 0,-26 0,26 0,-26-25,26 25,0 0,-26 0,26 0,-25 0,24 0,-24 0,25 0,-26-26,0 26,26 0,-25 0,-1 0,26 0,-26 0,1 0,24 0,-24-25,-1 25,1 0,-1 0,0 0,26 0,-25 0,-1 0,0 0,1 0,-1 0,1 0,-1 0,0 0,1-26,-1 26,1 0,24 0,-24 0,-1 0,1 0,-1 0,0 0,26 0,-25 0,-1 26,0-26,1 0,25 0,-26 25,0-25,1 0,-1 26,1-26,24 0,-24 0,-1 0,26 0,-26 0,1 0,-1 0,26 0,-26 25,1-25,-1 0,1 0,-1 0,0 0,1 25,-1-25,1 0,-1 26,0-26,1 0,-26 25,25-25,1 0,-1 26,0-26,1 0,-1 25,1-25,-1 0,26 25,-26-25,1 0,-1 0,26 26,-26-26,1 0,-1 25,26-25,-26 0,1 26,-1-26,0 0,1 25,-1-25,1 0,-1 25,0-25,1 0,-1 26,1-26,-1 0,-25 25,25-25,1 0,-26 26,25-26,1 0,-26 25,25-25,0 25,1-25,-26 26,25-26,1 0,-26 25,25-25,0 0,1 26,-1-26,1 25,-1 0,0 1,-25-1,26-25,-26 26,0-1,25 0,-25 1,0-1,26 1,-26-1,25 0,-25 1,0-1,25-25,-25 26,0-1,26-25,-26 25,0 1,25-1,-25 1,26-26,-26 25,25 0,0 1,-25-1,26-25,-26 26,25-26,-25 25,26 0,-26 1,25-1,-25 1,0-1,0 0,25-25,-25 26,0-1,26-25,-26 26,25-1,-25 0,26-25,-26 26,0-1,0 1,0-1,0 0,0 1,0-1,25 1,-25-1,25-25,-25 25,0 1,0-1,0 1,0-1,0 0,0 1,0-1,0 1,0-1,-25 0,25 1,-25-26,25 25,-26 1,1-1,-1 0,1-25,25 26,-25-26,25 25,0 1,-26-26,26 25,-25-25,-1 25,1-25,0 26,-1-26,1 0,-1 25,1-25,0 26,-1-26,1 25,-1-25,1 0,25 25,-25-25,-1 0,1 26,-1-26,1 0,0 0,-1 25,1-25,-1 0,1 0,0 0,-1 0,1 0,-1 26,1-26,0 0,-1 25,1-25,-1 0,1 25,0-25,-1 0,1 26,-1-26,1 0,0 0,-1 25,1-25,-1 0,1 0,0 0,-1 0,1 0,-1 0,1 0,0 0,-1 0,1 0,-1 0,1 0,0 0,-1 0,1 0,-1 0,1 0,0 0,-1 0,1 0,-26 0,26 0,-1 26,1-26,-26 0,26 0,-1 25,1-25,-26 0,26 0,-1 0,1 0,-1 0,1 25,0-25,-1 0,1 0,-1 0,1 0,0 0,-1 0,1 0,-1 0,1 0,0 0,-1 0,1 0,-1 26,1-26,0 0,-1 0,1 0,-1 0,-24 0,24 0,1 0,-1 0,1 0,0 25,-1-25,1 0,-1 0,1 0,0 0,-1 0,1 0,-1 0,1 0,0 0,-1 0,1 0,-1 0,1 0,0 0,-1 0,1 0,-1 0,1 0,0 26,-1-26,1 0,-1 0,-24 25,24-25,1 0,-26 0,26 0,-1 25,-25-25,26 0,-26 0,26 0,-1 0,1 0,-26 0,26 0,-1 26,1-26,0 0,-1 0,1 0,-26 0,26 0,-1 0,1 0,-1 0,1 0,0 0,-1 0,1 0,-1 0,1 0,-26 0,26 0,-1 0,1 0,0 0,-1 0,1 0,-26 0,26 0,-1 0,1 0,-26 0,26 0,-1 0,1 0,-1 0,-24 0,24 0,1 0,-1 0,1 0,-26 0,26 0,-1 0,1 0,-26 0,26 0,-26 0,26 0,-26 0,25 0,-24 0,24 0,-25 0,26 0,-26 0,26 0,-26 0,26 0,-1 0,-25 0,26 0,0 0,-1 0,1 0,-1 0,1 0,0 25,-1-25,1 0,-1 0,1 0,0 0,-1 0,1 0,-1 0,1 0,0 0,-1 0,1-25,-1 25,1 0,0 0,-1 0,1 0,-1 0,1 0,0 0,-1 0,1 0,-1 0,1 0,0 0,-1 0,1 0,-1 0,1 0,0 0,-1 0,1 0,-1 0,1 0,0 0,-1 0,1 0,-1 0,1 0,0 0,-1 0,1 0,-1 0,1 0,0 0,-1 0,1 0,-1 0,1 0,0 0,25-26,-26 26,1 0,-1 0,26-25,-25 25,0 0,-1 0,1 0,-1 0,1 0,0 0,-1 0,1 0,-1 0,1 0,0 0,-1 0,1 0,-1 0,1 0,0 0,-1 0,1 0,-1 0,1 0,0 0,-1 0,1 0,-1 0,1 0,25-25,-25 25,-1 0,1 0,-1 0,1 0,0 0,-1 0,1-26,-1 26,1 0,0 0,-1 0,1 0,-1 0,1 0,0 0,-1 0,1 0,-1 0,1 0,0 0,-1 0,1 0,-1 0,1 0,0 0,25-25,-26 25,1 0,-1-26,1 26,25-25,-25 25,25-25,-26 25,26-26,-25 26,-1 0,26-25,-25 25,25-26,-25 26,-1 0,1 0,-1-25,1 25,0 0,-1 0,1 0,-1 0,1 0,0 0,25-25,-26 25,1 0,25-26,-26 26,1 0,0 0,-1 0,1 0,-1 0,26 26,-25-26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5:44.33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D963F54-4DDB-4A25-9CFE-E2505E771C8D}" emma:medium="tactile" emma:mode="ink">
          <msink:context xmlns:msink="http://schemas.microsoft.com/ink/2010/main" type="writingRegion" rotatedBoundingBox="12383,5997 24597,6661 24462,9144 12248,8480"/>
        </emma:interpretation>
      </emma:emma>
    </inkml:annotationXML>
    <inkml:traceGroup>
      <inkml:annotationXML>
        <emma:emma xmlns:emma="http://www.w3.org/2003/04/emma" version="1.0">
          <emma:interpretation id="{F4A6AB0F-104D-4F35-8A61-BA5BC50068EC}" emma:medium="tactile" emma:mode="ink">
            <msink:context xmlns:msink="http://schemas.microsoft.com/ink/2010/main" type="paragraph" rotatedBoundingBox="12349,6200 17507,6253 17495,7398 12337,73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FDA706-A0BA-4C44-BEBC-55C1967160C2}" emma:medium="tactile" emma:mode="ink">
              <msink:context xmlns:msink="http://schemas.microsoft.com/ink/2010/main" type="line" rotatedBoundingBox="12349,6200 17507,6253 17495,7398 12337,7345"/>
            </emma:interpretation>
          </emma:emma>
        </inkml:annotationXML>
        <inkml:traceGroup>
          <inkml:annotationXML>
            <emma:emma xmlns:emma="http://www.w3.org/2003/04/emma" version="1.0">
              <emma:interpretation id="{5DD54684-344D-4218-A77B-79E12A44BF40}" emma:medium="tactile" emma:mode="ink">
                <msink:context xmlns:msink="http://schemas.microsoft.com/ink/2010/main" type="inkWord" rotatedBoundingBox="12349,6200 17507,6253 17495,7398 12337,7345"/>
              </emma:interpretation>
              <emma:one-of disjunction-type="recognition" id="oneOf0">
                <emma:interpretation id="interp0" emma:lang="en-US" emma:confidence="0.5">
                  <emma:literal>QxE-72Q</emma:literal>
                </emma:interpretation>
                <emma:interpretation id="interp1" emma:lang="en-US" emma:confidence="0">
                  <emma:literal>QXEJIQ</emma:literal>
                </emma:interpretation>
                <emma:interpretation id="interp2" emma:lang="en-US" emma:confidence="0">
                  <emma:literal>QXEJLQ</emma:literal>
                </emma:interpretation>
                <emma:interpretation id="interp3" emma:lang="en-US" emma:confidence="0">
                  <emma:literal>QXEJCQ</emma:literal>
                </emma:interpretation>
                <emma:interpretation id="interp4" emma:lang="en-US" emma:confidence="0">
                  <emma:literal>QXEJZQ</emma:literal>
                </emma:interpretation>
              </emma:one-of>
            </emma:emma>
          </inkml:annotationXML>
          <inkml:trace contextRef="#ctx0" brushRef="#br0">10922-2285,'0'0,"-26"0,26-25,-51 25,51-26,-25 26,0 0,-1 0,1 0,-1 0,1 51,0-51,-1 51,1-26,-1 1,1 24,0-24,25 25,-26-1,26-24,0 25,0-26,0 26,0-26,0 1,51-1,-51 0,51 1,0-26,-26 25,0-25,26 0,0 0,-26 0,26 0,0-25,-26 25,26-51,-25 51,24-25,-24-1,-1-25,1 26,-26 0,25-26,-25 25,25-24,-25 24,0-25,0 1,0-1,-50 0,50 26,-26-1,26 1,-51-1,26 26,-26 0,26 0,-1 26,1-26,-26 51,26-26,-1 0,1 1,0 25,-1-26,1 0,-1 1,1-1</inkml:trace>
          <inkml:trace contextRef="#ctx0" brushRef="#br0" timeOffset="177.0175">10642-2031,'26'0,"-26"25,50-25,-50 26,26-26,-1 25,1 1,24-1,-24 0,-1 1,26-1,-26 1,26-1,-25 0,-1 1,0-1,1 1,-1-1,-25 0,26 1,-1-1,-25 1,0-1</inkml:trace>
          <inkml:trace contextRef="#ctx0" brushRef="#br0" timeOffset="384.8738">11887-2209,'0'0,"-51"51,-25 0,50-26,-24 1,24-1,1 0,-26 1,26-1,-1 1,-25-1,26 0,0 1,-1-1,1 1,-1-1,1-25,0 25,-1-25,1 0</inkml:trace>
          <inkml:trace contextRef="#ctx0" brushRef="#br0" timeOffset="570.1932">11404-2107,'0'0,"26"51,-1-51,0 25,1-25,-1 51,1-26,-26 1,25-1,0 0,1 1,-1-1,1-25,-26 26,25-1,0 0,1-25,-1 26,1-1,-1-25,0 0</inkml:trace>
          <inkml:trace contextRef="#ctx0" brushRef="#br0" timeOffset="956.9781">12649-2006,'25'-25,"1"0,-26-1,0 1,-51 25,0 0,26 0,-1 51,-25-51,26 25,-26-25,26 51,-1-26,-24 1,24-26,26 25,-25-25,25 25,0 1,0-1,25-25,26 26,-26-1,26-25,-51 25,26-25,-26 26,25-1,-25 1,0-1,0 0,-51-25,51 26,-51-1,26 1,0-1,25 0,0 1,50-26,-50 25,51-25,0 26,-26-26,26 0,0 0,0 25,0-25,-1 0,1 25,0-25,0 0,-26 0,26 0</inkml:trace>
          <inkml:trace contextRef="#ctx0" brushRef="#br0" timeOffset="1157.9568">13131-1574,'0'0,"51"0,0 0,-26 0,1 0,25 0,-1 0,-24 26,25-26,-1 0,1 0,0 0,-26 0,26 0,-25 0</inkml:trace>
          <inkml:trace contextRef="#ctx0" brushRef="#br0" timeOffset="1350.1547">13690-1879,'0'0,"26"0,-26 26,50-26,-24 51,25-51,-26 50,-25-24,25-1,1 26,-1-26,-25 1,26-1,-26 1,0-1,0 0,0 1,-51-1,51 1,-51-1,51 0,-51-25,26 0,-1 0</inkml:trace>
          <inkml:trace contextRef="#ctx0" brushRef="#br0" timeOffset="1681.3832">14503-1701,'0'0,"25"-25,1 25,-1 0,1 51,-1-26,0 26,-25-26,0 1,0-1,0 0,-50-25,50 26,-26-26,26 25,-51-25,51 26,-25-26,0 25,75-25,-50 25,51-25,-25 0,24 0,-24 0,25 0,-1 0,-24 0,25 0,-26 0,26 0,-26 26,26-26,-26 0,1 0,-1 0</inkml:trace>
          <inkml:trace contextRef="#ctx0" brushRef="#br0" timeOffset="2106.7465">15087-2488,'-25'0,"-1"0,1 0,0 0,25 25,-26-25,1 51,25-26,-26 1,1-1,25 26,0-26,-25 1,25 25,0-26,0 0,0 26,0-25,50-1,-50 0,26-25,-26 26,51-1,-26-25,0 26,1-26,-1 0,1 0,-1 0,0 0,1-51,-1 51,1-26,-1 26,-25-50,25 24,1-25,-26 26,0 0,0-26,0 25,0-24,-26 24,26 1,-50-26,50 26,-51-1,25 1,1 25,0 0,-1 0,1 0,-1 0,1 0,25 25,-25-25</inkml:trace>
          <inkml:trace contextRef="#ctx0" brushRef="#br0" timeOffset="2300.7582">15062-2260,'0'26,"0"-1,0 1,25-1,26 0,-26 1,26-1,0 26,0-26,0 1,25 25,-25-26,-1 26,-24-26,25 1,-1-1</inkml:trace>
        </inkml:traceGroup>
      </inkml:traceGroup>
    </inkml:traceGroup>
    <inkml:traceGroup>
      <inkml:annotationXML>
        <emma:emma xmlns:emma="http://www.w3.org/2003/04/emma" version="1.0">
          <emma:interpretation id="{DED227B3-C882-4A99-9D5C-5BCFCDB2AAE2}" emma:medium="tactile" emma:mode="ink">
            <msink:context xmlns:msink="http://schemas.microsoft.com/ink/2010/main" type="paragraph" rotatedBoundingBox="15665,7566 24522,8047 24462,9144 15605,866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144F924-88CF-4C0C-9AB4-762424B71F8C}" emma:medium="tactile" emma:mode="ink">
              <msink:context xmlns:msink="http://schemas.microsoft.com/ink/2010/main" type="inkBullet" rotatedBoundingBox="15650,7837 16256,7870 16229,8366 15623,8334"/>
            </emma:interpretation>
            <emma:one-of disjunction-type="recognition" id="oneOf1">
              <emma:interpretation id="interp5" emma:lang="en-US" emma:confidence="0">
                <emma:literal>?</emma:literal>
              </emma:interpretation>
              <emma:interpretation id="interp6" emma:lang="en-US" emma:confidence="0">
                <emma:literal>7</emma:literal>
              </emma:interpretation>
              <emma:interpretation id="interp7" emma:lang="en-US" emma:confidence="0">
                <emma:literal>!</emma:literal>
              </emma:interpretation>
              <emma:interpretation id="interp8" emma:lang="en-US" emma:confidence="0">
                <emma:literal>"</emma:literal>
              </emma:interpretation>
              <emma:interpretation id="interp9" emma:lang="en-US" emma:confidence="0">
                <emma:literal>Y</emma:literal>
              </emma:interpretation>
            </emma:one-of>
          </emma:emma>
        </inkml:annotationXML>
        <inkml:trace contextRef="#ctx0" brushRef="#br1" timeOffset="148814.0496">13817-761,'0'-25,"0"-1,26 26,-26-25,25 25,-25-26,25 26,1-25,-1 25,1 0,-1 0,0 0,1 25,-1-25,-25 26,26-26,-26 25,25-25,-25 26,25-26,-25 25,26 0,-26 1,25-26,-25 25,0 1,26-26,-26 25,0 0,25 1,-25-1,25-25,-25 26,26-26,-1 0,-25 25,26-25,-1 0</inkml:trace>
        <inkml:trace contextRef="#ctx0" brushRef="#br1" timeOffset="149272.5567">14122-456,'0'0,"0"25,25-25,1 26,-1-26,-25 25,26-25,-1 0,0 0,1 0,-1 0,1 0,-1 0,0 0</inkml:trace>
      </inkml:traceGroup>
      <inkml:traceGroup>
        <inkml:annotationXML>
          <emma:emma xmlns:emma="http://www.w3.org/2003/04/emma" version="1.0">
            <emma:interpretation id="{1192241A-5CA0-4847-96BF-CCB8944F2461}" emma:medium="tactile" emma:mode="ink">
              <msink:context xmlns:msink="http://schemas.microsoft.com/ink/2010/main" type="line" rotatedBoundingBox="16396,7605 24522,8047 24462,9144 16336,8702"/>
            </emma:interpretation>
          </emma:emma>
        </inkml:annotationXML>
        <inkml:traceGroup>
          <inkml:annotationXML>
            <emma:emma xmlns:emma="http://www.w3.org/2003/04/emma" version="1.0">
              <emma:interpretation id="{7DDC5FBA-99EB-4455-9539-B7D8EFC5A046}" emma:medium="tactile" emma:mode="ink">
                <msink:context xmlns:msink="http://schemas.microsoft.com/ink/2010/main" type="inkWord" rotatedBoundingBox="16377,7955 17467,8014 17426,8762 16336,8702"/>
              </emma:interpretation>
              <emma:one-of disjunction-type="recognition" id="oneOf2">
                <emma:interpretation id="interp10" emma:lang="en-US" emma:confidence="0.5">
                  <emma:literal>IQ</emma:literal>
                </emma:interpretation>
                <emma:interpretation id="interp11" emma:lang="en-US" emma:confidence="0">
                  <emma:literal>'Q</emma:literal>
                </emma:interpretation>
                <emma:interpretation id="interp12" emma:lang="en-US" emma:confidence="0">
                  <emma:literal>HQ</emma:literal>
                </emma:interpretation>
                <emma:interpretation id="interp13" emma:lang="en-US" emma:confidence="0">
                  <emma:literal>TQ</emma:literal>
                </emma:interpretation>
                <emma:interpretation id="interp14" emma:lang="en-US" emma:confidence="0">
                  <emma:literal>•Q</emma:literal>
                </emma:interpretation>
              </emma:one-of>
            </emma:emma>
          </inkml:annotationXML>
          <inkml:trace contextRef="#ctx0" brushRef="#br1" timeOffset="155796.7734">15341-659,'26'0,"-26"-26,0 1,-26 25,26-26,-25 26,-1 0,1 0,0 0,-1 0,26 26,-25-26,-1 25,1 1,25-1,-25-25,25 25,-26-25,26 26,-25-26,25 25,0 1,-26-26,26 25,-25 0,25 1,0-1,0 1,0-1,0 0,0 1,0-1,0 1,0-1,25-25,-25 25,26-25,-26 26,25-26,1 25,-1-25,0 0,-25 26,26-26,-1 0,1 0,-1 0,0 0,1 0,-1 0,1 0,-1-26,0 26,1 0,-26-25,25 25,1 0,-26-26,25 26,-25-25,25 25,-25-25,26-1,-26 1,25-1,-25 1,26 0,-26-1,0 1,0-1,0 1,0 0,0-1,0 1,0-1,0 1,-26 25,26-25,-25 25,-1 0,26-26,-25 26,0-25,-1 25,1 0,-1 0,1 0,0-26,-1 26,1 0,-1 0,1 0,0 0,-1 0,1 26</inkml:trace>
          <inkml:trace contextRef="#ctx0" brushRef="#br1" timeOffset="156276.7455">15265-507,'0'25,"51"-25,-51 26,25-1,-25 1,0-1,26 0,-1 1,-25-1,25-25,1 26,-26-1,25 0,-25 1,26-26,-26 25,25 1,-25-1,25 0,-25 1,26-1,-26 1,25-26,-25 25,0 0,0-75,0 24</inkml:trace>
          <inkml:trace contextRef="#ctx0" brushRef="#br1" timeOffset="149904.5722">14655-659,'0'0,"0"25,-25 0,25 1,-25-1,25 1,0-1,-26-25,26 25,0 1,-25-1,25 1,0-1,-26-25,26-25</inkml:trace>
        </inkml:traceGroup>
        <inkml:traceGroup>
          <inkml:annotationXML>
            <emma:emma xmlns:emma="http://www.w3.org/2003/04/emma" version="1.0">
              <emma:interpretation id="{FD082157-8BE6-4D09-A23D-787873770758}" emma:medium="tactile" emma:mode="ink">
                <msink:context xmlns:msink="http://schemas.microsoft.com/ink/2010/main" type="inkWord" rotatedBoundingBox="17881,8217 18200,8235 18185,8521 17866,8504"/>
              </emma:interpretation>
              <emma:one-of disjunction-type="recognition" id="oneOf3">
                <emma:interpretation id="interp15" emma:lang="en-US" emma:confidence="0.5">
                  <emma:literal>=</emma:literal>
                </emma:interpretation>
                <emma:interpretation id="interp16" emma:lang="en-US" emma:confidence="0">
                  <emma:literal>[</emma:literal>
                </emma:interpretation>
                <emma:interpretation id="interp17" emma:lang="en-US" emma:confidence="0">
                  <emma:literal>_</emma:literal>
                </emma:interpretation>
                <emma:interpretation id="interp18" emma:lang="en-US" emma:confidence="0">
                  <emma:literal>-</emma:literal>
                </emma:interpretation>
                <emma:interpretation id="interp19" emma:lang="en-US" emma:confidence="0">
                  <emma:literal>:</emma:literal>
                </emma:interpretation>
              </emma:one-of>
            </emma:emma>
          </inkml:annotationXML>
          <inkml:trace contextRef="#ctx0" brushRef="#br1" timeOffset="156584.2646">16052-507,'26'0,"-1"0,1 0,-1 0,0 0,1 0,-1 0,1 0,-1 25</inkml:trace>
          <inkml:trace contextRef="#ctx0" brushRef="#br1" timeOffset="156796.5502">16103-253,'0'25,"26"-25,-1 0,0 0,1 0,-1 0,1 0,-1 0,0 0,1 0,-1 0</inkml:trace>
        </inkml:traceGroup>
        <inkml:traceGroup>
          <inkml:annotationXML>
            <emma:emma xmlns:emma="http://www.w3.org/2003/04/emma" version="1.0">
              <emma:interpretation id="{C6F515A3-D895-4023-BC5B-2FF01E9849D9}" emma:medium="tactile" emma:mode="ink">
                <msink:context xmlns:msink="http://schemas.microsoft.com/ink/2010/main" type="inkWord" rotatedBoundingBox="18596,7759 20299,7852 20252,8716 18549,8624"/>
              </emma:interpretation>
              <emma:one-of disjunction-type="recognition" id="oneOf4">
                <emma:interpretation id="interp20" emma:lang="en-US" emma:confidence="0.5">
                  <emma:literal>(Si,</emma:literal>
                </emma:interpretation>
                <emma:interpretation id="interp21" emma:lang="en-US" emma:confidence="0">
                  <emma:literal>(51,</emma:literal>
                </emma:interpretation>
                <emma:interpretation id="interp22" emma:lang="en-US" emma:confidence="0">
                  <emma:literal>(Sis</emma:literal>
                </emma:interpretation>
                <emma:interpretation id="interp23" emma:lang="en-US" emma:confidence="0">
                  <emma:literal>(S,</emma:literal>
                </emma:interpretation>
                <emma:interpretation id="interp24" emma:lang="en-US" emma:confidence="0">
                  <emma:literal>(Si.</emma:literal>
                </emma:interpretation>
              </emma:one-of>
            </emma:emma>
          </inkml:annotationXML>
          <inkml:trace contextRef="#ctx0" brushRef="#br1" timeOffset="157368.7475">16916-964,'0'25,"-25"-25,25 51,-26-26,26 1,-25-1,-1 26,26-26,-25 26,25-25,-25 24,25 1,0 0,0-26,-26 26,26-25,0 24,0-24,0-1,0 1,0-1,51 0,-51 1,25-1,-25 1,51-26,-51 25,26-25,-1 0,-25 25,25-25</inkml:trace>
          <inkml:trace contextRef="#ctx0" brushRef="#br1" timeOffset="157923.9601">17576-888,'0'0,"-25"0,25-25,-25 25,-26 0,25 0,26-26,-25 26,0 0,-1 0,1 0,-1 0,1 51,25-26,-25-25,25 26,0-1,0 1,0-1,0 0,50 1,-50-1,0 1,26-1,-26 0,51-25,-51 26,25-1,0 1,1-1,-26 0,25-25,-25 26,0-1,0 1,0-1,-25-25,-1 0,1 0,0 0,-1 0,1 0</inkml:trace>
          <inkml:trace contextRef="#ctx0" brushRef="#br1" timeOffset="158200.7277">17932-405,'-25'0,"-1"0,26 25,0 0,0 26,0-25,0-1,0 0,0 1,0-1,0 1,0-1,26-25</inkml:trace>
          <inkml:trace contextRef="#ctx0" brushRef="#br1" timeOffset="158416.6013">18440-329,'-76'76,"76"-51,0 1,0-1,0 1,-26-1,26 0,-25-25</inkml:trace>
        </inkml:traceGroup>
        <inkml:traceGroup>
          <inkml:annotationXML>
            <emma:emma xmlns:emma="http://www.w3.org/2003/04/emma" version="1.0">
              <emma:interpretation id="{30200370-015E-4646-84F9-BEADBD887094}" emma:medium="tactile" emma:mode="ink">
                <msink:context xmlns:msink="http://schemas.microsoft.com/ink/2010/main" type="inkWord" rotatedBoundingBox="20654,7837 22850,7956 22808,8730 20612,8610"/>
              </emma:interpretation>
              <emma:one-of disjunction-type="recognition" id="oneOf5">
                <emma:interpretation id="interp25" emma:lang="en-US" emma:confidence="0.5">
                  <emma:literal>52...</emma:literal>
                </emma:interpretation>
                <emma:interpretation id="interp26" emma:lang="en-US" emma:confidence="0">
                  <emma:literal>52,</emma:literal>
                </emma:interpretation>
                <emma:interpretation id="interp27" emma:lang="en-US" emma:confidence="0">
                  <emma:literal>52.</emma:literal>
                </emma:interpretation>
                <emma:interpretation id="interp28" emma:lang="en-US" emma:confidence="0">
                  <emma:literal>se-r</emma:literal>
                </emma:interpretation>
                <emma:interpretation id="interp29" emma:lang="en-US" emma:confidence="0">
                  <emma:literal>se-I</emma:literal>
                </emma:interpretation>
              </emma:one-of>
            </emma:emma>
          </inkml:annotationXML>
          <inkml:trace contextRef="#ctx0" brushRef="#br1" timeOffset="158772.2515">19024-863,'0'0,"0"-25,-25 25,-26 0,26 0,-1 0,26 25,-25-25,25 51,0 0,0-26,0 1,0-1,0 1,0-1,0 0,25 1,-25-1,51 1,-26-1,-25 0,26-25,-26 26,25-26,-25 25,26-25,-26 26,0-1,-51-25,25 25,-24-25,-1 0,25 0,1 0,0 0</inkml:trace>
          <inkml:trace contextRef="#ctx0" brushRef="#br1" timeOffset="159084.9469">19202-456,'51'0,"-26"25,1 1,-26 24,0-24,0-1,0 1,0-1,-26 0,26 1,-25-1,25 1,-26-26,26 25,0 0,26-25,25 0,-26 0,0 0,1 0,-1 0,1 0,-1 0,0 0</inkml:trace>
          <inkml:trace contextRef="#ctx0" brushRef="#br1" timeOffset="159324.3058">19913-278,'26'0,"-1"0,0 0,1 0,-1 0,1 0</inkml:trace>
          <inkml:trace contextRef="#ctx0" brushRef="#br1" timeOffset="159496.5026">20396-278,'25'0,"1"0,-1 0,0 0,1 0,-1 0</inkml:trace>
          <inkml:trace contextRef="#ctx0" brushRef="#br1" timeOffset="159827.8413">20955-177,'25'0,"-25"26,0-1,0 0,0 1,0-1,0 1,-25-26</inkml:trace>
        </inkml:traceGroup>
        <inkml:traceGroup>
          <inkml:annotationXML>
            <emma:emma xmlns:emma="http://www.w3.org/2003/04/emma" version="1.0">
              <emma:interpretation id="{01FD7DBA-084C-44CD-9270-08EAB9F10140}" emma:medium="tactile" emma:mode="ink">
                <msink:context xmlns:msink="http://schemas.microsoft.com/ink/2010/main" type="inkWord" rotatedBoundingBox="23421,8088 24516,8147 24464,9118 23368,9058"/>
              </emma:interpretation>
              <emma:one-of disjunction-type="recognition" id="oneOf6">
                <emma:interpretation id="interp30" emma:lang="en-US" emma:confidence="0.5">
                  <emma:literal>she</emma:literal>
                </emma:interpretation>
                <emma:interpretation id="interp31" emma:lang="en-US" emma:confidence="0">
                  <emma:literal>see</emma:literal>
                </emma:interpretation>
                <emma:interpretation id="interp32" emma:lang="en-US" emma:confidence="0">
                  <emma:literal>s</emma:literal>
                </emma:interpretation>
                <emma:interpretation id="interp33" emma:lang="en-US" emma:confidence="0">
                  <emma:literal>son</emma:literal>
                </emma:interpretation>
                <emma:interpretation id="interp34" emma:lang="en-US" emma:confidence="0">
                  <emma:literal>sun</emma:literal>
                </emma:interpretation>
              </emma:one-of>
            </emma:emma>
          </inkml:annotationXML>
          <inkml:trace contextRef="#ctx0" brushRef="#br1" timeOffset="160464.7557">21844-583,'0'-26,"0"1,-26 25,-25 0,26 0,0 0,-1 0,1 0,-1 0,1 0,25 25,-25-25,25 26,0-1,0 1,0-1,0 0,0 1,25-1,-25 1,51-26,-51 25,25-25,1 25,-1-25,0 26,1-26,-1 0,1 25,-1-25,0 26,1-26,-1 25,1-25,-26 25,0 1,-51-26,51 25,-26-25,-24 0,24 0,1 0,-1 0,1 0,0 0,-1 0,1 0,-1 0,1 0,25-25,-25 25</inkml:trace>
          <inkml:trace contextRef="#ctx0" brushRef="#br1" timeOffset="163420.596">22148 128,'0'-25,"0"-1,0 1,26 25,-1 0,-25 25,26-25,-26 26,0-1,0 0,0 1,0-1,-26 1,1-26,25 25,-26-25,1 25,0-25,25 26,-26-26,26 25,51-25,-26 0,1 26,-1-26,1 0,-1 0,0 0,1 0,-1 0,1 0,-1 0,-25-26,0 1,0-1</inkml:trace>
          <inkml:trace contextRef="#ctx0" brushRef="#br1" timeOffset="165092.9861">22352-228,'0'-25,"0"50,0 1,0-1,0 1,0-1,0 0,0 1,0-1,0 1,0-1,0-50,25 25,-25-26,25 26,-25-25,26 25,-26-26,0 1,25 25,1-25,-1 25,-25-26,25 26,-25-25,26 25,-1-26,1 26,-26-25,-26 25,26 25,-25-25,25 26,-51-26,51 25,-25-25,-1 0,26 26,-25-26,50 25,-25 0,26-25,-1 0,-25 26,0-1,25-25,1 0,-1 26,1-26,-1 0,-25 25,25-25,-25-25,0-1</inkml:trace>
        </inkml:traceGroup>
      </inkml:traceGroup>
    </inkml:traceGroup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8:36.02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8B2342D-83C0-495A-B9FD-4579B752FB86}" emma:medium="tactile" emma:mode="ink">
          <msink:context xmlns:msink="http://schemas.microsoft.com/ink/2010/main" type="writingRegion" rotatedBoundingBox="25559,8062 25038,11847 23855,11684 24376,7900"/>
        </emma:interpretation>
      </emma:emma>
    </inkml:annotationXML>
    <inkml:traceGroup>
      <inkml:annotationXML>
        <emma:emma xmlns:emma="http://www.w3.org/2003/04/emma" version="1.0">
          <emma:interpretation id="{8F52E2D0-5466-458A-9BF2-966E52DEBB93}" emma:medium="tactile" emma:mode="ink">
            <msink:context xmlns:msink="http://schemas.microsoft.com/ink/2010/main" type="paragraph" rotatedBoundingBox="25559,8062 25038,11847 23855,11684 24376,79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E82B06-5F6C-4593-B113-16F71C542B97}" emma:medium="tactile" emma:mode="ink">
              <msink:context xmlns:msink="http://schemas.microsoft.com/ink/2010/main" type="line" rotatedBoundingBox="25559,8062 25038,11847 23855,11684 24376,7900"/>
            </emma:interpretation>
          </emma:emma>
        </inkml:annotationXML>
        <inkml:traceGroup>
          <inkml:annotationXML>
            <emma:emma xmlns:emma="http://www.w3.org/2003/04/emma" version="1.0">
              <emma:interpretation id="{06FB7161-81EC-41BC-B011-152AF6A3A239}" emma:medium="tactile" emma:mode="ink">
                <msink:context xmlns:msink="http://schemas.microsoft.com/ink/2010/main" type="inkWord" rotatedBoundingBox="25559,8062 25038,11847 23855,11684 24376,7900"/>
              </emma:interpretation>
              <emma:one-of disjunction-type="recognition" id="oneOf0">
                <emma:interpretation id="interp0" emma:lang="en-US" emma:confidence="0.5">
                  <emma:literal>rennin</emma:literal>
                </emma:interpretation>
                <emma:interpretation id="interp1" emma:lang="en-US" emma:confidence="0">
                  <emma:literal>renin</emma:literal>
                </emma:interpretation>
                <emma:interpretation id="interp2" emma:lang="en-US" emma:confidence="0.5">
                  <emma:literal>rent N</emma:literal>
                </emma:interpretation>
                <emma:interpretation id="interp3" emma:lang="en-US" emma:confidence="0">
                  <emma:literal>venin</emma:literal>
                </emma:interpretation>
                <emma:interpretation id="interp4" emma:lang="en-US" emma:confidence="0">
                  <emma:literal>net N</emma:literal>
                </emma:interpretation>
              </emma:one-of>
            </emma:emma>
          </inkml:annotationXML>
          <inkml:trace contextRef="#ctx0" brushRef="#br0">-51 1372,'25'0,"-25"25,26-25,-26 25,25-25,0 0,-25 26,26-26,-26 25,25-25,1 26,-1-1,-25 0,25-25,-25 26,0-1,0 1,-50-1,50 0,-26 1,1-1,-1 1,1-1,0-25,25 25,0 1,-26-26,26 25</inkml:trace>
          <inkml:trace contextRef="#ctx0" brushRef="#br0" timeOffset="-481.4318">-280 1600,'26'26,"24"-26,-24 0,-26 25,25-25,1 0,-1 0,0 0,1 0,-1 0,1 0,-26-25</inkml:trace>
          <inkml:trace contextRef="#ctx0" brushRef="#br0" timeOffset="729.2644">330 1956,'-26'25,"1"-25,0 0,50 0,-25 26,25-26,1 0,25 0,-26 0,-25 25,25-25,1 0,-1 0,1 0,-1 0,26 0,-26 0,1 0,-1 0,0 0,1 25,-1-25,1 0,-1 0,0 0,1 0,-1 0,-25-25</inkml:trace>
          <inkml:trace contextRef="#ctx0" brushRef="#br0" timeOffset="-5302.2044">558-1803,'0'25,"0"0,51-25,-51 26,26-26,-26 25,25 1,0-1,-25 0,26 1,-1-1,-25 1,26-1,-26 0,0 1,0-1,25-25,-25 26,0-1,0 0,0 1,0-1,0 1,0-1,0 0,0 1,0-1,0 1,0-1,-25-25,25 25,0 1,0-1,-26-25,26 26,0-1,-25-25,25 25,0 1,-26-26,26 25,-25 1,25-1,-25-25,25 25,0 1,-26-26,26-26,0 1</inkml:trace>
          <inkml:trace contextRef="#ctx0" brushRef="#br0" timeOffset="-3419.333">330 25,'0'-25,"-26"25,1 25,0-25,25 26,-26-26,26 51,-25-26,-1-25,1 25,25 1,-25-1,-1 1,1-1,-1 0,26 1,-25-26,0 25,25 1,-26-26,26 25,-25-25,25 25</inkml:trace>
          <inkml:trace contextRef="#ctx0" brushRef="#br0" timeOffset="-2768.2188">0 0,'0'25,"0"1,0-1,0 1,0-1,25 0,-25 1,0-1,25 1,-25-1,26 0,-26 1,25-1,-25 1,26-26,-26 25,0 0,25-25,-25 26,0-1,25-25,-25 26,0-1,0-50</inkml:trace>
          <inkml:trace contextRef="#ctx0" brushRef="#br0" timeOffset="-1290.7164">711 76,'25'0,"-50"0,-1 26,1-26,0 25,-1-25,26 25,-25-25,-1 26,1-1,0-25,25 26,-26-26,26 25,-25-25,25 25,0 1,51-26,-26 0,0 0,1 0,-1 0,1 0,-1 0,0 0,-25 25,0 1,-25-26,25 25,-25-25,25 25,-51-25,25 26,1-1,0-25,-1 0,26 26,-25-26,-1 25,1 0,25 1,-25-26,25 25,0 1,0-1,50-25,-24 0,-1 0,1 0,-1 0,0 0,1 0,-1 0,1 0,-1 0,0 0,1 0,-1 0,1 0,-26-25</inkml:trace>
        </inkml:traceGroup>
      </inkml:traceGroup>
    </inkml:traceGroup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9:07.27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3573A44-C409-4FB5-9EDF-54DA6AEF6FF7}" emma:medium="tactile" emma:mode="ink">
          <msink:context xmlns:msink="http://schemas.microsoft.com/ink/2010/main" type="writingRegion" rotatedBoundingBox="3784,16118 4866,14297 5881,14900 4799,16721">
            <msink:destinationLink direction="with" ref="{8353536B-0C45-472F-AE17-7D66BBFE728F}"/>
          </msink:context>
        </emma:interpretation>
      </emma:emma>
    </inkml:annotationXML>
    <inkml:traceGroup>
      <inkml:annotationXML>
        <emma:emma xmlns:emma="http://www.w3.org/2003/04/emma" version="1.0">
          <emma:interpretation id="{F4F9703E-1AA2-4F4C-8EBB-90149C351704}" emma:medium="tactile" emma:mode="ink">
            <msink:context xmlns:msink="http://schemas.microsoft.com/ink/2010/main" type="paragraph" rotatedBoundingBox="3784,16118 4866,14297 5881,14900 4799,16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DB0A51-610E-4886-8FB9-BB308C4CCA29}" emma:medium="tactile" emma:mode="ink">
              <msink:context xmlns:msink="http://schemas.microsoft.com/ink/2010/main" type="line" rotatedBoundingBox="3784,16118 4866,14297 5881,14900 4799,16721"/>
            </emma:interpretation>
          </emma:emma>
        </inkml:annotationXML>
        <inkml:traceGroup>
          <inkml:annotationXML>
            <emma:emma xmlns:emma="http://www.w3.org/2003/04/emma" version="1.0">
              <emma:interpretation id="{7DBDF21C-34EB-4948-8D4D-5C16584EC0CB}" emma:medium="tactile" emma:mode="ink">
                <msink:context xmlns:msink="http://schemas.microsoft.com/ink/2010/main" type="inkWord" rotatedBoundingBox="3784,16118 4866,14297 5881,14900 4799,16721"/>
              </emma:interpretation>
              <emma:one-of disjunction-type="recognition" id="oneOf0">
                <emma:interpretation id="interp0" emma:lang="en-US" emma:confidence="0.5">
                  <emma:literal>43,</emma:literal>
                </emma:interpretation>
                <emma:interpretation id="interp1" emma:lang="en-US" emma:confidence="0">
                  <emma:literal>45,</emma:literal>
                </emma:interpretation>
                <emma:interpretation id="interp2" emma:lang="en-US" emma:confidence="0">
                  <emma:literal>45</emma:literal>
                </emma:interpretation>
                <emma:interpretation id="interp3" emma:lang="en-US" emma:confidence="0">
                  <emma:literal>43</emma:literal>
                </emma:interpretation>
                <emma:interpretation id="interp4" emma:lang="en-US" emma:confidence="0">
                  <emma:literal>4b,</emma:literal>
                </emma:interpretation>
              </emma:one-of>
            </emma:emma>
          </inkml:annotationXML>
          <inkml:trace contextRef="#ctx0" brushRef="#br0">3683 5945,'0'25,"0"0,0 1,50-26,-50 25,26 1,-1-1,1-25,-1 25,0-25,1 0,-1 0,-25 26,26-26,-1 0,0 0,-25 25,0 1,-25-1,25 0,-25 1,25-1,0 1,-26-26,26 25,0 0,0 1,-25-26,25 25,-26-25,26 26,-25-26</inkml:trace>
          <inkml:trace contextRef="#ctx0" brushRef="#br0" timeOffset="-656.3712">3276 6148,'26'0,"-26"25,25-25,0 26,1-1,-1-25,1 0,-1 0,0 0,1 25,-1-25,1 0,-1 0,0 0,1 0,-1 0,1 0,-1 0,0 0,1-25,-1 25,-25-25,0-1</inkml:trace>
          <inkml:trace contextRef="#ctx0" brushRef="#br0" timeOffset="3939.9181">2514 7240,'0'-25,"0"50,0 26,26-26,-26 1,0-1,25 0,-25 1,0-1,25-25,-25 26,26-1,-26 0,0 1,25-1,-25 1,0-1,26-25,-26 25,0 1,25-26,-25 25,0 1,25-1,-25 0,26 1,-26-1,0 1,25-26,-25-26,26 26,-26-25,25 25,-25-26,25 26,-25-25,26 25,-26-25,25 25,-25-26,26 1,-1-1,0 1,-25 0,26 25,-26-26,25 26,-25-25,26-1,-26 1,25 25,-25-25</inkml:trace>
          <inkml:trace contextRef="#ctx0" brushRef="#br0" timeOffset="2976.0311">2870 5843,'0'25,"0"1,0-1,0 1,0-1,0 0,0 1,-26-26,26 25,0 1,0-1,0 0,0 1,0-1,0 1,0-1,0 0,0 1,0-1,0 1,0-1,0 0,0 1,0-1,0 1,0-1,0 0,0 1,0-1,0 1,0-1,-50-25,50 25,0 1,0-1,0 1,0-1,0 0,-26 1,26-1,0 1,0-1,0 0,0 1,-25-1,25 1,0-1,0 0,0 1,0-1,0 1,0-1,0 0,0 1,0-1,0 1,0-1,0 0,0 1,0-1,0 1,0-1,0 0,0 1,0-1,0 1,0-1,0 0,0 1,0-1,0 1,0-1,0 0,0 1,0-52,0 1,0 0</inkml:trace>
        </inkml:traceGroup>
      </inkml:traceGroup>
    </inkml:traceGroup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9:02.47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353536B-0C45-472F-AE17-7D66BBFE728F}" emma:medium="tactile" emma:mode="ink">
          <msink:context xmlns:msink="http://schemas.microsoft.com/ink/2010/main" type="inkDrawing" rotatedBoundingBox="5969,18407 6485,14620 6586,14634 6070,18420" semanticType="verticalRange" shapeName="Other">
            <msink:sourceLink direction="with" ref="{F3573A44-C409-4FB5-9EDF-54DA6AEF6FF7}"/>
            <msink:destinationLink direction="with" ref="{C63D09DF-9683-4D99-84B8-4269D1F89FB4}"/>
          </msink:context>
        </emma:interpretation>
      </emma:emma>
    </inkml:annotationXML>
    <inkml:trace contextRef="#ctx0" brushRef="#br0">459 51,'51'-26,"-26"1,-25 50,0 1,0-1,0 0,-25 1,25-1,0 26,0-26,-26 1,26-1,0 26,0-26,0 26,0-25,-25 24,25-24,0 25,0-26,0 26,-26 0,26-1,0-24,0 25,-25-1,25 1,0 0,0 0,0 0,-25-1,25 1,0 0,-26 0,26 0,0-1,0 1,-25 25,25-25,0 0,0 0,0 0,-26-1,26 1,0 0,0 0,-25-26,25 26,0 0,0-26,0 26,-25 0,25-26,0 26,0 0,-26-26,26 26,0 0,0-26,0 26,-25-26,25 26,0-25,0 24,0-24,-26-1,26 26,0-26,0 1,0-1,-25 26,25-26,0 1,0-1,0 1,0-1,0 0,-25 26,25-25,0-1,0 0,0 1,-26-1,26 1,0 24,-25-24,25-1,0 26,-26-26,26 1,0 25,-25-26,25 0,0 1,0-1,0 1,0-1,-25 0,25 1,0-1,0 1,0-1,0 0,0-75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9:04.45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63D09DF-9683-4D99-84B8-4269D1F89FB4}" emma:medium="tactile" emma:mode="ink">
          <msink:context xmlns:msink="http://schemas.microsoft.com/ink/2010/main" type="inkDrawing" rotatedBoundingBox="6211,18382 8524,14600 10089,15558 7777,19339" semanticType="callout" shapeName="Other">
            <msink:sourceLink direction="with" ref="{BC828BF5-B325-4776-A960-11A361B13406}"/>
            <msink:sourceLink direction="with" ref="{8353536B-0C45-472F-AE17-7D66BBFE728F}"/>
          </msink:context>
        </emma:interpretation>
      </emma:emma>
    </inkml:annotationXML>
    <inkml:trace contextRef="#ctx0" brushRef="#br0">2514 26,'0'-26,"0"77,0-25,0-1,0 0,0 26,0-25,-25-1,25 26,0-26,0 26,0-26,-25 26,25 0,0-26,0 26,-26 0,26-26,0 26,0 0,0-26,-25 26,25 0,0-26,0 26,0 0,0-26,0 26,0 0,0 0,0 0,0-1,0 1,0 0,0 0,0 0,-26-1,26 27,0-27,0 1,0 0,0 0,0 0,0-1,0 1,-25-25,25 24,0 1,0-25,0 24,0-24,0 25,-25-26,25 0,0 1,0 25,0-26,0 0,0 26,0-25,0 24,0-24,0 25,0-26,-26 26,26-26,0 26,0-26,-25 1,25 25,0-26,0 0,0 1,0-1,0 1,0-1,0 0,-26 1,26-1,0 1,0-1,0 0,0 1,0-1,0 1,0-1,0 0,0 1,0-1,0 1,0-1,0 0,0 1,-25-26,0 0,-1 0,1 0,-1 0,1 0,25-26,-25 26,-1 0,1 0,-1-25,1 25,0 0,-1 0,1 0,-1 0,1 0,0 0,-1 0,1 0,-1 0,1 0,0 0,-1 0,-25 0,26 0,0 0,-1 0,-25 0,26 0,0 0,-1 25,1-25,-1 0,1 0,-26 0,26 0,-1 0,1 0,0 0,-1 0,1 0,25 26,-26-26,1 0,0 0,-1 0,1 0,-1 0,1 0,0 0,-1 0,1 0,-1 0,1 0,0 0,-1 0,1 0,25 25,-26-25,1 0,0 0,-1 0,1 0,-1 26,1-26,0 0,25 25,-26-25,1 0,-1 25,1-25,0 0,-1 26,1-26,-1 0,1 25,0-25,-1 0,1 0,-1 0,1 0,0 0,-1 0,1 0,25 26,-26-26,1 0,25 25,-25-25,-1 0,1 0,25-25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3:46.09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BC410E3-AA3E-4CCC-96A5-4EFED8067045}" emma:medium="tactile" emma:mode="ink">
          <msink:context xmlns:msink="http://schemas.microsoft.com/ink/2010/main" type="inkDrawing" rotatedBoundingBox="11455,6494 16586,6502 16585,6660 11454,6652" semanticType="underline" shapeName="Other">
            <msink:sourceLink direction="with" ref="{F17F5459-D90A-4A4D-B664-02183B079981}"/>
          </msink:context>
        </emma:interpretation>
      </emma:emma>
    </inkml:annotationXML>
    <inkml:trace contextRef="#ctx0" brushRef="#br0">0 76,'26'0,"-1"0,0 0,1 0,-1 0,1 0,-1 0,0 0,1 0,-1 0,1 0,-1 0,-25 25,25-25,1 0,-1 0,1 0,-1 0,0 0,1 0,-1 0,1 0,-1 0,0 0,1 0,-1 0,1 0,-1 0,0 0,1 0,-26 26,25-26,1 0,-1 0,0 0,1 0,-1 0,1 0,-1 0,0 0,1 0,-1 0,1 25,-1-25,0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0,26 0,-26 0,1 0,-1 0,0 0,1 0,-1 0,1 0,-1 0,26 0,-26 0,1 0,24 0,-24 0,-1 0,26 0,-26 0,1 0,-1 0,1 0,-1 0,26 0,-26 0,1 0,-1 0,0 0,1 0,-1 0,1 0,-1 0,0 0,1 0,-1 0,1 0,-1 0,0 0,1 0,-1 0,1 0,-1 0,0 0,1 0,-1 0,1 0,-1 0,0-25,1 25,-1 0,1 0,-1 0,0 0,1-26,-1 26,1 0,-1 0,0 0,1 0,-1 0,1 0,-1 0,0 0,-25-25,26 25,-1 0,1 0,-1 0,0 0,1 0,-1 0,1 0,-26-25,25 25,-25-51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5:39.48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4E7D155-F812-4EF2-97B5-B3706ED52D0E}" emma:medium="tactile" emma:mode="ink">
          <msink:context xmlns:msink="http://schemas.microsoft.com/ink/2010/main" type="writingRegion" rotatedBoundingBox="1920,5716 23957,6321 23615,18797 1577,18192"/>
        </emma:interpretation>
      </emma:emma>
    </inkml:annotationXML>
    <inkml:traceGroup>
      <inkml:annotationXML>
        <emma:emma xmlns:emma="http://www.w3.org/2003/04/emma" version="1.0">
          <emma:interpretation id="{455ABDE9-BC0F-480A-8747-415467888875}" emma:medium="tactile" emma:mode="ink">
            <msink:context xmlns:msink="http://schemas.microsoft.com/ink/2010/main" type="paragraph" rotatedBoundingBox="2690,5731 8383,6203 8289,7333 2596,68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043B295-2DA9-4E99-8DE7-A9F3A39D9B2F}" emma:medium="tactile" emma:mode="ink">
              <msink:context xmlns:msink="http://schemas.microsoft.com/ink/2010/main" type="line" rotatedBoundingBox="2690,5731 8383,6203 8289,7333 2596,6861"/>
            </emma:interpretation>
          </emma:emma>
        </inkml:annotationXML>
        <inkml:traceGroup>
          <inkml:annotationXML>
            <emma:emma xmlns:emma="http://www.w3.org/2003/04/emma" version="1.0">
              <emma:interpretation id="{3DD6E486-8D69-477E-AE51-1C181EABE8A1}" emma:medium="tactile" emma:mode="ink">
                <msink:context xmlns:msink="http://schemas.microsoft.com/ink/2010/main" type="inkWord" rotatedBoundingBox="2690,5731 5122,5932 5028,7063 2596,6861"/>
              </emma:interpretation>
              <emma:one-of disjunction-type="recognition" id="oneOf0">
                <emma:interpretation id="interp0" emma:lang="en-US" emma:confidence="0.5">
                  <emma:literal>QXE</emma:literal>
                </emma:interpretation>
                <emma:interpretation id="interp1" emma:lang="en-US" emma:confidence="0">
                  <emma:literal>Oxus</emma:literal>
                </emma:interpretation>
                <emma:interpretation id="interp2" emma:lang="en-US" emma:confidence="0">
                  <emma:literal>Oxea</emma:literal>
                </emma:interpretation>
                <emma:interpretation id="interp3" emma:lang="en-US" emma:confidence="0">
                  <emma:literal>Oxer</emma:literal>
                </emma:interpretation>
                <emma:interpretation id="interp4" emma:lang="en-US" emma:confidence="0">
                  <emma:literal>Ox's</emma:literal>
                </emma:interpretation>
              </emma:one-of>
            </emma:emma>
          </inkml:annotationXML>
          <inkml:trace contextRef="#ctx0" brushRef="#br0">965-2844,'0'0,"0"-25,0-1,0 1,0 0,0-1,0 1,-26 25,1 51,25-1,0 1,-25 0,25 0,-26 25,26-25,-25 25,25 0,-26-25,26 25,0-25,0 0,0 0,0-1,0-24,26 25,-26-26,51-25,-26 25,26-25,-26 0,26 0,0 0,-26 0,26-50,0 50,-26-51,26 25,-26 1,26-26,-25 26,-1-26,-25 26,25-26,-25 0,0 0,0 0,0 1,-50-1,50 0,-51 0,25 0,-24 1,24-1,1 25,-1 1,1 0,-26-1,26 26,-1 0,1 51,25 0,0-26,0 26,-25-26,25 26,0-25,0 24</inkml:trace>
          <inkml:trace contextRef="#ctx0" brushRef="#br0" timeOffset="210.2494">965-2437,'0'-26,"25"26,1 0,-26 26,50-26,-24 50,-1 1,1-25,-1-1,0 26,1-26,-1 26,1-26,-1 26,0-25,-25-1,26 26,-26-26,0 1,25-1,-25 0,0 1,0-1</inkml:trace>
          <inkml:trace contextRef="#ctx0" brushRef="#br0" timeOffset="607.2132">1701-2463,'0'0,"26"0,-1 51,1-51,-1 51,0 0,1-26,-1 0,1 1,-1-1,-25 1,25-1,1 0,-1 1,1-1,-26 1,25-1,0 0,1-25</inkml:trace>
          <inkml:trace contextRef="#ctx0" brushRef="#br0" timeOffset="410.6487">2108-2666,'-51'51,"0"25,51-51,-51 26,26-25,0 24,-1 1,1-25,-1 24,1 1,0-25,-1 24,26-24,-25 25,-1-26,26 0,-25-25,0 26,-1-1</inkml:trace>
          <inkml:trace contextRef="#ctx0" brushRef="#br0" timeOffset="1038.6425">3022-2463,'0'-25,"0"-1,0 1,0 0,-25 25,-1 0,-24 0,24 0,1 50,-1-50,1 51,-26-25,26-1,-1 0,1 26,0-25,-1-26,26 25,-25 0,25 1,51-26,-26 25,51-25,-50 0,-1 0,0 0,1 0,-26 26,25-26,1 0,-26 25,0 0,0 1,0-1,0 1,-26-26,26 25,-51 0,51 1,-50-26,50 25,-26 1,26-1,-25-25,25 25,-26-25,26 26,-25-26,25 25,0 1,51-26,0 25,-26-25,0 0,26 25,-25-25,24 26,1-26,-25 0,24 25,-24-25,25 26,-26-26</inkml:trace>
        </inkml:traceGroup>
        <inkml:traceGroup>
          <inkml:annotationXML>
            <emma:emma xmlns:emma="http://www.w3.org/2003/04/emma" version="1.0">
              <emma:interpretation id="{36FA9D9D-BA85-4F88-9F98-BD353DFDD855}" emma:medium="tactile" emma:mode="ink">
                <msink:context xmlns:msink="http://schemas.microsoft.com/ink/2010/main" type="inkWord" rotatedBoundingBox="5437,6470 6530,6560 6483,7126 5391,7035"/>
              </emma:interpretation>
              <emma:one-of disjunction-type="recognition" id="oneOf1">
                <emma:interpretation id="interp5" emma:lang="en-US" emma:confidence="0.5">
                  <emma:literal>-7</emma:literal>
                </emma:interpretation>
                <emma:interpretation id="interp6" emma:lang="en-US" emma:confidence="0">
                  <emma:literal>-s</emma:literal>
                </emma:interpretation>
                <emma:interpretation id="interp7" emma:lang="en-US" emma:confidence="0">
                  <emma:literal>-</emma:literal>
                </emma:interpretation>
                <emma:interpretation id="interp8" emma:lang="en-US" emma:confidence="0">
                  <emma:literal>-y</emma:literal>
                </emma:interpretation>
                <emma:interpretation id="interp9" emma:lang="en-US" emma:confidence="0">
                  <emma:literal>-r</emma:literal>
                </emma:interpretation>
              </emma:one-of>
            </emma:emma>
          </inkml:annotationXML>
          <inkml:trace contextRef="#ctx0" brushRef="#br0" timeOffset="1239.5719">3581-1929,'51'0,"0"25,-1-25,1 0,0 0,0 0,0 0,-1 0,1 0,0 0,0 0</inkml:trace>
          <inkml:trace contextRef="#ctx0" brushRef="#br0" timeOffset="1434.9634">4216-2209,'51'0,"-26"0,26 26,-26-26,26 25,0-25,0 51,-26-26,26 1,-26-1,1 0,-1 1,-25 25,0-26,0 26,0-26,-51 26,26 0,-26-26,26 26,-26-26</inkml:trace>
        </inkml:traceGroup>
        <inkml:traceGroup>
          <inkml:annotationXML>
            <emma:emma xmlns:emma="http://www.w3.org/2003/04/emma" version="1.0">
              <emma:interpretation id="{6D355320-9098-4812-8A5F-459499210950}" emma:medium="tactile" emma:mode="ink">
                <msink:context xmlns:msink="http://schemas.microsoft.com/ink/2010/main" type="inkWord" rotatedBoundingBox="7180,6175 8377,6274 8306,7137 7109,7037"/>
              </emma:interpretation>
              <emma:one-of disjunction-type="recognition" id="oneOf2">
                <emma:interpretation id="interp10" emma:lang="en-US" emma:confidence="0.5">
                  <emma:literal>Q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0</emma:literal>
                </emma:interpretation>
                <emma:interpretation id="interp13" emma:lang="en-US" emma:confidence="0">
                  <emma:literal>O</emma:literal>
                </emma:interpretation>
                <emma:interpretation id="interp1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1883.1484">5588-2361,'0'0,"-77"0,52 0,0 0,-1 51,1-51,25 25,-26-25,1 51,25-26,-25 26,25-26,0 1,0 25,-26-26,26 26,0 0,0-26,51 0,-51 26,25-25,26-1,-25 0,24 1,1-26,-25 0,50 0,-25 0,-1 0,1 0,0-51,0 51,0-25,-1-26,1 25,0 1,-26 0,1-1,-1-25,1 26,-1 0,-25-26,0 0,0 26,0-26,-51 0,51 0,-51 26,1-26,24 26,-25-1,1 1,-1-1,0 26,0 0,26 0,-1 0,1 0,0 0,-1 0,26 26,0 25</inkml:trace>
          <inkml:trace contextRef="#ctx0" brushRef="#br0" timeOffset="2138.1921">5715-2056,'0'-26,"50"26,-24 0,-1 26,26-26,-26 25,26-25,0 51,0-26,0 1,-26-1,26 0,0 1,-26-1,0 1,26-1,-25 0,-1 1,0-1,1 1,-1-1,-25 0,26-25,-26 26</inkml:trace>
        </inkml:traceGroup>
      </inkml:traceGroup>
    </inkml:traceGroup>
    <inkml:traceGroup>
      <inkml:annotationXML>
        <emma:emma xmlns:emma="http://www.w3.org/2003/04/emma" version="1.0">
          <emma:interpretation id="{D5B67AA9-95DA-4E5B-8301-EC4CB13E018C}" emma:medium="tactile" emma:mode="ink">
            <msink:context xmlns:msink="http://schemas.microsoft.com/ink/2010/main" type="paragraph" rotatedBoundingBox="1815,8597 14189,8393 14215,9957 1841,101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11E2E72-7333-45C5-B791-16A17AC05330}" emma:medium="tactile" emma:mode="ink">
              <msink:context xmlns:msink="http://schemas.microsoft.com/ink/2010/main" type="line" rotatedBoundingBox="1815,8597 14189,8393 14215,9957 1841,10161"/>
            </emma:interpretation>
          </emma:emma>
        </inkml:annotationXML>
        <inkml:traceGroup>
          <inkml:annotationXML>
            <emma:emma xmlns:emma="http://www.w3.org/2003/04/emma" version="1.0">
              <emma:interpretation id="{3A811BCE-26DB-4B70-90FD-79B7BB3059C2}" emma:medium="tactile" emma:mode="ink">
                <msink:context xmlns:msink="http://schemas.microsoft.com/ink/2010/main" type="inkWord" rotatedBoundingBox="1818,8739 5427,8680 5446,9837 1837,9896">
                  <msink:destinationLink direction="with" ref="{61A37BDC-9382-4ECB-9351-12B7D6238D93}"/>
                </msink:context>
              </emma:interpretation>
              <emma:one-of disjunction-type="recognition" id="oneOf3">
                <emma:interpretation id="interp15" emma:lang="en-US" emma:confidence="0.5">
                  <emma:literal>QXEX</emma:literal>
                </emma:interpretation>
                <emma:interpretation id="interp16" emma:lang="en-US" emma:confidence="0">
                  <emma:literal>QXE*</emma:literal>
                </emma:interpretation>
                <emma:interpretation id="interp17" emma:lang="en-US" emma:confidence="0">
                  <emma:literal>QXEXX</emma:literal>
                </emma:interpretation>
                <emma:interpretation id="interp18" emma:lang="en-US" emma:confidence="0">
                  <emma:literal>QXEX*</emma:literal>
                </emma:interpretation>
                <emma:interpretation id="interp19" emma:lang="en-US" emma:confidence="0">
                  <emma:literal>QXXEX</emma:literal>
                </emma:interpretation>
              </emma:one-of>
            </emma:emma>
          </inkml:annotationXML>
          <inkml:trace contextRef="#ctx0" brushRef="#br0" timeOffset="-13663.4695">355 26,'0'0,"-25"0,25-25,-26 25,1 0,0 0,-1 0,1 0,-1 0,1 0,25 25,-25-25,-1 51,1-25,25-1,-26 0,1 1,25 25,0-26,-25 26,25-26,0 26,0 0,0 0,0-26,0 26,0 0,0-1,50-24,-50 25,26-26,-26 0,51 1,-26-1,0 1,26-1,-25 0,-1-25,26 0,-26 0,26 0,-26 0,1 0,25 0,-26-25,26 25,-26-51,1 26,24-1,-24-24,-1 24,1-25,-26 26,25-26,0 0,-25 26,0-26,26 0,-26 1,0-1,0 25,0 1,0-26,0 26,-51-1,51 1,-25 25,25-25,-51 25,25 0,1 0,0 0,-1 0,1-26,-1 26,-24 0,24 0,1 0,-1 0,1 0,0 26,-1-26,26 50,-25-50,-1 0</inkml:trace>
          <inkml:trace contextRef="#ctx0" brushRef="#br0" timeOffset="-13252.9107">381 458,'0'0,"25"0,-25 26,25-26,-25 50,26-24,-1-1,1 1,-1-1,0 0,-25 1,26 25,-1-26,1 0,-1 1,0 25,1-26,-1 0,1 1,-26-1,25 1,0-1,-25 0,26-25,-26 26,0-1,25-25,-25 26,0-1,0-76</inkml:trace>
          <inkml:trace contextRef="#ctx0" brushRef="#br0" timeOffset="-12497.3656">1143 407,'50'26,"1"-26,-51 51,51-51,-26 50,1-50,-1 26,1 25,-1-26,0 0,1 1,-1-1,1 1,-1-1,0 26,1-26,-1 1,1-1,-26 0,0 1,25-26,-25 25,0 1</inkml:trace>
          <inkml:trace contextRef="#ctx0" brushRef="#br0" timeOffset="-12770.1355">1651 230,'-26'0,"1"25,-1 0,26 1,0-1,-25 1,0-1,25 26,-26-26,1 26,-1-26,26 26,-25-25,0-1,-1 26,1-26,-1 1,26-1,-25 0,0 1,-1-1,1-25,25 26,-26-26</inkml:trace>
          <inkml:trace contextRef="#ctx0" brushRef="#br0" timeOffset="-11873.0378">2641 230,'0'-26,"0"1,0-1,-25 26,-1 0,1 0,0 51,-1-51,1 0,-26 26,26-26,-1 25,1-25,-1 25,1-25,0 0,-1 26,1-26,25 25,0 1,0-1,25-25,-25 25,51-25,-51 26,51-26,-26 25,1-25,-1 26,0-26,-25 25,26 0,-1 1,-25-1,0 1,0-1,0 0,-25 1,-26-1,51 1,-25-1,25 0,-51 1,51-1,-26-25,1 26,0-1,25 0,-26 1,1-26,25 25,-26 1,26-1,0 0,0 1,51-26,-25 25,24-25,-24 26,-1-26,1 0,-1 0,0 0,1 0,-1 0,1 0,-1-51,0 51,-25-26,26 26</inkml:trace>
          <inkml:trace contextRef="#ctx0" brushRef="#br0" timeOffset="-11366.3541">3048 484,'0'0,"50"0,-24 0,25 0,-26 0,-25 25,25-25,1 25,-1-25,1 51,-1-25,0-1,1-25,-1 25,-25 1,26-1,-1 1,-25-1,25-25,1 25,-1-25,-25 26,26-26,-26 25,25-25</inkml:trace>
          <inkml:trace contextRef="#ctx0" brushRef="#br0" timeOffset="-11618.3539">3606 407,'0'0,"0"-25,-50 25,-1 0,25 0,26 25,-25-25,25 26,-25-26,25 51,-26-26,26 0,-25 1,25-1,0 1,-26-1,26 0,0 1,-25-1,0 1,25-1,-26 0,1 1,-1-1,1-25,0 26</inkml:trace>
        </inkml:traceGroup>
        <inkml:traceGroup>
          <inkml:annotationXML>
            <emma:emma xmlns:emma="http://www.w3.org/2003/04/emma" version="1.0">
              <emma:interpretation id="{DB6CC5A7-3817-43F9-91E0-D779458ADDC5}" emma:medium="tactile" emma:mode="ink">
                <msink:context xmlns:msink="http://schemas.microsoft.com/ink/2010/main" type="inkWord" rotatedBoundingBox="6208,8746 8345,8710 8360,9615 6223,9651">
                  <msink:destinationLink direction="with" ref="{61A37BDC-9382-4ECB-9351-12B7D6238D93}"/>
                </msink:context>
              </emma:interpretation>
              <emma:one-of disjunction-type="recognition" id="oneOf4">
                <emma:interpretation id="interp20" emma:lang="en-US" emma:confidence="0.5">
                  <emma:literal>6-3</emma:literal>
                </emma:interpretation>
                <emma:interpretation id="interp21" emma:lang="en-US" emma:confidence="0">
                  <emma:literal>(-3</emma:literal>
                </emma:interpretation>
                <emma:interpretation id="interp22" emma:lang="en-US" emma:confidence="0">
                  <emma:literal>(-5</emma:literal>
                </emma:interpretation>
                <emma:interpretation id="interp23" emma:lang="en-US" emma:confidence="0">
                  <emma:literal>--</emma:literal>
                </emma:interpretation>
                <emma:interpretation id="interp24" emma:lang="en-US" emma:confidence="0">
                  <emma:literal>so,</emma:literal>
                </emma:interpretation>
              </emma:one-of>
            </emma:emma>
          </inkml:annotationXML>
          <inkml:trace contextRef="#ctx0" brushRef="#br0" timeOffset="-10081.1905">5689 585,'51'0,"-26"0,1 0,-1 0,1 0,24 0,-24 0,25 0,-26 0,0 0,26 0,-25 0,-1 0,0 0,1 0,-1 0,1 0</inkml:trace>
          <inkml:trace contextRef="#ctx0" brushRef="#br0" timeOffset="-9785.0166">6172 306,'0'25,"25"1,26-1,-26 0,26-25,-25 26,-1-1,0-25,1 26,-1-1,1 0,-1-25,-25 26,25-1,-25 1,0-1,0 0,0 1,0-1,-25 1,-26-1,51 0,-51 1,26-26,0 25,-1-25,1 0,25 26,-26-26,1 0</inkml:trace>
          <inkml:trace contextRef="#ctx0" brushRef="#br0" timeOffset="-10453.4572">5080 280,'0'0,"0"26,0-52,0 1,0 0,0-1,0 1,-51-1,51 1,0 0,0-1,0 1,0-1,0 1,-26 25,1 0,0 0,-1 0,26 25,-25-25,-1 0,1 0,0 0,-1 0,1 0,-1 0,1 0,0 0,-1 0,1 0,-1 0,1 0,0 0,-1 0,1 0,-1 0,1 0,0 26,25-1,-26-25,26 26,0-1,0 0,0 1,0-1,0 1,0-1,0 0,0 1,0-1,0 26,0-26,0 26,0-25,0 24,0-24,0-1,0 26,0-26,0 1,0-1,0 1,0-1,0 0,0 1,0-1,0 1,0-1,-25-25,25 25</inkml:trace>
        </inkml:traceGroup>
        <inkml:traceGroup>
          <inkml:annotationXML>
            <emma:emma xmlns:emma="http://www.w3.org/2003/04/emma" version="1.0">
              <emma:interpretation id="{29F4429C-59AB-4BE2-A088-BD50C64BB66B}" emma:medium="tactile" emma:mode="ink">
                <msink:context xmlns:msink="http://schemas.microsoft.com/ink/2010/main" type="inkWord" rotatedBoundingBox="8900,8717 10395,8693 10414,9860 8920,9884">
                  <msink:destinationLink direction="with" ref="{59506ADF-76FA-47EC-B79B-59F44193BC23}"/>
                </msink:context>
              </emma:interpretation>
              <emma:one-of disjunction-type="recognition" id="oneOf5">
                <emma:interpretation id="interp25" emma:lang="en-US" emma:confidence="0.5">
                  <emma:literal>(Q</emma:literal>
                </emma:interpretation>
                <emma:interpretation id="interp26" emma:lang="en-US" emma:confidence="0">
                  <emma:literal>CQ</emma:literal>
                </emma:interpretation>
                <emma:interpretation id="interp27" emma:lang="en-US" emma:confidence="0">
                  <emma:literal>QQ</emma:literal>
                </emma:interpretation>
                <emma:interpretation id="interp28" emma:lang="en-US" emma:confidence="0">
                  <emma:literal>IQ</emma:literal>
                </emma:interpretation>
                <emma:interpretation id="interp29" emma:lang="en-US" emma:confidence="0">
                  <emma:literal>(QA</emma:literal>
                </emma:interpretation>
              </emma:one-of>
            </emma:emma>
          </inkml:annotationXML>
          <inkml:trace contextRef="#ctx0" brushRef="#br0" timeOffset="-9316.5057">7518 1,'0'-25,"-51"25,0 0,26 50,0-50,-1 26,1-1,-1 1,1 24,0-24,-1 25,1-1,-1-24,26 25,-25-1,0 27,25-27,0 1,-26 0,26 0,0 0,0-1,0 1,51 0,-51-26,51 26,-51-25,25-1,-25 26,26-26,24 1,-50-1,26-25,-1 0,1 0,-1 0</inkml:trace>
          <inkml:trace contextRef="#ctx0" brushRef="#br0" timeOffset="-8545.4504">8178 153,'-25'-25,"0"25,25-25,-26 25,1 0,-1 0,26 50,-25-50,25 26,-25 25,-1-26,26 0,-25 26,25-25,-26 24,26 1,0 0,0-26,-25 26,25-25,0 24,0-24,0-1,0 26,51-26,0 1,-26-1,0-25,26 0,-25 0,-1 0,26 0,-26 0,1-25,24 25,-24-26,25 26,-26-50,0 24,1 1,-1-26,1 26,-1-1,-25-25,25 1,-25 24,0-25,0 1,0 24,0 1,-25-1,25 1,-51 0,51-1,-25 26,-26 0,26-25,-1 25,1 0,-1-26,1 26,0 0,-1 0,1 0,-1-25,1 25,0 0</inkml:trace>
          <inkml:trace contextRef="#ctx0" brushRef="#br0" timeOffset="-8185.9054">8153 407,'0'26,"0"-1,0 1,25-26,-25 25,0 0,26 1,-26-1,51 1,-51-1,25 26,0-26,-25 1,26 24,-1-24,1-1,-1 26,-25-26,25 1,1-1,-1 1,1-1,-26 0,25-25,-25 26,25-1,-25 1,26-26,-26-26,0 1</inkml:trace>
        </inkml:traceGroup>
        <inkml:traceGroup>
          <inkml:annotationXML>
            <emma:emma xmlns:emma="http://www.w3.org/2003/04/emma" version="1.0">
              <emma:interpretation id="{4274D8B6-966A-4AA6-B5A6-12D3109B0645}" emma:medium="tactile" emma:mode="ink">
                <msink:context xmlns:msink="http://schemas.microsoft.com/ink/2010/main" type="inkWord" rotatedBoundingBox="10938,9149 11395,9141 11404,9669 10947,9677">
                  <msink:destinationLink direction="with" ref="{59506ADF-76FA-47EC-B79B-59F44193BC23}"/>
                </msink:context>
              </emma:interpretation>
              <emma:one-of disjunction-type="recognition" id="oneOf6">
                <emma:interpretation id="interp30" emma:lang="en-US" emma:confidence="0.5">
                  <emma:literal>x</emma:literal>
                </emma:interpretation>
                <emma:interpretation id="interp31" emma:lang="en-US" emma:confidence="0">
                  <emma:literal>X</emma:literal>
                </emma:interpretation>
                <emma:interpretation id="interp32" emma:lang="en-US" emma:confidence="0">
                  <emma:literal>a</emma:literal>
                </emma:interpretation>
                <emma:interpretation id="interp33" emma:lang="en-US" emma:confidence="0">
                  <emma:literal>+</emma:literal>
                </emma:interpretation>
                <emma:interpretation id="interp3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-7873.5796">9525 433,'0'-26,"-26"26,1 0,25 26,-26-26,26 25,-25-25,25 51,-25-26,-1 1,1 25,25-26,-26 0,1 1,0-1,-1 1,26-1,-25 0,25 1,-26-1,1 1,25-1,0 0,-25-25,-1 26</inkml:trace>
          <inkml:trace contextRef="#ctx0" brushRef="#br0" timeOffset="-7630.3537">9118 458,'26'26,"-26"-1,25-25,-25 51,51-26,-26 1,1-1,-1 0,0 1,1-1,-1 1,1-1,-1 0,0 1,1-1,-1 1,-25-1,26-25,-1 25,0-25</inkml:trace>
        </inkml:traceGroup>
        <inkml:traceGroup>
          <inkml:annotationXML>
            <emma:emma xmlns:emma="http://www.w3.org/2003/04/emma" version="1.0">
              <emma:interpretation id="{29352804-FFC9-44DB-A4C0-DAFF9EAC4EDF}" emma:medium="tactile" emma:mode="ink">
                <msink:context xmlns:msink="http://schemas.microsoft.com/ink/2010/main" type="inkWord" rotatedBoundingBox="11975,8430 13458,8405 13483,9969 12000,9993">
                  <msink:destinationLink direction="with" ref="{59506ADF-76FA-47EC-B79B-59F44193BC23}"/>
                </msink:context>
              </emma:interpretation>
              <emma:one-of disjunction-type="recognition" id="oneOf7">
                <emma:interpretation id="interp35" emma:lang="en-US" emma:confidence="0.5">
                  <emma:literal>fi*</emma:literal>
                </emma:interpretation>
                <emma:interpretation id="interp36" emma:lang="en-US" emma:confidence="0">
                  <emma:literal>Fi*</emma:literal>
                </emma:interpretation>
                <emma:interpretation id="interp37" emma:lang="en-US" emma:confidence="0">
                  <emma:literal>f*</emma:literal>
                </emma:interpretation>
                <emma:interpretation id="interp38" emma:lang="en-US" emma:confidence="0">
                  <emma:literal>ca*</emma:literal>
                </emma:interpretation>
                <emma:interpretation id="interp39" emma:lang="en-US" emma:confidence="0">
                  <emma:literal>fa*</emma:literal>
                </emma:interpretation>
              </emma:one-of>
            </emma:emma>
          </inkml:annotationXML>
          <inkml:trace contextRef="#ctx0" brushRef="#br0" timeOffset="-6709.4811">10820 306,'0'25,"25"-25,-25-25,0-1,0 1,0 0,0-1,0 1,-25 25,25-26,0 1,0 0,0-1,-25 1,25-1,0 1,-26 25,26-25,-25 25,-1 0,1 0,0 0,-1 0,1 0,-1 0,1 0,0 0,-1 0,1 0,-1 0,1 0,0 0,-1 0,1 0,-1 0,1-26,0 26,-1 0,1 0,-1 0,26 26,0-1,-25-25,25 25,0 1,-25-1,25 1,0-1,0 0,0 1,0-1,0 1,0-1,0 0,0 26,0-25,0 24,0-24,0 25,0-1,25-24,-25 25,0-1,0-24,0-1,0 26,0-26,0 1,0-1,0 1,0-1,0 0,0 1,0-1,0-50,0-1</inkml:trace>
          <inkml:trace contextRef="#ctx0" brushRef="#br1" timeOffset="121527.6671">10718 1093,'26'-25,"-1"-1,-25 1,26 25,-1-25,0-1,1 1,-26-1,25 26,1-25,-1 0,0-1,1 1,-1-1,-25 1</inkml:trace>
          <inkml:trace contextRef="#ctx0" brushRef="#br1" timeOffset="122415.0404">10845 1246,'26'0,"-26"-26,0 1,25 25,1-26,-1 26,-25-25,25 25,-25-25,26 25,-26-26,25 26,1-25,-1-1,0 26,-25-25,26 25,-26-25,0-1,0 1</inkml:trace>
          <inkml:trace contextRef="#ctx0" brushRef="#br0" timeOffset="-6277.6989">11557-304,'0'-25,"0"50,-26-25,26 26,-25-1,25 0,-26 26,1-25,0-1,-1 0,26 1,-25-1,-1 1,26-1,-25 0,25 1,-25-1,25 1,-26-1</inkml:trace>
          <inkml:trace contextRef="#ctx0" brushRef="#br0" timeOffset="-5840.2578">11303-75,'-26'0,"77"0,-26 0,26 0,-25 0,-1 0,0 0,1 0,-1 0,26 0,-26-26,1 26</inkml:trace>
          <inkml:trace contextRef="#ctx0" brushRef="#br0" timeOffset="-6020.9532">11277-228,'0'-25,"26"0,24 25,-24 0,-1 50,1-24,-1-26,-25 51,25-26,-25 0,0 1,26 25,-26-26,0 0,0 1,25-1,-25 1,0-1,0 0,26 1,-26-1</inkml:trace>
        </inkml:traceGroup>
        <inkml:traceGroup>
          <inkml:annotationXML>
            <emma:emma xmlns:emma="http://www.w3.org/2003/04/emma" version="1.0">
              <emma:interpretation id="{5479916A-BE16-4D34-BCA5-E8A4595CD35F}" emma:medium="tactile" emma:mode="ink">
                <msink:context xmlns:msink="http://schemas.microsoft.com/ink/2010/main" type="inkWord" rotatedBoundingBox="13820,8434 14189,8428 14212,9822 13843,9829"/>
              </emma:interpretation>
              <emma:one-of disjunction-type="recognition" id="oneOf8">
                <emma:interpretation id="interp40" emma:lang="en-US" emma:confidence="0.5">
                  <emma:literal>)</emma:literal>
                </emma:interpretation>
                <emma:interpretation id="interp41" emma:lang="en-US" emma:confidence="0">
                  <emma:literal>,</emma:literal>
                </emma:interpretation>
                <emma:interpretation id="interp42" emma:lang="en-US" emma:confidence="0">
                  <emma:literal>;</emma:literal>
                </emma:interpretation>
                <emma:interpretation id="interp43" emma:lang="en-US" emma:confidence="0">
                  <emma:literal>.</emma:literal>
                </emma:interpretation>
                <emma:interpretation id="interp4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-5426.036">12141-304,'25'0,"-25"26,26-1,-1 26,0-26,1 1,-1-1,-25 26,26 0,-26-1,25 1,-25 0,25 0,-25 25,0-25,0 25,0 0,0 0,-50 1,50-1,-51-25,51 25,-51-25,26-1,-1 1,1-25,-1-1,1 0,0 1,-1-26,1 25</inkml:trace>
        </inkml:traceGroup>
      </inkml:traceGroup>
    </inkml:traceGroup>
    <inkml:traceGroup>
      <inkml:annotationXML>
        <emma:emma xmlns:emma="http://www.w3.org/2003/04/emma" version="1.0">
          <emma:interpretation id="{327509FD-4613-43B5-A684-ABFD325B403E}" emma:medium="tactile" emma:mode="ink">
            <msink:context xmlns:msink="http://schemas.microsoft.com/ink/2010/main" type="paragraph" rotatedBoundingBox="9191,10566 14628,10482 14636,11021 9199,1110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19DAF40-DC7B-4D88-BE5F-DEC7E9AD0E1B}" emma:medium="tactile" emma:mode="ink">
              <msink:context xmlns:msink="http://schemas.microsoft.com/ink/2010/main" type="line" rotatedBoundingBox="9191,10566 14628,10482 14636,11021 9199,11104">
                <msink:destinationLink direction="with" ref="{4C253005-05E0-40AE-8120-C4D3A8EE168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46630A5-D2D3-40B2-9486-46BB67FA0213}" emma:medium="tactile" emma:mode="ink">
                <msink:context xmlns:msink="http://schemas.microsoft.com/ink/2010/main" type="inkWord" rotatedBoundingBox="9191,10566 14628,10482 14636,11021 9199,11104"/>
              </emma:interpretation>
              <emma:one-of disjunction-type="recognition" id="oneOf9">
                <emma:interpretation id="interp45" emma:lang="en-US" emma:confidence="0.5">
                  <emma:literal>in</emma:literal>
                </emma:interpretation>
                <emma:interpretation id="interp46" emma:lang="en-US" emma:confidence="0">
                  <emma:literal>an</emma:literal>
                </emma:interpretation>
                <emma:interpretation id="interp47" emma:lang="en-US" emma:confidence="0">
                  <emma:literal>n</emma:literal>
                </emma:interpretation>
                <emma:interpretation id="interp48" emma:lang="en-US" emma:confidence="0">
                  <emma:literal>In</emma:literal>
                </emma:interpretation>
                <emma:interpretation id="interp49" emma:lang="en-US" emma:confidence="0">
                  <emma:literal>nn</emma:literal>
                </emma:interpretation>
              </emma:one-of>
            </emma:emma>
          </inkml:annotationXML>
          <inkml:trace contextRef="#ctx0" brushRef="#br0" timeOffset="12586.6597">7366 1855,'0'-25,"0"50,0 1,0-1,0 0,0 1,0-1,0 1,0-1,0 0,0 1,25-1,0 1,1-26,-1 25,1-25,-1 0,-25 25,25-25,1 0,-1 0,1 26,-1-26,0 0,1 0,-1 0,1 0,-1 0,0 0,1 0,-1-26,1 26,-1 0,0 0,1 0,-1-25,1 25,-1 0,0 0,1 0,-1 0,1 0,-1 0,0 0,1 0,-1 0,1 0,-1 0,0 0,1 0,-1 0,1 0,-1 0,0 0,1 0,-1 0,1 0,-1 0,0 0,1 0,-1 0,1-25,-1 25,0 0,1-26,-1 26,1 0,-1 0,0 0,1 0,-1-25,1 25,-1 0,0 0,1 0,-1 0,1 0,-1 0,0 0,1 0,-1 0,1 0,-1 0,0 0,1 0,-1 0,1 0,-1 0,0 0,1 0,-1 0,1 0,-26 25,25-25,-25 26,25-26,-25 25,0 0,26 1,-26-1,0 1,0-1,-26-25,1 25,0-25,-1 0,26 26,-25-26,-1-26,26 1,0 0,0-1,0 1,51 25,-51-26,26 26,-1-25,0 25,1-25,-1 25,1-26,-1 26,0 0,1 0,-1 0,1 0,-1-25,0 25,1 0,-1 0,1 0,-1 0,0-26,1 26,-1 0,26 0,-26 0,1 0,-1 0,1 0,-1 0,0 0,1 0,-1 0,1 0,-1 0,-25 26,25-26,1 0,-1 0,1 0,-1 0,-25 25,25-25,1 0,-1 0,1 0,-1 26,0-26,1 0,-1 0,1 0,-1 0,0 0,1 0,-1 0,1 0,-1 0,0 0,1 0,-1 0,1 25,-1-25,0 0,1 0,-1 0,1 0,24 0,-24 0,-1 0,1 0,24 0,-24 0,-1 0,1 0,-1 0,0 0,26 0,-25 0,-1 0,0 0,1 0,-1 0,1 0,-1 0,0 0,1 0,-1 0,1 0,-1 0,0 0,1 0,-1 0,1 0,-1 0,0 0,1 0,-1 0,1 0,-1 0,0 0,1 0,-1 0,1-25,-1 25,0 0,1 0,-1 0,1 0,-26-26,25 26,0 0,1 0,-1 0,-25-25,26 25,-1 0,0 0,-25-26,26 26,-1 0,1-25,-1 25,0 0,1-25,-1 25,1 0,-1 0,0-26,1 26,-1 0,1 0,-1 0,0 0,1-25,-1 25,-25-26,26 26,-26-25,25 25,-25-25,25 25,1 0,-26-26,25 26,-25-25</inkml:trace>
        </inkml:traceGroup>
      </inkml:traceGroup>
    </inkml:traceGroup>
    <inkml:traceGroup>
      <inkml:annotationXML>
        <emma:emma xmlns:emma="http://www.w3.org/2003/04/emma" version="1.0">
          <emma:interpretation id="{C88A1585-618D-4282-BA7F-D4887F713FDE}" emma:medium="tactile" emma:mode="ink">
            <msink:context xmlns:msink="http://schemas.microsoft.com/ink/2010/main" type="paragraph" rotatedBoundingBox="2306,10707 10277,11261 10165,12874 2194,123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0787AF3-395D-4711-9197-8238D07F0F40}" emma:medium="tactile" emma:mode="ink">
              <msink:context xmlns:msink="http://schemas.microsoft.com/ink/2010/main" type="line" rotatedBoundingBox="2306,10707 10277,11261 10165,12874 2194,12319"/>
            </emma:interpretation>
          </emma:emma>
        </inkml:annotationXML>
        <inkml:traceGroup>
          <inkml:annotationXML>
            <emma:emma xmlns:emma="http://www.w3.org/2003/04/emma" version="1.0">
              <emma:interpretation id="{D32BDF5B-9D84-4878-8C11-F215F89124F5}" emma:medium="tactile" emma:mode="ink">
                <msink:context xmlns:msink="http://schemas.microsoft.com/ink/2010/main" type="inkWord" rotatedBoundingBox="2483,10621 4590,11622 4087,12683 1980,11682"/>
              </emma:interpretation>
              <emma:one-of disjunction-type="recognition" id="oneOf10">
                <emma:interpretation id="interp50" emma:lang="en-US" emma:confidence="0.5">
                  <emma:literal>(90,</emma:literal>
                </emma:interpretation>
                <emma:interpretation id="interp51" emma:lang="en-US" emma:confidence="0">
                  <emma:literal>(go,</emma:literal>
                </emma:interpretation>
                <emma:interpretation id="interp52" emma:lang="en-US" emma:confidence="0">
                  <emma:literal>(90</emma:literal>
                </emma:interpretation>
                <emma:interpretation id="interp53" emma:lang="en-US" emma:confidence="0">
                  <emma:literal>990,</emma:literal>
                </emma:interpretation>
                <emma:interpretation id="interp54" emma:lang="en-US" emma:confidence="0">
                  <emma:literal>090,</emma:literal>
                </emma:interpretation>
              </emma:one-of>
            </emma:emma>
          </inkml:annotationXML>
          <inkml:trace contextRef="#ctx0" brushRef="#br0" timeOffset="62809.0322">685 2084,'-50'0,"50"-26,0 1,0 0,0-1,-26 26,26 51,-25 0,-1-26,26 26,-25 0,0 0,25 25,-26-25,26 25,-25-25,25 25,-26-25,26-1,0 1,0 0,0 0,0 0,0-1,0-24,51 25,-51-26,26 0,-26 1,50-1,1 1,-25-1,-1-25,26 0</inkml:trace>
          <inkml:trace contextRef="#ctx0" brushRef="#br0" timeOffset="63846.431">1574 2414,'0'0,"0"-25,0-1,0 1,-25-1,-26 1,26 25,-1-25,1 25,0 0,-1 0,1 0,-1 0,1 0,0 25,-1-25,1 0,-1 51,1-51,0 25,-1 1,26-1,-25 0,25 1,-26-1,26 1,0-1,0 0,0 1,0-1,0 1,51-26,-51 25,26-25,-26 25,25-25,26 0,-26 0,1 0,-1 0,0 0,1 0,-1-25,1 25,-1-25,0 25,-25-51,26 51,-26-26,0 1,25 0,-25-1,26 1,-26-1,0 1,0 0,25 25,-25-26,0 77,-51 0,51-26,0 1,-25 24,25-24,0 25,0-1,0-24,0 25,-26-26,26 26,0-26,0 26,0-26,0 1,0-1,0 1,0-1,0 0,0 1,51-26,-25 0,24 0,-24 0,-1 0,1-26,-1 26,0-50,1 50,-1-26,1 1,-1-1,-25 1,25 0,-25-1,26 1,-26-1,0 1,-26 25,26 51,-25 0,25-26,-25 0,25 26,-26-25,26-1,0 26,0-26,0 1,0-1,0 0,0 1,51-26,-51 25,25-25,-25 26,51-26,-25 0,-1 0,0-51,1 51,-1-26,1-24,-26 24,0 1,0-1,0 1,0 0,0-1,0 1,0-1,-26 1,26 0,-51-1,26 1,0 25,-1 0,1 0,-1 25,1 26</inkml:trace>
          <inkml:trace contextRef="#ctx0" brushRef="#br0" timeOffset="64098.5991">2489 3074,'0'-25,"0"76,25-51,-25 25,0 26,26-26,-26 1,0-1,0 1,0-1,0 0,0 1,-26-1,26 1,-25-26,25 25,-51-25</inkml:trace>
        </inkml:traceGroup>
        <inkml:traceGroup>
          <inkml:annotationXML>
            <emma:emma xmlns:emma="http://www.w3.org/2003/04/emma" version="1.0">
              <emma:interpretation id="{B70CFAE5-A3EB-40C9-8A3B-207BC8458DE9}" emma:medium="tactile" emma:mode="ink">
                <msink:context xmlns:msink="http://schemas.microsoft.com/ink/2010/main" type="inkWord" rotatedBoundingBox="4742,11156 5891,11658 5672,12159 4523,11657"/>
              </emma:interpretation>
              <emma:one-of disjunction-type="recognition" id="oneOf11">
                <emma:interpretation id="interp55" emma:lang="en-US" emma:confidence="0.5">
                  <emma:literal>a,</emma:literal>
                </emma:interpretation>
                <emma:interpretation id="interp56" emma:lang="en-US" emma:confidence="0">
                  <emma:literal>a</emma:literal>
                </emma:interpretation>
                <emma:interpretation id="interp57" emma:lang="en-US" emma:confidence="0">
                  <emma:literal>a.</emma:literal>
                </emma:interpretation>
                <emma:interpretation id="interp58" emma:lang="en-US" emma:confidence="0">
                  <emma:literal>as</emma:literal>
                </emma:interpretation>
                <emma:interpretation id="interp59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65683.5707">3937 2947,'25'26,"-25"-1,0 1,0-1,0 0,0 1,0-1,0 1,-25-26,25 25,0 0,-26 1,26-1,-25-25,-1 0</inkml:trace>
          <inkml:trace contextRef="#ctx0" brushRef="#br0" timeOffset="65394.5106">3149 2643,'0'-26,"0"1,-51 25,51-26,0 1,0 0,-25 25,25-26,-25 26,-1 0,1 0,-1 0,1 0,25 26,-25-26,-1 25,1-25,25 51,-26-51,26 25,-25 1,25-1,-25 0,25 1,0-1,0 1,0-1,0 0,0 1,0-1,0 1,25-1,-25 0,25 1,1-26,-26 25,25-25,1 0,-1 0,0 0,1-51,-1 51,-25-25,26 25,-26-25,0-1,25 26,-25-25,0-1,25 1,-25 0,0-1,0 1,0-1,0 1,0 0,0-1,0 1,0-1,0 1,0 0,0 75,0-24,26-1,-26 1,25-1,-25 0,26 1,-26-1,50 1,-24-1,-26 0,25 1,1-1,-1 1,0-26,-25 25,26-25,-1 0</inkml:trace>
        </inkml:traceGroup>
        <inkml:traceGroup>
          <inkml:annotationXML>
            <emma:emma xmlns:emma="http://www.w3.org/2003/04/emma" version="1.0">
              <emma:interpretation id="{019C46B1-34B1-466E-B7EE-DE9715AD9A8D}" emma:medium="tactile" emma:mode="ink">
                <msink:context xmlns:msink="http://schemas.microsoft.com/ink/2010/main" type="inkWord" rotatedBoundingBox="6298,12607 6395,11004 7460,11069 7363,12672"/>
              </emma:interpretation>
              <emma:one-of disjunction-type="recognition" id="oneOf12">
                <emma:interpretation id="interp60" emma:lang="en-US" emma:confidence="0.5">
                  <emma:literal>¥</emma:literal>
                </emma:interpretation>
                <emma:interpretation id="interp61" emma:lang="en-US" emma:confidence="0">
                  <emma:literal>#</emma:literal>
                </emma:interpretation>
                <emma:interpretation id="interp62" emma:lang="en-US" emma:confidence="0">
                  <emma:literal>*</emma:literal>
                </emma:interpretation>
                <emma:interpretation id="interp63" emma:lang="en-US" emma:confidence="0">
                  <emma:literal>I</emma:literal>
                </emma:interpretation>
                <emma:interpretation id="interp64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67239.0098">4800 2363,'0'-25,"26"25,-26 51,25-26,-25 0,25 26,-25-25,26-1,-1 26,-25-26,26 26,-26-26,25 1,-25 25,25-26,-25 0,26 1,-26-1,0 1,0-1,0 0,0 1,0-1,0 1</inkml:trace>
          <inkml:trace contextRef="#ctx0" brushRef="#br0" timeOffset="67422.3193">4597 2922,'-25'0,"75"0,-50-25,51 25,-25 0,24-51,-24 51,25-26,-1 26,-24-25,25 25</inkml:trace>
          <inkml:trace contextRef="#ctx0" brushRef="#br0" timeOffset="67702.6253">5257 2312,'26'0,"-26"26,25 25,1-51,-1 25,-25 26,25-26,1 26,-1-26,1 26,-1 0,0-26,1 26,-1 0,-25-26,26 26,-26 0,0-26,0 26,0-25,0-1,-51 26,51-26,-51 1,0 24,26-24,-1-26,1 25</inkml:trace>
          <inkml:trace contextRef="#ctx0" brushRef="#br0" timeOffset="67012.0118">4775 2414,'0'-25,"0"-1,0 1,0-1,0 52,-26 25,26-26,-25 0,25 26,0-25,-25-1,25 26,-26-26,26 1,-25 24,25-24,-26-1,26 1,-25-1,25 0,0 1,-25-1,25 1,0-1,0 0,-26-25,26 26,0-1,0 1,-25-26,25 25,0 0,25-50,-25 0,26 25,-26-26</inkml:trace>
          <inkml:trace contextRef="#ctx0" brushRef="#br1" timeOffset="426514.9734">4622 3557,'51'0,"-51"25,26-25,-1 0,0 0,1 0,-1 0,26 0,-26 0,1 0,-1 0,26 0,-26-25,1 25,25 0,-26 0,0 0,1 0,-1-25,1 25,-1 0,0 0,-50 0,0 0</inkml:trace>
          <inkml:trace contextRef="#ctx0" brushRef="#br1" timeOffset="426970.5242">4622 3811,'0'25,"26"-25,-26 26,25-26,1 0,-1 0,-25 25,25-25,1 0,-1 0,1 0,-1 0,0 0,1 0,-1 0,1 0,-1-25,0 25,1 0,-1 0,1 0,-1-26,0 26</inkml:trace>
        </inkml:traceGroup>
        <inkml:traceGroup>
          <inkml:annotationXML>
            <emma:emma xmlns:emma="http://www.w3.org/2003/04/emma" version="1.0">
              <emma:interpretation id="{F17F3BF0-80C6-42FA-BB97-BBB5CB42648B}" emma:medium="tactile" emma:mode="ink">
                <msink:context xmlns:msink="http://schemas.microsoft.com/ink/2010/main" type="inkWord" rotatedBoundingBox="8535,11608 9016,11641 8989,12033 8508,11999">
                  <msink:destinationLink direction="with" ref="{4C253005-05E0-40AE-8120-C4D3A8EE168C}"/>
                </msink:context>
              </emma:interpretation>
              <emma:one-of disjunction-type="recognition" id="oneOf13">
                <emma:interpretation id="interp65" emma:lang="en-US" emma:confidence="0.5">
                  <emma:literal>=(</emma:literal>
                </emma:interpretation>
                <emma:interpretation id="interp66" emma:lang="en-US" emma:confidence="0">
                  <emma:literal>=</emma:literal>
                </emma:interpretation>
                <emma:interpretation id="interp67" emma:lang="en-US" emma:confidence="0">
                  <emma:literal>€</emma:literal>
                </emma:interpretation>
                <emma:interpretation id="interp68" emma:lang="en-US" emma:confidence="0">
                  <emma:literal>€1</emma:literal>
                </emma:interpretation>
                <emma:interpretation id="interp69" emma:lang="en-US" emma:confidence="0">
                  <emma:literal>€4</emma:literal>
                </emma:interpretation>
              </emma:one-of>
            </emma:emma>
          </inkml:annotationXML>
          <inkml:trace contextRef="#ctx0" brushRef="#br0" timeOffset="68091.0324">6705 2897,'51'0,"-26"0,26 0,-25 0,-1 0,0 0,1 0,-1 0,1 0,-1 0,0 0,1 0</inkml:trace>
          <inkml:trace contextRef="#ctx0" brushRef="#br0" timeOffset="68323.6062">6781 3227,'0'25,"26"-25,-1 0,26 26,-26-26,1 0,-1 0,1 0,-1 0,0 0,1 0,-1 0,1 0,-1 0,0 0</inkml:trace>
          <inkml:trace contextRef="#ctx0" brushRef="#br0" timeOffset="68895.6531">8305 2592,'-25'0,"0"0,-1 0,26 25,0 26,-25-26,25 1,0-1,-26 26,26-26,-25 26,25-25,-25 24,25 1,0 0,0-26,0 26,0-25,0 24,0 1,25-25,-25 24,51-24,-51-1,51 26,-1-51,-24 25,25 1</inkml:trace>
        </inkml:traceGroup>
      </inkml:traceGroup>
    </inkml:traceGroup>
    <inkml:traceGroup>
      <inkml:annotationXML>
        <emma:emma xmlns:emma="http://www.w3.org/2003/04/emma" version="1.0">
          <emma:interpretation id="{F16DC474-8133-401F-8B86-8C1263637E20}" emma:medium="tactile" emma:mode="ink">
            <msink:context xmlns:msink="http://schemas.microsoft.com/ink/2010/main" type="paragraph" rotatedBoundingBox="3620,11375 18688,11220 18703,12680 3635,128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A417EC9-345D-43E6-831F-3EA9B9E6BBD1}" emma:medium="tactile" emma:mode="ink">
              <msink:context xmlns:msink="http://schemas.microsoft.com/ink/2010/main" type="line" rotatedBoundingBox="3620,11375 18688,11220 18703,12680 3635,12834"/>
            </emma:interpretation>
          </emma:emma>
        </inkml:annotationXML>
        <inkml:traceGroup>
          <inkml:annotationXML>
            <emma:emma xmlns:emma="http://www.w3.org/2003/04/emma" version="1.0">
              <emma:interpretation id="{CA44C82C-AB3D-462C-B0E2-AF2DB31D7810}" emma:medium="tactile" emma:mode="ink">
                <msink:context xmlns:msink="http://schemas.microsoft.com/ink/2010/main" type="inkWord" rotatedBoundingBox="3623,11634 3855,11632 3864,12520 3632,12522"/>
              </emma:interpretation>
              <emma:one-of disjunction-type="recognition" id="oneOf14">
                <emma:interpretation id="interp70" emma:lang="en-US" emma:confidence="0.5">
                  <emma:literal>.</emma:literal>
                </emma:interpretation>
                <emma:interpretation id="interp71" emma:lang="en-US" emma:confidence="0">
                  <emma:literal>*</emma:literal>
                </emma:interpretation>
                <emma:interpretation id="interp72" emma:lang="en-US" emma:confidence="0">
                  <emma:literal>,</emma:literal>
                </emma:interpretation>
                <emma:interpretation id="interp73" emma:lang="en-US" emma:confidence="0">
                  <emma:literal>:</emma:literal>
                </emma:interpretation>
                <emma:interpretation id="interp74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70670.4484">1930 3278,'0'-26,"0"1,-25 25,25-26,0 1,-26 25,26-25,0-1,-25 1,25 50,-26 1,26 24,0-24,0 25,0-26,0 26,-25-26,25 26,0-26,0 26,0 0,0-26,0 1,0 25,0-26,0 0,0 1,0-1,25 1,1-26,-26-26,0 1,0-26,0 26,0-26,0 25,0-24,0 24,0-25,0 26,-26-26,26 0,0 26,0-26,0 26,0-1,0 1,0 0,0-1,0 1,26 25,-26-26,25 26,-25 26,0-1,0 1,26-1,-26 26,0-26,0 1,25-1,-25 26,0-26,0 1,0-1,0 0,0 1,25-1,-25 1,0-1,0 0,26-25,-26-50,0 24,0-25,0 26,0 0,0-26,0 25,0-24,0 24,0-25,0 26,0-26,0 26,-26-26,26 26,0-1,0 1,0-1,0 1,0 0,0 75,0 1,0-25,0-1,0 26,26-26,-26 26,0-26,0 26,0-25,0-1,25 26,-25-26,0 1,0-1,0 0,26-25,-26 26,0-1,0-50,0-1,0 1,0 0,-26-1,26 1,0-26,-25 26,25-1,0-25,-26 26,26 0,-25-26,25 25,0 1,0 0,0-1,0 1,0-1,0 52,25-26,-25 51,0-26,0 0,0 26,0-25,0 24,0-24,0 25,0-26,0 26,0-26,0 1,26 24,-26-24,0-1,0 1,25-26,-25 25,0 0,26-25</inkml:trace>
        </inkml:traceGroup>
        <inkml:traceGroup>
          <inkml:annotationXML>
            <emma:emma xmlns:emma="http://www.w3.org/2003/04/emma" version="1.0">
              <emma:interpretation id="{AFDFB68E-431B-413F-BBE8-EAA69D903024}" emma:medium="tactile" emma:mode="ink">
                <msink:context xmlns:msink="http://schemas.microsoft.com/ink/2010/main" type="inkWord" rotatedBoundingBox="10807,11199 12366,12407 11997,12883 10438,11675">
                  <msink:destinationLink direction="with" ref="{4C253005-05E0-40AE-8120-C4D3A8EE168C}"/>
                </msink:context>
              </emma:interpretation>
              <emma:one-of disjunction-type="recognition" id="oneOf15">
                <emma:interpretation id="interp75" emma:lang="en-US" emma:confidence="0.5">
                  <emma:literal>9 s,</emma:literal>
                </emma:interpretation>
                <emma:interpretation id="interp76" emma:lang="en-US" emma:confidence="0">
                  <emma:literal>a,</emma:literal>
                </emma:interpretation>
                <emma:interpretation id="interp77" emma:lang="en-US" emma:confidence="0">
                  <emma:literal>q',</emma:literal>
                </emma:interpretation>
                <emma:interpretation id="interp78" emma:lang="en-US" emma:confidence="0">
                  <emma:literal>91,</emma:literal>
                </emma:interpretation>
                <emma:interpretation id="interp79" emma:lang="en-US" emma:confidence="0">
                  <emma:literal>9',</emma:literal>
                </emma:interpretation>
              </emma:one-of>
            </emma:emma>
          </inkml:annotationXML>
          <inkml:trace contextRef="#ctx0" brushRef="#br0" timeOffset="72467.5017">9245 2770,'-25'-26,"25"1,-26-1,26 1,-25 0,25-1,-25 26,25-25,-26 25,1 0,25-26,-26 26,1 0,0 0,-1 0,1 0,-1 0,1 26,0-1,-1-25,1 26,-1 24,1-24,25-1,-25-25,25 26,0-1,0 0,-26-25,26 26,0-1,0 1,0-1,51 0,-26-25,1 0,-1 0,1 0,-1 0,0-25,1 25,-1-25,1 25,-1-26,0-25,1 51,-1-25,-25 0,26 25,-26-26,0 1,0-1,0 52,0-1,0 26,0-26,0 1,-26 25,26-26,0 0,0 26,0-25,0-1,0 26,0-26,0 1,0 24,0-24,0-1,0 1,0-1,0 0,26 1,-1-26,0 0,1 0,-1 0,1 0,-1-26,0 26,1 0,-1 0,1-25,-1 25,0 0,1 0</inkml:trace>
          <inkml:trace contextRef="#ctx0" brushRef="#br0" timeOffset="73137.8499">9880 3303,'-51'0,"51"-25,-25 25,25 50,0-24,0-1,0 1,0-1,0 0,0 1,0-1,0 1,0-1,0 0,0 1,0-1,0 1</inkml:trace>
          <inkml:trace contextRef="#ctx0" brushRef="#br0" timeOffset="73396.2842">10464 3633,'-50'0,"50"26,-26-26,26 25,-25 0,25 1,-26-1,26 1,0-1,0 0,0 1,0-1,-25 1,25-1,0 0,-25-25,-1 0</inkml:trace>
        </inkml:traceGroup>
        <inkml:traceGroup>
          <inkml:annotationXML>
            <emma:emma xmlns:emma="http://www.w3.org/2003/04/emma" version="1.0">
              <emma:interpretation id="{26907BA3-5B2B-4EE2-929E-2F80FF0D78D2}" emma:medium="tactile" emma:mode="ink">
                <msink:context xmlns:msink="http://schemas.microsoft.com/ink/2010/main" type="inkWord" rotatedBoundingBox="12616,12138 12800,11549 13224,11682 13040,12270">
                  <msink:destinationLink direction="with" ref="{4C253005-05E0-40AE-8120-C4D3A8EE168C}"/>
                </msink:context>
              </emma:interpretation>
              <emma:one-of disjunction-type="recognition" id="oneOf16">
                <emma:interpretation id="interp80" emma:lang="en-US" emma:confidence="0.5">
                  <emma:literal>0</emma:literal>
                </emma:interpretation>
                <emma:interpretation id="interp81" emma:lang="en-US" emma:confidence="0">
                  <emma:literal>$</emma:literal>
                </emma:interpretation>
                <emma:interpretation id="interp82" emma:lang="en-US" emma:confidence="0">
                  <emma:literal>s</emma:literal>
                </emma:interpretation>
                <emma:interpretation id="interp83" emma:lang="en-US" emma:confidence="0">
                  <emma:literal>#</emma:literal>
                </emma:interpretation>
                <emma:interpretation id="interp84" emma:lang="en-US" emma:confidence="0">
                  <emma:literal>S</emma:literal>
                </emma:interpretation>
              </emma:one-of>
            </emma:emma>
          </inkml:annotationXML>
          <inkml:trace contextRef="#ctx0" brushRef="#br0" timeOffset="73898.6167">11049 2897,'0'-26,"25"26,-25-25,0 50,-51 26,51-26,-25 1,25-1,-26 26,1-26,0 1,-1 25,26-26,-25 0,-1 26,26-25,-25-1,25 0,0 1,-25-1,25 1,50-52,-50 1</inkml:trace>
          <inkml:trace contextRef="#ctx0" brushRef="#br0" timeOffset="74306.7314">10972 3354,'0'0,"-25"0,25-51,51 51,-51-25,51 25,-26-26,0 26,1-25,25 25,-26 0,0-26</inkml:trace>
          <inkml:trace contextRef="#ctx0" brushRef="#br0" timeOffset="74122.7129">11049 2871,'0'-25,"25"25,-25 25,51 26,-26 0,-25-26,26 1,-26-1,25 0,-25 26,25-25,-25-1,0 26,26-26,-26 1,0-1,0 0,0 1,0-1,0 1</inkml:trace>
        </inkml:traceGroup>
        <inkml:traceGroup>
          <inkml:annotationXML>
            <emma:emma xmlns:emma="http://www.w3.org/2003/04/emma" version="1.0">
              <emma:interpretation id="{7ECD7E23-508D-4A4A-933B-0384E7041E85}" emma:medium="tactile" emma:mode="ink">
                <msink:context xmlns:msink="http://schemas.microsoft.com/ink/2010/main" type="inkWord" rotatedBoundingBox="12702,12564 13894,11212 14901,12100 13709,13452">
                  <msink:destinationLink direction="with" ref="{4C253005-05E0-40AE-8120-C4D3A8EE168C}"/>
                </msink:context>
              </emma:interpretation>
              <emma:one-of disjunction-type="recognition" id="oneOf17">
                <emma:interpretation id="interp85" emma:lang="en-US" emma:confidence="0.5">
                  <emma:literal>#7</emma:literal>
                </emma:interpretation>
                <emma:interpretation id="interp86" emma:lang="en-US" emma:confidence="0">
                  <emma:literal>#2</emma:literal>
                </emma:interpretation>
                <emma:interpretation id="interp87" emma:lang="en-US" emma:confidence="0">
                  <emma:literal>#7,</emma:literal>
                </emma:interpretation>
                <emma:interpretation id="interp88" emma:lang="en-US" emma:confidence="0">
                  <emma:literal>#s</emma:literal>
                </emma:interpretation>
                <emma:interpretation id="interp89" emma:lang="en-US" emma:confidence="0">
                  <emma:literal>#y</emma:literal>
                </emma:interpretation>
              </emma:one-of>
            </emma:emma>
          </inkml:annotationXML>
          <inkml:trace contextRef="#ctx0" brushRef="#br0" timeOffset="74590.5686">11785 2846,'0'-26,"0"1,0 76,0-26,0 26,0-26,0 1,0-1,0 1,0-1,0 0,-25 1,25-1,0 26,-26-26,26 1,-25-1,0 1,25-1,-26-25,26 25</inkml:trace>
          <inkml:trace contextRef="#ctx0" brushRef="#br0" timeOffset="74991.4431">11760 3227,'-26'0,"26"-26,0 1,51 25,0 0,-26 0,1 0,-1-25,26 25,-26 0,1 0,-1 0,1-26</inkml:trace>
          <inkml:trace contextRef="#ctx0" brushRef="#br0" timeOffset="74807.2474">11811 2820,'25'0,"0"26,1-1,-1 26,1-26,-26 1,25-1,0 1,-25-1,26 0,-26 26,0-25,25-26,-25 25,0 0,0 1,26-26,-26 25</inkml:trace>
          <inkml:trace contextRef="#ctx0" brushRef="#br0" timeOffset="75282.467">12268 2744,'51'0,"-1"0,-50 51,26-51,-1 25,1 1,-1-1,0 1,1-1,-1 26,1-26,-26 26,25-26,-25 26,0-25,0-1,0 26,0-26,-25 26,25-26,-51 1,0 25,26-26,-26 0</inkml:trace>
          <inkml:trace contextRef="#ctx0" brushRef="#br1" timeOffset="195721.9684">11150 3862,'0'25,"-25"-25,25 26,-26-26,1 0,0 0,-1 25,1-25,50 0,1 0,-1 0,0 0,1 0,-26 25,25-25,1 0,-1 0,0 0,1 0,-1 0,1 0,-1 0,0 0,1 0,-1 0,1 0,-1 0,0 0,1 0,-1 0,1 0,-1 0,0 0,1 0,-1 0,1 0,-1 0,0 0,1 0,-1 0,1 0,-26 26,25-26,0 0,1 0,-1 0,1 0,-1 0,0 0,1 0,-1 0,1 0,-1 0,0 0,1 0,-1 0,1 0,-1 0,0 0,1 0,-1 0,1 0,-1 0,0 0,1 0,-1 0,1 0,-1 0,0 0,1 0,-26-51</inkml:trace>
        </inkml:traceGroup>
        <inkml:traceGroup>
          <inkml:annotationXML>
            <emma:emma xmlns:emma="http://www.w3.org/2003/04/emma" version="1.0">
              <emma:interpretation id="{BF0579E7-FF5C-4E3A-8B55-CE9A81965ADD}" emma:medium="tactile" emma:mode="ink">
                <msink:context xmlns:msink="http://schemas.microsoft.com/ink/2010/main" type="inkWord" rotatedBoundingBox="15333,11278 17977,11251 17989,12460 15346,12487">
                  <msink:destinationLink direction="with" ref="{4C253005-05E0-40AE-8120-C4D3A8EE168C}"/>
                </msink:context>
              </emma:interpretation>
              <emma:one-of disjunction-type="recognition" id="oneOf18">
                <emma:interpretation id="interp90" emma:lang="en-US" emma:confidence="0.5">
                  <emma:literal>(92,</emma:literal>
                </emma:interpretation>
                <emma:interpretation id="interp91" emma:lang="en-US" emma:confidence="0">
                  <emma:literal>192,</emma:literal>
                </emma:interpretation>
                <emma:interpretation id="interp92" emma:lang="en-US" emma:confidence="0">
                  <emma:literal>(92</emma:literal>
                </emma:interpretation>
                <emma:interpretation id="interp93" emma:lang="en-US" emma:confidence="0">
                  <emma:literal>(9,</emma:literal>
                </emma:interpretation>
                <emma:interpretation id="interp94" emma:lang="en-US" emma:confidence="0">
                  <emma:literal>992,</emma:literal>
                </emma:interpretation>
              </emma:one-of>
            </emma:emma>
          </inkml:annotationXML>
          <inkml:trace contextRef="#ctx0" brushRef="#br0" timeOffset="77063.5625">14274 2770,'0'0,"0"-26,-25 26,25-25,0-1,-25 26,25-25,-26 25,26-25,-25 25,-1 0,26-26,-25 26,0 0,-1 0,1 0,-1 0,1 0,0 0,-1 0,1 0,-1 0,26 26,-25-26,0 25,-1 0,26 1,-25-1,25 1,0-1,0 0,0 1,0-1,51 1,-26-26,-25 25,25-25,26 0,-25 0,-1 0,0 0,1-25,-1 25,1 0,-26-26,25 26,-25-25,25 25,-25-26,0 1,26 0,-26-1,0 77,-26-26,26 26,0-25,0-1,-25 0,25 26,0-25,0-1,0 0,0 1,0-1,0 1,0-1,0 0,25 1,-25-1,26 1,-1-26,1 0,-1 0,0 0,1 0,-1 0,1 0,-26-26,25 26</inkml:trace>
          <inkml:trace contextRef="#ctx0" brushRef="#br0" timeOffset="77734.6513">14503 3125,'25'0,"1"0,-1 0,1 0,-1 0,0 0,1 0,-26 26,0-1,25-25,-25 25,0 1,0-1,0 1,0-1,-51-25,51 25,-25 1,0-1,-1-25,1 0,25 26,-26-26,1 25,25 0,-25-25,50 0,0 0,1 0,-1 0,1 0,-1 0,0 0,1 0,-1 0,1 0,-1 0,0 0,1 0,-1 0,1 0,-26 26,25-26</inkml:trace>
          <inkml:trace contextRef="#ctx0" brushRef="#br0" timeOffset="78010.6501">15214 3455,'-25'0,"25"26,25-26,-25 25,0 1,26-1,-26 0,0 1,0-1,0 1,-26-26,26 25,-51 0,26 1,0-26,-26 0</inkml:trace>
          <inkml:trace contextRef="#ctx0" brushRef="#br0" timeOffset="76272.3024">13766 2566,'0'-25,"-25"25,0 0,-1 0,1 0,25 51,-26-51,1 25,25 1,-25-1,25 0,-26 1,26 25,-25-26,25 0,-26 26,26-25,0-1,0 26,0-26,0 26,0-26,0 26,0-25,0 24,0-24,26-1,-26 26,25-26,-25 1,51-1,-51 1,25-1,1 0,-1-25,1 26,-1-26,0 0,1 0,-1 0</inkml:trace>
        </inkml:traceGroup>
        <inkml:traceGroup>
          <inkml:annotationXML>
            <emma:emma xmlns:emma="http://www.w3.org/2003/04/emma" version="1.0">
              <emma:interpretation id="{D6073CAE-8219-43F9-8FB3-B8414582C7BA}" emma:medium="tactile" emma:mode="ink">
                <msink:context xmlns:msink="http://schemas.microsoft.com/ink/2010/main" type="inkWord" rotatedBoundingBox="17388,11292 18741,11403 18669,12290 17315,12180">
                  <msink:destinationLink direction="with" ref="{4C253005-05E0-40AE-8120-C4D3A8EE168C}"/>
                </msink:context>
              </emma:interpretation>
              <emma:one-of disjunction-type="recognition" id="oneOf19">
                <emma:interpretation id="interp95" emma:lang="en-US" emma:confidence="0.5">
                  <emma:literal>E)</emma:literal>
                </emma:interpretation>
                <emma:interpretation id="interp96" emma:lang="en-US" emma:confidence="0">
                  <emma:literal>E'</emma:literal>
                </emma:interpretation>
                <emma:interpretation id="interp97" emma:lang="en-US" emma:confidence="0">
                  <emma:literal>E,</emma:literal>
                </emma:interpretation>
                <emma:interpretation id="interp98" emma:lang="en-US" emma:confidence="0">
                  <emma:literal>t)</emma:literal>
                </emma:interpretation>
                <emma:interpretation id="interp99" emma:lang="en-US" emma:confidence="0">
                  <emma:literal>t'</emma:literal>
                </emma:interpretation>
              </emma:one-of>
            </emma:emma>
          </inkml:annotationXML>
          <inkml:trace contextRef="#ctx0" brushRef="#br0" timeOffset="79166.6232">16611 2643,'76'50,"-50"-50,-26 26,25-26,-25 25,26 1,-1-1,-25 0,25 1,-25 25,26-26,-26 26,25-26,-25 26,0 0,0-26,0 26,0 0,0-26,-25 1,25 24,-51-24,51-1,-51 1,51-1,-51 0,26-25,0 26,25-1,-26-25,1 0,25 26,-26-26</inkml:trace>
          <inkml:trace contextRef="#ctx0" brushRef="#br0" timeOffset="78455.4158">15875 2744,'0'-25,"0"-1,-26 1,1 25,-1 0,1 0,0 0,25 25,-26-25,1 26,-1 25,1-26,0 0,25 1,-26-1,26 1,-25 24,-1-24,26-1,0 1,-25-1,25 0,0 1,0-1,0 1,0-1,0 0,0 1,51-1,-51 1,25-26,-25 25,51 0,0-25,-26 0,1 26,24-26,-24 0,25 0,-26 0,26 0,-26 0,1 0,24 0</inkml:trace>
          <inkml:trace contextRef="#ctx0" brushRef="#br0" timeOffset="78707.5387">15773 3100,'25'0,"1"0,25 0,-26 0,0 0,1 0,-1 0,1 0,-1 0,0 0,1 0,25 0,-26-26</inkml:trace>
        </inkml:traceGroup>
      </inkml:traceGroup>
    </inkml:traceGroup>
    <inkml:traceGroup>
      <inkml:annotationXML>
        <emma:emma xmlns:emma="http://www.w3.org/2003/04/emma" version="1.0">
          <emma:interpretation id="{912C7719-E771-496F-9ECA-FE7C42F9FBC1}" emma:medium="tactile" emma:mode="ink">
            <msink:context xmlns:msink="http://schemas.microsoft.com/ink/2010/main" type="paragraph" rotatedBoundingBox="17956,12181 18777,13140 18105,13714 17285,12755" alignmentLevel="5"/>
          </emma:interpretation>
        </emma:emma>
      </inkml:annotationXML>
      <inkml:traceGroup>
        <inkml:annotationXML>
          <emma:emma xmlns:emma="http://www.w3.org/2003/04/emma" version="1.0">
            <emma:interpretation id="{10472C81-0448-4849-A290-370C66A21AB5}" emma:medium="tactile" emma:mode="ink">
              <msink:context xmlns:msink="http://schemas.microsoft.com/ink/2010/main" type="line" rotatedBoundingBox="17956,12181 18777,13140 18105,13714 17285,12755"/>
            </emma:interpretation>
          </emma:emma>
        </inkml:annotationXML>
        <inkml:traceGroup>
          <inkml:annotationXML>
            <emma:emma xmlns:emma="http://www.w3.org/2003/04/emma" version="1.0">
              <emma:interpretation id="{5C4912E8-0FEF-4149-B8F3-2AFBE6FA3BA1}" emma:medium="tactile" emma:mode="ink">
                <msink:context xmlns:msink="http://schemas.microsoft.com/ink/2010/main" type="inkWord" rotatedBoundingBox="17956,12181 18313,12598 17856,12988 17500,12571">
                  <msink:destinationLink direction="with" ref="{4C253005-05E0-40AE-8120-C4D3A8EE168C}"/>
                </msink:context>
              </emma:interpretation>
              <emma:one-of disjunction-type="recognition" id="oneOf20">
                <emma:interpretation id="interp100" emma:lang="en-US" emma:confidence="0.5">
                  <emma:literal>.</emma:literal>
                </emma:interpretation>
                <emma:interpretation id="interp101" emma:lang="en-US" emma:confidence="0">
                  <emma:literal>/</emma:literal>
                </emma:interpretation>
                <emma:interpretation id="interp102" emma:lang="en-US" emma:confidence="0">
                  <emma:literal>N</emma:literal>
                </emma:interpretation>
                <emma:interpretation id="interp103" emma:lang="en-US" emma:confidence="0">
                  <emma:literal>,</emma:literal>
                </emma:interpretation>
                <emma:interpretation id="interp104" emma:lang="en-US" emma:confidence="0">
                  <emma:literal>:</emma:literal>
                </emma:interpretation>
              </emma:one-of>
            </emma:emma>
          </inkml:annotationXML>
          <inkml:trace contextRef="#ctx0" brushRef="#br1" timeOffset="197535.5791">15773 3862,'-25'0,"-1"0,1-26,-1 26,52 0,-1 0,1 0,-1 0,0 0,1 0,-1 0,1 0,-1 0,0 26,1-26,-1 0,1 0,-1 0,0 0,-25 25,26-25,-1 0,1 0,-1 0,0 0,1 0,-1 0,1 0,-1 0,0 0,1 0,-1 0,-25-25,26 25,-1 0,0 0,1 0,-1 0,-50 0</inkml:trace>
        </inkml:traceGroup>
        <inkml:traceGroup>
          <inkml:annotationXML>
            <emma:emma xmlns:emma="http://www.w3.org/2003/04/emma" version="1.0">
              <emma:interpretation id="{90B36481-48E6-45AF-BEA1-AABE33B0481E}" emma:medium="tactile" emma:mode="ink">
                <msink:context xmlns:msink="http://schemas.microsoft.com/ink/2010/main" type="inkWord" rotatedBoundingBox="18319,12798 18681,13222 18105,13714 17743,13291"/>
              </emma:interpretation>
              <emma:one-of disjunction-type="recognition" id="oneOf21">
                <emma:interpretation id="interp105" emma:lang="en-US" emma:confidence="0.5">
                  <emma:literal>7</emma:literal>
                </emma:interpretation>
                <emma:interpretation id="interp106" emma:lang="en-US" emma:confidence="0">
                  <emma:literal>T</emma:literal>
                </emma:interpretation>
                <emma:interpretation id="interp107" emma:lang="en-US" emma:confidence="0">
                  <emma:literal>.</emma:literal>
                </emma:interpretation>
                <emma:interpretation id="interp108" emma:lang="en-US" emma:confidence="0">
                  <emma:literal>,</emma:literal>
                </emma:interpretation>
                <emma:interpretation id="interp109" emma:lang="en-US" emma:confidence="0">
                  <emma:literal>y</emma:literal>
                </emma:interpretation>
              </emma:one-of>
            </emma:emma>
          </inkml:annotationXML>
          <inkml:trace contextRef="#ctx0" brushRef="#br1" timeOffset="86110.5622">16484 4090,'-25'0,"25"26,51-26,-51 25,25 1,-25-1,25-25,-25 25,26 1,-26-1,25 1,1-1,-26 0,25 1,-25-1,25-25,1 26,-1-1,-25 0,26-25,-1 0,-25 26,25-26,1 0,-26-26,-51 26,51-25,-25 25,-1 0,1 0,-1 0,26 25,-25-25,0 51,-1-25,26-1,-25 0,-1 1,1-1,0 26,-1-26,1 1,-1-1,1 1,0-1,-1 0,1 1,25-1,-26 1,1-26,25 25,-25-25</inkml:trace>
        </inkml:traceGroup>
      </inkml:traceGroup>
    </inkml:traceGroup>
    <inkml:traceGroup>
      <inkml:annotationXML>
        <emma:emma xmlns:emma="http://www.w3.org/2003/04/emma" version="1.0">
          <emma:interpretation id="{44E85D11-10EA-447F-BB43-2CFE0A725A43}" emma:medium="tactile" emma:mode="ink">
            <msink:context xmlns:msink="http://schemas.microsoft.com/ink/2010/main" type="paragraph" rotatedBoundingBox="9753,12699 13081,12699 13081,15265 9753,1526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4915592-3F08-498F-8328-D9976BE7C8C4}" emma:medium="tactile" emma:mode="ink">
              <msink:context xmlns:msink="http://schemas.microsoft.com/ink/2010/main" type="line" rotatedBoundingBox="9753,12699 13081,12699 13081,15265 9753,15265"/>
            </emma:interpretation>
          </emma:emma>
        </inkml:annotationXML>
        <inkml:traceGroup>
          <inkml:annotationXML>
            <emma:emma xmlns:emma="http://www.w3.org/2003/04/emma" version="1.0">
              <emma:interpretation id="{12EF5889-50C4-447E-8CDC-7AE461AF316C}" emma:medium="tactile" emma:mode="ink">
                <msink:context xmlns:msink="http://schemas.microsoft.com/ink/2010/main" type="inkWord" rotatedBoundingBox="11404,13665 13081,13665 13081,15265 11404,15265"/>
              </emma:interpretation>
              <emma:one-of disjunction-type="recognition" id="oneOf22">
                <emma:interpretation id="interp110" emma:lang="en-US" emma:confidence="0.5">
                  <emma:literal>TET</emma:literal>
                </emma:interpretation>
                <emma:interpretation id="interp111" emma:lang="en-US" emma:confidence="0">
                  <emma:literal>HET</emma:literal>
                </emma:interpretation>
                <emma:interpretation id="interp112" emma:lang="en-US" emma:confidence="0">
                  <emma:literal>{PET</emma:literal>
                </emma:interpretation>
                <emma:interpretation id="interp113" emma:lang="en-US" emma:confidence="0">
                  <emma:literal>FET</emma:literal>
                </emma:interpretation>
                <emma:interpretation id="interp114" emma:lang="en-US" emma:confidence="0">
                  <emma:literal>{PIET</emma:literal>
                </emma:interpretation>
              </emma:one-of>
            </emma:emma>
          </inkml:annotationXML>
          <inkml:trace contextRef="#ctx0" brushRef="#br1" timeOffset="89330.6586">9652 5233,'0'-25,"0"0,25 25,26-26,-26 26,1 0,-1 0,0 0,26 0,-25 0,24 0,-24 0,25 26,-26-26,0 50,1-50,-1 26,1-1,-26 1,0-1,0 0,0 1,0-1,0 1,-26-1,26 0,-51 1,26-1,0 1,-26-1,25 0,-24 1,-1-1,25 1,-24-26,-1 25,25-25,1 25,0-25,-1 0,1 0,-1 0,26-25,0-26,26 51</inkml:trace>
          <inkml:trace contextRef="#ctx0" brushRef="#br1" timeOffset="88997.6511">9880 5132,'0'0,"0"25,0 26,0-26,-25 1,25-1,0 1,0-1,0 0,0 1,0-1,0 1,-26-1,26 0,0 1,0-1,0 1,0-1,0 0,0 1,-25-26,25 25</inkml:trace>
          <inkml:trace contextRef="#ctx0" brushRef="#br1" timeOffset="89786.8848">10185 5411,'0'0,"25"0,-25-25,26 25,-1 0,1 0,-1-26,0 26,1 0,-1 0,1-25,24 25,-24 0,-1 0,1 0,-1-25,0 25,1 0,-1 0,-25-26,26 26,-26-25,0-1,-51 26,51-25,-26 25,26-25,-50 25,50-26,-26 26,1-25,-1 25,1 0,0 0,25 51,-26-26,26 0,-25 1,25 25,0-26,0 0,-26 1,26-1,0 1,0-1,0 0,0 1,0-1,0 1,0-1,0 0,0 1,0-1,26-25,-26 26,51-26,-26 0,0 0,1 0,25 0,-26 0,0 0,1 0,-1-26,1 26,-1-25</inkml:trace>
          <inkml:trace contextRef="#ctx0" brushRef="#br1" timeOffset="90944.4076">10160 6224,'0'25,"25"-25,0 0,-25 26,51-26,-25 0,-1 0,0 0,1 0,-1 0,1 0,-1 0,0 0,26 0,-25 0,-1 0,26 0,-26 0,1-26,-1 26,0 0,1 0,-1 0,1 0,-77 0</inkml:trace>
          <inkml:trace contextRef="#ctx0" brushRef="#br1" timeOffset="90171.454">10972 4929,'0'25,"0"26,0-26,0 1,0-1,0 0,0 1,0 25,0-26,0 0,0 26,0-25,0 24,26-24,-26-1,0 1,0-1,0 26,0-26,0 1,0-1,25 0,-25 1,0-1,0 1,26-26,-26 25,25 0,0-25,1 0,-26-25</inkml:trace>
          <inkml:trace contextRef="#ctx0" brushRef="#br1" timeOffset="91320.4212">10185 6503,'25'0,"1"26,-1-26,1 0,-1 0,0 0,1 0,-1 0,1 0,-1 0,0 0,1 0,-1 0,1-26,-1 26,0 0,1 0,-1 0,1-25,-1 25,-50 0,25-25,0-1</inkml:trace>
          <inkml:trace contextRef="#ctx0" brushRef="#br1" timeOffset="90457.8354">10871 5360,'51'-25,"-26"25,26 0,-26-25,1 25,-1 0,0 0,1 0,-1 0,1 0,-1-26,0 26,1 0</inkml:trace>
          <inkml:trace contextRef="#ctx0" brushRef="#br1" timeOffset="87813.6076">8432 3963,'-25'0,"0"0,-1 0,1 26,-1-26,26 25,-25-25,25 26,-25-26,25 25,-26-25,1 25,-1 1,1-1,0 1,-1-1,1 0,-1 1,1-1,0 1,25-1,-26-25,26 25,0 1,-25-26,25 25,-26-25,26 26,26-26,-1 0,1 0,-1 0,0 0,-25 25,26 26,-1-26,-25 1,26 24,-26-24,0-1,25 1,-25-1,0 0,25 1,-25-1,0 1,26-26,-26 25,0 0,25 1,-25-1,26 1,-26-1,25 0,-25 1,25-26,-25 25,0-50</inkml:trace>
        </inkml:traceGroup>
      </inkml:traceGroup>
    </inkml:traceGroup>
    <inkml:traceGroup>
      <inkml:annotationXML>
        <emma:emma xmlns:emma="http://www.w3.org/2003/04/emma" version="1.0">
          <emma:interpretation id="{4E92B51E-CB9E-4BED-A8C3-7C86669E98B4}" emma:medium="tactile" emma:mode="ink">
            <msink:context xmlns:msink="http://schemas.microsoft.com/ink/2010/main" type="paragraph" rotatedBoundingBox="11144,15671 23693,16108 23648,17382 11100,16946" alignmentLevel="4"/>
          </emma:interpretation>
        </emma:emma>
      </inkml:annotationXML>
      <inkml:traceGroup>
        <inkml:annotationXML>
          <emma:emma xmlns:emma="http://www.w3.org/2003/04/emma" version="1.0">
            <emma:interpretation id="{E1DEB2BB-6C29-41A2-B188-61769ABE045A}" emma:medium="tactile" emma:mode="ink">
              <msink:context xmlns:msink="http://schemas.microsoft.com/ink/2010/main" type="inkBullet" rotatedBoundingBox="11143,15712 11959,15741 11932,16528 11115,16499"/>
            </emma:interpretation>
            <emma:one-of disjunction-type="recognition" id="oneOf23">
              <emma:interpretation id="interp115" emma:lang="en-US" emma:confidence="1">
                <emma:literal>to</emma:literal>
              </emma:interpretation>
              <emma:interpretation id="interp116" emma:lang="en-US" emma:confidence="0">
                <emma:literal>too</emma:literal>
              </emma:interpretation>
              <emma:interpretation id="interp117" emma:lang="en-US" emma:confidence="0">
                <emma:literal>ton</emma:literal>
              </emma:interpretation>
              <emma:interpretation id="interp118" emma:lang="en-US" emma:confidence="0">
                <emma:literal>To</emma:literal>
              </emma:interpretation>
              <emma:interpretation id="interp119" emma:lang="en-US" emma:confidence="0">
                <emma:literal>So</emma:literal>
              </emma:interpretation>
            </emma:one-of>
          </emma:emma>
        </inkml:annotationXML>
        <inkml:trace contextRef="#ctx0" brushRef="#br1" timeOffset="252046.548">9321 7570,'0'0,"-25"0,25-25,0-1,0 1,25 25,1-25,25-1,-26 26,0-25,1 25,25 0,-26-26,0 26,1 0,-1 0,1 0,-1 0,0 0,1 0,-1 0,1 0,-1 0,0 0,1 0,-1 0,-25-25,0 0,0 75,0-24,0 25,0-26,0 0,0 1,0-1,0 1,0-1,0 0,0 1,51-26,-51 25,25-25,1 0,-1 0,1 0,-1-25,0-1,1 1,-26-26,0 26,0-1,0 1,0 0,-51 25,51-26,-25 26,25-25,-26 25,1 0,-1 0,1 0,0 0,-1 0,26 25</inkml:trace>
        <inkml:trace contextRef="#ctx0" brushRef="#br1" timeOffset="251417.9004">9525 7062,'25'0,"-25"-25,0-1,0 1,25 25,-25 25,0 1,0-1,0 1,0-1,-25 0,25 1,0-1,0 1,-25-1,25 0,0 26,-26-25,26-1,0 0,0 1,0 25,-25-26,25 0,0 1,0-1,0 1,0-1,0 0,0 1,0-1,51 1,-51-1,25-25,-25 25,25-25,1 0,-1 0,1 0,-1 0,0 0,-25-25</inkml:trace>
      </inkml:traceGroup>
      <inkml:traceGroup>
        <inkml:annotationXML>
          <emma:emma xmlns:emma="http://www.w3.org/2003/04/emma" version="1.0">
            <emma:interpretation id="{E1E01ED1-7BDC-4393-902A-7DCE76F7B9CB}" emma:medium="tactile" emma:mode="ink">
              <msink:context xmlns:msink="http://schemas.microsoft.com/ink/2010/main" type="line" rotatedBoundingBox="12204,15708 23693,16108 23648,17382 12160,16982"/>
            </emma:interpretation>
          </emma:emma>
        </inkml:annotationXML>
        <inkml:traceGroup>
          <inkml:annotationXML>
            <emma:emma xmlns:emma="http://www.w3.org/2003/04/emma" version="1.0">
              <emma:interpretation id="{F0B1563C-96BD-473A-B970-A0EB791E9EF0}" emma:medium="tactile" emma:mode="ink">
                <msink:context xmlns:msink="http://schemas.microsoft.com/ink/2010/main" type="inkWord" rotatedBoundingBox="12192,16076 13467,16120 13435,17018 12160,16974">
                  <msink:destinationLink direction="with" ref="{A15B3802-D7DB-442D-8EF1-C4352ADE4398}"/>
                </msink:context>
              </emma:interpretation>
              <emma:one-of disjunction-type="recognition" id="oneOf24">
                <emma:interpretation id="interp120" emma:lang="en-US" emma:confidence="0.5">
                  <emma:literal>P,</emma:literal>
                </emma:interpretation>
                <emma:interpretation id="interp121" emma:lang="en-US" emma:confidence="0">
                  <emma:literal>P'</emma:literal>
                </emma:interpretation>
                <emma:interpretation id="interp122" emma:lang="en-US" emma:confidence="0">
                  <emma:literal>P.</emma:literal>
                </emma:interpretation>
                <emma:interpretation id="interp123" emma:lang="en-US" emma:confidence="0.5">
                  <emma:literal>p l</emma:literal>
                </emma:interpretation>
                <emma:interpretation id="interp124" emma:lang="en-US" emma:confidence="0">
                  <emma:literal>P l</emma:literal>
                </emma:interpretation>
              </emma:one-of>
            </emma:emma>
          </inkml:annotationXML>
          <inkml:trace contextRef="#ctx0" brushRef="#br1" timeOffset="252380.4352">10414 7342,'0'0,"-26"0,1 0,76 25,-51 0,25-25,-25 51,25-25,-25 24,0-24,0-1,0 1,26 24,-26-24,0-1,0 26,0-26,0 1,0-1,0 26,0-26,0 1,0-1,0 1,0-1,0 0,-26-25</inkml:trace>
          <inkml:trace contextRef="#ctx0" brushRef="#br1" timeOffset="252630.5008">10439 7545,'0'-26,"0"1,25 25,-25-25,26 25,-1-26,1 26,-1-25,0 25,1 0,-1 0,1 0,-1 0,0 25,1-25,-26 26,0 24,0 1,0-25,-26-1,26 0,-50 1,50-1,-51-25,51 26,-51-1,26 0,-1 1,1-26</inkml:trace>
          <inkml:trace contextRef="#ctx0" brushRef="#br1" timeOffset="252929.4304">11582 7926,'0'51,"0"-26,25 0,-25 1,0-1,0 1,0-1,0 0,0 1,0-1,0 1,0-1,0 0,-50-25</inkml:trace>
        </inkml:traceGroup>
        <inkml:traceGroup>
          <inkml:annotationXML>
            <emma:emma xmlns:emma="http://www.w3.org/2003/04/emma" version="1.0">
              <emma:interpretation id="{3B1E6C5F-B539-4100-8D6F-92CFEEC7D84E}" emma:medium="tactile" emma:mode="ink">
                <msink:context xmlns:msink="http://schemas.microsoft.com/ink/2010/main" type="inkWord" rotatedBoundingBox="14464,15842 16104,15899 16069,16918 14429,16861">
                  <msink:destinationLink direction="with" ref="{A15B3802-D7DB-442D-8EF1-C4352ADE4398}"/>
                  <msink:destinationLink direction="with" ref="{74540D8B-ED66-41B1-9B0F-4CF4D65024A3}"/>
                </msink:context>
              </emma:interpretation>
              <emma:one-of disjunction-type="recognition" id="oneOf25">
                <emma:interpretation id="interp125" emma:lang="en-US" emma:confidence="0.5">
                  <emma:literal>top,</emma:literal>
                </emma:interpretation>
                <emma:interpretation id="interp126" emma:lang="en-US" emma:confidence="0">
                  <emma:literal>top.</emma:literal>
                </emma:interpretation>
                <emma:interpretation id="interp127" emma:lang="en-US" emma:confidence="0">
                  <emma:literal>Top,</emma:literal>
                </emma:interpretation>
                <emma:interpretation id="interp128" emma:lang="en-US" emma:confidence="0">
                  <emma:literal>Hop,</emma:literal>
                </emma:interpretation>
                <emma:interpretation id="interp129" emma:lang="en-US" emma:confidence="0">
                  <emma:literal>pop,</emma:literal>
                </emma:interpretation>
              </emma:one-of>
            </emma:emma>
          </inkml:annotationXML>
          <inkml:trace contextRef="#ctx0" brushRef="#br1" timeOffset="253890.228">12649 7545,'0'0,"-26"-26,26 1,0 0,51 25,-51-26,76 26,-50-25,25 25,-26 0,26-26,0 26,-26 0,0 0,1 0,-1 0,1 0,-1 0,0 26,-25-1,0 26,0-26,0 1,0-1,0 1,0-1,0 0,-25 1,25-1,0 1,0-1,0 0,51 1,-51-1,25-25,26 0,-26 0,1 0,-1-51,1 26,-26-26,0 26,0-1,0 1,0 0,0-1,0 1,-26-1,26 1,-25 0,25-1,-51 26,51-25,-25 25,-1 0,1 0,25-26</inkml:trace>
          <inkml:trace contextRef="#ctx0" brushRef="#br1" timeOffset="253471.5066">12801 7113,'26'0,"-26"25,0 26,0-25,0-1,0 0,0 26,0-25,0-1,0 26,0-26,0 26,0-26,0 26,0-25,0-1,0 0,25 1,-25-1,0 1,25-1,-25 0,26-25,-1 26,1-26</inkml:trace>
          <inkml:trace contextRef="#ctx0" brushRef="#br1" timeOffset="254137.5667">13589 7392,'-26'0,"26"51,0-25,0-1,0 26,0-26,0 1,0 24,0-24,26-1,-26 26,0-26,25 1,-25-1,0 1,0-1,0 0,0 1,0-1,0 1,0-1</inkml:trace>
          <inkml:trace contextRef="#ctx0" brushRef="#br1" timeOffset="254354.9854">13589 7494,'0'-25,"0"-1,25 26,-25-25,25 25,1 0,-1 0,1 0,-1 0,0 25,1 26,-1-26,-25 1,0-1,26 1,-26-1,0 0,0 1,0-1,-51 1,51-1,-51-25,51 25,-25-25,-1 0</inkml:trace>
          <inkml:trace contextRef="#ctx0" brushRef="#br1" timeOffset="254585.852">14249 7926,'-25'0,"25"25,-26-25,26 26,0 24,-25-24,25-1,0 1,0-1,0 0,0 1</inkml:trace>
        </inkml:traceGroup>
        <inkml:traceGroup>
          <inkml:annotationXML>
            <emma:emma xmlns:emma="http://www.w3.org/2003/04/emma" version="1.0">
              <emma:interpretation id="{690D99AC-1938-4F50-9425-8A26E725FA8C}" emma:medium="tactile" emma:mode="ink">
                <msink:context xmlns:msink="http://schemas.microsoft.com/ink/2010/main" type="inkWord" rotatedBoundingBox="16499,15973 19184,16067 19144,17226 16459,17132"/>
              </emma:interpretation>
              <emma:one-of disjunction-type="recognition" id="oneOf26">
                <emma:interpretation id="interp130" emma:lang="en-US" emma:confidence="0.5">
                  <emma:literal>top-I,</emma:literal>
                </emma:interpretation>
                <emma:interpretation id="interp131" emma:lang="en-US" emma:confidence="0">
                  <emma:literal>tops-I,</emma:literal>
                </emma:interpretation>
                <emma:interpretation id="interp132" emma:lang="en-US" emma:confidence="0">
                  <emma:literal>toss-I,</emma:literal>
                </emma:interpretation>
                <emma:interpretation id="interp133" emma:lang="en-US" emma:confidence="0">
                  <emma:literal>top-i,</emma:literal>
                </emma:interpretation>
                <emma:interpretation id="interp134" emma:lang="en-US" emma:confidence="0">
                  <emma:literal>top-r,</emma:literal>
                </emma:interpretation>
              </emma:one-of>
            </emma:emma>
          </inkml:annotationXML>
          <inkml:trace contextRef="#ctx0" brushRef="#br1" timeOffset="255326.5071">14706 7748,'0'0,"-25"0,-1 0,26-25,0-1,51 1,0 25,0 0,-26-26,26 26,-26 0,1 0,-1-25,1 25,-1 0,0 0,1 0,-1 0,-25 51,0-26,0 1,0-1,-51 0,51 1,0 25,0-26,-25 0,25 1,0-1,0 1,51-1,-26-25,1 0,24 0,-24 0,-26-25,25 25,-25-26,0 1,0-1,0 1,0 0,0-1,0 1,-25-1,25 1,-51 0,51-1,-25 26,-1 0</inkml:trace>
          <inkml:trace contextRef="#ctx0" brushRef="#br1" timeOffset="254926.2399">14732 7240,'0'51,"0"-26,0 1,0-1,0 26,0-26,0 1,0 24,0-24,0 25,0-1,0-24,0 25,0-26,0 0,0 26,0-25,0-1,0 0,25-25,-25 26,0-1,25-25,-25 26,26-26</inkml:trace>
          <inkml:trace contextRef="#ctx0" brushRef="#br1" timeOffset="255595.562">15443 7621,'-26'0,"26"51,0-26,0 1,0-1,0 0,0 1,0-1,0 26,51-26,-51 1,0-1,0 1,0-1,0 0,0 1,0-1,0 1,0-1,0 0,0 1,-51-26,51 25,-25-25</inkml:trace>
          <inkml:trace contextRef="#ctx0" brushRef="#br1" timeOffset="255811.5857">15468 7672,'0'-26,"26"1,-1 25,0 0,1 0,-1 0,1 0,-26 25,25-25,-25 51,25-51,-25 51,0-26,0 1,0-1,-50 1,-1-1,0 0,26-25,-1 0</inkml:trace>
          <inkml:trace contextRef="#ctx0" brushRef="#br1" timeOffset="256314.5216">16027 7951,'25'0,"1"0,-1 0,26 0,-26 0,1 0,-1 0,1 0,-1 0</inkml:trace>
          <inkml:trace contextRef="#ctx0" brushRef="#br1" timeOffset="256526.2687">16510 7621,'25'25,"-50"-50,50 101,-25-50,0-1,0 0,0 26,0-25,0-1,25 0,-25 26,0-25,0-1,0 0,0 1,0-1</inkml:trace>
          <inkml:trace contextRef="#ctx0" brushRef="#br1" timeOffset="256730.7227">17322 8180,'0'25,"0"1,0-1,0 0,0 1,-25-1,25 1,0-1,-51 0,51 1,-25-1,-1 1,1-26</inkml:trace>
        </inkml:traceGroup>
        <inkml:traceGroup>
          <inkml:annotationXML>
            <emma:emma xmlns:emma="http://www.w3.org/2003/04/emma" version="1.0">
              <emma:interpretation id="{D6A323EA-94D7-46A7-871C-7EAF370169B5}" emma:medium="tactile" emma:mode="ink">
                <msink:context xmlns:msink="http://schemas.microsoft.com/ink/2010/main" type="inkWord" rotatedBoundingBox="20509,15997 21843,16044 21810,16969 20477,16922"/>
              </emma:interpretation>
              <emma:one-of disjunction-type="recognition" id="oneOf27">
                <emma:interpretation id="interp135" emma:lang="en-US" emma:confidence="0.5">
                  <emma:literal>ton,</emma:literal>
                </emma:interpretation>
                <emma:interpretation id="interp136" emma:lang="en-US" emma:confidence="0">
                  <emma:literal>top,</emma:literal>
                </emma:interpretation>
                <emma:interpretation id="interp137" emma:lang="en-US" emma:confidence="0">
                  <emma:literal>tons,</emma:literal>
                </emma:interpretation>
                <emma:interpretation id="interp138" emma:lang="en-US" emma:confidence="0">
                  <emma:literal>Ton,</emma:literal>
                </emma:interpretation>
                <emma:interpretation id="interp139" emma:lang="en-US" emma:confidence="0">
                  <emma:literal>tope,</emma:literal>
                </emma:interpretation>
              </emma:one-of>
            </emma:emma>
          </inkml:annotationXML>
          <inkml:trace contextRef="#ctx0" brushRef="#br1" timeOffset="257986.5518">18694 7672,'0'0,"-25"0,25-26,0 1,0 0,25 25,26-26,0 26,-26-25,0 25,26 0,-25 0,-1 0,0 51,1-51,-26 25,25 0,-25 1,0-1,0 1,0-1,0 0,0 1,0-1,0 1,0-1,0 0,0 1,0-1,26-25,-1 0,0 0,-25-51,26 51,-26-25,25 25,-25-51,0 26,26-1,-26 1,0 0,0-1,0 1,-51-1,51 1,0 0,-26 25,26-26,-25 26</inkml:trace>
          <inkml:trace contextRef="#ctx0" brushRef="#br1" timeOffset="257598.6639">18745 7291,'0'0,"25"0,-25-26,0 52,0 25,0-26,0 0,0 26,0-25,0 24,0 1,0 0,0 0,0 0,0-1,-25-24,25 25,0-26,0 0,0 1,0-1,0 1,0-1,0 0,25-25</inkml:trace>
          <inkml:trace contextRef="#ctx0" brushRef="#br1" timeOffset="258210.5576">19481 7570,'-50'0,"50"26,0 24,-26-50,26 26,-25-1,25 1,0 24,0-24,0-1,0 1,0 24,0-24,0-1,0 1,0-1,0 0,0 1,0-1,0 1</inkml:trace>
          <inkml:trace contextRef="#ctx0" brushRef="#br1" timeOffset="258404.4967">19481 7596,'26'0,"-1"0,1 50,-26-24,0-1,0 1,0-1,0 0,0 1,0-1,0 1,-26-1,26 0,-25-25</inkml:trace>
          <inkml:trace contextRef="#ctx0" brushRef="#br1" timeOffset="258801.6248">19989 8002,'0'25,"-25"1,25-1,0 1,0-1,0 0,0 1,-25-26,25 25,0 1,-26-26</inkml:trace>
        </inkml:traceGroup>
        <inkml:traceGroup>
          <inkml:annotationXML>
            <emma:emma xmlns:emma="http://www.w3.org/2003/04/emma" version="1.0">
              <emma:interpretation id="{110509B2-F6A0-44A8-8E6A-3B0BAB2A9113}" emma:medium="tactile" emma:mode="ink">
                <msink:context xmlns:msink="http://schemas.microsoft.com/ink/2010/main" type="inkWord" rotatedBoundingBox="22157,16250 23686,16304 23658,17099 22130,17046"/>
              </emma:interpretation>
              <emma:one-of disjunction-type="recognition" id="oneOf28">
                <emma:interpretation id="interp140" emma:lang="en-US" emma:confidence="0.5">
                  <emma:literal>fast</emma:literal>
                </emma:interpretation>
                <emma:interpretation id="interp141" emma:lang="en-US" emma:confidence="0.5">
                  <emma:literal>top, )</emma:literal>
                </emma:interpretation>
                <emma:interpretation id="interp142" emma:lang="en-US" emma:confidence="0">
                  <emma:literal>tight</emma:literal>
                </emma:interpretation>
                <emma:interpretation id="interp143" emma:lang="en-US" emma:confidence="0">
                  <emma:literal>toast</emma:literal>
                </emma:interpretation>
                <emma:interpretation id="interp144" emma:lang="en-US" emma:confidence="0">
                  <emma:literal>tog, )</emma:literal>
                </emma:interpretation>
              </emma:one-of>
            </emma:emma>
          </inkml:annotationXML>
          <inkml:trace contextRef="#ctx0" brushRef="#br1" timeOffset="259349.6895">20320 7799,'0'0,"0"-26,25 26,26 0,0-25,-26 25,0 0,1 0,-1 0,1 0,-1-25,0 25,1 0,-1 0,1 0</inkml:trace>
          <inkml:trace contextRef="#ctx0" brushRef="#br1" timeOffset="259094.1829">20447 7519,'0'178,"0"-356,-26 382,26-179,0 26,0-26,-25 1,25-1,0 0,0 1,0-1,0 1,0-1,0 0</inkml:trace>
          <inkml:trace contextRef="#ctx0" brushRef="#br1" timeOffset="260521.7816">20904 7697,'-26'0,"26"26,-50-26,50 25,-26-25,26 51,-25-51,25 25,-26 1,26-1,-25 0,25 1,0-1,0 1,0-1,51-25,-26 0,1 0,24 0,-24-25,-1 25,1-51,-26 25,0 1,0 0,0-1,0 1,-26 25,26-26,0 1,26 25,-1 0,0 51,1-26,-1 1,-25-1,0 0,0 26,0-25,0-1,0 0,0 26,0-25,0-1,0 0,-51 1,51-1,0 1,-25-1,25 0,0 1,-25-26,25 25,-26-25</inkml:trace>
          <inkml:trace contextRef="#ctx0" brushRef="#br1" timeOffset="260715.2641">21107 7850,'25'25,"-25"0,26 26,-26-25,0-1,0 0,-51-25,51 26</inkml:trace>
          <inkml:trace contextRef="#ctx0" brushRef="#br1" timeOffset="260921.6447">21564 8002,'0'0,"0"25,26-25,-1 0,0 0,1 0,-1-25,1 25,-1 0,0 0,1 0,-1-25</inkml:trace>
          <inkml:trace contextRef="#ctx0" brushRef="#br1" timeOffset="261114.844">21844 7748,'0'0,"0"25,0 1,0 25,0-26,0 26,0-26,-26 1,26-1,0 26,0-26,-25 1,25-1</inkml:trace>
        </inkml:traceGroup>
      </inkml:traceGroup>
    </inkml:traceGroup>
    <inkml:traceGroup>
      <inkml:annotationXML>
        <emma:emma xmlns:emma="http://www.w3.org/2003/04/emma" version="1.0">
          <emma:interpretation id="{9442B010-B512-40DF-9EEE-48A9403C3B3B}" emma:medium="tactile" emma:mode="ink">
            <msink:context xmlns:msink="http://schemas.microsoft.com/ink/2010/main" type="paragraph" rotatedBoundingBox="11039,17238 22193,17545 22159,18757 11006,18451" alignmentLevel="4"/>
          </emma:interpretation>
        </emma:emma>
      </inkml:annotationXML>
      <inkml:traceGroup>
        <inkml:annotationXML>
          <emma:emma xmlns:emma="http://www.w3.org/2003/04/emma" version="1.0">
            <emma:interpretation id="{0B21342D-8BFD-4B47-A54A-26F19880EB8B}" emma:medium="tactile" emma:mode="ink">
              <msink:context xmlns:msink="http://schemas.microsoft.com/ink/2010/main" type="line" rotatedBoundingBox="11039,17238 22193,17545 22159,18757 11006,18451"/>
            </emma:interpretation>
          </emma:emma>
        </inkml:annotationXML>
        <inkml:traceGroup>
          <inkml:annotationXML>
            <emma:emma xmlns:emma="http://www.w3.org/2003/04/emma" version="1.0">
              <emma:interpretation id="{99F1E1F5-368B-4A5B-8D39-AB2FBCE16DA0}" emma:medium="tactile" emma:mode="ink">
                <msink:context xmlns:msink="http://schemas.microsoft.com/ink/2010/main" type="inkWord" rotatedBoundingBox="11039,17241 13345,17304 13312,18514 11006,18451"/>
              </emma:interpretation>
              <emma:one-of disjunction-type="recognition" id="oneOf29">
                <emma:interpretation id="interp145" emma:lang="en-US" emma:confidence="0.5">
                  <emma:literal>9252</emma:literal>
                </emma:interpretation>
                <emma:interpretation id="interp146" emma:lang="en-US" emma:confidence="0.5">
                  <emma:literal>ab 2</emma:literal>
                </emma:interpretation>
                <emma:interpretation id="interp147" emma:lang="en-US" emma:confidence="0">
                  <emma:literal>92b</emma:literal>
                </emma:interpretation>
                <emma:interpretation id="interp148" emma:lang="en-US" emma:confidence="0">
                  <emma:literal>92-32</emma:literal>
                </emma:interpretation>
                <emma:interpretation id="interp149" emma:lang="en-US" emma:confidence="0">
                  <emma:literal>ab z</emma:literal>
                </emma:interpretation>
              </emma:one-of>
            </emma:emma>
          </inkml:annotationXML>
          <inkml:trace contextRef="#ctx0" brushRef="#br1" timeOffset="310106.1799">9398 9094,'0'26,"0"-52,25 26,-25-25,0-1,0 1,-25 25,25-25,-26 25,26-26,-25 26,-1 0,1 0,25 26,-25-26,25 25,-26-25,26 25,-25-25,25 26,0-1,-26 1,26-1,0 0,0 1,0-1,0 1,0-1,0 0,0 1,0-1,0 1,0-1,0 0,0 1,26-26,-1 0,1-26,-1 26,-25-25,25 25,-25-25,26 25,-26-26,25 26,-25-25,26 25,-26-26,0 1,25 25,-25-25,25 25,-25-26,26 1,-26-1,0 1,25 25,-25-25,0 50,0 0,0 1,0-1,0 1,26-1,-26 0,0 1,0-1,0 1,25-1,-25 0,0 1,25-1,-25 1,0-1,26 0,-26 1,0-1,0 1,25-26,-25 25,0 0,26-25,-26 26,25-26,-25 25,25-25,-25-25,26 25,-26-51</inkml:trace>
          <inkml:trace contextRef="#ctx0" brushRef="#br1" timeOffset="311453.6862">9728 8612,'0'-26,"25"26,-25-25,26 25,-1 0,0 0,1 0,-1 0,1 25,-26 1,0-1,25-25,-25 25,0 1,0-1,0 1,-51-26,51 25,-25 0,-1 1,26-1,-50-25,50 26,-26-26,1 25,-1-25,26 25,-25-25,0 0,75 0,-24 0,-1 0,1 0,-1 0,0 0,1 0,-1 26,1-26,-1 0,0 0,1 0,-1 0,1 0,-1 0,0 0,1 0</inkml:trace>
          <inkml:trace contextRef="#ctx0" brushRef="#br1" timeOffset="311967.0395">10642 8815,'-25'-26,"25"52,0 25,0-1,25-24,-25-1,0 1,0 24,0-24,0-1,0 26,0-26,0 26,0-25,0-1,0 0,0 1,0-1,0 1,-25-1,25 0,-26-25,26-25,51 0,-25-1,-1-25,0 51,1 0,-1 0,1 0,-1 0,0 0,1 0,-1 26,-25-1,26-25,-26 51,0-26,0 1,0-1,-51-25,51 26,-51-1,0 0,26-25,-1 0,1 0,0 0,-1 0,1-25,25-26,0 26,0-1,0-24</inkml:trace>
          <inkml:trace contextRef="#ctx0" brushRef="#br1" timeOffset="312397.4228">11049 8637,'0'-25,"0"-1,25 26,0-25,1 25,25 0,-26 0,0 0,-25 51,26-51,-26 25,0 26,0-26,0 1,0-1,0 0,0 1,-51-1,26 1,25-1,-26-25,26 25,-25-25,25 26,-26-26,1 0,76 0,-26 0,26 0,-26 0,1 0,-1 0,1 25,-1-25,0 0,1 0,-1 0,1 0,-1 0,0 0,1 0</inkml:trace>
        </inkml:traceGroup>
        <inkml:traceGroup>
          <inkml:annotationXML>
            <emma:emma xmlns:emma="http://www.w3.org/2003/04/emma" version="1.0">
              <emma:interpretation id="{9BE389CC-B579-4BF0-8180-F96DD65192CE}" emma:medium="tactile" emma:mode="ink">
                <msink:context xmlns:msink="http://schemas.microsoft.com/ink/2010/main" type="inkWord" rotatedBoundingBox="15061,17349 17183,17407 17154,18462 15032,18404"/>
              </emma:interpretation>
              <emma:one-of disjunction-type="recognition" id="oneOf30">
                <emma:interpretation id="interp150" emma:lang="en-US" emma:confidence="0.5">
                  <emma:literal>abs</emma:literal>
                </emma:interpretation>
                <emma:interpretation id="interp151" emma:lang="en-US" emma:confidence="0.5">
                  <emma:literal>93b 3</emma:literal>
                </emma:interpretation>
                <emma:interpretation id="interp152" emma:lang="en-US" emma:confidence="0">
                  <emma:literal>abbs</emma:literal>
                </emma:interpretation>
                <emma:interpretation id="interp153" emma:lang="en-US" emma:confidence="0">
                  <emma:literal>ab 3</emma:literal>
                </emma:interpretation>
                <emma:interpretation id="interp154" emma:lang="en-US" emma:confidence="0">
                  <emma:literal>93b ]</emma:literal>
                </emma:interpretation>
              </emma:one-of>
            </emma:emma>
          </inkml:annotationXML>
          <inkml:trace contextRef="#ctx0" brushRef="#br1" timeOffset="314047.6353">13716 9120,'25'0,"-25"-26,0 1,-25-1,25 1,-51 0,25-1,1 26,0 0,-1 0,1 0,-1 0,1 0,0 26,-1-1,1 26,-1-26,1 1,0 24,-1-24,26 25,-25-1,-1-24,1 25,25-26,0 26,0-26,-25 1,25-1,0 0,0 1,0-1,50 1,1-26,-25 0,-1 0,0-26,1 26,-1-25,1 25,-1-51,0 26,1-1,-26 1,25-1,1 1,-26 0,25-1,-25 1,25 25,-25-26,0 77,0-25,0-1,0 26,0-26,26 1,-26-1,0 0,0 1,25-26,-25 25,0 1,26-26,-26 25,25-25,-25 25,25-25,1 0,-1 0,1 0,-26-25</inkml:trace>
          <inkml:trace contextRef="#ctx0" brushRef="#br1" timeOffset="314512.4328">13970 8662,'0'-25,"25"25,0 0,1 0,-1 0,1 0,-1 25,-25 1,25-26,-25 25,0 1,0-1,0 0,0 1,-25-26,25 25,-25-25,25 26,0-1,25 0,0 1,1-1,-1 1,-25-1,26-25,-26 25,0 1,-51-1,25-25,-24 26,24-26,1 0,25-51</inkml:trace>
          <inkml:trace contextRef="#ctx0" brushRef="#br1" timeOffset="314906.6004">14579 8942,'-51'0,"51"51,-25-51,25 25,-25 0,25 26,0-25,0-1,0 26,0-26,0 26,0-26,0 26,0-25,0-1,0 0,0 1,0-1,25 1,-25-1,0 0,0 1,-25-26,25-51,25 26,26 25,-51-26,51 26,-26 0,0 0,1 0,-1 0,1 0,-1 51,0-26,1 1,-26-1,0 1,-51-1,0 0,26-25,-1 0,1 26,-26-26,26 0,-1 0,1 0,0-51,25 0</inkml:trace>
          <inkml:trace contextRef="#ctx0" brushRef="#br1" timeOffset="315338.4928">14986 8840,'0'-25,"50"25,1 0,-25 0,24 0,-24 0,-1 0,1 25,-26 1,25-26,-25 25,0 0,-51 1,26-26,76 0,-26 25,0-25,-25 26,26-1,-1 0,-25 1,0-1,0 1,0-1,0 0,-51-25,51 26,-50-26,24 25,-25-25,26 0,-26 0,26 0,-1 0</inkml:trace>
        </inkml:traceGroup>
        <inkml:traceGroup>
          <inkml:annotationXML>
            <emma:emma xmlns:emma="http://www.w3.org/2003/04/emma" version="1.0">
              <emma:interpretation id="{C35F2B03-BADA-4D95-9F45-F8E5C52BDB05}" emma:medium="tactile" emma:mode="ink">
                <msink:context xmlns:msink="http://schemas.microsoft.com/ink/2010/main" type="inkWord" rotatedBoundingBox="19698,17656 20743,17684 20724,18403 19679,18374"/>
              </emma:interpretation>
              <emma:one-of disjunction-type="recognition" id="oneOf31">
                <emma:interpretation id="interp155" emma:lang="en-US" emma:confidence="0.5">
                  <emma:literal>ab</emma:literal>
                </emma:interpretation>
                <emma:interpretation id="interp156" emma:lang="en-US" emma:confidence="0">
                  <emma:literal>as</emma:literal>
                </emma:interpretation>
                <emma:interpretation id="interp157" emma:lang="en-US" emma:confidence="0">
                  <emma:literal>abs</emma:literal>
                </emma:interpretation>
                <emma:interpretation id="interp158" emma:lang="en-US" emma:confidence="0">
                  <emma:literal>ab}</emma:literal>
                </emma:interpretation>
                <emma:interpretation id="interp159" emma:lang="en-US" emma:confidence="0">
                  <emma:literal>abt</emma:literal>
                </emma:interpretation>
              </emma:one-of>
            </emma:emma>
          </inkml:annotationXML>
          <inkml:trace contextRef="#ctx0" brushRef="#br1" timeOffset="318850.5167">18135 9374,'26'0,"-1"0,-25-26,0 1,0-1,0 1,0 0,0-1,0 1,0-1,0 1,0 0,-25 25,25-26,0 1,-26 25,1 0,25-26,-26 26,1 0,0 0,-1 0,1 26,25-1,-26-25,26 26,0-1,-25 0,25 1,0-1,-25 1,25-1,-26 26,26-26,0 1,0-1,-25 0,25 1,0-1,0 1,0-1,0 0,0 1,0-1,51-25,-26 0,0 0,1 0,-1-25,1 25,-1-26,0 26,1-50,-1 24,1 26,-1-25,-25-1,25 1,-25 0,26-1,-26 1,0-1,0 1,0 0,0-1,0 1,-26-1,26 77,0-25,0-1,0 0,0 1,0 25,0-26,26 0,-26 1,0-1,25 1,-25-1,26 0,-26 1,25-1,-25 1,25-26,1 25,-1-25,1 0,-1-51</inkml:trace>
          <inkml:trace contextRef="#ctx0" brushRef="#br1" timeOffset="319520.6104">18719 8967,'-25'0,"0"0,25-25,0 76,0-1,0-24,0 25,0-26,0 26,0-26,0 26,0-26,0 1,0-1,0 1,0-1,0 0,-26 1,26-1,0 1,0-52,0 1,0-1,26 26,-26-25,25 25,-25-25,25 25,1-26,-1 26,1 0,-1 0,0 0,1 26,-26 24,0-24,25-26,-25 25,0 1,0-1,0 0,0 1,0-1,-25 1,-26-26,51 25,-25-25,-1 0,1 0,-1 0,26-51,-25 51,25-25,0-1,51 1</inkml:trace>
        </inkml:traceGroup>
        <inkml:traceGroup>
          <inkml:annotationXML>
            <emma:emma xmlns:emma="http://www.w3.org/2003/04/emma" version="1.0">
              <emma:interpretation id="{347BD40E-A95F-4BD7-B18E-C30565A6CB27}" emma:medium="tactile" emma:mode="ink">
                <msink:context xmlns:msink="http://schemas.microsoft.com/ink/2010/main" type="inkWord" rotatedBoundingBox="21347,17804 22185,17827 22171,18335 21333,18312"/>
              </emma:interpretation>
              <emma:one-of disjunction-type="recognition" id="oneOf32">
                <emma:interpretation id="interp160" emma:lang="en-US" emma:confidence="0.5">
                  <emma:literal>bar</emma:literal>
                </emma:interpretation>
                <emma:interpretation id="interp161" emma:lang="en-US" emma:confidence="0">
                  <emma:literal>ba</emma:literal>
                </emma:interpretation>
                <emma:interpretation id="interp162" emma:lang="en-US" emma:confidence="0">
                  <emma:literal>ban</emma:literal>
                </emma:interpretation>
                <emma:interpretation id="interp163" emma:lang="en-US" emma:confidence="0">
                  <emma:literal>bad</emma:literal>
                </emma:interpretation>
                <emma:interpretation id="interp164" emma:lang="en-US" emma:confidence="0">
                  <emma:literal>bra</emma:literal>
                </emma:interpretation>
              </emma:one-of>
            </emma:emma>
          </inkml:annotationXML>
          <inkml:trace contextRef="#ctx0" brushRef="#br1" timeOffset="321431.7001">19583 9196,'0'-26,"0"1,-25 0,25-1,-26 1,26 76,0-26,0 0,0 1,0 25,0-26,0 26,0-26,0 1,0 24,0-24,0-1,0 1,-25-1,25 0,0 1,0-52,0 1,0-26,25 51,-25-25,26-1,24 26,-24-25,-1 25,1 0,-1 0,0 0,-25 25,26-25,-1 26,-25-1,0 1,0-1,-51 0,26 1,0-26,-26 0,25 0,1 0,0 0,25-26,0 1,0-26,0 26,25-1</inkml:trace>
          <inkml:trace contextRef="#ctx0" brushRef="#br1" timeOffset="321822.5749">20193 9323,'-26'-26,"26"1,-25 25,25-25,-26-1,26 1,-25 25,0 51,25-1,-26-24,26-1,-25 1,25-1,0 26,-26-51,26 25,0 1,0-1,0 0,26-25,-1-50,26 24,-26-25,1 26,-1 0,1-1,-1 1,-25-1,25 26,1 51,-26-25,0-1,25 26,-25-26,26-25,-26 26,25-26</inkml:trace>
        </inkml:traceGroup>
      </inkml:traceGroup>
    </inkml:traceGroup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0:16.81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FD80E4E-FAE7-403D-A4AA-C8F85ABEBEEE}" emma:medium="tactile" emma:mode="ink">
          <msink:context xmlns:msink="http://schemas.microsoft.com/ink/2010/main" type="writingRegion" rotatedBoundingBox="436,14173 3725,13665 4097,16073 808,16581"/>
        </emma:interpretation>
      </emma:emma>
    </inkml:annotationXML>
    <inkml:traceGroup>
      <inkml:annotationXML>
        <emma:emma xmlns:emma="http://www.w3.org/2003/04/emma" version="1.0">
          <emma:interpretation id="{CC57E853-2A37-4540-8581-3236EA0CEE8B}" emma:medium="tactile" emma:mode="ink">
            <msink:context xmlns:msink="http://schemas.microsoft.com/ink/2010/main" type="paragraph" rotatedBoundingBox="1001,14086 3725,13665 3893,14757 1170,1517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B47B928-EA40-4CD8-8829-2F9D01E0AD46}" emma:medium="tactile" emma:mode="ink">
              <msink:context xmlns:msink="http://schemas.microsoft.com/ink/2010/main" type="line" rotatedBoundingBox="1001,14086 3725,13665 3893,14757 1170,15178"/>
            </emma:interpretation>
          </emma:emma>
        </inkml:annotationXML>
        <inkml:traceGroup>
          <inkml:annotationXML>
            <emma:emma xmlns:emma="http://www.w3.org/2003/04/emma" version="1.0">
              <emma:interpretation id="{BDAECB53-9C0A-4D47-96BC-A0ABCCF74198}" emma:medium="tactile" emma:mode="ink">
                <msink:context xmlns:msink="http://schemas.microsoft.com/ink/2010/main" type="inkWord" rotatedBoundingBox="1017,14188 1916,14049 2062,14998 1164,15137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q</emma:literal>
                </emma:interpretation>
                <emma:interpretation id="interp3" emma:lang="en-US" emma:confidence="0">
                  <emma:literal>9</emma:literal>
                </emma:interpretation>
                <emma:interpretation id="interp4" emma:lang="en-US" emma:confidence="0">
                  <emma:literal>g</emma:literal>
                </emma:interpretation>
              </emma:one-of>
            </emma:emma>
          </inkml:annotationXML>
          <inkml:trace contextRef="#ctx0" brushRef="#br0">-153 5589,'0'-25,"0"-1,0 1,-25-1,25 1,-26 25,1-25,0 25,25-26,-26 26,1 0,25-25,-26 25,1 0,0 0,-1 51,1-26,-1 0,1 1,0-1,25 1,-26 24,1-24,-1 25,1-26,0 26,25-26,-26 26,26-26,-25 26,25-25,-26-1,26 0,0 1,0-1,0 1,0-1,51-25,-25 25,24-25,1 0,-25 0,-1 0,0 0,1 0,-1-25,26 25,-26-25,1 25,-1-51,1 51,-1-26,0 1,-25 0,26 25,-26-26,25 1,-25-1,0 1,0 0,0-1,0 1,0-1,0 1,0 76,0 0,0-26,0 0,0 26,0-25,0 24,0-24,51 25,-51-26,0 0,25 1,-25-1,26 1,-26-1,25-25,1 25,-1-25,-25 26,25-26,1 0,-1 0,1 0,-1 0,0-51,26 51</inkml:trace>
        </inkml:traceGroup>
        <inkml:traceGroup>
          <inkml:annotationXML>
            <emma:emma xmlns:emma="http://www.w3.org/2003/04/emma" version="1.0">
              <emma:interpretation id="{D4C177DB-BDF3-4233-9CB3-56EC23DB9DE3}" emma:medium="tactile" emma:mode="ink">
                <msink:context xmlns:msink="http://schemas.microsoft.com/ink/2010/main" type="inkWord" rotatedBoundingBox="2037,13926 3725,13665 3893,14757 2205,15018"/>
              </emma:interpretation>
              <emma:one-of disjunction-type="recognition" id="oneOf1">
                <emma:interpretation id="interp5" emma:lang="en-US" emma:confidence="0.5">
                  <emma:literal>nib</emma:literal>
                </emma:interpretation>
                <emma:interpretation id="interp6" emma:lang="en-US" emma:confidence="0">
                  <emma:literal>nab</emma:literal>
                </emma:interpretation>
                <emma:interpretation id="interp7" emma:lang="en-US" emma:confidence="0">
                  <emma:literal>nob</emma:literal>
                </emma:interpretation>
                <emma:interpretation id="interp8" emma:lang="en-US" emma:confidence="0">
                  <emma:literal>neb</emma:literal>
                </emma:interpretation>
                <emma:interpretation id="interp9" emma:lang="en-US" emma:confidence="0">
                  <emma:literal>"ibn</emma:literal>
                </emma:interpretation>
              </emma:one-of>
            </emma:emma>
          </inkml:annotationXML>
          <inkml:trace contextRef="#ctx0" brushRef="#br0" timeOffset="1460.6373">1574 5183,'0'0,"51"0,-25 25,-26 0,0 26,25-25,-25-1,0 0,0 1,0-1,0 1,0-1,0 0,0 1,0-52,0 1,0 0,0-1,0 1,0-1,25-24,-25 24,26 1,-26-1,51 1,-26 0,0 25,1 0,-1 0,1 0,-26 25,25-25,-25 51,25 0,-25-26,0 0,0 1,0-1,0 1,0-1,0 0,0 1,0-1</inkml:trace>
          <inkml:trace contextRef="#ctx0" brushRef="#br0" timeOffset="504.4485">254 5183,'0'0,"0"50,0-24,0 25,0-26,25 0,-25 1,0-1,0 1,0-1,0 0,0 1,0-1,-25-76,25 26,0 0,0-1,0 1,0-1,0 1,50 0,-50-1,26 1,25-1,-1 26,-24 0,-1 51,1-25,-1-1,-25 0,0 1,25 25,-25-26,0 0,0 1,0-1,0 1,0-1,0 0,0 1,0-1,0 1,0-1</inkml:trace>
          <inkml:trace contextRef="#ctx0" brushRef="#br0" timeOffset="1008.6224">1092 5310,'-26'0,"26"-26,0 77,26-51,-26 51,0-26,25 1,-25 24,0-24,26-1,-26 26,0-26,25 26,-25-25,0 24,0 1,0-25,0-1,0 26,0-26,0 1,0-1,-25 0,25 1,-26-26,26-26,0 1,0-26,26 26,-26-1,50 1,1 0,-25-1,-1 26,0 0,1 0,-1 0,1 0,-26 51,25-51,-25 25,25 26,-25-25,0-1,0 0,0 1,-50-1,50 1,-26-26,26 25,-51-25,51 25,-50-25,24 0,26 26,-25-26,-1 0,1 0,25-51,0 26,0-1</inkml:trace>
        </inkml:traceGroup>
      </inkml:traceGroup>
    </inkml:traceGroup>
    <inkml:traceGroup>
      <inkml:annotationXML>
        <emma:emma xmlns:emma="http://www.w3.org/2003/04/emma" version="1.0">
          <emma:interpretation id="{6CC84A9F-726E-4819-A61A-0FE576CC7B02}" emma:medium="tactile" emma:mode="ink">
            <msink:context xmlns:msink="http://schemas.microsoft.com/ink/2010/main" type="paragraph" rotatedBoundingBox="711,15722 3149,15722 3149,16255 711,162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D7D19E-B5EC-4CD9-98C8-A0B6574B32E0}" emma:medium="tactile" emma:mode="ink">
              <msink:context xmlns:msink="http://schemas.microsoft.com/ink/2010/main" type="inkBullet" rotatedBoundingBox="708,15744 3146,15716 3152,16252 714,16280"/>
            </emma:interpretation>
            <emma:one-of disjunction-type="recognition" id="oneOf2">
              <emma:interpretation id="interp10" emma:lang="en-US" emma:confidence="0">
                <emma:literal>e</emma:literal>
              </emma:interpretation>
              <emma:interpretation id="interp11" emma:lang="en-US" emma:confidence="0">
                <emma:literal>m</emma:literal>
              </emma:interpretation>
              <emma:interpretation id="interp12" emma:lang="en-US" emma:confidence="0">
                <emma:literal>a</emma:literal>
              </emma:interpretation>
              <emma:interpretation id="interp13" emma:lang="en-US" emma:confidence="0">
                <emma:literal>M</emma:literal>
              </emma:interpretation>
              <emma:interpretation id="interp14" emma:lang="en-US" emma:confidence="0">
                <emma:literal>N</emma:literal>
              </emma:interpretation>
            </emma:one-of>
          </emma:emma>
        </inkml:annotationXML>
        <inkml:trace contextRef="#ctx0" brushRef="#br0" timeOffset="5444.6175">-1016 7138,'-26'0,"1"0,-1 0,1 0,25 26,0-1,0 1,25-26,1 0,-1 0,-25 25,26-25,-1 0,-25 25,25-25,1 0,-1 0,1 0,-1 0,0 0,1 0,-1 0,1 26,-1-26,0 0,1 0,-1 0,-25 25,26-25,-1 0,0 0,1 0,-1 0,1 0,-1 0,0 0,1 0,-1 0,1-25,-1 25,0 0,1 0,-1 0,1 0,-1-26,0 26,1 0,-1 0,1 0,-1-25,0 25,1 0,-1 0,1 0,-1 0,0 0,1-25,-1 25,1 0,-1 0,0 0,1 0,-1 0,1 0,-1 0,0 0,1 0,-1 0,1 0,-1 0,0 0,1 0,-1 0,1 0,-1 0,0 0,1 0,-1 0,1 0,-1 0,0 0,1 0,-1 0,1 0,-1 0,0 0,1 0,-1 0,1 0,-1 0,0 0,1 0,-1 0,1 0,-1 0,0 0,1 0,-1 0,1 0</inkml:trace>
        <inkml:trace contextRef="#ctx0" brushRef="#br0" timeOffset="6276.31">838 6986,'25'0,"-25"25,51-25,-51 26,25-26,-25 25,26-25,-26 26,25-26,1 0,-1 25,0 0,1-25,-1 26,1-26,-1 25,0-25,1 0,-1 0,-25 26,26-26,-1 0,0 0,-50 0,25 25,-51 0,51 1,-25-1,25 1,-26-1,26 0,-25 1,25-1,-25 1,-1-1,1 0,-1-25,26-25</inkml:trace>
      </inkml:traceGroup>
    </inkml:traceGroup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0:37.57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15B3802-D7DB-442D-8EF1-C4352ADE4398}" emma:medium="tactile" emma:mode="ink">
          <msink:context xmlns:msink="http://schemas.microsoft.com/ink/2010/main" type="inkDrawing" rotatedBoundingBox="11836,17433 14833,17475 14832,17551 11835,17510" semanticType="underline" shapeName="Other">
            <msink:sourceLink direction="with" ref="{F0B1563C-96BD-473A-B970-A0EB791E9EF0}"/>
            <msink:sourceLink direction="with" ref="{3B1E6C5F-B539-4100-8D6F-92CFEEC7D84E}"/>
          </msink:context>
        </emma:interpretation>
      </emma:emma>
    </inkml:annotationXML>
    <inkml:trace contextRef="#ctx0" brushRef="#br0">0 0,'26'0,"-1"0,0 0,1 0,-1 0,1 0,-1 0,0 0,1 0,-1 0,1 0,-1 0,0 0,1 0,-1 0,1 0,-26 25,25-25,0 0,1 0,-1 0,1 0,-1 0,0 0,1 0,-1 0,1 0,-1 0,0 0,1 0,-1 0,1 0,-1 0,0 0,1 0,-1 0,1 0,-1 0,0 0,1 0,-1 0,1 0,-1 0,-25 25,25-25,1 0,-1 0,1 0,-1 0,0 0,1 0,-1 0,1 0,-1 0,0 0,1 0,-1 0,1 0,-1 0,0 0,1 0,-1 0,1 0,-1 0,0 0,1 0,-1 0,1 0,-1 0,26 0,-26 0,1 0,-1 0,0 0,1 0,-1 0,1 0,-1 0,0 0,1 0,-1 0,1 0,-1 0,0 0,1 0,-1 0,1 0,-1 0,0 0,1 0,-1 0,1 0,-1 0,0 0,1 0,-1 0,1 0,-1 0,0 0,1 0,-1 0,1 0,-1 0,0 0,1 0,-1 0,1 0,-1 0,0 0,1 0,-1 0,1 0,-1 0,0 0,-25-25,26 25,-1 0,1 0,-1 0,0 0,-25-25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1:03.96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4540D8B-ED66-41B1-9B0F-4CF4D65024A3}" emma:medium="tactile" emma:mode="ink">
          <msink:context xmlns:msink="http://schemas.microsoft.com/ink/2010/main" type="inkDrawing" rotatedBoundingBox="15722,14681 17654,14716 17652,14860 15719,14825" semanticType="callout" shapeName="Other">
            <msink:sourceLink direction="with" ref="{3B1E6C5F-B539-4100-8D6F-92CFEEC7D84E}"/>
            <msink:sourceLink direction="with" ref="{43F09A53-5C00-43B1-ABE0-9F76DCDA6E1E}"/>
          </msink:context>
        </emma:interpretation>
      </emma:emma>
    </inkml:annotationXML>
    <inkml:trace contextRef="#ctx0" brushRef="#br0">0 0,'26'25,"-1"0,1-25,-1 26,0-26,1 0,-1 25,1-25,-1 0,0 0,1 0,-1 26,1-26,-1 0,0 0,1 0,-1 25,1-25,-1 0,0 0,1 0,-1 0,1 0,-1 0,0 0,1 0,-1 0,26 0,-26 0,1 0,-1 0,1 0,24 0,-24-25,-1 25,1 0,-1 0,0 0,1 0,-1 0,1 0,-1 0,0 0,1 0,-1 0,1 0,-1 0,0 0,1 0,-1 0,1 0,-1 0,0 0,1 0,-1 0,1 0,-1 0,0 0,1 0,-1 0,1 0,-1 0,0 0,1 0,-1 0,1 0,-1 0,0 0,1 0,-1 0,1 0,-1 0,0 0,1 0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1:05.74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3F09A53-5C00-43B1-ABE0-9F76DCDA6E1E}" emma:medium="tactile" emma:mode="ink">
          <msink:context xmlns:msink="http://schemas.microsoft.com/ink/2010/main" type="inkDrawing" rotatedBoundingBox="18238,14806 20625,14984 20617,15084 18231,14906" shapeName="Other">
            <msink:destinationLink direction="with" ref="{74540D8B-ED66-41B1-9B0F-4CF4D65024A3}"/>
          </msink:context>
        </emma:interpretation>
      </emma:emma>
    </inkml:annotationXML>
    <inkml:trace contextRef="#ctx0" brushRef="#br0">76 0,'-25'0,"-1"0,1 0,50 0,1 25,-1-25,1 26,-1-26,0 0,1 0,-1 0,1 0,-1 25,0-25,1 0,-1 0,1 0,-1 0,0 0,1 0,-26 26,25-26,1 0,-1 0,0 0,1 0,-1 0,1 0,-1 0,0 0,1 0,-1 0,1 0,-1 0,0 0,1 0,-1 0,1 0,-1 0,0 25,1-25,-1 0,1 0,-1 0,0 0,1 0,-1 0,1 0,-1 25,0-25,1 0,-1 0,1 0,-1 0,0 0,1 0,-1 0,1 0,-1 0,0 0,1 0,-1 0,1 0,-1 0,0 0,1 26,-1-26,1 0,-1 0,0 0,1 0,-1 0,-25 25,26-25,-1 0,0 0,1 0,-1 0,1 0,-1 0,0 0,1 0,-1 0,1 0,-1 0,0 0,1 0,-1 0,1 0,-1 0,0 0,1 0,-1 0,1 0,-1 0,-25-25,25 25,1 0,-1 0,-25-26,26 26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1:56.10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53F607A-C609-432A-93D3-E849770B29EF}" emma:medium="tactile" emma:mode="ink">
          <msink:context xmlns:msink="http://schemas.microsoft.com/ink/2010/main" type="inkDrawing" rotatedBoundingBox="18720,3860 21967,3755 21976,4030 18728,4135" shapeName="Other"/>
        </emma:interpretation>
      </emma:emma>
    </inkml:annotationXML>
    <inkml:trace contextRef="#ctx0" brushRef="#br0">25 5,'-25'0,"50"0,-25 26,25-26,1 0,-1 25,1-25,-26 25,25-25,0 0,1 0,-1 26,1-26,-1 0,0 0,-25 25,26-25,-1 0,1 0,-1 0,-25 26,25-26,1 0,-1 0,1 0,-26 25,25-25,0 0,1 0,-1 0,-25 25,26-25,-1 0,0 0,1 0,-1 0,1 0,-1 0,-25 26,25-26,1 0,-1 0,1 0,-1 0,0 0,1 0,-1 0,26 0,-26 0,1 0,-1 0,1 0,-1 0,0 0,1 0,-1 0,1 0,-1 0,0 0,1 0,-1 0,1 0,-1 0,0 0,1-26,-1 26,1 0,-1-25,0 25,1 0,-1 0,1-25,-1 25,0 0,1 0,-1 0,1 0,-1 0,0-26,1 26,-1 0,1 0,-1 0,0 0,1 0,-1 0,1 0,-1 0,0 0,1 0,-1 0,1 0,-1 0,0 0,1 0,-1 0,1 0,-1 0,0 0,1 0,-1 0,1 0,-1 0,0 0,1 0,-1 0,1 0,-1-25,0 25,1 0,-1-26,1 26,-1 0,0 0,1-25,-1 25,1 0,-1 0,0-25,1 25,-1 0,1 0,-1 0,0-26,1 26,-1 0,1 0,-1 0,0 0,1 0,-1 0,1 0,-1 0,0 0,1 0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07:34.72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B294160-FD14-44D9-AACC-82D16604B7E7}" emma:medium="tactile" emma:mode="ink">
          <msink:context xmlns:msink="http://schemas.microsoft.com/ink/2010/main" type="writingRegion" rotatedBoundingBox="6185,10038 6930,9648 7106,9984 6360,10374"/>
        </emma:interpretation>
      </emma:emma>
    </inkml:annotationXML>
    <inkml:traceGroup>
      <inkml:annotationXML>
        <emma:emma xmlns:emma="http://www.w3.org/2003/04/emma" version="1.0">
          <emma:interpretation id="{114D243B-69BD-405E-B19D-9D05D0AA6CF3}" emma:medium="tactile" emma:mode="ink">
            <msink:context xmlns:msink="http://schemas.microsoft.com/ink/2010/main" type="paragraph" rotatedBoundingBox="6185,10038 6930,9648 7106,9984 6360,103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46F262-68EA-4235-B4BC-7DD5E4DCF5C0}" emma:medium="tactile" emma:mode="ink">
              <msink:context xmlns:msink="http://schemas.microsoft.com/ink/2010/main" type="line" rotatedBoundingBox="6185,10038 6930,9648 7106,9984 6360,10374"/>
            </emma:interpretation>
          </emma:emma>
        </inkml:annotationXML>
        <inkml:traceGroup>
          <inkml:annotationXML>
            <emma:emma xmlns:emma="http://www.w3.org/2003/04/emma" version="1.0">
              <emma:interpretation id="{9EBCC368-F46C-4D3D-9BD8-EC246A837607}" emma:medium="tactile" emma:mode="ink">
                <msink:context xmlns:msink="http://schemas.microsoft.com/ink/2010/main" type="inkWord" rotatedBoundingBox="6185,10038 6930,9648 7106,9984 6360,10374"/>
              </emma:interpretation>
              <emma:one-of disjunction-type="recognition" id="oneOf0">
                <emma:interpretation id="interp0" emma:lang="en-US" emma:confidence="0.5">
                  <emma:literal>z</emma:literal>
                </emma:interpretation>
                <emma:interpretation id="interp1" emma:lang="en-US" emma:confidence="0.5">
                  <emma:literal>Fine ummm</emma:literal>
                </emma:interpretation>
                <emma:interpretation id="interp2" emma:lang="en-US" emma:confidence="0">
                  <emma:literal>Fine m</emma:literal>
                </emma:interpretation>
                <emma:interpretation id="interp3" emma:lang="en-US" emma:confidence="0">
                  <emma:literal>Fine women</emma:literal>
                </emma:interpretation>
                <emma:interpretation id="interp4" emma:lang="en-US" emma:confidence="0">
                  <emma:literal>Fine mms</emma:literal>
                </emma:interpretation>
              </emma:one-of>
            </emma:emma>
          </inkml:annotationXML>
          <inkml:trace contextRef="#ctx0" brushRef="#br0">4470 1423,'-25'0,"-1"0,26-25,0 0,51 25,-51-26,25 26,-25-25,26 25,-26-26,25 26,1-25,-1 0,0 25,1-26,-1 26,1-25,-26-1,25 26,0-25,1 0,-1 25,-25-26,26 26,-1-25,0 25,-25-26,26 26,-26-25,25 25</inkml:trace>
          <inkml:trace contextRef="#ctx0" brushRef="#br0" timeOffset="675.7683">4572 1550,'0'-25,"0"0,50 25,-24 0,-26-26,25 26,1-25,-1-1,0 26,1-25,-1 0,1-1,-1 1,0-1,1 26,-26-25,25 25,1-25,-1 25,-25-26,25 26,-25-25</inkml:trace>
          <inkml:trace contextRef="#ctx0" brushRef="#br0" timeOffset="76243.7493">4495 1373,'26'0,"-1"0,1 0,-1 0,-25-26,25 26,1 0,-1-25,1 25,-1-26,0 26,1-25,-1 0,1 25,24-26,-24 1,-1 25,1-26,-1 26,-25-25,25 25,-25-25,26 25,-1-26,1 26,-26-25,25 25,-25-26,25 26,-25-25,26 25,-52 0,26 25,-25-25,25 26,-25-1,-1 1</inkml:trace>
          <inkml:trace contextRef="#ctx0" brushRef="#br0" timeOffset="76784.2723">4648 1550,'0'0,"25"0,1 0,-1-25,0 25,1-51,-1 51,1-25,-1 25,0-26,1 26,-1-25,1 0,-1 25,0-26,1 26,-1-25,1 25,-1 0,0-26,1 26,-26-25,25 25,1-25,-1 25,-25-26</inkml:trace>
        </inkml:traceGroup>
      </inkml:traceGroup>
    </inkml:traceGroup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2:21.89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1A37BDC-9382-4ECB-9351-12B7D6238D93}" emma:medium="tactile" emma:mode="ink">
          <msink:context xmlns:msink="http://schemas.microsoft.com/ink/2010/main" type="inkDrawing" rotatedBoundingBox="2260,10386 6883,10463 6881,10566 2258,10488" semanticType="underline" shapeName="Other">
            <msink:sourceLink direction="with" ref="{3A811BCE-26DB-4B70-90FD-79B7BB3059C2}"/>
            <msink:sourceLink direction="with" ref="{DB6CC5A7-3817-43F9-91E0-D779458ADDC5}"/>
          </msink:context>
        </emma:interpretation>
      </emma:emma>
    </inkml:annotationXML>
    <inkml:trace contextRef="#ctx0" brushRef="#br0">0 0,'0'0,"26"0,-1 0,1 0,-1 0,-25 25,25-25,-25 26,26-26,-1 0,1 0,-1 0,0 25,1-25,-1 0,1 0,-1 0,0 0,1 0,-1 0,1 0,-1 0,0 0,1 0,-1 0,1 0,-1 0,0 0,1 0,-1 0,1 0,-1 0,0 0,1 0,-1 0,1 0,-1 0,0 0,1 0,-1 0,1 0,-1 0,0 26,1-26,-1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0,1 0,-1 0,0 0,1 0,-1 0,-25 25,26-25,-1 0,0 0,-25 25,26-25,-1 0,1 0,-1 0,0 0,1 0,-1 0,1 0,-1 0,0 0,1 0,-1 0,1 0,-1 0,0 0,1 0,-1 0,1 0,-1 0,0 0,1 0,-1 0,1 0,-1 0,0 0,1 0,-1 0,1 0,-1 0,0 0,1 0,-26-25,25 25,1 0,-1 0,0 0,1 0,-1 0,1 0,-1 0,0 0,1 0,-1 0,1 0,-1 0,0 0,1 0,-1 0,1-25,-1 25,0 0,1 0,-1 0,1 0,-1 0,0 0,1 0,-1 0,1 0,-1 0,0 0,1 0,-26-26,25 26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2:30.04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9506ADF-76FA-47EC-B79B-59F44193BC23}" emma:medium="tactile" emma:mode="ink">
          <msink:context xmlns:msink="http://schemas.microsoft.com/ink/2010/main" type="inkDrawing" rotatedBoundingBox="10108,10331 13132,10261 13134,10348 10110,10419" semanticType="underline" shapeName="Other">
            <msink:sourceLink direction="with" ref="{29F4429C-59AB-4BE2-A088-BD50C64BB66B}"/>
            <msink:sourceLink direction="with" ref="{4274D8B6-966A-4AA6-B5A6-12D3109B0645}"/>
            <msink:sourceLink direction="with" ref="{29352804-FFC9-44DB-A4C0-DAFF9EAC4EDF}"/>
          </msink:context>
        </emma:interpretation>
      </emma:emma>
    </inkml:annotationXML>
    <inkml:trace contextRef="#ctx0" brushRef="#br0">0 102,'25'0,"1"0,-1 0,1 0,-1 0,0 0,1 0,-1 0,1 0,-1 0,0 0,1 0,-1 0,1 0,-1 0,0 0,1 0,-1 0,1 0,-1 25,0-25,1 0,-1 0,1 0,-1 0,0 0,1 0,-1 0,1 0,-1 0,0 0,1 0,-1 0,1 0,-1 0,0 0,1 0,-1 0,1 0,-1 0,0 0,1 0,-1 0,1 0,-1 0,0 0,1 0,-1 0,1 0,-1 0,0 0,1 0,-1 0,1-25,-1 25,0 0,1 0,-1 0,1 0,-1 0,0 0,1 0,-1 0,1 0,-1 0,0 0,1 0,-1 0,1 0,-1 0,0 0,1 0,-1 0,1 0,-1 0,0 0,1 0,-1 0,1 0,-1 0,0 0,1 0,-1 0,1 0,-1 0,0 0,1 0,-1 0,1 0,-1 0,-25-26,25 26,1 0,-1 0,1 0,-1 0,0 0,1 0,-26-25,25 25,1 0,-1 0,0 0,1 0,-1 0,1 0,-1 0,0 0,1 0,-1 0,1 0,-1 0,0 0,1 0,-1 0,1 0,-1 0,0 0,1 0,-1 0,1 0,-26-51</inkml:trace>
  </inkml:traceGroup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3:42.33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B1D6B8C-01B7-4FE1-B144-5A1C3BED811A}" emma:medium="tactile" emma:mode="ink">
          <msink:context xmlns:msink="http://schemas.microsoft.com/ink/2010/main" type="inkDrawing" rotatedBoundingBox="18821,4567 19003,530 19091,534 18909,4571" semanticType="callout" shapeName="Other"/>
        </emma:interpretation>
      </emma:emma>
    </inkml:annotationXML>
    <inkml:trace contextRef="#ctx0" brushRef="#br0">349 42,'-25'-26,"25"1,0 50,0 1,0-1,-26 0,26 1,0-1,0 1,0-1,0 0,0 26,0-25,0 24,-25-24,25 25,0-26,0 26,0 0,0-1,0 1,0 0,0 0,0 0,0-1,0 1,0 0,0 0,0 0,0-1,0 1,0 0,0 0,0 25,0-25,0 0,0 25,0 0,0-25,0 25,0 0,0-25,0 25,0 0,0-25,-25 0,25 25,0-25,0 0,-26 25,26-25,0 0,-25-1,25 1,0 0,0 0,0-26,-26 26,26 0,0 0,0-1,-25-24,25 25,0-1,0 1,0-25,0 24,0 1,0 0,0 0,0-26,0 26,0 0,0 0,0-1,0 1,0 0,0 0,0 0,0-26,0 26,0-26,0 26,0-26,0 1,0-1,0 1,0-1,25-25,-25 25,0-50,0-26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3:46.78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DCC945F-A20C-4172-B048-DF1134E4D7A1}" emma:medium="tactile" emma:mode="ink">
          <msink:context xmlns:msink="http://schemas.microsoft.com/ink/2010/main" type="writingRegion" rotatedBoundingBox="13169,3960 15484,4098 15421,5167 13106,5029"/>
        </emma:interpretation>
      </emma:emma>
    </inkml:annotationXML>
    <inkml:traceGroup>
      <inkml:annotationXML>
        <emma:emma xmlns:emma="http://www.w3.org/2003/04/emma" version="1.0">
          <emma:interpretation id="{4EF95A42-811E-452D-8534-E8132C3A4C45}" emma:medium="tactile" emma:mode="ink">
            <msink:context xmlns:msink="http://schemas.microsoft.com/ink/2010/main" type="paragraph" rotatedBoundingBox="13169,3960 15484,4098 15421,5167 13106,5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2A89F0-DD64-4A06-965D-C9D1D187C3E8}" emma:medium="tactile" emma:mode="ink">
              <msink:context xmlns:msink="http://schemas.microsoft.com/ink/2010/main" type="line" rotatedBoundingBox="13169,3960 15484,4098 15421,5167 13106,5029"/>
            </emma:interpretation>
          </emma:emma>
        </inkml:annotationXML>
        <inkml:traceGroup>
          <inkml:annotationXML>
            <emma:emma xmlns:emma="http://www.w3.org/2003/04/emma" version="1.0">
              <emma:interpretation id="{1F68842A-7E68-4BB4-B059-E4D599FE9811}" emma:medium="tactile" emma:mode="ink">
                <msink:context xmlns:msink="http://schemas.microsoft.com/ink/2010/main" type="inkWord" rotatedBoundingBox="13169,3960 15484,4098 15421,5167 13106,5029"/>
              </emma:interpretation>
              <emma:one-of disjunction-type="recognition" id="oneOf0">
                <emma:interpretation id="interp0" emma:lang="en-US" emma:confidence="0.5">
                  <emma:literal>push</emma:literal>
                </emma:interpretation>
                <emma:interpretation id="interp1" emma:lang="en-US" emma:confidence="0.5">
                  <emma:literal>P wish</emma:literal>
                </emma:interpretation>
                <emma:interpretation id="interp2" emma:lang="en-US" emma:confidence="0">
                  <emma:literal>p wish</emma:literal>
                </emma:interpretation>
                <emma:interpretation id="interp3" emma:lang="en-US" emma:confidence="0">
                  <emma:literal>Push</emma:literal>
                </emma:interpretation>
                <emma:interpretation id="interp4" emma:lang="en-US" emma:confidence="0.5">
                  <emma:literal>P us h</emma:literal>
                </emma:interpretation>
              </emma:one-of>
            </emma:emma>
          </inkml:annotationXML>
          <inkml:trace contextRef="#ctx0" brushRef="#br0">178 0,'-178'839</inkml:trace>
          <inkml:trace contextRef="#ctx0" brushRef="#br0" timeOffset="295.3928">51 204,'0'0,"0"-26,0 1,0-1,0 1,51 25,-26-25,26-1,-26 26,26-25,-25 25,24 0,-24 0,-1 0,26 0,-51 51,25-51,1 25,-26 26,0-26,0 1,0-1,-51 0,51 1,-51-1,26 1,-1-26,-24 25,24 0,-25-25,26 26,0-26,-1 0,1 25,-1-25,1 0,25-25,51 25</inkml:trace>
          <inkml:trace contextRef="#ctx0" brushRef="#br0" timeOffset="1204.469">661 458,'0'-26,"0"1,-26 25,26-26,0 1,51 25,-26-25,1 25,-1 0,1-26,-1 26,0 0,1 0,-1 0,-25 26,26-26,-26 25,0 26,0-26,0 1,0-1,0 0,0 1,0-1,0 1,0-1,-26-25,26 25,0 1,0-1,26-25,-1 0,-25-51,25 51,1-25,-1 25,-25-51,26 26,-1-1,0 1,1 0,-1-1,-25 1,26 25,-1-26,-25 1,25 25,-25 25,0 26,0-25,0 24,-25-50,25 26,0-1,0 1,0-1,25-25,26 0,-25 0,-1-51,0 51,26-25,-25 25,-1-51,0 26,1-1,-26 1,25-1,1 1,-26 0,25-1,-25 1,0-1,0 1,0 0,-25 25,25 25,0 0,0 26,0-25,25-26,-25 25,0 0,25 1,-25-1,26 1,-26-1,25 0,-25 1,26-1,-26 1,0-1,0 0,0 1,-26-26,-25 25,1-25,-1 0,25 0,1 0,25-25,0-1,0-24,51 50,-51-26,25 1,-25-1,76 26,-50-25,-1 0,1 25,-1-26,0 1,1-1</inkml:trace>
          <inkml:trace contextRef="#ctx0" brushRef="#br0" timeOffset="1610.9473">1804 254,'0'-50,"0"100,0-126,0 51,0-1,0 1,0 0,0-1,0-25,-26 26,26 0,0-1,0 1,0-1,0 77,26-51,-26 26,0-1,25 0,-25 26,0-25,0-1,0 26,0-26,25 26,-25-26,0 26,0-25,0-1,0 26,0-26,0 1,0-1,0 0,0 1,-25-1,25 1,0-1,0 0,0-75,25 50,-25-26,51 1,-25-1,-1 1,0 0,1-1,-1 26,26 0,-26-25,1 25,-1 0,1 0,-1 25,0-25,-25 51,26-26,-26 1,0-1,25 1,-25-1,26-25,-1 0</inkml:trace>
        </inkml:traceGroup>
      </inkml:traceGroup>
    </inkml:traceGroup>
  </inkml:traceGroup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3:43.34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6F8C2E6-1FC9-4418-A20C-268764480397}" emma:medium="tactile" emma:mode="ink">
          <msink:context xmlns:msink="http://schemas.microsoft.com/ink/2010/main" type="writingRegion" rotatedBoundingBox="19395,1061 24090,1102 24045,6215 19350,6174"/>
        </emma:interpretation>
      </emma:emma>
    </inkml:annotationXML>
    <inkml:traceGroup>
      <inkml:annotationXML>
        <emma:emma xmlns:emma="http://www.w3.org/2003/04/emma" version="1.0">
          <emma:interpretation id="{4BED3855-0729-44A1-98AB-3CF5879BB66C}" emma:medium="tactile" emma:mode="ink">
            <msink:context xmlns:msink="http://schemas.microsoft.com/ink/2010/main" type="paragraph" rotatedBoundingBox="19699,1057 22513,1160 22484,1948 19670,18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78ACBA-C425-4D69-953D-BA905EEBBD48}" emma:medium="tactile" emma:mode="ink">
              <msink:context xmlns:msink="http://schemas.microsoft.com/ink/2010/main" type="inkBullet" rotatedBoundingBox="19695,1165 19764,1168 19754,1449 19685,1447"/>
            </emma:interpretation>
            <emma:one-of disjunction-type="recognition" id="oneOf0">
              <emma:interpretation id="interp0" emma:lang="en-US" emma:confidence="1">
                <emma:literal>,</emma:literal>
              </emma:interpretation>
              <emma:interpretation id="interp1" emma:lang="en-US" emma:confidence="0">
                <emma:literal>.</emma:literal>
              </emma:interpretation>
              <emma:interpretation id="interp2" emma:lang="en-US" emma:confidence="0">
                <emma:literal>'</emma:literal>
              </emma:interpretation>
              <emma:interpretation id="interp3" emma:lang="en-US" emma:confidence="0">
                <emma:literal>l</emma:literal>
              </emma:interpretation>
              <emma:interpretation id="interp4" emma:lang="en-US" emma:confidence="0">
                <emma:literal>)</emma:literal>
              </emma:interpretation>
            </emma:one-of>
          </emma:emma>
        </inkml:annotationXML>
        <inkml:trace contextRef="#ctx0" brushRef="#br0">76 0,'0'51,"0"-26,0 0,-25 1,25-1,0 1,-26-1,26 0,0 1,-25-1</inkml:trace>
      </inkml:traceGroup>
      <inkml:traceGroup>
        <inkml:annotationXML>
          <emma:emma xmlns:emma="http://www.w3.org/2003/04/emma" version="1.0">
            <emma:interpretation id="{0EECF657-A611-4BD5-A027-42A34778ADE6}" emma:medium="tactile" emma:mode="ink">
              <msink:context xmlns:msink="http://schemas.microsoft.com/ink/2010/main" type="line" rotatedBoundingBox="19889,1064 22513,1160 22484,1948 19860,1852"/>
            </emma:interpretation>
          </emma:emma>
        </inkml:annotationXML>
        <inkml:traceGroup>
          <inkml:annotationXML>
            <emma:emma xmlns:emma="http://www.w3.org/2003/04/emma" version="1.0">
              <emma:interpretation id="{CA4CDD1B-5FD7-453C-AD1C-66F60491AE63}" emma:medium="tactile" emma:mode="ink">
                <msink:context xmlns:msink="http://schemas.microsoft.com/ink/2010/main" type="inkWord" rotatedBoundingBox="19889,1064 20138,1073 20109,1861 19860,1852"/>
              </emma:interpretation>
              <emma:one-of disjunction-type="recognition" id="oneOf1">
                <emma:interpretation id="interp5" emma:lang="en-US" emma:confidence="0.5">
                  <emma:literal>)</emma:literal>
                </emma:interpretation>
                <emma:interpretation id="interp6" emma:lang="en-US" emma:confidence="0">
                  <emma:literal>,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]</emma:literal>
                </emma:interpretation>
                <emma:interpretation id="interp9" emma:lang="en-US" emma:confidence="0">
                  <emma:literal>;</emma:literal>
                </emma:interpretation>
              </emma:one-of>
            </emma:emma>
          </inkml:annotationXML>
          <inkml:trace contextRef="#ctx0" brushRef="#br0" timeOffset="282.5156">203-76,'0'0,"25"0,-25-26,26 26,-26 26,25-26,-25 50,26-24,-1-1,-25 1,25 24,1-24,-26 25,25-26,-25 26,26-26,-26 1,0 24,0-24,0-1,0 1,0-1,0 0,-26 1,26 25,-25-26,25 0,-51-25,51 26,-51-1,26 1,-1-26</inkml:trace>
        </inkml:traceGroup>
        <inkml:traceGroup>
          <inkml:annotationXML>
            <emma:emma xmlns:emma="http://www.w3.org/2003/04/emma" version="1.0">
              <emma:interpretation id="{2E2FBC20-6502-4E7B-AF65-DE6924C7C29C}" emma:medium="tactile" emma:mode="ink">
                <msink:context xmlns:msink="http://schemas.microsoft.com/ink/2010/main" type="inkWord" rotatedBoundingBox="20602,1174 22510,1244 22490,1794 20582,1724"/>
              </emma:interpretation>
              <emma:one-of disjunction-type="recognition" id="oneOf2">
                <emma:interpretation id="interp10" emma:lang="en-US" emma:confidence="0.5">
                  <emma:literal>WW</emma:literal>
                </emma:interpretation>
                <emma:interpretation id="interp11" emma:lang="en-US" emma:confidence="0.5">
                  <emma:literal>w w</emma:literal>
                </emma:interpretation>
                <emma:interpretation id="interp12" emma:lang="en-US" emma:confidence="0">
                  <emma:literal>W w</emma:literal>
                </emma:interpretation>
                <emma:interpretation id="interp13" emma:lang="en-US" emma:confidence="0">
                  <emma:literal>W</emma:literal>
                </emma:interpretation>
                <emma:interpretation id="interp14" emma:lang="en-US" emma:confidence="0">
                  <emma:literal>w ~</emma:literal>
                </emma:interpretation>
              </emma:one-of>
            </emma:emma>
          </inkml:annotationXML>
          <inkml:trace contextRef="#ctx0" brushRef="#br0" timeOffset="1252.8736">940 203,'0'-25,"-26"25,26-26,0 1,0-1,26 1,-1 0,0 25,-25-26,26 26,-1 0,-25 26,26-26,-26 50,25-24,-25-1,0 1,0-1,25 26,-25-26,0 1,0-1,0 0,0 1,0-1,0 1,0-1,0 0,0 1,0-1,0 1,51-52,-25 1,-1-1,0 1,1 0,-1-1,-25 1,26-1,-1 1,-25 0,25 25,-25-26,26 26,-1 0,-25 26,26-1,-1 26,0-26,-25 1,26-1,-26 0,25 1,1-1,-1-25,-25 26,25-26,1 25,-1-25,1-51,-26 26,25-1,-25-24,0 24,0 1,25-1,-25 1,0 0,0-1,0 1,0-1,0 1,0 0,-25 25</inkml:trace>
          <inkml:trace contextRef="#ctx0" brushRef="#br0" timeOffset="1953.1144">2032 279,'0'-51,"0"26,0 0,0-1,51 26,-51-25,25-1,0 1,1 25,-1 0,1 0,-26 25,25-25,-25 26,25 25,-25-26,0 0,0 1,0-1,26 1,-26-1,0 0,0 1,0-1,25-25,-25 26,0-1,0 0,26-25,-26 26,25-26,0 0,1-26,-1 1,1 25,-1-51,0 26,1 25,-1 0,1 0,-26 25,25-25,-25 26,25-26,-25 25,26 0,-1-25,1 0,-1-50,-25 24,25 26,-25-51,26 26,-26 0,0-1,25 1,-25-1,0 1,0 0,0-1,0 1,0-1,0 1,-25 25,-1 0</inkml:trace>
        </inkml:traceGroup>
      </inkml:traceGroup>
    </inkml:traceGroup>
    <inkml:traceGroup>
      <inkml:annotationXML>
        <emma:emma xmlns:emma="http://www.w3.org/2003/04/emma" version="1.0">
          <emma:interpretation id="{3FE30DE0-C045-4FC0-A392-3DCC7A06B1D6}" emma:medium="tactile" emma:mode="ink">
            <msink:context xmlns:msink="http://schemas.microsoft.com/ink/2010/main" type="paragraph" rotatedBoundingBox="19393,2463 23452,2599 23428,3292 19370,31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B7DBC8-EC23-49E6-BC77-166FAEE74C35}" emma:medium="tactile" emma:mode="ink">
              <msink:context xmlns:msink="http://schemas.microsoft.com/ink/2010/main" type="inkBullet" rotatedBoundingBox="19392,2505 20182,2532 20160,3182 19370,3155"/>
            </emma:interpretation>
            <emma:one-of disjunction-type="recognition" id="oneOf3">
              <emma:interpretation id="interp15" emma:lang="en-US" emma:confidence="0">
                <emma:literal>2)</emma:literal>
              </emma:interpretation>
              <emma:interpretation id="interp16" emma:lang="en-US" emma:confidence="0">
                <emma:literal>2</emma:literal>
              </emma:interpretation>
              <emma:interpretation id="interp17" emma:lang="en-US" emma:confidence="0">
                <emma:literal>23</emma:literal>
              </emma:interpretation>
              <emma:interpretation id="interp18" emma:lang="en-US" emma:confidence="0">
                <emma:literal>a)</emma:literal>
              </emma:interpretation>
              <emma:interpretation id="interp19" emma:lang="en-US" emma:confidence="0">
                <emma:literal>I)</emma:literal>
              </emma:interpretation>
            </emma:one-of>
          </emma:emma>
        </inkml:annotationXML>
        <inkml:trace contextRef="#ctx0" brushRef="#br0" timeOffset="5148.6353">-178 1422,'0'-25,"0"-1,25 26,-25-25,26 25,-1 0,1 0,-1 0,-25 25,25-25,-25 51,0-25,0-1,0 0,-25-25,25 26,-51-1,51 1,-25-1,-26 0,26 1,-1-1,1-25,25 26,-26-26,1 0,76 0,-26 0,1 0,-1 0,0 0,1 0,-1 0,1 0,-1 0,0 0,1 0,-1 0,1 0,-1 0</inkml:trace>
        <inkml:trace contextRef="#ctx0" brushRef="#br0" timeOffset="5405.1547">305 1371,'25'0,"0"0,-25 51,26-51,-26 26,25-1,-25 0,26 1,-26 25,25-26,-25 0,0 1,25 25,-25-26,0 0,0 1,0 25,-50-26,50 0,-26 1,26-1,-51 1,51-1,-50-25,24 25,1-25,-1 0</inkml:trace>
      </inkml:traceGroup>
      <inkml:traceGroup>
        <inkml:annotationXML>
          <emma:emma xmlns:emma="http://www.w3.org/2003/04/emma" version="1.0">
            <emma:interpretation id="{5C1B7B54-0A1C-471A-97CE-2ED18B63E576}" emma:medium="tactile" emma:mode="ink">
              <msink:context xmlns:msink="http://schemas.microsoft.com/ink/2010/main" type="line" rotatedBoundingBox="20677,2506 23452,2599 23433,3161 20658,3068"/>
            </emma:interpretation>
          </emma:emma>
        </inkml:annotationXML>
        <inkml:traceGroup>
          <inkml:annotationXML>
            <emma:emma xmlns:emma="http://www.w3.org/2003/04/emma" version="1.0">
              <emma:interpretation id="{12F94F8B-C0A0-41D2-9E7A-4AE79186DCE6}" emma:medium="tactile" emma:mode="ink">
                <msink:context xmlns:msink="http://schemas.microsoft.com/ink/2010/main" type="inkWord" rotatedBoundingBox="20677,2506 21447,2532 21428,3094 20658,3068"/>
              </emma:interpretation>
              <emma:one-of disjunction-type="recognition" id="oneOf4">
                <emma:interpretation id="interp20" emma:lang="en-US" emma:confidence="0.5">
                  <emma:literal>W</emma:literal>
                </emma:interpretation>
                <emma:interpretation id="interp21" emma:lang="en-US" emma:confidence="0">
                  <emma:literal>w</emma:literal>
                </emma:interpretation>
                <emma:interpretation id="interp22" emma:lang="en-US" emma:confidence="0">
                  <emma:literal>U</emma:literal>
                </emma:interpretation>
                <emma:interpretation id="interp23" emma:lang="en-US" emma:confidence="0">
                  <emma:literal>n</emma:literal>
                </emma:interpretation>
                <emma:interpretation id="interp24" emma:lang="en-US" emma:confidence="0">
                  <emma:literal>V</emma:literal>
                </emma:interpretation>
              </emma:one-of>
            </emma:emma>
          </inkml:annotationXML>
          <inkml:trace contextRef="#ctx0" brushRef="#br0" timeOffset="6202.7691">990 1575,'0'-26,"0"1,0-1,0 1,0 0,0-1,26 26,-26-25,25 25,-25-26,26 26,-1 0,0 0,1-25,-1 25,1 0,-1 0,-25 51,25-51,-25 25,0 26,0-26,0 1,0-1,0 1,0 24,-50-24,50-1,0 1,-26-1,26 0,-25 1,25-1,-26 1,26-1,0 0,0 1,51-26,-25 0,-1 0,0-51,1 51,-1-25,1 25,-1-26,0 1,1-1,-26 1,25 25,-25-25,0-1,26 26,-26-25,0 76,25-26,-25 0,25-25,-25 51,26-25,-26-1,25-25,1 25,-1-25,0 0,1 0,-1 0,-25-25,26 25,-26-25,25 25,-25-51,0 25,0 1,25-26,-25 26,0-1,0 1,0 0,0-1,0 1,0-1,0 1,-25 25,0 0</inkml:trace>
        </inkml:traceGroup>
        <inkml:traceGroup>
          <inkml:annotationXML>
            <emma:emma xmlns:emma="http://www.w3.org/2003/04/emma" version="1.0">
              <emma:interpretation id="{ED905865-913D-4788-BD2D-2DEAAA4CD807}" emma:medium="tactile" emma:mode="ink">
                <msink:context xmlns:msink="http://schemas.microsoft.com/ink/2010/main" type="inkWord" rotatedBoundingBox="21671,2617 22383,2641 22367,3113 21655,3089"/>
              </emma:interpretation>
              <emma:one-of disjunction-type="recognition" id="oneOf5">
                <emma:interpretation id="interp25" emma:lang="en-US" emma:confidence="0.5">
                  <emma:literal>w</emma:literal>
                </emma:interpretation>
                <emma:interpretation id="interp26" emma:lang="en-US" emma:confidence="0">
                  <emma:literal>W</emma:literal>
                </emma:interpretation>
                <emma:interpretation id="interp27" emma:lang="en-US" emma:confidence="0">
                  <emma:literal>n</emma:literal>
                </emma:interpretation>
                <emma:interpretation id="interp28" emma:lang="en-US" emma:confidence="0">
                  <emma:literal>N</emma:literal>
                </emma:interpretation>
                <emma:interpretation id="interp29" emma:lang="en-US" emma:confidence="0">
                  <emma:literal>V</emma:literal>
                </emma:interpretation>
              </emma:one-of>
            </emma:emma>
          </inkml:annotationXML>
          <inkml:trace contextRef="#ctx0" brushRef="#br0" timeOffset="6948.071">1981 1625,'0'-25,"25"25,-25-25,26 25,-26-26,51 26,-51-25,25-1,0 26,1-25,-1 25,1 0,-26 51,0-26,0 1,25-1,-25 0,0 26,0-25,0-1,0 0,0 1,0-1,0 1,0-1,0 0,-25-25,25 26,0-1,25-76,0 26,1 0,-26-1,25 1,1-1,-1 1,-25 0,25 25,-25-26,26 1,-1 25,-25 25,0 26,0-26,26-25,-26 51,0-25,25-26,-25 25,25 0,-25 1,26-26,-1 0,1 0,-26-26,25 26,-25-25,25-26,1 26,-26-1,0 1,0 0,25-1,-25 1,0-1,0 1,0 0,0-1,0 1,0-1,0 1</inkml:trace>
        </inkml:traceGroup>
        <inkml:traceGroup>
          <inkml:annotationXML>
            <emma:emma xmlns:emma="http://www.w3.org/2003/04/emma" version="1.0">
              <emma:interpretation id="{519D871F-EC58-44BF-B2F5-9FED0CD976E6}" emma:medium="tactile" emma:mode="ink">
                <msink:context xmlns:msink="http://schemas.microsoft.com/ink/2010/main" type="inkWord" rotatedBoundingBox="22659,2610 23450,2636 23434,3117 22643,3090"/>
              </emma:interpretation>
              <emma:one-of disjunction-type="recognition" id="oneOf6">
                <emma:interpretation id="interp30" emma:lang="en-US" emma:confidence="0.5">
                  <emma:literal>w</emma:literal>
                </emma:interpretation>
                <emma:interpretation id="interp31" emma:lang="en-US" emma:confidence="0">
                  <emma:literal>W</emma:literal>
                </emma:interpretation>
                <emma:interpretation id="interp32" emma:lang="en-US" emma:confidence="0">
                  <emma:literal>n</emma:literal>
                </emma:interpretation>
                <emma:interpretation id="interp33" emma:lang="en-US" emma:confidence="0">
                  <emma:literal>V</emma:literal>
                </emma:interpretation>
                <emma:interpretation id="interp34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7676.6348">2972 1549,'0'-25,"50"25,-50-26,26 1,-1 25,1-25,-1 25,0 0,-25 50,26-24,-26-1,0 1,0 24,0-24,0-1,0 1,0-1,0 0,0 1,0-1,0 1,0-1,0 0,0 1,0-1,25-25,-25-25,26 25,-26-26,25 26,0-50,1 50,-26-51,25 51,1-26,-26 1,25 25,-25-25,25 25,-25-26,26 26,-26 51,25-51,-25 25,0 1,26-26,-1 25,0 1,1-26,-26 25,25-25,1 0,-1 0,0 0,-25-51,26 51,-26-25,25 25,1-51,-26 26,25-1,-25-25,0 26,0 0,0-1,0 1,0-1,0 1,-25 25,-1 0</inkml:trace>
        </inkml:traceGroup>
      </inkml:traceGroup>
    </inkml:traceGroup>
    <inkml:traceGroup>
      <inkml:annotationXML>
        <emma:emma xmlns:emma="http://www.w3.org/2003/04/emma" version="1.0">
          <emma:interpretation id="{0E8A5154-2AD8-431A-A3EB-35837E321319}" emma:medium="tactile" emma:mode="ink">
            <msink:context xmlns:msink="http://schemas.microsoft.com/ink/2010/main" type="paragraph" rotatedBoundingBox="19486,3929 23626,3958 23619,4825 19480,47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FE7015-9C2B-468A-8649-60FF1415A2F3}" emma:medium="tactile" emma:mode="ink">
              <msink:context xmlns:msink="http://schemas.microsoft.com/ink/2010/main" type="inkBullet" rotatedBoundingBox="19486,3929 20706,3937 20700,4804 19480,4795"/>
            </emma:interpretation>
            <emma:one-of disjunction-type="recognition" id="oneOf7">
              <emma:interpretation id="interp35" emma:lang="en-US" emma:confidence="1">
                <emma:literal>ab</emma:literal>
              </emma:interpretation>
              <emma:interpretation id="interp36" emma:lang="en-US" emma:confidence="0">
                <emma:literal>Ab</emma:literal>
              </emma:interpretation>
              <emma:interpretation id="interp37" emma:lang="en-US" emma:confidence="0">
                <emma:literal>abt</emma:literal>
              </emma:interpretation>
              <emma:interpretation id="interp38" emma:lang="en-US" emma:confidence="0">
                <emma:literal>arb</emma:literal>
              </emma:interpretation>
              <emma:interpretation id="interp39" emma:lang="en-US" emma:confidence="0">
                <emma:literal>Arb</emma:literal>
              </emma:interpretation>
            </emma:one-of>
          </emma:emma>
        </inkml:annotationXML>
        <inkml:trace contextRef="#ctx0" brushRef="#br0" timeOffset="12280.8221">279 3048,'26'0,"-26"-26,0 1,0 0,0-1,0 1,0-1,-26 1,1 0,-1 25,1 0,0 0,-1 0,1 0,25 25,-26-25,1 51,0-51,-1 25,1 1,-1-1,1 26,0-26,25 1,-26-1,1 26,-1-26,26 1,-25-1,25 0,0 26,-25-25,25-1,0 0,0 1,0-1,0 1,50-26,-50 25,26-25,-1 0,1 0,-1 0,0-25,1 25,-1-26,1 26,-1-51,0 51,1-25,-26 0,25-1,-25 1,26-1,-26 1,25 0,-25-1,0 1,0-1,25 1,-25 0,0-1,0 1,0-1,26 52,-26-1,0 26,0-26,25 1,-25 25,0-26,26 26,-26-26,0 1,0 24,25-24,-25-1,0 1,25-1,-25 0,26 1,-26-1,25 1,1-26,-26 25,25-25,0 0,-25-51</inkml:trace>
        <inkml:trace contextRef="#ctx0" brushRef="#br0" timeOffset="12845.9511">762 2845,'0'0,"0"-26,0 1,0-1,-26 26,26 26,0 25,0-1,0-24,0 25,0-1,0-24,0 25,0-1,0 1,0-25,0 24,0-24,0 25,0-26,0 0,0 1,0-1,0 1,26-26,-26-26,0 1,25-26,-25 26,26-1,-1 1,-25-1,25 26,1 0,-26-25,25 25,1 0,-1 0,-25 51,25-51,-25 25,26 26,-26-26,0 1,0-1,0 1,0-1,0 0,0 1,-51-26,51 25,-51-25,26 26,-26-26,26 25,-1-25,1 0,25-51,0 0</inkml:trace>
      </inkml:traceGroup>
      <inkml:traceGroup>
        <inkml:annotationXML>
          <emma:emma xmlns:emma="http://www.w3.org/2003/04/emma" version="1.0">
            <emma:interpretation id="{7F4F5A44-296E-4EC1-89EE-425B479D1E87}" emma:medium="tactile" emma:mode="ink">
              <msink:context xmlns:msink="http://schemas.microsoft.com/ink/2010/main" type="line" rotatedBoundingBox="21237,3997 23625,4015 23620,4715 21232,4697"/>
            </emma:interpretation>
          </emma:emma>
        </inkml:annotationXML>
        <inkml:traceGroup>
          <inkml:annotationXML>
            <emma:emma xmlns:emma="http://www.w3.org/2003/04/emma" version="1.0">
              <emma:interpretation id="{DB503AB1-9922-45AC-953A-DC51E0616003}" emma:medium="tactile" emma:mode="ink">
                <msink:context xmlns:msink="http://schemas.microsoft.com/ink/2010/main" type="inkWord" rotatedBoundingBox="21237,4033 22203,4040 22198,4704 21232,4697"/>
              </emma:interpretation>
              <emma:one-of disjunction-type="recognition" id="oneOf8">
                <emma:interpretation id="interp40" emma:lang="en-US" emma:confidence="0.5">
                  <emma:literal>ab</emma:literal>
                </emma:interpretation>
                <emma:interpretation id="interp41" emma:lang="en-US" emma:confidence="0">
                  <emma:literal>abs</emma:literal>
                </emma:interpretation>
                <emma:interpretation id="interp42" emma:lang="en-US" emma:confidence="0">
                  <emma:literal>aby</emma:literal>
                </emma:interpretation>
                <emma:interpretation id="interp43" emma:lang="en-US" emma:confidence="0">
                  <emma:literal>arb</emma:literal>
                </emma:interpretation>
                <emma:interpretation id="interp44" emma:lang="en-US" emma:confidence="0">
                  <emma:literal>abt</emma:literal>
                </emma:interpretation>
              </emma:one-of>
            </emma:emma>
          </inkml:annotationXML>
          <inkml:trace contextRef="#ctx0" brushRef="#br0" timeOffset="13360.995">1752 3048,'0'0,"0"-26,-25 1,25 0,-25 25,-1 0,1 50,-1 1,26-25,-25 24,25-24,-25 25,25-26,0 26,-26-26,26 26,0-26,0 1,0-1,0 1,0-1,0 0,26-25,-1 0,0-50,1 50,-1-26,1 1,-26-1,25 1,0 0,-25-26,26 25,-26 1,25 0,-25-1,26 1,-26 76,0-26,25 26,-25-26,0 1,25-1,-25 0,0 1,26-1,-1 1,1-1,-1-25,-25 25,25-25,1 0,-1 0,1 0,-1 0,-25-50,25 50,-25-26,0 1</inkml:trace>
          <inkml:trace contextRef="#ctx0" brushRef="#br0" timeOffset="13716.7601">2210 2895,'0'-25,"25"25,-25 51,0 0,0-26,0 0,25 26,-25-25,0 24,26-24,-26 25,0-26,0 0,25 1,-25-1,0 1,0-1,0 26,0-26,-25-25,25-25,0-1,0-24,0 24,0 1,25 25,-25-26,51 26,-51-25,51 25,-26 0,26 0,-26 25,-25 1,0 25,0-26,0 0,0 1,0-1,-50-25,50 26,-26-26,26 25,-25-25,25 25,-51-25,26 0</inkml:trace>
        </inkml:traceGroup>
        <inkml:traceGroup>
          <inkml:annotationXML>
            <emma:emma xmlns:emma="http://www.w3.org/2003/04/emma" version="1.0">
              <emma:interpretation id="{DE3E63EB-1541-4A3B-82AC-35583348478F}" emma:medium="tactile" emma:mode="ink">
                <msink:context xmlns:msink="http://schemas.microsoft.com/ink/2010/main" type="inkWord" rotatedBoundingBox="22558,4007 23625,4015 23620,4700 22553,4692"/>
              </emma:interpretation>
              <emma:one-of disjunction-type="recognition" id="oneOf9">
                <emma:interpretation id="interp45" emma:lang="en-US" emma:confidence="0.5">
                  <emma:literal>ab</emma:literal>
                </emma:interpretation>
                <emma:interpretation id="interp46" emma:lang="en-US" emma:confidence="0">
                  <emma:literal>abs</emma:literal>
                </emma:interpretation>
                <emma:interpretation id="interp47" emma:lang="en-US" emma:confidence="0">
                  <emma:literal>aby</emma:literal>
                </emma:interpretation>
                <emma:interpretation id="interp48" emma:lang="en-US" emma:confidence="0">
                  <emma:literal>arb</emma:literal>
                </emma:interpretation>
                <emma:interpretation id="interp49" emma:lang="en-US" emma:confidence="0">
                  <emma:literal>abt</emma:literal>
                </emma:interpretation>
              </emma:one-of>
            </emma:emma>
          </inkml:annotationXML>
          <inkml:trace contextRef="#ctx0" brushRef="#br0" timeOffset="14208.901">3048 3251,'0'0,"25"0,-25-25,0-1,0 1,0-1,0 1,0 0,-25 25,25-26,-26 26,1 0,0 0,25 26,-26-26,26 50,0-24,-25-1,25 26,-26-26,26 1,-25-1,25 1,0 24,0-24,0-1,0 1,25-26,1 0,-1-26,1 1,-1-26,0 26,-25-1,26 1,-26-1,25 1,-25 0,26-1,-26 1,0 76,0-26,25 26,-25-26,0 1,25-1,-25 0,26 1,-26-1,25-25,1 26,-1-26,0 0,1 0,-1 0,1 0,-1-51,0 51,1-26,-1 26,1-25,-1 0,-25-1,25 1</inkml:trace>
          <inkml:trace contextRef="#ctx0" brushRef="#br0" timeOffset="14536.8498">3607 2870,'0'-25,"0"50,25-50,-25 50,0 26,0-26,0 1,25-1,-25 0,0 26,0-25,26-1,-26 0,0 26,0-25,25-1,-25 0,0 1,0-1,0-76,26 51,-26-25,25 0,0-1,1 26,-1-25,1 25,-1 0,0 0,-25 25,26-25,-26 26,0 24,0-24,0-1,0 1,0-1,-51 0,51 1,-25-1,-26 1,25-26,1 25,-26-25,26 0,-26 25</inkml:trace>
        </inkml:traceGroup>
      </inkml:traceGroup>
    </inkml:traceGroup>
    <inkml:traceGroup>
      <inkml:annotationXML>
        <emma:emma xmlns:emma="http://www.w3.org/2003/04/emma" version="1.0">
          <emma:interpretation id="{A95665D0-1063-4FD4-A556-E3A688E40C29}" emma:medium="tactile" emma:mode="ink">
            <msink:context xmlns:msink="http://schemas.microsoft.com/ink/2010/main" type="paragraph" rotatedBoundingBox="19685,5153 24054,5192 24045,6215 19675,61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6D9B7D-A3D2-4795-9408-290D43C9F9AB}" emma:medium="tactile" emma:mode="ink">
              <msink:context xmlns:msink="http://schemas.microsoft.com/ink/2010/main" type="line" rotatedBoundingBox="19685,5153 24054,5192 24045,6215 19675,6176"/>
            </emma:interpretation>
          </emma:emma>
        </inkml:annotationXML>
        <inkml:traceGroup>
          <inkml:annotationXML>
            <emma:emma xmlns:emma="http://www.w3.org/2003/04/emma" version="1.0">
              <emma:interpretation id="{47B567AC-5BC8-4747-A1C8-DEECED953B57}" emma:medium="tactile" emma:mode="ink">
                <msink:context xmlns:msink="http://schemas.microsoft.com/ink/2010/main" type="inkWord" rotatedBoundingBox="19685,5153 20733,5163 20725,6074 19676,6064"/>
              </emma:interpretation>
              <emma:one-of disjunction-type="recognition" id="oneOf10">
                <emma:interpretation id="interp50" emma:lang="en-US" emma:confidence="0.5">
                  <emma:literal>to</emma:literal>
                </emma:interpretation>
                <emma:interpretation id="interp51" emma:lang="en-US" emma:confidence="0">
                  <emma:literal>two</emma:literal>
                </emma:interpretation>
                <emma:interpretation id="interp52" emma:lang="en-US" emma:confidence="0">
                  <emma:literal>To</emma:literal>
                </emma:interpretation>
                <emma:interpretation id="interp53" emma:lang="en-US" emma:confidence="0">
                  <emma:literal>-w</emma:literal>
                </emma:interpretation>
                <emma:interpretation id="interp54" emma:lang="en-US" emma:confidence="0">
                  <emma:literal>in</emma:literal>
                </emma:interpretation>
              </emma:one-of>
            </emma:emma>
          </inkml:annotationXML>
          <inkml:trace contextRef="#ctx0" brushRef="#br0" timeOffset="15387.8998">0 4013,'0'0,"0"-25,51 25,-26 0,0 0,1 0,-1 0,1 0,24 0,-24 25,25-25,-1 0,-24 0,25 0,-1 25,1-25,0 0,0 0,-26 26,26-26,-26 0,1 0,25 0,-26 0,0 0,1 0,-1 0,-25-26,26 26</inkml:trace>
          <inkml:trace contextRef="#ctx0" brushRef="#br0" timeOffset="15952.8388">305 4673,'0'0,"-26"26,1-26,25-26,0-24,0 24,0 1,0-1,25 26,-25-25,26 25,-1 0,0 0,-25 25,26-25,-26 51,25-51,-25 51,0-26,26 1,-26-1,25 1,-25 24,25-50,-25 26,26-1,-26 1,25-26,1 25,-1-25,0-51,1 26,-1-26,1 26,-26-1,25 26,-25-25,25 50,-25 1,26-26,-26 50,25-50,-25 51,26-51,-1 26,0-1,1-25,-1 0,1 0,-1 0,0 0,1-25,-26-26,25 51,-25-26,0 1,0 0,0-1,0 1,0-1,0 1,0 0,0-1,-25 1,25-1,0 1,0 0</inkml:trace>
        </inkml:traceGroup>
        <inkml:traceGroup>
          <inkml:annotationXML>
            <emma:emma xmlns:emma="http://www.w3.org/2003/04/emma" version="1.0">
              <emma:interpretation id="{7F4AFF47-AD7F-4E67-9570-BEE7756E39D5}" emma:medium="tactile" emma:mode="ink">
                <msink:context xmlns:msink="http://schemas.microsoft.com/ink/2010/main" type="inkWord" rotatedBoundingBox="21539,5351 22434,5359 22426,6201 21531,6193"/>
              </emma:interpretation>
              <emma:one-of disjunction-type="recognition" id="oneOf11">
                <emma:interpretation id="interp55" emma:lang="en-US" emma:confidence="0.5">
                  <emma:literal>in</emma:literal>
                </emma:interpretation>
                <emma:interpretation id="interp56" emma:lang="en-US" emma:confidence="0">
                  <emma:literal>to</emma:literal>
                </emma:interpretation>
                <emma:interpretation id="interp57" emma:lang="en-US" emma:confidence="0">
                  <emma:literal>two</emma:literal>
                </emma:interpretation>
                <emma:interpretation id="interp58" emma:lang="en-US" emma:confidence="0">
                  <emma:literal>To</emma:literal>
                </emma:interpretation>
                <emma:interpretation id="interp59" emma:lang="en-US" emma:confidence="0">
                  <emma:literal>in.</emma:literal>
                </emma:interpretation>
              </emma:one-of>
            </emma:emma>
          </inkml:annotationXML>
          <inkml:trace contextRef="#ctx0" brushRef="#br0" timeOffset="16392.8548">1854 4216,'25'0,"1"26,-1-26,1 0,-1 0,0 0,1 0,-1 0,26 0,-26 0,26 0,0 0,-26 0,26 0,0-26,-26 26,26 0,-25 0,24-25,-24 25,-1 0,1 0,-1 0,0 0,1 0,-1 0,-76 0</inkml:trace>
          <inkml:trace contextRef="#ctx0" brushRef="#br0" timeOffset="16908.6493">2159 4699,'0'-26,"0"52,0 25,0-26,0 0,0 1,25-1,-25 1,0-1,26 0,-26 1,25-1,-25 1,25-1,1-25,-1 0,1 0,-26-51,25 51,0-25,1-26,-1 26,-25-1,0 1,26 25,-26-26,25 77,-25-25,25-1,-25 26,26-51,-26 25,25-25,1 0,-1 0,0 0,1 0,-1 0,-25-25,26 25,-26-26,25-24,-25 24,0 1,0-1,0 1,0 0,0-1,0 1,0-1,0 1,-51 0,51-1,0 1</inkml:trace>
        </inkml:traceGroup>
        <inkml:traceGroup>
          <inkml:annotationXML>
            <emma:emma xmlns:emma="http://www.w3.org/2003/04/emma" version="1.0">
              <emma:interpretation id="{0F15DF5E-3DEC-4D1A-AEA5-AB291653B85D}" emma:medium="tactile" emma:mode="ink">
                <msink:context xmlns:msink="http://schemas.microsoft.com/ink/2010/main" type="inkWord" rotatedBoundingBox="23317,5250 24054,5257 24047,5998 23310,5992"/>
              </emma:interpretation>
              <emma:one-of disjunction-type="recognition" id="oneOf12">
                <emma:interpretation id="interp60" emma:lang="en-US" emma:confidence="0.5">
                  <emma:literal>E</emma:literal>
                </emma:interpretation>
                <emma:interpretation id="interp61" emma:lang="en-US" emma:confidence="0">
                  <emma:literal>J</emma:literal>
                </emma:interpretation>
                <emma:interpretation id="interp62" emma:lang="en-US" emma:confidence="0">
                  <emma:literal>=</emma:literal>
                </emma:interpretation>
                <emma:interpretation id="interp63" emma:lang="en-US" emma:confidence="0">
                  <emma:literal>5</emma:literal>
                </emma:interpretation>
                <emma:interpretation id="interp64" emma:lang="en-US" emma:confidence="0">
                  <emma:literal>°</emma:literal>
                </emma:interpretation>
              </emma:one-of>
            </emma:emma>
          </inkml:annotationXML>
          <inkml:trace contextRef="#ctx0" brushRef="#br0" timeOffset="17375.9311">3657 4089,'-25'0,"25"26,51-1,-26-25,1 0,-1 0,0 0,26 0,-25 0,-1 0,26 0,-26 0,26 0,0 0,-26-25,26 25,0 0,-26 0,1-26,24 26,-24 0,-1 0,1 0,-77 0</inkml:trace>
          <inkml:trace contextRef="#ctx0" brushRef="#br0" timeOffset="17881.9126">3708 4470,'0'51,"26"-26,-26 1,0-1,0 1,0-1,0 0,25 1,-25-1,25 1,-25-1,0 0,26-25,-26 26,25-26,1 0,-1 0,-25-26,25 26,-25-50,26 50,-26-26,25 26,-25-25,26-26,-1 51,-25 25,25 1,-25-1,26-25,-26 26,25-26,-25 25,26-25,-1 0,0-51,1 26,-26-26,0 26,0-1,0 1,0-1,0 1,0 0,0-26,0 25</inkml:trace>
        </inkml:traceGroup>
      </inkml:traceGroup>
    </inkml:traceGroup>
  </inkml:traceGroup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4:12.88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013E0E5-E129-4DC6-9E14-C93CB0D8C03A}" emma:medium="tactile" emma:mode="ink">
          <msink:context xmlns:msink="http://schemas.microsoft.com/ink/2010/main" type="writingRegion" rotatedBoundingBox="3138,687 14749,581 14775,3468 3164,3575"/>
        </emma:interpretation>
      </emma:emma>
    </inkml:annotationXML>
    <inkml:traceGroup>
      <inkml:annotationXML>
        <emma:emma xmlns:emma="http://www.w3.org/2003/04/emma" version="1.0">
          <emma:interpretation id="{E49DB38D-DD4F-48AA-A740-EB548EC8DFE3}" emma:medium="tactile" emma:mode="ink">
            <msink:context xmlns:msink="http://schemas.microsoft.com/ink/2010/main" type="paragraph" rotatedBoundingBox="3138,687 14749,581 14770,2844 3158,29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F24D4D-CE67-4B70-B747-5CB7437F0777}" emma:medium="tactile" emma:mode="ink">
              <msink:context xmlns:msink="http://schemas.microsoft.com/ink/2010/main" type="line" rotatedBoundingBox="3138,687 14749,581 14770,2844 3158,2951"/>
            </emma:interpretation>
          </emma:emma>
        </inkml:annotationXML>
        <inkml:traceGroup>
          <inkml:annotationXML>
            <emma:emma xmlns:emma="http://www.w3.org/2003/04/emma" version="1.0">
              <emma:interpretation id="{E7775933-2067-44B7-870B-037544FB4364}" emma:medium="tactile" emma:mode="ink">
                <msink:context xmlns:msink="http://schemas.microsoft.com/ink/2010/main" type="inkWord" rotatedBoundingBox="3139,865 3707,860 3726,2945 3158,2951"/>
              </emma:interpretation>
              <emma:one-of disjunction-type="recognition" id="oneOf0">
                <emma:interpretation id="interp0" emma:lang="en-US" emma:confidence="0.5">
                  <emma:literal>{</emma:literal>
                </emma:interpretation>
                <emma:interpretation id="interp1" emma:lang="en-US" emma:confidence="0">
                  <emma:literal>q</emma:literal>
                </emma:interpretation>
                <emma:interpretation id="interp2" emma:lang="en-US" emma:confidence="0">
                  <emma:literal>s</emma:literal>
                </emma:interpretation>
                <emma:interpretation id="interp3" emma:lang="en-US" emma:confidence="0">
                  <emma:literal>9</emma:literal>
                </emma:interpretation>
                <emma:interpretation id="interp4" emma:lang="en-US" emma:confidence="0">
                  <emma:literal>}</emma:literal>
                </emma:interpretation>
              </emma:one-of>
            </emma:emma>
          </inkml:annotationXML>
          <inkml:trace contextRef="#ctx0" brushRef="#br0">-1372-151,'0'0,"0"-25,0-1,-51 26,51-25,-50 25,50-26,-26 1,1 25,-1 0,1 0,0 0,-1 0,1 51,-1 0,1-26,25 26,-25 0,25-26,-26 26,26 0,0-1,0 1,0 0,0-26,0 26,-25 0,25-26,0 26,0-25,0 24,-26-24,26-1,0 26,-25-26,25 1,-25-1,-1 1,1-1,-1-25,26-51,0 26,51-26,-25 26,24-1,1 26,-25 0,-1 51,0-51,-25 51,26 0,-26-26,0 26,25 25,-25 0,0 0,0 1,0-1,0 0,0 26,0-26,0-25,0 25,0-25,0-26,0 26,26-26,-26 1,50-1,-50 0,26 1,-1-26,1 0,24 0,-24 0,-1 0</inkml:trace>
        </inkml:traceGroup>
        <inkml:traceGroup>
          <inkml:annotationXML>
            <emma:emma xmlns:emma="http://www.w3.org/2003/04/emma" version="1.0">
              <emma:interpretation id="{6F91C300-1BF5-4768-91D3-2F06D164FBB6}" emma:medium="tactile" emma:mode="ink">
                <msink:context xmlns:msink="http://schemas.microsoft.com/ink/2010/main" type="inkWord" rotatedBoundingBox="4356,1150 5459,1140 5471,2485 4369,2496"/>
              </emma:interpretation>
              <emma:one-of disjunction-type="recognition" id="oneOf1">
                <emma:interpretation id="interp5" emma:lang="en-US" emma:confidence="0.5">
                  <emma:literal>an</emma:literal>
                </emma:interpretation>
                <emma:interpretation id="interp6" emma:lang="en-US" emma:confidence="0">
                  <emma:literal>a</emma:literal>
                </emma:interpretation>
                <emma:interpretation id="interp7" emma:lang="en-US" emma:confidence="0">
                  <emma:literal>as</emma:literal>
                </emma:interpretation>
                <emma:interpretation id="interp8" emma:lang="en-US" emma:confidence="0">
                  <emma:literal>at</emma:literal>
                </emma:interpretation>
                <emma:interpretation id="interp9" emma:lang="en-US" emma:confidence="0">
                  <emma:literal>and</emma:literal>
                </emma:interpretation>
              </emma:one-of>
            </emma:emma>
          </inkml:annotationXML>
          <inkml:trace contextRef="#ctx0" brushRef="#br0" timeOffset="984.924">-229 789,'0'0,"0"-26,26 26,-26-25,0 0,0-1,0 1,0-1,-26 1,26 0,-25 25,25-26,-26 1,1 25,25-26,-25 26,-1 0,1 0,-1 0,1 26,0-26,25 25,-26-25,1 51,-1-26,1 1,25 25,-25-26,-1 26,1-26,25 26,-26 0,1 0,25-26,-25 26,25 0,0-1,0 1,0 0,0-26,0 1,0-1,0 1,25-26,26 0,0 0,-26 0,0-26,1 26,25-51,-26 26,26 0,-26-26,1 25,-1 1,0-26,1 26,-26-1,25-24,-25 24,0 1,26-1,-26 1,0 0,0-1,0 1,0-1,0 52,0 25,0-26,0 0,0 1,0 25,0-26,0 26,0 0,0-26,0 26,25-26,-25 1,25-1,-25 0,26 1,-1-1,1 1,-1-26,0 0,1 0,-1 0,1 0,-1-51,0 51</inkml:trace>
          <inkml:trace contextRef="#ctx0" brushRef="#br0" timeOffset="1683.9535">0 78,'0'25,"51"0,-51 26,0-25,0-1,0 0,25-25,-25 26,0-1,0 1,0-1,0 0,0-75,0-1,0 25,0 1,0 0,0-1,0 1,0-1,0 1,51 25,-51-25,25-1,1 1,-1-1,0 26,1 0,-1 0,1 0,-26 51,25-51,-25 51,25-26,-25 1,0-1,26 1,-26-1,0 26,0-26,0 1,0-1,0 0,0 1,0-1,-26-25</inkml:trace>
        </inkml:traceGroup>
        <inkml:traceGroup>
          <inkml:annotationXML>
            <emma:emma xmlns:emma="http://www.w3.org/2003/04/emma" version="1.0">
              <emma:interpretation id="{DD1E09E0-809F-4DF7-B081-F76F729772EF}" emma:medium="tactile" emma:mode="ink">
                <msink:context xmlns:msink="http://schemas.microsoft.com/ink/2010/main" type="inkWord" rotatedBoundingBox="6671,1122 8022,1109 8031,2098 6680,2110"/>
              </emma:interpretation>
              <emma:one-of disjunction-type="recognition" id="oneOf2">
                <emma:interpretation id="interp10" emma:lang="en-US" emma:confidence="0.5">
                  <emma:literal>Mb</emma:literal>
                </emma:interpretation>
                <emma:interpretation id="interp11" emma:lang="en-US" emma:confidence="0">
                  <emma:literal>mob</emma:literal>
                </emma:interpretation>
                <emma:interpretation id="interp12" emma:lang="en-US" emma:confidence="0">
                  <emma:literal>Mab</emma:literal>
                </emma:interpretation>
                <emma:interpretation id="interp13" emma:lang="en-US" emma:confidence="0">
                  <emma:literal>him</emma:literal>
                </emma:interpretation>
                <emma:interpretation id="interp14" emma:lang="en-US" emma:confidence="0">
                  <emma:literal>pm</emma:literal>
                </emma:interpretation>
              </emma:one-of>
            </emma:emma>
          </inkml:annotationXML>
          <inkml:trace contextRef="#ctx0" brushRef="#br0" timeOffset="2575.3614">1676 154,'0'0,"-25"0,25 51,0-1,0-24,0-1,0 26,0-26,0 26,0-25,0 24,0-24,0-1,0 26,0-26,0 1,0 25,0-26,0 0,-26 1,26-1,0 1,0-1,-25-25,25 25,25-75,-25 24,26 26,-26-25,25-1,1 1,-26 0,25 25,0-26,1 26,-1-25,1 25,-1 0,0 0,1 0,-1 0,1 0,-1 0,0 25,1-25,-26 26,25-26,-25 25,0 26,0-26,0 1,0-1,0 0,-25 1,-26-1,26-25,-1 0,1 26,-1-26,1 0,0 0,-1 0,1-51,-1 25,26 1,-25 25,25-25</inkml:trace>
          <inkml:trace contextRef="#ctx0" brushRef="#br0" timeOffset="3420.924">2159-24,'25'0,"-25"25,26 1,-26 25,25-26,-25 0,0 1,0-1,0 1,0-1,0 0,0 1,0-1,0-76,0 26,0 0,0-26,25 25,-25 1,26 0,-1-1,1 1,-1-1,0 26,-25-25,26 25,-1 0,1 0,-1 0,-25 25,25 1,-25 25,0-26,26 0,-26 1,0-1,0 1,0-1,0 0,0-50,0 0,0-1,25 1,-25-1,0 1,26 0,-1-1,-25 1,51 25,-26-26,1 26,-1 0,0 0,-25 26,0 25,0-26,0 0,0 1,0-1,0 1,0-1,26 0,-26 1,0-1,0 1,0-1,25 0,-25 1,26-26,-1 0,0 0,1 0,-1-26</inkml:trace>
        </inkml:traceGroup>
        <inkml:traceGroup>
          <inkml:annotationXML>
            <emma:emma xmlns:emma="http://www.w3.org/2003/04/emma" version="1.0">
              <emma:interpretation id="{E97455C6-57CB-4AE6-AA04-9CB956129914}" emma:medium="tactile" emma:mode="ink">
                <msink:context xmlns:msink="http://schemas.microsoft.com/ink/2010/main" type="inkWord" rotatedBoundingBox="9341,630 14749,581 14768,2668 9360,2718"/>
              </emma:interpretation>
              <emma:one-of disjunction-type="recognition" id="oneOf3">
                <emma:interpretation id="interp15" emma:lang="en-US" emma:confidence="0.5">
                  <emma:literal>Into}</emma:literal>
                </emma:interpretation>
                <emma:interpretation id="interp16" emma:lang="en-US" emma:confidence="0">
                  <emma:literal>Intime}</emma:literal>
                </emma:interpretation>
                <emma:interpretation id="interp17" emma:lang="en-US" emma:confidence="0">
                  <emma:literal>Into,}</emma:literal>
                </emma:interpretation>
                <emma:interpretation id="interp18" emma:lang="en-US" emma:confidence="0">
                  <emma:literal>Intima}</emma:literal>
                </emma:interpretation>
                <emma:interpretation id="interp19" emma:lang="en-US" emma:confidence="0">
                  <emma:literal>Inti}</emma:literal>
                </emma:interpretation>
              </emma:one-of>
            </emma:emma>
          </inkml:annotationXML>
          <inkml:trace contextRef="#ctx0" brushRef="#br0" timeOffset="5782.9975">5994 865,'51'0,"-26"0,26 0,-25 0,24 0,1 0,0 0,0 0,0 0,-1 0,1 0,0 0,0 0,0 0,-1 0,-24 0,25 0,-26 0,0 0,1 0,-1 0</inkml:trace>
          <inkml:trace contextRef="#ctx0" brushRef="#br0" timeOffset="6195.9465">6147 306,'0'-25,"25"25,-25 51,0-1,0-24,0-1,25 1,-25 24,0-24,0 25,0-1,0 1,0-25,26 24,-26-24,0 25,0-26,0 26,25-26,-25 26,0-26,26 1,-26-1,0 1,25-1,-25 0,0 1,25-26,1-51</inkml:trace>
          <inkml:trace contextRef="#ctx0" brushRef="#br0" timeOffset="5515.0006">6045 560,'-51'0,"102"0,-26 0,-25 26,51-26,-25 0,24 0,-24 0,25 0,-26 0,26 0,-26 0,26 0,-26 0,1 0,25 0,-26 0,0 0,1 0,-1 0</inkml:trace>
          <inkml:trace contextRef="#ctx0" brushRef="#br0" timeOffset="6985.9456">7163 433,'0'26,"0"24,0-24,0-1,0 1,0-1,0 0,0 1,0-1,0 1,0-1,0 0,0 1,0-1,0 1,0-77,0 25,0-24,0 24,0 1,25-1,-25 1,25 0,-25-1,26 1,25-1,-51 1,25 25,0-25,1 25,-1 0,1 50,-26-24,25 25,-25-26,0 0,0 1,0-1,0 1,0-1,0 0,0 1,0-1,0-76,0 26,0-26,0 26,51-1,-51 1,25 0,-25-1,26 1,-26-1,25 26,0-25,1 0,-1 25,1 0,-26 50,25-50,-25 26,0-1,0 1,0-1,0 0,0 26,0-25,0-1,0 0,0 1,0-1,51 1,-26-26,-25 25,26-25,-1 0,26 0,-26 0,-25-51,26 51</inkml:trace>
          <inkml:trace contextRef="#ctx0" brushRef="#br0" timeOffset="5231.9469">4978 509,'26'0,"-26"51,0-25,0-1,0 0,0 26,25-25,-25-1,0 26,0-26,0 1,0-1,0 0,0 1,0-1,0 1,0-52,0 1,25-26,-25 26,0-26,26 25,-26 1,25-26,1 26,-1-1,0 1,1 0,-1 25,-25-26,26 26,-1 0,0 0,1 0,-1 26,1-26,-26 50,25-50,0 51,-25-25,0-1,26 0,-26 1,0 25,0-26,0 0,25 1,-25-1,0 1,0-1,0 0</inkml:trace>
          <inkml:trace contextRef="#ctx0" brushRef="#br0" timeOffset="4705.2071">4267-151,'0'25,"0"1,0-1,0 1,0-1,0 0,0 1,0-1,0 26,51-26,-51 26,0 0,25 0,-25 0,0 25,0-25,26-1,-26 27,0-27,25 27,-25-27,0 1,0 25,0-25,0 25,0 1,0-27,0 1,25 25,-25-25,0 0,0 0,0-26,0 1,0-1,0 0,0 1,0-1,0-76,0 1,0 24,0 1</inkml:trace>
          <inkml:trace contextRef="#ctx0" brushRef="#br0" timeOffset="8244.0103">9169-430,'-25'-26,"25"1,51 25,-51-26,25 26,0-25,1 25,25 0,-26-25,0 25,1 0,-1 0,1 0,-26 50,25-50,0 77,-25-52,0 26,26 25,-26-25,0 25,0 0,0-25,0 25,-51-25,51 0,0 0,-51-1,51-24,0 25,0-26,0 0,0 1,51-1,-26-25,26 0,-25-51,-1 26,0 25,1-25,-26-1,25 26,-25-25,-51 76,51-26,-50 26,50-26,-26 26,26-26,-25 26,25 0,0-26,0 26,0 0,0-26,0 1,0 25,0-26,0 0,0 26,0-25,0-1,0 0,0 1,0 25,0-26,0 0,0 1,-51-1,51 1,-51-26,0 25,26-25,-26 25,26 1,-26-26,0 25,26-25,-26 26,0-26,26 0,-26 0,26 0,-26 0</inkml:trace>
        </inkml:traceGroup>
      </inkml:traceGroup>
    </inkml:traceGroup>
    <inkml:traceGroup>
      <inkml:annotationXML>
        <emma:emma xmlns:emma="http://www.w3.org/2003/04/emma" version="1.0">
          <emma:interpretation id="{54BBC172-AD5B-4B2A-952E-F7A75D765323}" emma:medium="tactile" emma:mode="ink">
            <msink:context xmlns:msink="http://schemas.microsoft.com/ink/2010/main" type="paragraph" rotatedBoundingBox="4763,2958 7781,2738 7832,3446 4815,366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F69DDED-F33F-4A19-95C0-010045656F76}" emma:medium="tactile" emma:mode="ink">
              <msink:context xmlns:msink="http://schemas.microsoft.com/ink/2010/main" type="line" rotatedBoundingBox="4763,2958 7781,2738 7832,3446 4815,3666"/>
            </emma:interpretation>
          </emma:emma>
        </inkml:annotationXML>
        <inkml:traceGroup>
          <inkml:annotationXML>
            <emma:emma xmlns:emma="http://www.w3.org/2003/04/emma" version="1.0">
              <emma:interpretation id="{62E3F698-81A1-4D19-8470-640C1DCBBD1E}" emma:medium="tactile" emma:mode="ink">
                <msink:context xmlns:msink="http://schemas.microsoft.com/ink/2010/main" type="inkWord" rotatedBoundingBox="4763,2958 7781,2738 7832,3446 4815,3666"/>
              </emma:interpretation>
              <emma:one-of disjunction-type="recognition" id="oneOf4">
                <emma:interpretation id="interp20" emma:lang="en-US" emma:confidence="0.5">
                  <emma:literal>arbor</emma:literal>
                </emma:interpretation>
                <emma:interpretation id="interp21" emma:lang="en-US" emma:confidence="0.5">
                  <emma:literal>arb n</emma:literal>
                </emma:interpretation>
                <emma:interpretation id="interp22" emma:lang="en-US" emma:confidence="0.5">
                  <emma:literal>an b n</emma:literal>
                </emma:interpretation>
                <emma:interpretation id="interp23" emma:lang="en-US" emma:confidence="0">
                  <emma:literal>anion</emma:literal>
                </emma:interpretation>
                <emma:interpretation id="interp24" emma:lang="en-US" emma:confidence="0">
                  <emma:literal>ambry</emma:literal>
                </emma:interpretation>
              </emma:one-of>
            </emma:emma>
          </inkml:annotationXML>
          <inkml:trace contextRef="#ctx0" brushRef="#br1" timeOffset="106368.0041">101 2059,'0'25,"26"-25,-26-25,0-1,0 1,0 0,0-1,-26 26,26-25,-25 25,0 0,-1 0,1 0,-1 0,26 25,-25-25,0 26,-1 24,1-24,-1-1,1 1,25-1,-25 0,-1 1,26-1,-25-25,25 26,0-1,-26-25,26 25,0 1,26-26,25 0,-26 0,0 0,1 0,-1-26,1 26,-1-25,0 25,1-25,-1-1,-25 1,26 25,-26-26,0 1,25 25,-25-25,0-1,0 1,0 50,25 1,-25 24,0-24,26-1,-26 1,0-1,0 0,0 1,0-1,0 1,25-26,-25 25,26 0,-1-25,0 0,1 0,-1 0</inkml:trace>
          <inkml:trace contextRef="#ctx0" brushRef="#br1" timeOffset="106951.643">457 1779,'0'26,"0"-1,0 1,0-1,0 0,0 1,0-1,0 1,0-1,0 0,0-50,0 0,0-1,0 1,0-1,0 1,0 0,0-1,51 1,-26-1,1 1,-1 25,0 0,1 0,-1 0,1 0,-26 25,25-25,0 51,1-25,-26-1,25 0,-25 1,26-1,-26 1,0-1,25 0,-25 1,0-1</inkml:trace>
          <inkml:trace contextRef="#ctx0" brushRef="#br1" timeOffset="107563.8923">1778 1881,'0'0,"0"-25,0 50,0 26,0 0,0-26,0 0,0 1,0 25,0-26,0 0,0 1,0-1,0 1,0-1,0 0,0 1,0-1,0 1,0-52,0 1,0-1,0-24,25 24,26 1,-26 25,1 0,-1-26,1 26,-1 0,0 0,1 0,-1 0,1 26,-1 25,-25-26,0 0,-51 1,26-1,-26-25,26 26,-1-26,1 0,-1 0,1 0,0 0,-1 0,26-51,-25 51,25-26</inkml:trace>
          <inkml:trace contextRef="#ctx0" brushRef="#br1" timeOffset="108115.3884">2362 1703,'-25'0,"25"26,0 24,25-24,-25-1,0 1,0-1,0 0,0-75,0 24,0 1,0-1,0 1,0 0,25-1,26 1,-25-1,-1 26,0 0,1 0,-1 0,1 0,-26 26,25-26,-25 51,25-51,-25 25,26-25,-26 25,25 1,-25-1,26-25</inkml:trace>
        </inkml:traceGroup>
      </inkml:traceGroup>
    </inkml:traceGroup>
  </inkml:traceGroup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4:23.53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5C7CA2B-6FC4-412D-B4FB-A893CF577BB1}" emma:medium="tactile" emma:mode="ink">
          <msink:context xmlns:msink="http://schemas.microsoft.com/ink/2010/main" type="writingRegion" rotatedBoundingBox="2082,2770 24796,3704 24612,8182 1898,7248"/>
        </emma:interpretation>
      </emma:emma>
    </inkml:annotationXML>
    <inkml:traceGroup>
      <inkml:annotationXML>
        <emma:emma xmlns:emma="http://www.w3.org/2003/04/emma" version="1.0">
          <emma:interpretation id="{942067D2-A5C3-4CDF-A0B7-BAE3E28E45EA}" emma:medium="tactile" emma:mode="ink">
            <msink:context xmlns:msink="http://schemas.microsoft.com/ink/2010/main" type="paragraph" rotatedBoundingBox="10597,3038 13847,3256 13789,4115 10539,389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95D3508A-225C-43C7-8787-37D8EEC54678}" emma:medium="tactile" emma:mode="ink">
              <msink:context xmlns:msink="http://schemas.microsoft.com/ink/2010/main" type="inkBullet" rotatedBoundingBox="10588,3170 11355,3221 11310,3891 10543,3840"/>
            </emma:interpretation>
            <emma:one-of disjunction-type="recognition" id="oneOf0">
              <emma:interpretation id="interp0" emma:lang="en-US" emma:confidence="1">
                <emma:literal>n,</emma:literal>
              </emma:interpretation>
              <emma:interpretation id="interp1" emma:lang="en-US" emma:confidence="0">
                <emma:literal>h,</emma:literal>
              </emma:interpretation>
              <emma:interpretation id="interp2" emma:lang="en-US" emma:confidence="0">
                <emma:literal>n</emma:literal>
              </emma:interpretation>
              <emma:interpretation id="interp3" emma:lang="en-US" emma:confidence="0">
                <emma:literal>N,</emma:literal>
              </emma:interpretation>
              <emma:interpretation id="interp4" emma:lang="en-US" emma:confidence="0">
                <emma:literal>n",</emma:literal>
              </emma:interpretation>
            </emma:one-of>
          </emma:emma>
        </inkml:annotationXML>
        <inkml:trace contextRef="#ctx0" brushRef="#br0">5562 2033,'0'26,"0"25,-25-26,25 0,0 1,0 25,0-26,-25 0,25 1,0-1,0 1,-26-1,26 0,0-50,0 0,26-1,-26 1,25-1,-25 1,51-26,-26 26,1 25,-1-26,0 1,1 0,-1 25,1 0,-1 0,0 0,-25 25,26-25,-26 51,0 0,0-26,0 0,0 1,0-1,0 1,0-1,0 0,0 1</inkml:trace>
        <inkml:trace contextRef="#ctx0" brushRef="#br0" timeOffset="199.2695">6248 2414,'0'26,"0"-1,0 1,-25-1,25 0,0 1,-26-1,26 1,-25-1,25 0,-25 1,25-1,0 1</inkml:trace>
      </inkml:traceGroup>
      <inkml:traceGroup>
        <inkml:annotationXML>
          <emma:emma xmlns:emma="http://www.w3.org/2003/04/emma" version="1.0">
            <emma:interpretation id="{1C864BE2-1CD4-4B12-A0C0-864D2B69B2B1}" emma:medium="tactile" emma:mode="ink">
              <msink:context xmlns:msink="http://schemas.microsoft.com/ink/2010/main" type="line" rotatedBoundingBox="11601,3106 13847,3256 13789,4115 11544,3965"/>
            </emma:interpretation>
          </emma:emma>
        </inkml:annotationXML>
        <inkml:traceGroup>
          <inkml:annotationXML>
            <emma:emma xmlns:emma="http://www.w3.org/2003/04/emma" version="1.0">
              <emma:interpretation id="{775E06D9-2639-4F6B-A2BE-456C4BF34088}" emma:medium="tactile" emma:mode="ink">
                <msink:context xmlns:msink="http://schemas.microsoft.com/ink/2010/main" type="inkWord" rotatedBoundingBox="11583,3376 12263,3421 12243,3733 11562,3687"/>
              </emma:interpretation>
              <emma:one-of disjunction-type="recognition" id="oneOf1">
                <emma:interpretation id="interp5" emma:lang="en-US" emma:confidence="0.5">
                  <emma:literal>m</emma:literal>
                </emma:interpretation>
                <emma:interpretation id="interp6" emma:lang="en-US" emma:confidence="0">
                  <emma:literal>M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,</emma:literal>
                </emma:interpretation>
                <emma:interpretation id="interp9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705.2594">6502 2262,'26'-25,"-26"75,0-24,0 25,0-26,0 0,0 1,0-1,0 1,0-1,0-50,0-1,0-25,25 26,-25 0,25 25,1-26,-1 1,1 25,-1-26,0 26,1 0,-1 0,1 0,-1 0,0 51,1-51,-26 26,25-1,-25 0,0 1,26-26,-26 25,0-50,0-1,0-24,0 24,25 1,26-1,0 26,-26 0,0 0,1 0,-26 51,25-51,-25 26,0-1,26 0,-26 1,0-1,0 1,0-1,0 0,0 1,0-1</inkml:trace>
        </inkml:traceGroup>
        <inkml:traceGroup>
          <inkml:annotationXML>
            <emma:emma xmlns:emma="http://www.w3.org/2003/04/emma" version="1.0">
              <emma:interpretation id="{B9A88F4D-8047-4CAF-8C31-9CA60BFD48B7}" emma:medium="tactile" emma:mode="ink">
                <msink:context xmlns:msink="http://schemas.microsoft.com/ink/2010/main" type="inkWord" rotatedBoundingBox="12805,3186 13847,3256 13789,4115 12747,4045"/>
              </emma:interpretation>
              <emma:one-of disjunction-type="recognition" id="oneOf2">
                <emma:interpretation id="interp10" emma:lang="en-US" emma:confidence="0.5">
                  <emma:literal>7,'</emma:literal>
                </emma:interpretation>
                <emma:interpretation id="interp11" emma:lang="en-US" emma:confidence="0">
                  <emma:literal>s,'</emma:literal>
                </emma:interpretation>
                <emma:interpretation id="interp12" emma:lang="en-US" emma:confidence="0">
                  <emma:literal>3,'</emma:literal>
                </emma:interpretation>
                <emma:interpretation id="interp13" emma:lang="en-US" emma:confidence="0">
                  <emma:literal>D,</emma:literal>
                </emma:interpretation>
                <emma:interpretation id="interp14" emma:lang="en-US" emma:confidence="0">
                  <emma:literal>7,)</emma:literal>
                </emma:interpretation>
              </emma:one-of>
            </emma:emma>
          </inkml:annotationXML>
          <inkml:trace contextRef="#ctx0" brushRef="#br0" timeOffset="1588.7289">8687 2135,'0'-25,"0"75,0 1,25-25,-25-1,0 0,25 26,-25 0,0-26,0 26,0 0,0-26,0 1</inkml:trace>
          <inkml:trace contextRef="#ctx0" brushRef="#br0" timeOffset="1103.9579">7721 2110,'0'0,"26"25,-1-25,-25 51,51-51,-26 25,1-25,-1 26,1-26,24 25,-24 0,-1-25,1 0,-1 26,0-26,1 0,-26 25,25-25,1 0,-77 0,51 26,-26-26,-24 25,24-25,1 25,-26 1,26-1,-1-25,1 26,-1-1,1 0,0 1,-1-1,1 1,-1-26,26 25</inkml:trace>
          <inkml:trace contextRef="#ctx0" brushRef="#br0" timeOffset="1313.3548">8255 2618,'0'0,"25"0,1 0,-77 0,51 50,-26-50,26 26,-50-1,50 1,-26-1,1 0,-1 1,1-1,0 1,-1-26,1 25,-1-25,26 25,-25-25,0 0</inkml:trace>
        </inkml:traceGroup>
      </inkml:traceGroup>
    </inkml:traceGroup>
    <inkml:traceGroup>
      <inkml:annotationXML>
        <emma:emma xmlns:emma="http://www.w3.org/2003/04/emma" version="1.0">
          <emma:interpretation id="{33538F30-6033-469C-A3F5-3E7DFF6CF0CF}" emma:medium="tactile" emma:mode="ink">
            <msink:context xmlns:msink="http://schemas.microsoft.com/ink/2010/main" type="paragraph" rotatedBoundingBox="5480,4123 8781,4501 8621,5893 5320,551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0095074-41B2-44E4-907D-C0275C359CA7}" emma:medium="tactile" emma:mode="ink">
              <msink:context xmlns:msink="http://schemas.microsoft.com/ink/2010/main" type="inkBullet" rotatedBoundingBox="5480,4123 6115,4196 5956,5588 5320,5515"/>
            </emma:interpretation>
            <emma:one-of disjunction-type="recognition" id="oneOf3">
              <emma:interpretation id="interp15" emma:lang="en-US" emma:confidence="1">
                <emma:literal>?</emma:literal>
              </emma:interpretation>
              <emma:interpretation id="interp16" emma:lang="en-US" emma:confidence="0">
                <emma:literal>!</emma:literal>
              </emma:interpretation>
              <emma:interpretation id="interp17" emma:lang="en-US" emma:confidence="0">
                <emma:literal>I</emma:literal>
              </emma:interpretation>
              <emma:interpretation id="interp18" emma:lang="en-US" emma:confidence="0">
                <emma:literal>I?</emma:literal>
              </emma:interpretation>
              <emma:interpretation id="interp19" emma:lang="en-US" emma:confidence="0">
                <emma:literal>Y?</emma:literal>
              </emma:interpretation>
            </emma:one-of>
          </emma:emma>
        </inkml:annotationXML>
        <inkml:trace contextRef="#ctx0" brushRef="#br0" timeOffset="3325.0933">406 3227,'-25'0,"25"-25,0-1,0 1,51 25,-51-25,25 25,-25-26,51 26,-26-25,1 25,-1-26,0 26,1 0,25-25,-26 25,0 0,1 0,-1 51,1-51,-26 51,25-26,-25 0,0 1,25-1,-25 1,0 24,0-24,0-1,0 1,-50 24,50-24,-51-1,51 1,-26-1,26 0,-50 1,24-1,26 1,-25-1,-1 0,26 1,0-1,0 1,0-1,0 0,0 1,0-1,0 1,26-26,-26 25,0 0,25-25,-25 26,26-1,-26 1,25-26</inkml:trace>
        <inkml:trace contextRef="#ctx0" brushRef="#br0" timeOffset="3519.4354">863 4446,'0'-25</inkml:trace>
      </inkml:traceGroup>
      <inkml:traceGroup>
        <inkml:annotationXML>
          <emma:emma xmlns:emma="http://www.w3.org/2003/04/emma" version="1.0">
            <emma:interpretation id="{020E915A-D75E-4B60-A43F-51EC33E7509D}" emma:medium="tactile" emma:mode="ink">
              <msink:context xmlns:msink="http://schemas.microsoft.com/ink/2010/main" type="line" rotatedBoundingBox="6669,4420 8762,4659 8655,5598 6562,5358"/>
            </emma:interpretation>
          </emma:emma>
        </inkml:annotationXML>
        <inkml:traceGroup>
          <inkml:annotationXML>
            <emma:emma xmlns:emma="http://www.w3.org/2003/04/emma" version="1.0">
              <emma:interpretation id="{1FCC912E-9A2E-42BF-8931-D4950F20E81A}" emma:medium="tactile" emma:mode="ink">
                <msink:context xmlns:msink="http://schemas.microsoft.com/ink/2010/main" type="inkWord" rotatedBoundingBox="6669,4420 8762,4659 8655,5598 6562,5358"/>
              </emma:interpretation>
              <emma:one-of disjunction-type="recognition" id="oneOf4">
                <emma:interpretation id="interp20" emma:lang="en-US" emma:confidence="0.5">
                  <emma:literal>PDA</emma:literal>
                </emma:interpretation>
                <emma:interpretation id="interp21" emma:lang="en-US" emma:confidence="0.5">
                  <emma:literal>p DA</emma:literal>
                </emma:interpretation>
                <emma:interpretation id="interp22" emma:lang="en-US" emma:confidence="0">
                  <emma:literal>P DA</emma:literal>
                </emma:interpretation>
                <emma:interpretation id="interp23" emma:lang="en-US" emma:confidence="0">
                  <emma:literal>PDAK</emma:literal>
                </emma:interpretation>
                <emma:interpretation id="interp24" emma:lang="en-US" emma:confidence="0">
                  <emma:literal>p DA/</emma:literal>
                </emma:interpretation>
              </emma:one-of>
            </emma:emma>
          </inkml:annotationXML>
          <inkml:trace contextRef="#ctx0" brushRef="#br0" timeOffset="3840.2798">1575 3684,'0'0,"-26"-25,26 0,26 25,24 0,-50 50,26-50,-26 51,25-25,-25-1,26 0,-26 26,0-25,25-1,-25 26,0-26,0 1,0 24,0-24,0-1,0 1,0-1,0 0,0 1,0-1,-25-25</inkml:trace>
          <inkml:trace contextRef="#ctx0" brushRef="#br0" timeOffset="4093.4259">1702 3532,'0'0,"0"-25,25 25,0-26,1 26,-1 0,1 0,24 0,-24 0,-1 0,26 0,-26 26,1-26,-26 50,25-50,-25 26,0-1,0 26,0-26,0 1,0-1,0 1,-25-1,25 0,-51-25,51 26,-51-1,26-25,-26 0,26 26,-1-26,1 0</inkml:trace>
          <inkml:trace contextRef="#ctx0" brushRef="#br0" timeOffset="4327.2079">2362 3532,'0'51,"0"-26,51 1,-51-1,25-25,-25 25,26 1,-26-1,25 1,-25 24,25-24,-25-1,0 1,0-1,0 0,0 1</inkml:trace>
          <inkml:trace contextRef="#ctx0" brushRef="#br0" timeOffset="4580.1512">2514 3532,'26'0,"-1"0,1 0,-1 0,0 0,1 25,-1-25,1 26,24-26,-24 51,-1-26,1 0,-1 1,-25-1,0 1,0-1,0 0,0 1,-51-1,51 1,-51-1,26 0,-26 1,26-26,-26 25,26-25,-26 26,25-26,1 0,0 0</inkml:trace>
          <inkml:trace contextRef="#ctx0" brushRef="#br0" timeOffset="4844.2665">3327 3481,'-25'26,"25"-1,-26-25,26 51,-25-26,25 1,-25-1,25 0,-26 1,26-1,0 1,0-1,-25 26,25-26,0 1,-26-1,26 0,-25 1,25-1,0 1,-25-26,-1 0</inkml:trace>
          <inkml:trace contextRef="#ctx0" brushRef="#br0" timeOffset="5220.0294">3276 3837,'0'-26,"51"26,0-25,-26 25,1-25,25 25,-26-26,0 1</inkml:trace>
          <inkml:trace contextRef="#ctx0" brushRef="#br0" timeOffset="5043.2665">3353 3481,'0'0,"25"26,0 24,1-24,-26-1,25 1,-25-1,26 0,-1 1,-25-1,25 1,-25-1,26 0,-26 1,25-1,-25 1,26-1,-26 0,25 1</inkml:trace>
        </inkml:traceGroup>
      </inkml:traceGroup>
    </inkml:traceGroup>
    <inkml:traceGroup>
      <inkml:annotationXML>
        <emma:emma xmlns:emma="http://www.w3.org/2003/04/emma" version="1.0">
          <emma:interpretation id="{11F8BC9A-9385-495B-9C0F-978532296EF3}" emma:medium="tactile" emma:mode="ink">
            <msink:context xmlns:msink="http://schemas.microsoft.com/ink/2010/main" type="paragraph" rotatedBoundingBox="1969,5517 24683,6452 24612,8182 1898,72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88F10A-3CD8-428E-AB42-2638C4060DEA}" emma:medium="tactile" emma:mode="ink">
              <msink:context xmlns:msink="http://schemas.microsoft.com/ink/2010/main" type="line" rotatedBoundingBox="1969,5517 24683,6452 24612,8182 1898,7248"/>
            </emma:interpretation>
          </emma:emma>
        </inkml:annotationXML>
        <inkml:traceGroup>
          <inkml:annotationXML>
            <emma:emma xmlns:emma="http://www.w3.org/2003/04/emma" version="1.0">
              <emma:interpretation id="{8417FB4A-A4F1-4EDE-AA12-7589ADEE2939}" emma:medium="tactile" emma:mode="ink">
                <msink:context xmlns:msink="http://schemas.microsoft.com/ink/2010/main" type="inkWord" rotatedBoundingBox="1969,5517 6080,5686 6009,7417 1898,7248"/>
              </emma:interpretation>
              <emma:one-of disjunction-type="recognition" id="oneOf5">
                <emma:interpretation id="interp25" emma:lang="en-US" emma:confidence="0.5">
                  <emma:literal>{abbe,</emma:literal>
                </emma:interpretation>
                <emma:interpretation id="interp26" emma:lang="en-US" emma:confidence="0">
                  <emma:literal>{abbs,</emma:literal>
                </emma:interpretation>
                <emma:interpretation id="interp27" emma:lang="en-US" emma:confidence="0">
                  <emma:literal>{ab,</emma:literal>
                </emma:interpretation>
                <emma:interpretation id="interp28" emma:lang="en-US" emma:confidence="0">
                  <emma:literal>{abb.,</emma:literal>
                </emma:interpretation>
                <emma:interpretation id="interp29" emma:lang="en-US" emma:confidence="0">
                  <emma:literal>{abb.</emma:literal>
                </emma:interpretation>
              </emma:one-of>
            </emma:emma>
          </inkml:annotationXML>
          <inkml:trace contextRef="#ctx0" brushRef="#br1" timeOffset="60385.6071">-1702 5386,'0'-25,"0"-1,0 1,0 0,0-1,0 1,-25-1,-1 26,1 0,25-25,-26 25,1 0,0 0,-1 0,1 25,-1 1,1-1,25 1,-25-1,-1 0,26 1,-25-1,25 1,-26-1,26 0,-25 1,25-1,0 1,0-1,0 0,-25-25,25 26,0-1,0 1,50-26,-24 0,-1 0,1 0,-1 0,0 0,1-26,-1 26,1-25,-1-26,0 51,-25-25,26-1,-1 26,-25-25,26 25,-26-26,25 1,0 25,-25-25,0-1,0 1,0-1,0 1,0 76,0-26,0 1,0-1,0 0,0 1,26-26,-26 25,0 1,25-26,-25 25,26 0,-26 1,25-26,-25 25,25-25,-25 26,26-26,-26 25,25-25,1 0,-26 25,25-25,0 0,1 0,-1 0,1 0,-1-25</inkml:trace>
          <inkml:trace contextRef="#ctx0" brushRef="#br2" timeOffset="17869.5781">-2591 4624,'0'-25,"0"-1,0 1,0 0,-25-1,25 1,0-1,0 1,-26 25,26-25,-25 25,-1 0,1 0,0 0,-1 25,1-25,25 51,-26-51,1 25,0 26,-1-26,26 1,0-1,-25-25,25 26,0-1,-26 26,26-26,0 1,0-1,0 0,0 1,0-1,0 1,0-1,0 0,51 1,-51 25,0-26,0 0,0 1,0-1,0 1,0-1,0 0,-51 1,51-1,-25 1,25-1,-51 0,51 1,-25-26,-1 25,1-25,0 26,-1-26,26-26,0-25,26 26,24 0,-24 25,-1 0,1 0,-1 0,0 0,-25 50,26-50,-26 26,25 25,-25-26,0 0,0 1,0-1,0 1,0-1,0 0,0 1,0-1,0 1,0-1,-25 0,25 1,0-1,-26 1,26-1,0 0,0 1,0-1,0 1,0-1,0 26,0-26,0 1,51-1,-25 0,24-25,-24 26,-1-26,1 0,-1 0,0 0,1 0</inkml:trace>
          <inkml:trace contextRef="#ctx0" brushRef="#br1" timeOffset="61512.2413">-864 5056,'0'-25,"-25"25,25 25,0 0,0 26,0-25,0-1,0 0,0 1,0-1,0 1,0-1,0 26,0-26,0 1,0-1,0 0,25 1,-25-1,0 1,0-1,0 0,0 1,0-1,0 1,0-1,0-50,0-1,0 1,0-1,0 1,51 0,-26 25,-25-26,26 26,-1 0,1 0,-1 0,0 0,1 0,-1 0,1 26,-1-26,-25 25,25-25,-25 25,26-25,-26 26,0-1,0 1,0-1,-51-25,26 25,-1-25,1 26,-1-26,1 0,0 25,-1-25,1 0,-1 0,1 0,0 0,-1 0,26-25,-25 25,25-26</inkml:trace>
          <inkml:trace contextRef="#ctx0" brushRef="#br1" timeOffset="63248.7637">-26 5183,'0'-25,"0"-1,-25 26,25-25,0 50,0 1,0 24,0-24,0-1,0 1,25-1,-25 0,0 1,0-1,0 1,26-1,-26 0,0 1,0-1,0 1,0-1,0 0,0 1,0-1,0 1,0-1,0 0,0 1,0-52,0 1,0 0,0-1,0 1,0-1,25 1,26 0,-26 25,1-26,-1 26,1 0,-1 0,0 26,1-26,-26 50,25-50,-25 26,0-1,0 1,0-1,0 0,-25-25,25 26,-26-26,-24 0,50 25,-26-25,1 0,-1 0,1 0,0 0,-1 0,1 0,-1 0,26-25,-25 25,25-26,0 1</inkml:trace>
          <inkml:trace contextRef="#ctx0" brushRef="#br1" timeOffset="63655.2292">940 5843,'0'51,"0"-25,0-1,0 0,0 1,0-1,-26 1,26-1,0 0,-25-25,25 26,-26-26,26 25,-25 1,0-26</inkml:trace>
        </inkml:traceGroup>
        <inkml:traceGroup>
          <inkml:annotationXML>
            <emma:emma xmlns:emma="http://www.w3.org/2003/04/emma" version="1.0">
              <emma:interpretation id="{E14ACC0D-ACAD-46F5-AB8D-D6DDA74AB3F0}" emma:medium="tactile" emma:mode="ink">
                <msink:context xmlns:msink="http://schemas.microsoft.com/ink/2010/main" type="inkWord" rotatedBoundingBox="6880,6229 9584,6341 9543,7343 6839,7232"/>
              </emma:interpretation>
              <emma:one-of disjunction-type="recognition" id="oneOf6">
                <emma:interpretation id="interp30" emma:lang="en-US" emma:confidence="0.5">
                  <emma:literal>ab,</emma:literal>
                </emma:interpretation>
                <emma:interpretation id="interp31" emma:lang="en-US" emma:confidence="0">
                  <emma:literal>arb,</emma:literal>
                </emma:interpretation>
                <emma:interpretation id="interp32" emma:lang="en-US" emma:confidence="0">
                  <emma:literal>abs,</emma:literal>
                </emma:interpretation>
                <emma:interpretation id="interp33" emma:lang="en-US" emma:confidence="0">
                  <emma:literal>aby</emma:literal>
                </emma:interpretation>
                <emma:interpretation id="interp34" emma:lang="en-US" emma:confidence="0">
                  <emma:literal>abo,</emma:literal>
                </emma:interpretation>
              </emma:one-of>
            </emma:emma>
          </inkml:annotationXML>
          <inkml:trace contextRef="#ctx0" brushRef="#br1" timeOffset="66904.2511">2133 5412,'0'25,"26"-25,-1 0,-25-25,0-1,0 1,0-1,0 1,0 0,-25 25,-1 0,26-26,-25 1,0 25,-1 0,1 0,-1 0,26 25,-25-25,0 0,25 26,-26-1,1 0,25 1,-26-1,26 1,-25-1,25 0,-25 1,25-1,-26 1,26-1,0 0,0 1,-25-1,25 1,0-1,0 0,51 1,-26-26,0 0,1 0,-1 0,1-51,-1 51,0 0,-25-25,26 25,-1 0,-25-51,26 25,-26 1,25 0,-25-1,25 1,-25-1,0 1,0 0,26 25,-26-26,0 1,0-1,0 52,0-1,25-25,-25 51,26-26,-26 1,0-1,0 1,25-26,-25 25,25 0,-25 1,26-1,-26 1,25-26,-25 25,26-25,-26 25,25-25,0 0,1 0,-1 0,1 0,-1 0,0 0</inkml:trace>
          <inkml:trace contextRef="#ctx0" brushRef="#br1" timeOffset="67591.2544">2972 5386,'0'-25,"-26"25,26-26,-25 1,-1 25,26-25,-25 25,25-26,-25 26,-1 0,1 0,25 51,-26-51,26 25,-25-25,0 51,25-25,-26-1,1 0,25 1,-26-1,26 1,-25-1,25 0,0 1,-25-1,25 1,0-1,0 0,25 1,26-26,-26 0,1 0,-1 0,-25-26,25 26,-25-25,26 25,-1-25,1-26,-26 25,25 1,-25 0,25 25,-25-26,0 52,0 24,26-50,-26 26,0-1,25-25,-25 26,26-1,-1 0,-25 1,25-26,-25 25,26-25,-26 26,25-26,-25 25,26 0,-1-25,-25 26,25-26</inkml:trace>
          <inkml:trace contextRef="#ctx0" brushRef="#br1" timeOffset="69035.2613">3480 5183,'0'-25,"0"75,0-24,0-1,0 1,0-1,0 0,0 26,0-25,0-1,-51 0,51 1,0-1,0 26,0-26,0 1,0-1,0 1,0-1,0 0,0 1,0-1,0 1,0-52,0 1,0-1,0 1,0 0,0-1,0 1,0-1,25 26,-25-25,26 0,-1-1,0 26,1 0,-1 0,1 0,-1 0,0 0,-25 26,26-26,-1 25,-25 0,26 1,-26-1,0 1,0-1,25 0,-25 1,-51-26,26 0,25 25,-26-25,-24 0,24 0,1 0,-1 0,1 0,0 0,-1-25,1 25,25-26,0 1</inkml:trace>
          <inkml:trace contextRef="#ctx0" brushRef="#br1" timeOffset="69567.9243">4470 5920,'0'25,"0"0,0 1,0-1,0 1,-51-1,51 0,-25 1,25-1,0 1,0-1,-25-25</inkml:trace>
        </inkml:traceGroup>
        <inkml:traceGroup>
          <inkml:annotationXML>
            <emma:emma xmlns:emma="http://www.w3.org/2003/04/emma" version="1.0">
              <emma:interpretation id="{C0ABA099-761A-49AB-A84E-ABEB28DECBA5}" emma:medium="tactile" emma:mode="ink">
                <msink:context xmlns:msink="http://schemas.microsoft.com/ink/2010/main" type="inkWord" rotatedBoundingBox="10136,6043 14336,6216 14292,7296 10091,7123">
                  <msink:destinationLink direction="with" ref="{36B5602E-7036-4D1D-A437-C6D17BF6EE72}"/>
                </msink:context>
              </emma:interpretation>
              <emma:one-of disjunction-type="recognition" id="oneOf7">
                <emma:interpretation id="interp35" emma:lang="en-US" emma:confidence="0.5">
                  <emma:literal>abt</emma:literal>
                </emma:interpretation>
                <emma:interpretation id="interp36" emma:lang="en-US" emma:confidence="0">
                  <emma:literal>abt,</emma:literal>
                </emma:interpretation>
                <emma:interpretation id="interp37" emma:lang="en-US" emma:confidence="0">
                  <emma:literal>ab*</emma:literal>
                </emma:interpretation>
                <emma:interpretation id="interp38" emma:lang="en-US" emma:confidence="0">
                  <emma:literal>abbot</emma:literal>
                </emma:interpretation>
                <emma:interpretation id="interp39" emma:lang="en-US" emma:confidence="0">
                  <emma:literal>abbot,</emma:literal>
                </emma:interpretation>
              </emma:one-of>
            </emma:emma>
          </inkml:annotationXML>
          <inkml:trace contextRef="#ctx0" brushRef="#br1" timeOffset="72880.2705">7594 5081,'0'26,"0"25,26-26,-26 0,0 1,0-1,0 26,0-26,0 1,0 25,0-26,0 0,0 1,0-1,0 1,0-1,0 0,0 1,0-1,0 1,-26-26,1-51,25 25,0 1,0 0,51 25,-51-26,25 26,-25-25,51 25,-26 0,1 0,-1 0,1 0,-26 51,25-51,-25 25,25-25,-25 25,0 1,0-1,0 1,-25-1,25 0,-51-25,26 0,-1 0,1 0,0 0,-1 0,26-25,-25 0</inkml:trace>
          <inkml:trace contextRef="#ctx0" brushRef="#br1" timeOffset="73460.2235">8179 5056,'0'-25,"0"75,0-24,0-1,0 1,0 24,0-24,0 25,25-26,-25 26,0-26,0 26,0-26,0 1,0-1,0 1,0-1,0 0,0 1,0-1,0 1,-25-26,25-26,0 1,0-1,0 1,0 0,50-1,-24 1,-1 25,1 0,-1 0,0 0,1 0,-1 0,1 0,-1 25,-25 1,25-26,-25 25,0 0,0 26,0-25,-50-26,24 25,1-25,25 25,-51-25,26 0,-1 0,1 0,25-25,-26 25,26-25</inkml:trace>
          <inkml:trace contextRef="#ctx0" brushRef="#br1" timeOffset="231240.1143">8763 5564,'-26'0,"52"0,-1 0,1 0,-1 0,0 0,1 0,-1 0,1 0,-1 0,0 0,1 0,-1 0,-25-25,26 25,-1 0,-25-26</inkml:trace>
          <inkml:trace contextRef="#ctx0" brushRef="#br1" timeOffset="230024.3532">8788 5208,'0'-25,"0"0,0 50,0 0,26-25,-26 51,0 0,25-26,-25 1,0-1,0 26,0-26,0 1,0 25,0-26,0 0,25 1,-25-1,0 1,0-1,0 0,0 1,0-1,0 1,0-1,0 0,0 1,0-1,0-50</inkml:trace>
          <inkml:trace contextRef="#ctx0" brushRef="#br1" timeOffset="230703.198">8788 5462,'26'0,"-26"-25,25 25,26 0,-26 0,1-25,-1 25,0 0,1 0,-1 0,1-26,-1 26,0 0,1 0,-1 0,1-25,-1 25,0 0</inkml:trace>
          <inkml:trace contextRef="#ctx0" brushRef="#br1" timeOffset="230360.1282">9042 5259,'0'0,"0"26,0-1,0 0,0 1,0-1,0 1,0-1,0 0,0 1,0-1,0 1,26-1,-26 0,0 1,0-1,25-25,-25 26,0-1,25 0,-25 1,0-1,0 1,0-1</inkml:trace>
          <inkml:trace contextRef="#ctx0" brushRef="#br1" timeOffset="73924.9421">9118 5818,'0'25,"0"1,0 25,0-26,0 0,-25 1,25-1,0 1,-25-1,25 0,0 1,-26-26,26 25</inkml:trace>
          <inkml:trace contextRef="#ctx0" brushRef="#br1" timeOffset="72347.6627">7010 5285,'-25'0,"25"-26,-26 26,26-25,-25 25,0 0,-1 51,1-26,-1-25,26 51,-25-26,0 1,25-1,-26 0,26 1,-25-1,25 1,0-1,0 0,-26 1,26-1,0 1,0-1,51-25,-25 0,-1 0,0-51,1 51,-26-25,25 25,1-26,-1 1,-25 0,25-1,-25 1,26 25,-26-26,25 26,-25 26,0-1,26 1,-26 24,25-24,-25-1,0 1,25-1,-25 0,0 1,26-1,-1-25,1 0</inkml:trace>
          <inkml:trace contextRef="#ctx0" brushRef="#br1" timeOffset="71320.1468">5334 5208,'25'0,"1"0,-26-25,0 0,0-1,-26 1,1 25,-1 0,1 0,25 25,-25-25,-1 26,1 24,-1-50,26 26,-25-1,25 1,-25-1,-1 0,26 26,-25-25,25-1,-26 0,26 26,0-25,-25-1,25 0,0 1,0-1,0 1,0-1,0 0,25-25,26 0,-25 0,-1 0,0 0,1-25,-1 25,1-25,-1 25,0-26,1 26,-26-51,25 26,1 25,-26-25,0-1,25 1,-25-1,0 1,0 0,25-1,-25 1,0-1,0 1,0 0,0-1,0 1,0 50,26 26,-26-26,25 1,-25-1,0 1,26-1,-26 0,0 1,25-1,-25 1,0-1,25-25,-25 25,0 1,26-26,-26 25,25-25,1 0,-1 0,0 0,-25-25</inkml:trace>
          <inkml:trace contextRef="#ctx0" brushRef="#br1" timeOffset="71864.8248">6147 5335,'25'-25,"-25"0,0-1,0 1,0-1,0 1,-25 25,25-25,-26 25,1 0,25 25,-26-25,26 51,-25-26,0 1,25-1,-26 0,1 1,25 25,-26-26,26 0,-25 1,25-1,0 1,-25-1,25 0,0 1,0-1,0 1,25-26,26 0,-26 0,1 0,-1-26,0 26,1-25,-1 25,1-51,-1 51,0-25,-25-1,26 1,-1 25,1-26,-26 1,25 25,-25-25,0-1,25 26,-25 26,0-1,0 26,26-51,-26 25,0 1,0-1,25-25,-25 25,0 1,26-26,-26 25,25-25,-25 26,25-26,1 0</inkml:trace>
        </inkml:traceGroup>
        <inkml:traceGroup>
          <inkml:annotationXML>
            <emma:emma xmlns:emma="http://www.w3.org/2003/04/emma" version="1.0">
              <emma:interpretation id="{74D8E4D9-815C-4A0C-BBB2-6C26885DF4CE}" emma:medium="tactile" emma:mode="ink">
                <msink:context xmlns:msink="http://schemas.microsoft.com/ink/2010/main" type="inkWord" rotatedBoundingBox="14820,6416 19718,6618 19672,7752 14774,7551"/>
              </emma:interpretation>
              <emma:one-of disjunction-type="recognition" id="oneOf8">
                <emma:interpretation id="interp40" emma:lang="en-US" emma:confidence="0.5">
                  <emma:literal>abbs,</emma:literal>
                </emma:interpretation>
                <emma:interpretation id="interp41" emma:lang="en-US" emma:confidence="0">
                  <emma:literal>ab,</emma:literal>
                </emma:interpretation>
                <emma:interpretation id="interp42" emma:lang="en-US" emma:confidence="0">
                  <emma:literal>abbe,</emma:literal>
                </emma:interpretation>
                <emma:interpretation id="interp43" emma:lang="en-US" emma:confidence="0">
                  <emma:literal>abbe</emma:literal>
                </emma:interpretation>
                <emma:interpretation id="interp44" emma:lang="en-US" emma:confidence="0">
                  <emma:literal>abb.</emma:literal>
                </emma:interpretation>
              </emma:one-of>
            </emma:emma>
          </inkml:annotationXML>
          <inkml:trace contextRef="#ctx0" brushRef="#br1" timeOffset="76427.1973">12674 5412,'-25'0,"0"25,25 26,0-26,0 1,0-1,0 0,0 26,0-25,0-1,0 0,0 1,0-1,0 1,0-1,25-25,-25 25,0 1,0-52,0 1,0-26,25 51,-25-25,51 25,-25 0,-1 0,0 0,1 0,-1 0,1 0,-1 0,-25 25,25-25,-25 51,26-51,-26 25,0 26,0-25,0-1,-51-25,51 25,-25-25,25 26,-51-26,25 25,1-25,0 0,-1 0,1 0,-1 0,26-25,0-26</inkml:trace>
          <inkml:trace contextRef="#ctx0" brushRef="#br1" timeOffset="76856.2646">13284 5488,'0'51,"-25"-26,25 0,0 1,0-1,0 1,0-1,0 0,0 1,0-1,0 1,0-1,0 0,0 1,25-1,-25 1,0-1,0-50,0-1,0-25,51 51,-51-25,25 25,26 0,-26 0,1 0,-1 0,1 0,-1 0,-25 25,25-25,-25 26,26-26,-26 51,0-26,0 0,0 1,-51-26,51 25,-51 1,26-26,-1 25,-24-25,24 25,1-25,-1 0,1 0,0 0,25-50</inkml:trace>
          <inkml:trace contextRef="#ctx0" brushRef="#br1" timeOffset="77314.0585">13944 5539,'0'0,"-25"0,25 50,0-24,0 25,0-26,0 0,0 1,0-1,0 1,0-1,0 0,0 1,0-1,0 1,0-1,0 0,0-50,0 0,51-1,-26 26,-25-25,51 25,-26 0,1 0,-1 0,1 0,-26 25,25-25,-25 26,0 24,25-50,-25 26,0-1,0 1,-50-26,50 25,-51-25,0 25,26-25,-1 0,1 0,-1 0,1 0,0 0,-1 0</inkml:trace>
          <inkml:trace contextRef="#ctx0" brushRef="#br1" timeOffset="77544.1714">14605 6199,'0'25,"0"1,0-1,0 1,-26-1,26 26,-50-26,50 1,-26 24,26-24,-25-1,25 1,-26-1,1-25,25 25</inkml:trace>
          <inkml:trace contextRef="#ctx0" brushRef="#br1" timeOffset="74716.2689">9982 5462,'0'-25,"0"0,-51-1,51 1,-25 25,-1-26,1 26,25-25,-25 25,-1 0,26 51,0-26,0 1,-25-1,25 26,-26-26,26 1,0-1,-25 0,25 1,0-1,0 1,0-1,0 0,0 1,0-1,25-25,-25 26,26-26,-1 0,1 0,-1-51,0 25,1 26,-26-50,25 24,1 1,-1-1,-25 1,25 0,-25-1,26 26,-1 26,-25-1,0 26,26-26,-26 1,0-1,25 0,-25 1,25-1,1 1,-1-26,1 0,-1 0,0 0</inkml:trace>
          <inkml:trace contextRef="#ctx0" brushRef="#br1" timeOffset="75160.0514">10719 5462,'0'0,"-51"0,51-25,-26 25,1 0,25-25,-25 25,-1 0,1 0,25 50,-26-50,26 26,0-1,-25 1,25-1,0 0,0 1,-25-1,25 1,0-1,0 0,0 1,0-1,0 1,25-26,26 0,-51-51,25 51,1-26,-1-24,0 24,-25 1,26-1,-1 1,1 25,-26 51,0-26,25 26,-25-26,0 1,25-26,-25 25,0 1,26-26,-26 25,25-25,1 25,-1-25</inkml:trace>
          <inkml:trace contextRef="#ctx0" brushRef="#br1" timeOffset="75541.276">11303 5589,'0'0,"0"-25,-26 25,26-25,-25 25,-26 0,26 0,-1 0,1 0,0 25,-1 26,1-51,25 25,-26 1,26-1,0 0,0 1,-25-1,25 1,0-1,51-25,-26 0,-25-51,26 51,-1-25,0 25,-25-26,26 26,-26-25,25 25,-25-25,26 25,-1 0,-25 50,25-24,-25 25,26-26,-26 0,25 1,1-1,-1-25</inkml:trace>
          <inkml:trace contextRef="#ctx0" brushRef="#br1" timeOffset="75976.2644">11811 5361,'0'51,"-26"-26,26 0,0 1,0-1,0 1,0-1,0 0,0 1,0-1,26 1,-26-1,0 26,0-26,0 1,0-1,0 0,0 1,0-1,0 1,-26-26,26-51,0 25,0 1,51 25,-51-25,51 25,-26-26,1 26,-1 0,26 0,-26 0,1 0,-1 0,1 0,-1 26,0-1,1 26,-26-26,0 1,-51-26,51 25,-51 0,0-25,26 26,0-26,-1 0,1 0,-1 0</inkml:trace>
        </inkml:traceGroup>
        <inkml:traceGroup>
          <inkml:annotationXML>
            <emma:emma xmlns:emma="http://www.w3.org/2003/04/emma" version="1.0">
              <emma:interpretation id="{A85458E2-A2A4-4101-A9E4-0AC03A5CE820}" emma:medium="tactile" emma:mode="ink">
                <msink:context xmlns:msink="http://schemas.microsoft.com/ink/2010/main" type="inkWord" rotatedBoundingBox="20385,6946 20926,6968 20903,7521 20362,7498"/>
              </emma:interpretation>
              <emma:one-of disjunction-type="recognition" id="oneOf9">
                <emma:interpretation id="interp45" emma:lang="en-US" emma:confidence="0.5">
                  <emma:literal>a</emma:literal>
                </emma:interpretation>
                <emma:interpretation id="interp46" emma:lang="en-US" emma:confidence="0">
                  <emma:literal>A</emma:literal>
                </emma:interpretation>
                <emma:interpretation id="interp47" emma:lang="en-US" emma:confidence="0">
                  <emma:literal>9</emma:literal>
                </emma:interpretation>
                <emma:interpretation id="interp48" emma:lang="en-US" emma:confidence="0">
                  <emma:literal>q</emma:literal>
                </emma:interpretation>
                <emma:interpretation id="interp49" emma:lang="en-US" emma:confidence="0">
                  <emma:literal>at</emma:literal>
                </emma:interpretation>
              </emma:one-of>
            </emma:emma>
          </inkml:annotationXML>
          <inkml:trace contextRef="#ctx0" brushRef="#br1" timeOffset="79028.3989">15595 5996,'26'0,"-26"-26,0 1,0 0,0-1,0 1,0-1,0 1,-51 25,26 0,-1 25,1-25,-1 26,1 25,0-51,25 25,-26 0,1 1,25-1,-26 1,1-1,25 0,0 1,-25-1,25 1,0-1,0 0,0 1,0-1,0 1,25-26,0 0,1 0,-1 0,1-26,-1 26,-25-25,25 25,1-26,-1 1,1 0,-26-1,25 1,-25-1,25 26,-25-25,0 0,26 25,-26-26,0 1,0-1,0 1,0 50,0 26,0-25,0-1,0 0,25 1,-25-1,0 1,26 24,-26-24,25-1,-25 1,25-1,-25 0,26-25,-26 26,25-26,1 0,-1 0</inkml:trace>
        </inkml:traceGroup>
        <inkml:traceGroup>
          <inkml:annotationXML>
            <emma:emma xmlns:emma="http://www.w3.org/2003/04/emma" version="1.0">
              <emma:interpretation id="{B8DC395A-15F2-467C-97B4-EAF63C1DD526}" emma:medium="tactile" emma:mode="ink">
                <msink:context xmlns:msink="http://schemas.microsoft.com/ink/2010/main" type="inkWord" rotatedBoundingBox="21313,6928 24658,7066 24612,8177 21267,8039"/>
              </emma:interpretation>
              <emma:one-of disjunction-type="recognition" id="oneOf10">
                <emma:interpretation id="interp50" emma:lang="en-US" emma:confidence="0.5">
                  <emma:literal>bb,"</emma:literal>
                </emma:interpretation>
                <emma:interpretation id="interp51" emma:lang="en-US" emma:confidence="0">
                  <emma:literal>bb,'"</emma:literal>
                </emma:interpretation>
                <emma:interpretation id="interp52" emma:lang="en-US" emma:confidence="0">
                  <emma:literal>bb,"'</emma:literal>
                </emma:interpretation>
                <emma:interpretation id="interp53" emma:lang="en-US" emma:confidence="0">
                  <emma:literal>bubby...</emma:literal>
                </emma:interpretation>
                <emma:interpretation id="interp54" emma:lang="en-US" emma:confidence="0">
                  <emma:literal>blebby...</emma:literal>
                </emma:interpretation>
              </emma:one-of>
            </emma:emma>
          </inkml:annotationXML>
          <inkml:trace contextRef="#ctx0" brushRef="#br1" timeOffset="80983.7714">17577 5843,'0'0,"-26"0,26 51,0 0,0-26,0 1,0-1,0 1,0 24,0-24,0-1,0 1,0-1,0 0,0 1,0-1,-25 1,25-1,0 0,-26-25,26-50,26 24,-1 26,1 0,-1 0,0 0,1 0,-26 26,25-26,1 25,-26 0,25 1,-25-1,0 1,-51-1,0-25,1 25,24-25,1 0,-1 0,1-50</inkml:trace>
          <inkml:trace contextRef="#ctx0" brushRef="#br1" timeOffset="81396.5848">18135 5920,'-25'50,"25"-24,-25-26,25 51,0-26,-26 0,26 1,0-1,0 26,-25-26,25 1,0-1,0 1,0-1,-26 0,26 1,0-1,0 1,0-77,0 25,0 1,26 25,-26-25,51 25,-51-26,25 26,0 0,1 0,-1 0,1 0,-1 26,0-26,-25 25,0 0,0 1,0-1,-50-25,50 26,-26-26,-25 0,26 25,0-25,-1 0,-25 0,26 0</inkml:trace>
          <inkml:trace contextRef="#ctx0" brushRef="#br1" timeOffset="80076.2718">16281 5920,'0'-26,"0"1,0-1,0 52,0 25,0-26,0 0,0 26,0-25,0 24,0 1,0-25,-25 24,25-24,0 25,0-1,-26-24,26-1,0 26,0-26,0 1,-25-26,25 25,0 1,0-52,0-25,25 26,-25 0,26-1,-1 1,1-1,-1 1,0 0,1 25,-1 0,1-26,-1 26,0 0,1 0,-1 0,1 51,-26-26,25-25,-25 26,0-1,0 1,-51-26,0 0,26 0,0 25,-1-25,1 0,-1 0,1 0</inkml:trace>
          <inkml:trace contextRef="#ctx0" brushRef="#br1" timeOffset="80528.3068">16916 5843,'0'0,"0"-25,0 76,-25-51,25 25,0 1,0 24,-26-24,26-1,0 1,0-1,0 0,0 26,0-25,0-1,0 0,0 1,0-1,0 1,0-52,0 1,0-1,51 26,-51-25,26 25,-1 0,0-25,1 25,-1 0,1 0,-1 0,0 50,1-50,-26 26,25-1,-25 1,0-1,0 0,-51-25,51 26,-50-26,-1 25,25-25,1 0,0 0,-1-51</inkml:trace>
          <inkml:trace contextRef="#ctx0" brushRef="#br1" timeOffset="81981.2468">18491 6605,'0'26,"0"-1,-25-25,25 51,0-26,-26 1,26-1,-25 1,25-1,0 0,-26 1,26-1,-25 1,25-1,-25-25,25 25,-26-25</inkml:trace>
          <inkml:trace contextRef="#ctx0" brushRef="#br1" timeOffset="82275.224">18847 6504,'0'-26,"25"26</inkml:trace>
          <inkml:trace contextRef="#ctx0" brushRef="#br1" timeOffset="82438.1577">19126 6453,'25'0,"1"0</inkml:trace>
          <inkml:trace contextRef="#ctx0" brushRef="#br1" timeOffset="82580.8857">19558 6428,'-26'0</inkml:trace>
        </inkml:traceGroup>
      </inkml:traceGroup>
    </inkml:traceGroup>
  </inkml:traceGroup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4:11.35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7F46D05-FEAC-4C17-AA0F-A6DB5A36AC64}" emma:medium="tactile" emma:mode="ink">
          <msink:context xmlns:msink="http://schemas.microsoft.com/ink/2010/main" type="writingRegion" rotatedBoundingBox="946,1013 2816,1027 2808,1970 939,1955"/>
        </emma:interpretation>
      </emma:emma>
    </inkml:annotationXML>
    <inkml:traceGroup>
      <inkml:annotationXML>
        <emma:emma xmlns:emma="http://www.w3.org/2003/04/emma" version="1.0">
          <emma:interpretation id="{CD182385-F0B0-4EEC-869E-5903ACD2821A}" emma:medium="tactile" emma:mode="ink">
            <msink:context xmlns:msink="http://schemas.microsoft.com/ink/2010/main" type="paragraph" rotatedBoundingBox="946,1013 2816,1027 2808,1970 939,19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FD429A-D3A3-4E23-B64B-379B40669A57}" emma:medium="tactile" emma:mode="ink">
              <msink:context xmlns:msink="http://schemas.microsoft.com/ink/2010/main" type="line" rotatedBoundingBox="946,1013 2816,1027 2808,1970 939,1955"/>
            </emma:interpretation>
          </emma:emma>
        </inkml:annotationXML>
        <inkml:traceGroup>
          <inkml:annotationXML>
            <emma:emma xmlns:emma="http://www.w3.org/2003/04/emma" version="1.0">
              <emma:interpretation id="{0BD62966-2B3D-4083-AF5B-501B813E854B}" emma:medium="tactile" emma:mode="ink">
                <msink:context xmlns:msink="http://schemas.microsoft.com/ink/2010/main" type="inkWord" rotatedBoundingBox="946,1013 1403,1016 1396,1882 939,1878"/>
              </emma:interpretation>
              <emma:one-of disjunction-type="recognition" id="oneOf0">
                <emma:interpretation id="interp0" emma:lang="en-US" emma:confidence="0.5">
                  <emma:literal>L</emma:literal>
                </emma:interpretation>
                <emma:interpretation id="interp1" emma:lang="en-US" emma:confidence="0">
                  <emma:literal>h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2</emma:literal>
                </emma:interpretation>
                <emma:interpretation id="interp4" emma:lang="en-US" emma:confidence="0">
                  <emma:literal>£</emma:literal>
                </emma:interpretation>
              </emma:one-of>
            </emma:emma>
          </inkml:annotationXML>
          <inkml:trace contextRef="#ctx0" brushRef="#br0">-3912-75,'-25'0,"25"-25,0-1,0 77,0 0,0-26,0 26,0 0,0 0,-51 0,51-1,0 27,-25-27,25 1,-26 0,26-26,-25 26,25 0,-26-26,1 1,25-1,0 1,0-1,-25-25,25-25,0-1,25 1,0-26,26 26,-25 25,-1 0,0 0,1 0,-1 0,1 0,-1 25,0-25,1 0,-1 51,1-26,-1-25,-25 26,25-26,1 0</inkml:trace>
        </inkml:traceGroup>
        <inkml:traceGroup>
          <inkml:annotationXML>
            <emma:emma xmlns:emma="http://www.w3.org/2003/04/emma" version="1.0">
              <emma:interpretation id="{51BDE513-0D5A-450A-8B75-75C69E13F9B0}" emma:medium="tactile" emma:mode="ink">
                <msink:context xmlns:msink="http://schemas.microsoft.com/ink/2010/main" type="inkWord" rotatedBoundingBox="2238,1368 2813,1373 2808,1970 2233,1965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:</emma:literal>
                </emma:interpretation>
                <emma:interpretation id="interp8" emma:lang="en-US" emma:confidence="0">
                  <emma:literal>y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1" timeOffset="-31951.3992">-2286 814</inkml:trace>
          <inkml:trace contextRef="#ctx0" brushRef="#br0" timeOffset="1013.036">-2820 636,'-25'26,"50"-26,26 0,-25 0,-1 0,0 0,1 0,-1 0,1 0,-1 0</inkml:trace>
          <inkml:trace contextRef="#ctx0" brushRef="#br0" timeOffset="809.7388">-2769 281,'0'-26,"-25"26,50 0,-25-25,51 25,-26 0,1 0,-1 0,1 0,-1 0,0 0,1 0</inkml:trace>
        </inkml:traceGroup>
      </inkml:traceGroup>
    </inkml:traceGroup>
  </inkml:traceGroup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7:25.34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F99FC7D3-564D-4D89-B925-621782634CB3}" emma:medium="tactile" emma:mode="ink">
          <msink:context xmlns:msink="http://schemas.microsoft.com/ink/2010/main" type="inkDrawing" rotatedBoundingBox="3020,7543 5433,7447 5436,7534 3024,7630" semanticType="underline" shapeName="Other">
            <msink:sourceLink direction="with" ref="{0B1A410B-B20C-40BF-99C1-F15EE64192AF}"/>
            <msink:sourceLink direction="with" ref="{A5191758-3298-426C-8AA5-6CE6032FF91A}"/>
          </msink:context>
        </emma:interpretation>
      </emma:emma>
    </inkml:annotationXML>
    <inkml:trace contextRef="#ctx0" brushRef="#br0">0 55,'0'26,"51"-26,-25 0,-1 0,-25 25,25-25,1 0,-1 0,1 0,-1 0,0 0,1 0,-1 0,1 0,-1 0,0 0,1 0,-1 0,1 0,-1 0,0 0,1 0,-1 0,1 0,-1 0,0 0,1 0,-1 0,1 0,-1 0,0 0,1 0,-1 0,1 0,-26-25,25 25,0 0,1 0,-1 0,1-26,-1 26,0 0,1 0,-1 0,1 0,-1 0,0 0,1 0,-1 0,1 0,-1 0,0 0,1 0,-1 0,1 0,-1 0,0 0,1 0,-1 0,1 0,-1 0,0 0,1 0,-1 0,1-25,-1 25,0 0,1 0,-1 0,1 0,-1 0,0 0,1 0,-1 0,1 0,-1 0,0 0,1 0,-1 0,1 0,-1 25,0-25,1 0,-1 0,1 0,-1 0,0 0,1 0,-1 0,-25-25,26 25,-1-26,0 26,1 0,-1 0,1 0,-1 0,0 0</inkml:trace>
  </inkml:traceGroup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7:31.25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D14D0281-1508-42B6-BDA7-2697EC98470E}" emma:medium="tactile" emma:mode="ink">
          <msink:context xmlns:msink="http://schemas.microsoft.com/ink/2010/main" type="inkDrawing" rotatedBoundingBox="3437,10823 3535,13003 2290,13059 2192,10879" hotPoints="3378,10903 3408,12961 2425,12976 2394,10918" semanticType="enclosure" shapeName="Rectangle">
            <msink:sourceLink direction="with" ref="{BC3DF934-20D4-446E-B646-4ECDA4E7874D}"/>
          </msink:context>
        </emma:interpretation>
      </emma:emma>
    </inkml:annotationXML>
    <inkml:trace contextRef="#ctx0" brushRef="#br0">914 0,'0'51,"0"0,0-26,0 26,26 0,-26 0,0-1,25 1,-25 0,0 25,51-25,-51 25,0-25,0 25,25-25,1 25,-26-25,0 0,25 0,-25-1,0 27,26-27,-26-24,0 25,0 25,25-25,-25-26,0 26,0 0,0-1,0 1,0-25,0-1,0 26,25-26,-25 1,0-1,0 0,0 1,0-1,0-50,-50 25,24 0,1 0,25-26,-26 26,26-25,-25 25,0 0,-1 0,1 0,-1 0,1 0,0 0,-1 0,-25 0,26 0,0 0,-26 0,0 25,26-25,-26 0,0 0,0 26,26-26,-26 0,0 25,26-25,-26 0,26 0,-26 0,25 26,1-26,0 0,-1 0,1 0,-1 0,1 0,25-26</inkml:trace>
    <inkml:trace contextRef="#ctx0" brushRef="#br0" timeOffset="6785.1233">940-152,'0'51,"0"-26,-26 0,26 1,-25-26,25 25,-25-25,-1 26,1-26,25 25,-26-25,26 25,-25-25,25 26,-25-26,25 25,-26-25,26 26,-25-26,25 25,-26-25,26 25,-25 1,25-1,-25-25,-1 26,26-1,-25-25,25 25,-26-25,26 26,-25-26,25 25,0 1,-25-26,25 25,-26-25,26 25,-25-25,25 26,-26-26,26 25,-25 1,0-1,-1 0,1-25,25 26,-26-26,26 25,-25-25,25 26,-25-1,-1 0,1 1,-1-26,26 25,-25-25,25 26,-25-26,25 25,-26-25,26 25,0 1,-25-26,25 25,25-25,-25-25</inkml:trace>
    <inkml:trace contextRef="#ctx0" brushRef="#br0" timeOffset="-659.3051">25-203,'0'0,"0"-25,0 50,-25 0,25 1,0-1,0 26,0 0,0-26,0 51,0-25,0 25,0-25,0 25,0 1,0-1,0-25,0 25,0 0,0-25,0 0,0 25,0-25,0-1,-25 1,25 0,0 0,0 0,0-1,0 1,0 0,-26 0,26 0,0-1,0 1,0 0,0 0,-25-26,25 26,0-26,0 1,0-1,0 1,0-1,0 0,25-25,-25-25</inkml:trace>
  </inkml:traceGroup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8:01.78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36B5602E-7036-4D1D-A437-C6D17BF6EE72}" emma:medium="tactile" emma:mode="ink">
          <msink:context xmlns:msink="http://schemas.microsoft.com/ink/2010/main" type="inkDrawing" rotatedBoundingBox="10108,7442 13385,7318 13394,7562 10117,7685" semanticType="underline" shapeName="Other">
            <msink:sourceLink direction="with" ref="{C0ABA099-761A-49AB-A84E-ABEB28DECBA5}"/>
            <msink:destinationLink direction="with" ref="{2327E66E-203C-4E9F-B9AB-FECCEC493657}"/>
          </msink:context>
        </emma:interpretation>
      </emma:emma>
    </inkml:annotationXML>
    <inkml:trace contextRef="#ctx0" brushRef="#br0">0 105,'0'25,"25"-25,1 0,-1 0,1 0,-1 25,0-25,1 0,-1 0,1 0,-1 0,0 0,1 0,-1 0,1 0,-1 0,0 0,1 0,-1 0,1 0,-1 0,-25 26,25-26,1 0,-1 0,1 0,-1 0,-25 25,25-25,1 0,-1 0,1 26,-1-26,0 0,1 25,-1-25,1 0,-1 0,0 0,1 0,-1 0,1 0,-1 0,0 0,1 0,-1 0,1 0,-1 0,0 0,1 0,-1 0,1 0,-1 0,0 25,1-25,-1 0,1 0,-1 0,0 0,1 0,-1 0,1 0,-1 0,0 0,1 0,-1 0,1 0,-1 0,0 0,1 0,-1 0,1 0,-1 0,0-25,1 25,-1 0,1 0,-1-25,26 25,-26 0,1-26,-1 26,0 0,1 0,-1 0,1 0,24 0,-24-25,-1 25,1 0,-1 0,0 0,1 0,-1 0,1 0,-1 0,0 0,1 0,-1 0,-25-26,26 26,-1 0,0 0,1 0,-1-25,1 25,-1 0,0-25,1 25,-1 0,26 0,-51-26,51 26,-26 0,1 0,-1-25,0 25,1 0,-1 0,1 0,-1 0,0 0,1 0,-26-26,25 26,1 0,-1 0,0 0,1 0,-1 0,-25-25,26 25</inkml:trace>
  </inkml:traceGroup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8:03.80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D723E2CD-F5E1-49B2-8356-EDAA3F97422D}" emma:medium="tactile" emma:mode="ink">
          <msink:context xmlns:msink="http://schemas.microsoft.com/ink/2010/main" type="inkDrawing" rotatedBoundingBox="11443,12263 11587,8608 13712,8691 13568,12347" hotPoints="13508,8712 13547,11966 11654,11989 11615,8735" semanticType="enclosure" shapeName="Rectangle">
            <msink:sourceLink direction="with" ref="{F37F160B-00B4-4376-B257-CCDCBD170DF4}"/>
            <msink:destinationLink direction="with" ref="{2327E66E-203C-4E9F-B9AB-FECCEC493657}"/>
          </msink:context>
        </emma:interpretation>
      </emma:emma>
    </inkml:annotationXML>
    <inkml:trace contextRef="#ctx0" brushRef="#br0">1626 50,'0'-25,"25"25,-25-25,26 25,-26 25,0 26,-26-26,26 1,0-1,0 0,0 26,0-25,0 24,0 1,0 0,0 0,0 0,26 25,-26-25,0 25,0-25,25 25,-25 0,0-25,0 25,0 0,26-25,-26 25,0-25,0 25,25-25,-25 0,0 25,0-25,0 25,25-25,-25 0,0-1,0 27,0-27,0 1,0 0,0 0,0 0,0-1,0 1,0 0,0-26,0 26,0-25,0 24,0-24,0-1,26 1,-26-1,0 0,0 1,0 25,0-26,0 0,0 1,0-1,0 1,0-1,0 0,0 1,0-1,0 1,0-1,0 0,0 1,-26-1,1 1,0-26,-1 0,1 0,-1 0,1 0,0 0,-1 0,1 0,-1 0,1 0,0 0,-26 0,25 0,-24 0,24 0,-25 0,26 0,0 0,-26 25,25-25,1 25,-26-25,26 0,-1 0,-24 26,24-26,1 0,-1 25,-24-25,24 0,1 0,-1 0,1 0,0 26,-1-26,1 0,-1 0,1 0,0 0,-1 25,1-25,-1 0,1 0,0 0,-1 0,1 0,-1 0,1 0,0 0,-1 0,1 0,-1 0,1 0,0 0,-1 25,1-25,-1 0,1 0,0 0,-1 0,1 0,-1 0,26-25</inkml:trace>
    <inkml:trace contextRef="#ctx0" brushRef="#br0" timeOffset="8663.6041">1448 431,'-25'26,"25"-1,-26-25,1 0,0 0,-1 0,26 26,-25-26,-1 0,26 25,-25-25,0 0,25 25,-26-25,1 0,25 26,-26-26,26 25,-25-25,0 0,25 26,-26-26,1 0,25 25,-26-25,26 25,-25-25,0 26,-1-26,1 25,-1-25,26 26,-25-26,0 0,25 25,-26-25,1 25,-1-25,26 26,-25-26,0 0,25 25,-26-25,1 0,-1 0,26 26,-25-26,0 0,25 25,-26-25,1 0,25 25,-26-25,1 0,0 26,-1-26,1 0,25 25,-26-25,1 0,25 26,-25-26,-1 0,26 25,-25-25,25 25,-26-25,1 0,25 26,-25-26,-1 25,1-25,-1 26,1-26,0 25,-1-25,26 25,-25-25,-1 0,26 26,-25-26,0 0,-1 0,26 25,-25-25,-1 26,1-26,0 25</inkml:trace>
    <inkml:trace contextRef="#ctx0" brushRef="#br0" timeOffset="-1126.491">-152-229,'-25'102,"-1"-77,26 0,0 1,0-1,0 26,0-26,0 1,0 25,0-26,0 26,0 0,0-1,0 1,0 0,0 25,0-25,0 25,0-25,0 0,26 0,-26-1,0 1,0 0,0 0,0 0,0-1,0 1,25 0,-25 0,0 0,0-1,25 1,-25 0,0 0,0 0,0-1,0 1,0 0,0 25,0-25,0 0,0 25,0 0,0-25,0 25,0-25,0 25,0-25,0 25,0-25,0 0,0 0,-25-1,25 1,0 0,0 0,0-26,0 26,0-26,0 1,-25 25,25-26,0 0,0 1,0-1,0 26,-26-26,26 1,0-1,0 1,0-1,0 0,0 1,-25-1,25 1,0-1,0 0,0 1,0-1,0 1,0-77,51 25</inkml:trace>
  </inkml:traceGroup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8:04.94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F37F160B-00B4-4376-B257-CCDCBD170DF4}" emma:medium="tactile" emma:mode="ink">
          <msink:context xmlns:msink="http://schemas.microsoft.com/ink/2010/main" type="writingRegion" rotatedBoundingBox="12198,11732 12096,8520 12856,8496 12958,11708">
            <msink:destinationLink direction="with" ref="{D723E2CD-F5E1-49B2-8356-EDAA3F97422D}"/>
          </msink:context>
        </emma:interpretation>
      </emma:emma>
    </inkml:annotationXML>
    <inkml:traceGroup>
      <inkml:annotationXML>
        <emma:emma xmlns:emma="http://www.w3.org/2003/04/emma" version="1.0">
          <emma:interpretation id="{7602AA20-38E4-42FC-9B3D-75F0EB68AD7D}" emma:medium="tactile" emma:mode="ink">
            <msink:context xmlns:msink="http://schemas.microsoft.com/ink/2010/main" type="paragraph" rotatedBoundingBox="12198,11732 12096,8520 12856,8496 12958,117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908C9BF-1660-4F25-A05F-F228E2C9FDEC}" emma:medium="tactile" emma:mode="ink">
              <msink:context xmlns:msink="http://schemas.microsoft.com/ink/2010/main" type="line" rotatedBoundingBox="12198,11732 12096,8520 12856,8496 12958,11708"/>
            </emma:interpretation>
          </emma:emma>
        </inkml:annotationXML>
        <inkml:traceGroup>
          <inkml:annotationXML>
            <emma:emma xmlns:emma="http://www.w3.org/2003/04/emma" version="1.0">
              <emma:interpretation id="{60E4872D-0906-44B9-9F70-5077C25D9E36}" emma:medium="tactile" emma:mode="ink">
                <msink:context xmlns:msink="http://schemas.microsoft.com/ink/2010/main" type="inkWord" rotatedBoundingBox="12198,11732 12096,8520 12856,8496 12958,11708"/>
              </emma:interpretation>
              <emma:one-of disjunction-type="recognition" id="oneOf0">
                <emma:interpretation id="interp0" emma:lang="en-US" emma:confidence="0.5">
                  <emma:literal>.99''.</emma:literal>
                </emma:interpretation>
                <emma:interpretation id="interp1" emma:lang="en-US" emma:confidence="0.5">
                  <emma:literal>. 59191</emma:literal>
                </emma:interpretation>
                <emma:interpretation id="interp2" emma:lang="en-US" emma:confidence="0">
                  <emma:literal>.59'',</emma:literal>
                </emma:interpretation>
                <emma:interpretation id="interp3" emma:lang="en-US" emma:confidence="0">
                  <emma:literal>.99'',</emma:literal>
                </emma:interpretation>
                <emma:interpretation id="interp4" emma:lang="en-US" emma:confidence="0">
                  <emma:literal>. 99191</emma:literal>
                </emma:interpretation>
              </emma:one-of>
            </emma:emma>
          </inkml:annotationXML>
          <inkml:trace contextRef="#ctx0" brushRef="#br0">-26 990,'0'0,"0"-25,-25 25,25-25,-25 25,50 0,0 0,26 0,-25-26,-1 26,26 0,-26 0,1-25,-1 25,0 0,1 0,-1 0,-25 25,-25 1,25-1,-26 0,26 1,-25-1,0-25,25 26,-26-1,1 0,25 1,-26-1,1-25,0 26,-1-1,1 0,-1-25,1 26,0-26,25 25,-26-25,1 0,25 26,0-1,25-25,1 0,-1 0,26 0,-26 0,1 0,-1 0,0 0,-25 25,26-25,-1 0,1 0,-1 0,0 0,1 0,-1 0,1 0,-1 0,0 0,1 0,-1 0,-25-50,0 24,26 26,-26-25,0-1,0 52,0 25,0-26,0 0,0 1,0-1,0 1,25-1,0 0,1-25,-1 0,1 26,-1-26,0 0,1-51,-26 26,0-1,0 1,0-1,-26 26,1 0,0 0,-1 0,1 0,-1 0,26-25,-25 25,0 0,25-25,-26-1</inkml:trace>
          <inkml:trace contextRef="#ctx0" brushRef="#br0" timeOffset="1273.4966">152 152,'0'-25,"0"-1,-25 26,-1 26,26-1,-25 26,25-26,0 1,-25-1,25 1,0-1,0 0,0 26,0-25,-26-1,26 0,0 1,0-1,0 1,0-1,-25-25,25 25,0-75,25 50,-25-26,0-25,26 51,-26-25,0 0,25-1,-25 1,0-1,0 1,0 0,0-1,0 1,0-1,0 1,25 25,-25-25,0-1,0 1,0-1,26 26,-26-25,0 0,25-1,-25 1,26 25,-1 0,-25 25,25 1,-25 24,26-24,-26-1,25 1,-25-1,0 0,26 1,-26-1,25 1,-25-1,25 0,-25 1,26-1,-26 1</inkml:trace>
          <inkml:trace contextRef="#ctx0" brushRef="#br0" timeOffset="1521.3813">51 381,'-26'0,"26"-26,0 1,51 0,-26-1,1 26,-26-25,25 25,1 0,-26-26,25 26,-25-25,25 25,-25-25</inkml:trace>
          <inkml:trace contextRef="#ctx0" brushRef="#br0" timeOffset="2249.4435">25-584,'0'-26,"-25"26,25 51,0-26,0 1,0 25,0-26,0 0,0 1,0 25,0-26,0 0,-26 1,26-1,0 1,0-1,0 0,0 1,0-52,0 1,0-26,0 26,0-1,0 1,0 0,0-1,0 1,0-26,0 26,26-1,-26 1,0-1,0 1,0 0,0-1,25 1,-25-1,0 1,0 0,0-1,26 26,-26-25,0-1,25 26,0 0,1 0,-26 26,25 25,-25-26,26 0,-26 1,0 25,25-26,-25 0,25 1,-25-1,0 1,26-26,-26 25,0 0,25-25,-25 26,26-26,-26 25</inkml:trace>
          <inkml:trace contextRef="#ctx0" brushRef="#br0" timeOffset="2477.6397">-102-457,'0'-26,"51"26,-51-25,25 25,1-26,25 1,-26 25,-25-25,25 25,1 0,-26-26,25 26,1 0,-26-25,0-1</inkml:trace>
          <inkml:trace contextRef="#ctx0" brushRef="#br0" timeOffset="3277.0445">178-1499,'0'-25,"0"50,0 26,-26-26,26 1,0-1,0 1,-25-1,25 0,0 1,-26-1,26 1,0-1,0 0,0 1,0-1,0 1,0-52,0-25,0 26,0 0,26-1,-26 1,0-1,0 1,0 0,0-1,0 1,0-1,0 1,0 0,0-1,0 1,0-1,0 1,25 0,-25-1,0 1,26 25,-26-26,25 26,0 0,-25 51,26-51,-26 26,25-1,-25 0,0 1,26-26,-26 25,0 1,25-1,-25 0,25 1,-25-1,0 1,26-1,-26 0,25 1,-25-1,26-25,-26 26</inkml:trace>
          <inkml:trace contextRef="#ctx0" brushRef="#br0" timeOffset="3573.5717">127-1346,'25'0,"1"0,-26-26,25 26,-25-25,25 25,1 0,-1-26,1 26,-1 0</inkml:trace>
        </inkml:traceGroup>
      </inkml:traceGroup>
    </inkml:traceGroup>
  </inkml:traceGroup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7:26.33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8C7A3A1E-CD50-44CE-96A3-94C732DDB463}" emma:medium="tactile" emma:mode="ink">
          <msink:context xmlns:msink="http://schemas.microsoft.com/ink/2010/main" type="writingRegion" rotatedBoundingBox="1211,8709 6280,8771 6225,13272 1156,13210"/>
        </emma:interpretation>
      </emma:emma>
    </inkml:annotationXML>
    <inkml:traceGroup>
      <inkml:annotationXML>
        <emma:emma xmlns:emma="http://www.w3.org/2003/04/emma" version="1.0">
          <emma:interpretation id="{0654EDC2-786B-45AD-89EE-EF6BB0A10403}" emma:medium="tactile" emma:mode="ink">
            <msink:context xmlns:msink="http://schemas.microsoft.com/ink/2010/main" type="paragraph" rotatedBoundingBox="2094,8757 6264,8694 6281,9842 2111,990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1D93438-2E69-40D3-B0E4-46C546163A3A}" emma:medium="tactile" emma:mode="ink">
              <msink:context xmlns:msink="http://schemas.microsoft.com/ink/2010/main" type="line" rotatedBoundingBox="2094,8757 6264,8694 6281,9842 2111,9905"/>
            </emma:interpretation>
          </emma:emma>
        </inkml:annotationXML>
        <inkml:traceGroup>
          <inkml:annotationXML>
            <emma:emma xmlns:emma="http://www.w3.org/2003/04/emma" version="1.0">
              <emma:interpretation id="{8B6951C5-AB34-4142-90AC-2AE2158CED4A}" emma:medium="tactile" emma:mode="ink">
                <msink:context xmlns:msink="http://schemas.microsoft.com/ink/2010/main" type="inkWord" rotatedBoundingBox="2097,8970 2959,8957 2972,9752 2109,9766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9</emma:literal>
                </emma:interpretation>
                <emma:interpretation id="interp3" emma:lang="en-US" emma:confidence="0">
                  <emma:literal>at</emma:literal>
                </emma:interpretation>
                <emma:interpretation id="interp4" emma:lang="en-US" emma:confidence="0">
                  <emma:literal>am</emma:literal>
                </emma:interpretation>
              </emma:one-of>
            </emma:emma>
          </inkml:annotationXML>
          <inkml:trace contextRef="#ctx0" brushRef="#br0">-2464 8129,'0'-25,"0"0,0-1,0 1,-25-1,25 1,-26 0,26-1,0 1,-25 25,25-26,-26 1,1 25,25-25,-25 25,-1 0,1 0,-1 0,1 50,0-50,-1 26,1-1,-1 26,1-26,0 26,-1-25,26 24,-25 1,-1 0,26-26,-25 26,25 0,0-26,0 26,0-25,0-1,0 0,25-25,-25 26,51-26,0 0,-26 0,1 0,25-26,-26 26,26-50,0 24,-26-25,26 26,-26 0,1-1,-1-25,0 26,1 0,-1-1,-25 1,26-1,-26 1,0 0,0-1,-26 77,26-26,0 26,0-25,0-1,0 0,0 1,0-1,0 26,0-26,26 1,-26-1,0 1,25-1,-25 0,25-25,-25 26,26-1,-1-25,1 26,-1-1,0-25,1 0,-1 0,1 0</inkml:trace>
        </inkml:traceGroup>
        <inkml:traceGroup>
          <inkml:annotationXML>
            <emma:emma xmlns:emma="http://www.w3.org/2003/04/emma" version="1.0">
              <emma:interpretation id="{E774987C-9B6B-4B23-B463-F49F77D063C3}" emma:medium="tactile" emma:mode="ink">
                <msink:context xmlns:msink="http://schemas.microsoft.com/ink/2010/main" type="inkWord" rotatedBoundingBox="3442,8737 4765,8717 4781,9735 3457,9755"/>
              </emma:interpretation>
              <emma:one-of disjunction-type="recognition" id="oneOf1">
                <emma:interpretation id="interp5" emma:lang="en-US" emma:confidence="0.5">
                  <emma:literal>bb</emma:literal>
                </emma:interpretation>
                <emma:interpretation id="interp6" emma:lang="en-US" emma:confidence="0">
                  <emma:literal>b</emma:literal>
                </emma:interpretation>
                <emma:interpretation id="interp7" emma:lang="en-US" emma:confidence="0">
                  <emma:literal>brb</emma:literal>
                </emma:interpretation>
                <emma:interpretation id="interp8" emma:lang="en-US" emma:confidence="0">
                  <emma:literal>bub</emma:literal>
                </emma:interpretation>
                <emma:interpretation id="interp9" emma:lang="en-US" emma:confidence="0">
                  <emma:literal>bbl</emma:literal>
                </emma:interpretation>
              </emma:one-of>
            </emma:emma>
          </inkml:annotationXML>
          <inkml:trace contextRef="#ctx0" brushRef="#br0" timeOffset="451.8182">-1600 7621,'0'0,"0"-25,-26 25,26 51,0 0,0-26,0 0,0 1,26 25,-26-1,0-24,0 25,25-1,-25 1,0 0,25-26,-25 26,0-25,0-1,0 26,0-26,0 1,0-1,-25 0,0-25,-1 0,26-50,0-1,0 25,51-24,-51 24,76 26,-50-25,-1-1,26 26,-26-25,26 25,-26 0,1 0,-1 0,1 51,-1-51,0 51,-25-26,26 0,-26 26,0-25,0-1,0 0,0 1,-51-1,51 1,-76-1,50 0,1 1,0-1,-1 1,-25-26,26 25,0-25,-1 0,26-51</inkml:trace>
          <inkml:trace contextRef="#ctx0" brushRef="#br0" timeOffset="900.5723">-737 7748,'0'-25,"-25"25,25 51,0-26,51 1,-51-1,0 26,25-26,-25 26,25-26,-25 26,26-25,-26 24,0-24,0-1,0 26,0-26,0 1,0-1,0 1,-26-1,1-25,0-25,25-26,0 0,50 26,-50-1,51 1,-25-1,-1 26,26 0,-26-25,26 25,-26 0,1 0,-1 0,1 51,-1-26,-25 26,0-26,0 1,0-1,0 1,-51-1,51 0,-25 1,-26-1,26 1,-1-1,-25 0,26-25,0 26,-1-26,1 0,-1 0,1-26,25-50</inkml:trace>
        </inkml:traceGroup>
        <inkml:traceGroup>
          <inkml:annotationXML>
            <emma:emma xmlns:emma="http://www.w3.org/2003/04/emma" version="1.0">
              <emma:interpretation id="{9DC36BDC-0F83-4840-8E9A-CA4AF93AAA49}" emma:medium="tactile" emma:mode="ink">
                <msink:context xmlns:msink="http://schemas.microsoft.com/ink/2010/main" type="inkWord" rotatedBoundingBox="5123,8821 6266,8804 6281,9842 5139,9859"/>
              </emma:interpretation>
              <emma:one-of disjunction-type="recognition" id="oneOf2">
                <emma:interpretation id="interp10" emma:lang="en-US" emma:confidence="0.5">
                  <emma:literal>*</emma:literal>
                </emma:interpretation>
                <emma:interpretation id="interp11" emma:lang="en-US" emma:confidence="0">
                  <emma:literal>¥</emma:literal>
                </emma:interpretation>
                <emma:interpretation id="interp12" emma:lang="en-US" emma:confidence="0">
                  <emma:literal>#</emma:literal>
                </emma:interpretation>
                <emma:interpretation id="interp13" emma:lang="en-US" emma:confidence="0">
                  <emma:literal>z</emma:literal>
                </emma:interpretation>
                <emma:interpretation id="interp1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1883.8526">51 8180,'50'0,"-24"-25,25-1,-1 26,-24-25,25 25,-1-25,1-1,0 26,0-25,0 25,25-26,-25 26,-1 0,27-25,-27 25,1 0,0 0,-26 0,1 0,25 0,-26 0,0 0,-25 25</inkml:trace>
          <inkml:trace contextRef="#ctx0" brushRef="#br0" timeOffset="1348.2632">228 7698,'0'0,"0"50,0-24,51-1,-51 26,0-26,0 26,26 0,-26 0,0 0,0-1,0 27,0-27,25 1,-25 0,0 0,0 0,25-26,-25 26,0-26,0 26,0-26,0 1,0-1,0 1,26-26,-1-26</inkml:trace>
          <inkml:trace contextRef="#ctx0" brushRef="#br0" timeOffset="1592.1817">609 7698,'0'-26,"0"77,26-51,-26 25,0 26,25-25,-25 24,26 1,-26 0,25 0,-25 0,25-1,-25 1,26 0,-26 0,0 0,25-26,-25 26,0-26,0 1,0-1,0 0,0 1</inkml:trace>
          <inkml:trace contextRef="#ctx0" brushRef="#br0" timeOffset="2251.135">76 8409,'0'0,"25"0,26 0,-25 0,-1 0,0 0,26-26,-25 26,24-25,1 25,0-25,0 25,0-26,25 1,-25 25,-1-26,27 1,-27 25,1-25,0 25,0 0,0-26,-26 26,0 0,1 0,-1 0,1 0</inkml:trace>
        </inkml:traceGroup>
      </inkml:traceGroup>
    </inkml:traceGroup>
    <inkml:traceGroup>
      <inkml:annotationXML>
        <emma:emma xmlns:emma="http://www.w3.org/2003/04/emma" version="1.0">
          <emma:interpretation id="{8C22B27D-D111-422A-802E-62ADE241C9CC}" emma:medium="tactile" emma:mode="ink">
            <msink:context xmlns:msink="http://schemas.microsoft.com/ink/2010/main" type="paragraph" rotatedBoundingBox="1195,9989 6225,10050 6220,10456 1190,103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53B1A9-37DD-4007-8E64-66358A47BE7A}" emma:medium="tactile" emma:mode="ink">
              <msink:context xmlns:msink="http://schemas.microsoft.com/ink/2010/main" type="line" rotatedBoundingBox="1195,9989 6225,10050 6220,10456 1190,10395"/>
            </emma:interpretation>
          </emma:emma>
        </inkml:annotationXML>
        <inkml:traceGroup>
          <inkml:annotationXML>
            <emma:emma xmlns:emma="http://www.w3.org/2003/04/emma" version="1.0">
              <emma:interpretation id="{F2A4013D-77A4-42F7-B4FC-8F594AD4B186}" emma:medium="tactile" emma:mode="ink">
                <msink:context xmlns:msink="http://schemas.microsoft.com/ink/2010/main" type="inkWord" rotatedBoundingBox="1183,10139 1690,9884 1817,10137 1311,10393"/>
              </emma:interpretation>
              <emma:one-of disjunction-type="recognition" id="oneOf3">
                <emma:interpretation id="interp15" emma:lang="en-US" emma:confidence="0.5">
                  <emma:literal>v</emma:literal>
                </emma:interpretation>
                <emma:interpretation id="interp16" emma:lang="en-US" emma:confidence="0">
                  <emma:literal>u</emma:literal>
                </emma:interpretation>
                <emma:interpretation id="interp17" emma:lang="en-US" emma:confidence="0">
                  <emma:literal>w</emma:literal>
                </emma:interpretation>
                <emma:interpretation id="interp18" emma:lang="en-US" emma:confidence="0">
                  <emma:literal>W</emma:literal>
                </emma:interpretation>
                <emma:interpretation id="interp1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30855.2418">-3886 8993,'0'25,"25"-25,-25 51,25-25,1-1,-26 0,25-25,-25 26,26-1,-26 1,25-26,0 0,-25-26,26 26,-1-25,1-1,-1 1,0 25,-25-25,26 25,-26-26,25 1,1 25,-26-26,25 26,-25-25,25 25,-25-25,26 25,-26-26,25 26,-25-25,26 25,-26-26,25 26,0 0,-25-25</inkml:trace>
        </inkml:traceGroup>
        <inkml:traceGroup>
          <inkml:annotationXML>
            <emma:emma xmlns:emma="http://www.w3.org/2003/04/emma" version="1.0">
              <emma:interpretation id="{1A8F386F-F7B3-4B7B-979D-AE1108B8297A}" emma:medium="tactile" emma:mode="ink">
                <msink:context xmlns:msink="http://schemas.microsoft.com/ink/2010/main" type="inkWord" rotatedBoundingBox="2386,10049 2805,10220 2737,10387 2318,10216"/>
              </emma:interpretation>
              <emma:one-of disjunction-type="recognition" id="oneOf4">
                <emma:interpretation id="interp20" emma:lang="en-US" emma:confidence="0.5">
                  <emma:literal>=</emma:literal>
                </emma:interpretation>
                <emma:interpretation id="interp21" emma:lang="en-US" emma:confidence="0">
                  <emma:literal>E</emma:literal>
                </emma:interpretation>
                <emma:interpretation id="interp22" emma:lang="en-US" emma:confidence="0">
                  <emma:literal>e</emma:literal>
                </emma:interpretation>
                <emma:interpretation id="interp23" emma:lang="en-US" emma:confidence="0">
                  <emma:literal>c</emma:literal>
                </emma:interpretation>
                <emma:interpretation id="interp2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29391.4656">-2693 8968,'-25'0,"25"25,25-25,-25 25,26-25,-1 0,1 26,-1-26,0 0,1 0,-1 0,-25 25,26-25,-1 0,0 0,1 0,-1 0,1 0,-26-25</inkml:trace>
          <inkml:trace contextRef="#ctx0" brushRef="#br0" timeOffset="29900.0816">-2591 9120,'-25'0,"50"0,-25 25,25-25,1 0,-1 0,-25 26,26-26,-1 0,0 0,1 0,-1 0,1 0,-1 0,0 0,-25-26</inkml:trace>
        </inkml:traceGroup>
        <inkml:traceGroup>
          <inkml:annotationXML>
            <emma:emma xmlns:emma="http://www.w3.org/2003/04/emma" version="1.0">
              <emma:interpretation id="{20C71FCE-DF7D-4370-BEF2-84EF64E39CDA}" emma:medium="tactile" emma:mode="ink">
                <msink:context xmlns:msink="http://schemas.microsoft.com/ink/2010/main" type="inkWord" rotatedBoundingBox="4523,10029 4880,10034 4875,10440 4518,10436"/>
              </emma:interpretation>
              <emma:one-of disjunction-type="recognition" id="oneOf5">
                <emma:interpretation id="interp25" emma:lang="en-US" emma:confidence="0.5">
                  <emma:literal>E,</emma:literal>
                </emma:interpretation>
                <emma:interpretation id="interp26" emma:lang="en-US" emma:confidence="0">
                  <emma:literal>€5</emma:literal>
                </emma:interpretation>
                <emma:interpretation id="interp27" emma:lang="en-US" emma:confidence="0">
                  <emma:literal>E)</emma:literal>
                </emma:interpretation>
                <emma:interpretation id="interp28" emma:lang="en-US" emma:confidence="0">
                  <emma:literal>€4)</emma:literal>
                </emma:interpretation>
                <emma:interpretation id="interp29" emma:lang="en-US" emma:confidence="0">
                  <emma:literal>€4,</emma:literal>
                </emma:interpretation>
              </emma:one-of>
            </emma:emma>
          </inkml:annotationXML>
          <inkml:trace contextRef="#ctx0" brushRef="#br0" timeOffset="27764.1393">-407 8968,'0'-26,"0"1,26 25,-26-26,-26 52,1-1,25 1,-25-26,25 25,-26-25,26 25,-25-25,25 26,-26-26,26 25,0 1,-25-26,25 25,25-25,1 25,-1-25,-25 26,26-26,-26 25,25-25,-25 26,25-26,-25 25,26-25,-1 25,1-25,-26 26</inkml:trace>
          <inkml:trace contextRef="#ctx0" brushRef="#br0" timeOffset="15183.2464">-508 9145,'25'0,"1"0,-1 0,0 0,1 0,-1 0,1 0,-1 0,0 0,1 0,-1 0,1 0</inkml:trace>
          <inkml:trace contextRef="#ctx0" brushRef="#br0" timeOffset="24968.245">-381 9018,'0'26,"-26"-26,26 25,-25-25,50 0,-25 26,26-1,-1-25,-25 25,26-25,-1 0,0 0,1 0,-1 0,1 0,-1 0,0 0,1 0,-1 0,1 0,-1 0,0 0,1 0,-1 0,1 0,-1 0,0 0,1 0,-1 0,1 0,-1 0,0 0,1 0,-1 0,1 0,-1 0,0 0,1 0,-1 0,1 0,-1 0,0 0,1 0,-1 0,1 0,-1 0,0 0,1 0,-1 0,1 0,-1 0,0 0,1 0,-1 0,1 0,-1 0,0 0,1 0,-1 0,1 0,-1 0,0 0,-25-25</inkml:trace>
          <inkml:trace contextRef="#ctx0" brushRef="#br0" timeOffset="25976.6454">914 8968,'-25'0,"25"-26,0 52,0-1,25 0,1-25,-26 26,25-26,0 25,1-25,-1 0,1 0,-26 26,25-26,0 0,1 0,-26 25,-26-25,26 25,-25 1,25-1,-25-25,25 26,0-1,-26-25,26 25,-25 1,-1-26</inkml:trace>
          <inkml:trace contextRef="#ctx0" brushRef="#br0" timeOffset="14511.6655">-432 8993,'-25'0,"-1"0,1 0,25-25,-26 25,1 0,50 0,1 0,-26 25,25-25,1 0,-1 0,0 0,1 0,-1 0,1 0,-1 0,0 0,1 0,-1 0</inkml:trace>
        </inkml:traceGroup>
      </inkml:traceGroup>
    </inkml:traceGroup>
    <inkml:traceGroup>
      <inkml:annotationXML>
        <emma:emma xmlns:emma="http://www.w3.org/2003/04/emma" version="1.0">
          <emma:interpretation id="{6A005C52-0D45-4D13-B716-3DD9F4429F8F}" emma:medium="tactile" emma:mode="ink">
            <msink:context xmlns:msink="http://schemas.microsoft.com/ink/2010/main" type="paragraph" rotatedBoundingBox="3153,11270 3300,12714 2627,12783 2479,1133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C3DF934-20D4-446E-B646-4ECDA4E7874D}" emma:medium="tactile" emma:mode="ink">
              <msink:context xmlns:msink="http://schemas.microsoft.com/ink/2010/main" type="line" rotatedBoundingBox="3153,11270 3300,12714 2627,12783 2479,11339">
                <msink:destinationLink direction="with" ref="{D14D0281-1508-42B6-BDA7-2697EC98470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E4AE99A3-D53A-46FB-B675-7AFCFA0B1F91}" emma:medium="tactile" emma:mode="ink">
                <msink:context xmlns:msink="http://schemas.microsoft.com/ink/2010/main" type="inkWord" rotatedBoundingBox="3153,11270 3300,12714 2627,12783 2479,11339"/>
              </emma:interpretation>
              <emma:one-of disjunction-type="recognition" id="oneOf6">
                <emma:interpretation id="interp30" emma:lang="en-US" emma:confidence="0.5">
                  <emma:literal>end</emma:literal>
                </emma:interpretation>
                <emma:interpretation id="interp31" emma:lang="en-US" emma:confidence="0">
                  <emma:literal>End</emma:literal>
                </emma:interpretation>
                <emma:interpretation id="interp32" emma:lang="en-US" emma:confidence="0.5">
                  <emma:literal>F -</emma:literal>
                </emma:interpretation>
                <emma:interpretation id="interp33" emma:lang="en-US" emma:confidence="0">
                  <emma:literal>In</emma:literal>
                </emma:interpretation>
                <emma:interpretation id="interp34" emma:lang="en-US" emma:confidence="0">
                  <emma:literal>E.</emma:literal>
                </emma:interpretation>
              </emma:one-of>
            </emma:emma>
          </inkml:annotationXML>
          <inkml:trace contextRef="#ctx0" brushRef="#br0" timeOffset="6588.3753">-2210 11025,'0'-25,"-25"25,25 25,-26-25,1 0,25 25,-26-25,1 0,25 26,-25-26,-1 0,26 25,-25-25,50 0,1 0,24 0,-24 0,-1 0,1 0,-1 0,0 0,1 0,-1 0,1 0,-26 26,0-1,-26 0,26 1,-25-26,25 25,-51 1,51-1,-51 0,26-25,25 26,-26-1,1 1,0-26,25 25,-26 0,1 1,-1-1,26 1,-25-26,25 25,51-25,-26-51,26 51,-26-25,1 25,-1-26,1 26,-1-25,0 25,1-25,-1 25,1-26,-1 26,0-25,1 25,-1 0,-25 25,0 1,0 24,0-24,0-1,0 1,0-1,26 0,-1 1,0-26,1 0,-1 0,-25-51,26 51,-1-25,-25-1,25 1,-25-26,0 26,0-1,0 1,-50 25,24 0,1 0,25-26,-26 26,1-25</inkml:trace>
          <inkml:trace contextRef="#ctx0" brushRef="#br0" timeOffset="7406.1775">-2210 10415,'-25'-25,"25"50,-26-25,26 26,0 25,0-26,-25 0,25 26,0-25,0-1,-26 0,26 1,0-1,0 1,0-1,0 0,0 1,0-1,0-76,0 26,26 0,-26-1,0 1,0-1,0 1,0 0,0-1,0 1,25-1,-25 1,0 0,0-1,0 1,0-1,0 1,0 0,0-1,0 1,26 25,-26-26,0 1,0 0,0-1,0 1,0-1,25 26,0 51,-25-25,26-1,-26 0,0 1,25 25,-25-26,0 0,26 1,-26-1,0 26,25-26,-25 1,0-1,0 1,25-26,-25 25,0 0,0 1,26-26,-26-26</inkml:trace>
          <inkml:trace contextRef="#ctx0" brushRef="#br0" timeOffset="7835.2528">-2286 10593,'0'26,"25"-26,-25-26,26 26,-1-25,0 25,-25-26,26 26,-1-25,1 25,-1-25,0 25</inkml:trace>
        </inkml:traceGroup>
      </inkml:traceGroup>
    </inkml:traceGroup>
    <inkml:traceGroup>
      <inkml:annotationXML>
        <emma:emma xmlns:emma="http://www.w3.org/2003/04/emma" version="1.0">
          <emma:interpretation id="{3E6A3D19-3692-4C43-BC27-7AD6E81C5441}" emma:medium="tactile" emma:mode="ink">
            <msink:context xmlns:msink="http://schemas.microsoft.com/ink/2010/main" type="paragraph" rotatedBoundingBox="2997,13206 3022,13232 3008,13245 2984,1321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5FEE5EEF-4DBA-4B02-A761-C8A63FC5902C}" emma:medium="tactile" emma:mode="ink">
              <msink:context xmlns:msink="http://schemas.microsoft.com/ink/2010/main" type="line" rotatedBoundingBox="2997,13206 3022,13232 3008,13245 2984,13218"/>
            </emma:interpretation>
          </emma:emma>
        </inkml:annotationXML>
        <inkml:traceGroup>
          <inkml:annotationXML>
            <emma:emma xmlns:emma="http://www.w3.org/2003/04/emma" version="1.0">
              <emma:interpretation id="{8624C23B-A5ED-4FAF-B220-5BDD015079D6}" emma:medium="tactile" emma:mode="ink">
                <msink:context xmlns:msink="http://schemas.microsoft.com/ink/2010/main" type="inkWord" rotatedBoundingBox="2997,13206 3022,13232 3008,13245 2984,13218"/>
              </emma:interpretation>
              <emma:one-of disjunction-type="recognition" id="oneOf7">
                <emma:interpretation id="interp35" emma:lang="en-US" emma:confidence="0.5">
                  <emma:literal>.</emma:literal>
                </emma:interpretation>
                <emma:interpretation id="interp36" emma:lang="en-US" emma:confidence="0">
                  <emma:literal>v</emma:literal>
                </emma:interpretation>
                <emma:interpretation id="interp37" emma:lang="en-US" emma:confidence="0">
                  <emma:literal>-</emma:literal>
                </emma:interpretation>
                <emma:interpretation id="interp38" emma:lang="en-US" emma:confidence="0">
                  <emma:literal>r</emma:literal>
                </emma:interpretation>
                <emma:interpretation id="interp39" emma:lang="en-US" emma:confidence="0">
                  <emma:literal>V</emma:literal>
                </emma:interpretation>
              </emma:one-of>
            </emma:emma>
          </inkml:annotationXML>
          <inkml:trace contextRef="#ctx0" brushRef="#br0" timeOffset="21644.1368">-2083 12066,'0'0,"0"26,25-26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3:54.47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2A5BB14-7923-47A2-A9A6-2CB6A9C8B354}" emma:medium="tactile" emma:mode="ink">
          <msink:context xmlns:msink="http://schemas.microsoft.com/ink/2010/main" type="writingRegion" rotatedBoundingBox="19305,3852 21368,3670 21451,4617 19388,4799"/>
        </emma:interpretation>
      </emma:emma>
    </inkml:annotationXML>
    <inkml:traceGroup>
      <inkml:annotationXML>
        <emma:emma xmlns:emma="http://www.w3.org/2003/04/emma" version="1.0">
          <emma:interpretation id="{B4655839-118D-4D27-A039-982D51521CAE}" emma:medium="tactile" emma:mode="ink">
            <msink:context xmlns:msink="http://schemas.microsoft.com/ink/2010/main" type="paragraph" rotatedBoundingBox="19305,3852 21368,3670 21451,4617 19388,47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2667A3-9C6C-4CBD-AA55-CFE6DBDA068E}" emma:medium="tactile" emma:mode="ink">
              <msink:context xmlns:msink="http://schemas.microsoft.com/ink/2010/main" type="line" rotatedBoundingBox="19305,3852 21368,3670 21451,4617 19388,4799"/>
            </emma:interpretation>
          </emma:emma>
        </inkml:annotationXML>
        <inkml:traceGroup>
          <inkml:annotationXML>
            <emma:emma xmlns:emma="http://www.w3.org/2003/04/emma" version="1.0">
              <emma:interpretation id="{362CF428-447C-4337-B924-CCDB4C91E883}" emma:medium="tactile" emma:mode="ink">
                <msink:context xmlns:msink="http://schemas.microsoft.com/ink/2010/main" type="inkWord" rotatedBoundingBox="19305,3852 21368,3670 21451,4617 19388,4799"/>
              </emma:interpretation>
              <emma:one-of disjunction-type="recognition" id="oneOf0">
                <emma:interpretation id="interp0" emma:lang="en-US" emma:confidence="0.5">
                  <emma:literal>Pop</emma:literal>
                </emma:interpretation>
                <emma:interpretation id="interp1" emma:lang="en-US" emma:confidence="0">
                  <emma:literal>pop</emma:literal>
                </emma:interpretation>
                <emma:interpretation id="interp2" emma:lang="en-US" emma:confidence="0">
                  <emma:literal>POP</emma:literal>
                </emma:interpretation>
                <emma:interpretation id="interp3" emma:lang="en-US" emma:confidence="0">
                  <emma:literal>Popp</emma:literal>
                </emma:interpretation>
                <emma:interpretation id="interp4" emma:lang="en-US" emma:confidence="0">
                  <emma:literal>Pope</emma:literal>
                </emma:interpretation>
              </emma:one-of>
            </emma:emma>
          </inkml:annotationXML>
          <inkml:trace contextRef="#ctx0" brushRef="#br0">178 91,'0'0,"-26"0,26-25,-25 25,25-25,0-1,0 1,0 50,0 26,0-26,0 1,0 25,0-1,0-24,-25 25,25-1,0 1,0-25,-26 24,26 1,0-25,0 24,-25-24,25-1,0 1,0 24,-26-24,26-1,0 1,0-1,0 0,-25-25</inkml:trace>
          <inkml:trace contextRef="#ctx0" brushRef="#br0" timeOffset="336.5607">0 320,'0'0,"-25"-25,25-1,0 1,0-1,0 1,25 0,26-1,0 26,-26-25,26 25,-26 0,1-26,24 26,-24 0,25 0,-26 0,0 0,1 0,-1 51,1-51,-26 26,0-1,0 26,0-26,0 1,-51-1,51 0,-26 1,1-1,0-25,-26 26,25-1,1-25,0 25,-26-25,25 0,1 26,0-26,25-51,50 51,-50-25</inkml:trace>
          <inkml:trace contextRef="#ctx0" brushRef="#br0" timeOffset="767.896">940 218,'0'0,"0"-25,-26 25,1 0,0 0,-1 0,1 25,-1 26,1 0,25-26,-25 1,25-1,-26 26,26-26,-25 1,25-1,0 1,0-1,0 0,0 1,0-1,51 1,-26-26,26 0,-26 0,1 0,-1 0,0-26,1 26,-1-25,1 25,-1-51,0 26,1 25,-26-26,25-25,-25 26,0 0,0-1,0-25,0 26,0 0,0-1,-51 1,51-1,0 1,-50 25,50-25,-26 25,1 0,-1 0,1 25</inkml:trace>
          <inkml:trace contextRef="#ctx0" brushRef="#br0" timeOffset="1107.9029">1575 193,'0'0,"0"-25,0-1,0 77,0 0,0-26,0 1,0-1,0 26,0-26,0 1,-51 24,51-24,0-1,-25 26,25-26,0 1,-26-1,26 1,0-1,0 0,-25 1,25-1,0 1,0-1</inkml:trace>
          <inkml:trace contextRef="#ctx0" brushRef="#br0" timeOffset="1570.2958">1499 117,'0'0,"0"-26,0 1,25 25,-25-25,25 25,1-26,-1 26,1 0,-1 0,0-25,1 25,-1 0,1 0,-1 0,26 0,-26 0,1 0,-1 0,0 0,1 0,-26 25,25-25,-25 26,26-26,-26 25,0 26,0-26,0 1,-51-1,51 0,-26 1,-24-1,24 1,1-26,-1 0,1 25,0-25,-1 0,1 0,-1 0,1 0,25-25,-25 25</inkml:trace>
        </inkml:traceGroup>
      </inkml:traceGroup>
    </inkml:traceGroup>
  </inkml:traceGroup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8:10.96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327E66E-203C-4E9F-B9AB-FECCEC493657}" emma:medium="tactile" emma:mode="ink">
          <msink:context xmlns:msink="http://schemas.microsoft.com/ink/2010/main" type="inkDrawing" rotatedBoundingBox="11690,9188 13179,8014 13223,8071 11735,9245" semanticType="callout" shapeName="Other">
            <msink:sourceLink direction="with" ref="{36B5602E-7036-4D1D-A437-C6D17BF6EE72}"/>
            <msink:sourceLink direction="with" ref="{D723E2CD-F5E1-49B2-8356-EDAA3F97422D}"/>
          </msink:context>
        </emma:interpretation>
      </emma:emma>
    </inkml:annotationXML>
    <inkml:trace contextRef="#ctx0" brushRef="#br0">1473 0,'-26'0,"26"26,-25-26,25 25,-25-25,25 25,-26-25,1 26,-1-26,1 25,0 1,-1-26,26 25,-25-25,25 25,-26-25,1 26,0-1,-1-25,1 26,-1-1,1-25,25 25,-25-25,-1 26,1-1,-1-25,1 26,25-1,-25-25,-1 25,1 1,-1-1,1-25,25 26,-25-26,-1 25,1 0,-1-25,26 26,-25-26,0 25,-1-25,26 26,-25-26,-1 25,1-25,25 25,-25-25,-1 26,26-1,-25-25,-1 0,26 26,-25-1,0-25,-1 25,1 1,-1-1,1 1,0-26,25 25,-26-25,26 25,-25-25,-1 26,26-1,-25-25,25 26,-25-26,25 25,-26-25,26 25,-25-25,25 26,-26-26,26 25,-25-25,25 26,-25-26,25 25,0-50</inkml:trace>
  </inkml:traceGroup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8:26.602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ACA193C-72EF-479F-98EC-F1C270954973}" emma:medium="tactile" emma:mode="ink">
          <msink:context xmlns:msink="http://schemas.microsoft.com/ink/2010/main" type="writingRegion" rotatedBoundingBox="15325,10596 15559,11447 14710,11680 14477,10828"/>
        </emma:interpretation>
      </emma:emma>
    </inkml:annotationXML>
    <inkml:traceGroup>
      <inkml:annotationXML>
        <emma:emma xmlns:emma="http://www.w3.org/2003/04/emma" version="1.0">
          <emma:interpretation id="{225E11A8-6C3D-47CE-BE22-6F9D97C9FE3B}" emma:medium="tactile" emma:mode="ink">
            <msink:context xmlns:msink="http://schemas.microsoft.com/ink/2010/main" type="paragraph" rotatedBoundingBox="15325,10596 15559,11447 14710,11680 14477,108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856CBE-5BEF-4E5D-AAF1-7A95F13C4083}" emma:medium="tactile" emma:mode="ink">
              <msink:context xmlns:msink="http://schemas.microsoft.com/ink/2010/main" type="line" rotatedBoundingBox="15325,10596 15559,11447 14710,11680 14477,10828"/>
            </emma:interpretation>
          </emma:emma>
        </inkml:annotationXML>
        <inkml:traceGroup>
          <inkml:annotationXML>
            <emma:emma xmlns:emma="http://www.w3.org/2003/04/emma" version="1.0">
              <emma:interpretation id="{7E659404-07DE-47F2-A4E5-BAB1C13D282C}" emma:medium="tactile" emma:mode="ink">
                <msink:context xmlns:msink="http://schemas.microsoft.com/ink/2010/main" type="inkWord" rotatedBoundingBox="15325,10596 15559,11447 14710,11680 14477,10828">
                  <msink:destinationLink direction="to" ref="{B4E706D7-D37A-408B-858B-3DD95D19D5C5}"/>
                  <msink:destinationLink direction="from" ref="{B4E706D7-D37A-408B-858B-3DD95D19D5C5}"/>
                  <msink:destinationLink direction="with" ref="{6F5DD47E-DC46-48B6-BE0F-53289D7BE2A2}"/>
                </msink:context>
              </emma:interpretation>
              <emma:one-of disjunction-type="recognition" id="oneOf0">
                <emma:interpretation id="interp0" emma:lang="en-US" emma:confidence="0.5">
                  <emma:literal>N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0</emma:literal>
                </emma:interpretation>
                <emma:interpretation id="interp3" emma:lang="en-US" emma:confidence="0">
                  <emma:literal>j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102 738,'50'0,"-24"0,-26 26,25-1,-25 0,0 1,26-26,-26 25,25-25,-25 26,25-26,1 0,-1 0,1-51,-1 51,0-26,26 1,-25 0,24-1,1 1,0-1,0 1,0 0,-26-1,26 1,-26 25,26 0,-26-26,1 26,-1 0</inkml:trace>
          <inkml:trace contextRef="#ctx0" brushRef="#br0" timeOffset="-473.9593">0 179,'0'-25,"25"25,-25-25,0-1,0 1,26 25,-26-26,0 52,0-1,0 26,25-51,-25 25,0 1,26-1,-26 1,25-1,0 0,1-25,-1 0,1 0,-1 0,0-25,1 25,-1-51,1 51,-1-25,0-1,26 1,-25 0,-1-1,26 1,-26-1,26 1,-26 25,-25-25,26 25,-1 0,1 0,-26 25,0 0</inkml:trace>
        </inkml:traceGroup>
      </inkml:traceGroup>
    </inkml:traceGroup>
  </inkml:traceGroup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8:35.50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35BDC48-389E-4F01-A451-2639CB8C571F}" emma:medium="tactile" emma:mode="ink">
          <msink:context xmlns:msink="http://schemas.microsoft.com/ink/2010/main" type="inkDrawing" rotatedBoundingBox="19105,13306 19351,10997 19395,11002 19149,13311" semanticType="callout" shapeName="Other">
            <msink:sourceLink direction="with" ref="{D7F752B7-E0C5-42F7-BF20-60D06C930D31}"/>
          </msink:context>
        </emma:interpretation>
      </emma:emma>
    </inkml:annotationXML>
    <inkml:trace contextRef="#ctx0" brushRef="#br0">262 76,'-25'-25,"25"-1,0 1,0 0,0 75,0 1,0-25,0-1,0 26,0 0,0-26,-26 26,26 25,0-25,0 0,0-1,0 1,-25 0,25 0,0 0,0-1,0 1,-26 0,26-26,0 26,0 0,0 0,-25 0,25-26,0 26,0 0,0-1,-25-24,25 25,0-26,0 0,-26 26,26-25,0 24,0-24,-25 25,25-1,0-24,0 25,0-26,0 26,-26-26,26 26,0-26,0 1,0-1,0 26,0-26,0 1,0-1,0 1,0-1,0 0,0 1,0-1,-25 1,25-1,0-76,25 51</inkml:trace>
  </inkml:traceGroup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8:36.466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0CEADC1-2D69-4E8F-89BC-1A54A29C2CA1}" emma:medium="tactile" emma:mode="ink">
          <msink:context xmlns:msink="http://schemas.microsoft.com/ink/2010/main" type="inkDrawing" rotatedBoundingBox="19267,13224 20459,11042 21557,11643 20365,13824" semanticType="callout" shapeName="Other">
            <msink:sourceLink direction="to" ref="{D7F752B7-E0C5-42F7-BF20-60D06C930D31}"/>
            <msink:sourceLink direction="from" ref="{D7F752B7-E0C5-42F7-BF20-60D06C930D31}"/>
          </msink:context>
        </emma:interpretation>
      </emma:emma>
    </inkml:annotationXML>
    <inkml:trace contextRef="#ctx0" brushRef="#br0">1397 0,'0'26,"0"-1,0 1,-26-1,26 0,0 1,0-1,0 1,0-1,0 26,0-26,0 26,0-26,0 26,0 0,0-26,0 26,0 0,0 0,0 0,0-26,0 26,0 0,0-26,0 26,0-26,0 26,0-26,0 26,0-25,0 24,0-24,0-1,0 26,0-26,0 1,0 25,0-26,0 0,0 1,0 25,0-26,0 0,0 1,0 25,0-26,0 0,0 1,0-1,0 1,0-1,0 0,0 1,0-1,0 1,0-1,0 0,0 1,0-1,0 1,0-1,0 0,0 1,0-1,-25-25,0 0,-1 0,26-25,-25 25,-1 0,1 0,0-26,-1 26,1 0,-1 0,1 0,0 0,-1 0,1 0,-1 0,1 0,0 0,-1 0,1 0,-1 0,1 0,0 0,-1 0,1 0,-1 0,1 0,0 26,-1-26,1 0,-1 0,1 0,0 0,-1 0,1 0,-1 0,1 25,0-25,-1 0,1 0,-1 0,1 0,0 0,-1 0,1 0,-1 0,1 0,0 0,-1 0,1 0,-1 0,1 0,0 0,-1 0,26-25,-25 25,25-26,0 1,0 0</inkml:trace>
  </inkml:traceGroup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8:38.49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3C70FEB-CD41-424E-A7EA-157C7D0B72DC}" emma:medium="tactile" emma:mode="ink">
          <msink:context xmlns:msink="http://schemas.microsoft.com/ink/2010/main" type="writingRegion" rotatedBoundingBox="19768,11476 21721,11502 21712,12167 19759,12140"/>
        </emma:interpretation>
      </emma:emma>
    </inkml:annotationXML>
    <inkml:traceGroup>
      <inkml:annotationXML>
        <emma:emma xmlns:emma="http://www.w3.org/2003/04/emma" version="1.0">
          <emma:interpretation id="{39CBCFF5-E168-4391-B849-B7B127927224}" emma:medium="tactile" emma:mode="ink">
            <msink:context xmlns:msink="http://schemas.microsoft.com/ink/2010/main" type="paragraph" rotatedBoundingBox="19768,11476 21721,11502 21712,12167 19759,121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8823FF-B980-4F5E-9D4D-838C0D97F68E}" emma:medium="tactile" emma:mode="ink">
              <msink:context xmlns:msink="http://schemas.microsoft.com/ink/2010/main" type="line" rotatedBoundingBox="19768,11476 21721,11502 21712,12167 19759,12140"/>
            </emma:interpretation>
          </emma:emma>
        </inkml:annotationXML>
        <inkml:traceGroup>
          <inkml:annotationXML>
            <emma:emma xmlns:emma="http://www.w3.org/2003/04/emma" version="1.0">
              <emma:interpretation id="{D7F752B7-E0C5-42F7-BF20-60D06C930D31}" emma:medium="tactile" emma:mode="ink">
                <msink:context xmlns:msink="http://schemas.microsoft.com/ink/2010/main" type="inkWord" rotatedBoundingBox="19768,11476 20327,11483 20318,12148 19759,12140">
                  <msink:destinationLink direction="with" ref="{235BDC48-389E-4F01-A451-2639CB8C571F}"/>
                  <msink:destinationLink direction="to" ref="{A0CEADC1-2D69-4E8F-89BC-1A54A29C2CA1}"/>
                  <msink:destinationLink direction="from" ref="{A0CEADC1-2D69-4E8F-89BC-1A54A29C2CA1}"/>
                  <msink:destinationLink direction="with" ref="{28ABFA26-DBCE-4924-9817-BCD29E74F56C}"/>
                </msink:context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H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229 0,'0'0,"0"50,-26-24,26 25,-25-26,25 0,-26 1,1-1,25 1,-25 24,25-24,-26-1,26 1,-25-1,25 0,-26 1,26-1,0 1,-25-26,25 25,0 0,0 1,0-1,0 1,25-52,-25-25,26 26,-1 0</inkml:trace>
          <inkml:trace contextRef="#ctx0" brushRef="#br0" timeOffset="1116.3852">127 381,'0'0,"0"25,25-25,1 0,-1-25,1 25,-1-26,0 26,1 0,-1 0,1 0,-26-25</inkml:trace>
          <inkml:trace contextRef="#ctx0" brushRef="#br0" timeOffset="376.0185">229-26,'25'0,"0"0,-25 26,26-26,-26 25,25-25,-25 25,0 1,26-26,-26 25,25 1,-25-1,25 26,-25-26,26 1,-26-1,25 0,-25 1,0-1,26 1,-26-1,0 0,25 1,-25-1,25-25,-25 26,26-26,-26-26</inkml:trace>
        </inkml:traceGroup>
        <inkml:traceGroup>
          <inkml:annotationXML>
            <emma:emma xmlns:emma="http://www.w3.org/2003/04/emma" version="1.0">
              <emma:interpretation id="{52736E48-15AE-46D1-8DB0-943FA9F25856}" emma:medium="tactile" emma:mode="ink">
                <msink:context xmlns:msink="http://schemas.microsoft.com/ink/2010/main" type="inkWord" rotatedBoundingBox="21058,11603 21720,11612 21714,12042 21052,12033">
                  <msink:destinationLink direction="with" ref="{E247F362-851D-46DC-8CAF-1DB9431834C4}"/>
                  <msink:destinationLink direction="with" ref="{BD8C4323-45D5-42D3-93CD-192CF1E41D68}"/>
                </msink:context>
              </emma:interpretation>
              <emma:one-of disjunction-type="recognition" id="oneOf1">
                <emma:interpretation id="interp5" emma:lang="en-US" emma:confidence="0.5">
                  <emma:literal>E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c</emma:literal>
                </emma:interpretation>
                <emma:interpretation id="interp8" emma:lang="en-US" emma:confidence="0">
                  <emma:literal>I</emma:literal>
                </emma:interpretation>
                <emma:interpretation id="interp9" emma:lang="en-US" emma:confidence="0">
                  <emma:literal>=</emma:literal>
                </emma:interpretation>
              </emma:one-of>
            </emma:emma>
          </inkml:annotationXML>
          <inkml:trace contextRef="#ctx0" brushRef="#br0" timeOffset="-864.7448">1575 101,'-26'0,"1"0,0 26,-1-26,26 25,-25-25,25 25,-26-25,1 26,25-1,-25-25,-1 26,1-1,25 0,-26-25,26 26,26-26,-26 25,25-25,1 0,-26 26,25-26,0 0,-25 25,26-25,-1 0,-25 25,26-25,-26 26,25-26,0 0,-25 25,26-25,-1 0,1 26,-1-26,0 0,1 25,-1-25,1 0</inkml:trace>
          <inkml:trace contextRef="#ctx0" brushRef="#br0" timeOffset="-1373.7433">1422 330,'0'-26,"26"26,-1 0,1 0,-1 0,0 26,1-26,-1 0,26 0,-26 0,1 0,-1 25,26-25,-26 0,1 0,-1 0,1 0,-1 0,0 0,1 0,-77-25</inkml:trace>
        </inkml:traceGroup>
      </inkml:traceGroup>
    </inkml:traceGroup>
  </inkml:traceGroup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8:18.07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4E706D7-D37A-408B-858B-3DD95D19D5C5}" emma:medium="tactile" emma:mode="ink">
          <msink:context xmlns:msink="http://schemas.microsoft.com/ink/2010/main" type="inkDrawing" rotatedBoundingBox="13654,10071 13747,9714 13986,9777 13894,10134" semanticType="callout" shapeName="Other">
            <msink:sourceLink direction="to" ref="{7E659404-07DE-47F2-A4E5-BAB1C13D282C}"/>
            <msink:sourceLink direction="from" ref="{7E659404-07DE-47F2-A4E5-BAB1C13D282C}"/>
          </msink:context>
        </emma:interpretation>
      </emma:emma>
    </inkml:annotationXML>
    <inkml:trace contextRef="#ctx0" brushRef="#br0">153 1930,'0'0,"25"0,1 0,-26 25,-26 1,26-1,-25 1,-1-1,1 0,0 1,-1-1,26 1,-25-26,25 25,-26-25,26 25,-25-25,50 0,1 0,-26 26,25-26,1 0,-26 25,25-25,0 0,1 0,-26 26,25-26,1 0,-26 25,0-50</inkml:trace>
  </inkml:traceGroup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8:17.057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F5DD47E-DC46-48B6-BE0F-53289D7BE2A2}" emma:medium="tactile" emma:mode="ink">
          <msink:context xmlns:msink="http://schemas.microsoft.com/ink/2010/main" type="inkDrawing" rotatedBoundingBox="13684,10081 14211,7814 14884,7970 14357,10238" semanticType="callout" shapeName="Other">
            <msink:sourceLink direction="with" ref="{7E659404-07DE-47F2-A4E5-BAB1C13D282C}"/>
          </msink:context>
        </emma:interpretation>
      </emma:emma>
    </inkml:annotationXML>
    <inkml:trace contextRef="#ctx0" brushRef="#br0">559 0,'0'0,"0"25,26 0,-26 1,25-26,-25 25,0 1,25-1,-25 0,0 1,26-1,-26 1,0-1,25 0,-25 1,0-1,26 1,-26-1,0 0,25-25,-25 26,0-1,25-25,-25 26,0-1,0 0,26-25,-26 26,0-1,0 1,0-1,25 0,-25 1,0-1,0 1,26-26,-26 25,0 0,25-25,-25 26,0-1,25 1,-25-1,0 0,26 1,-26-1,0 1,25-1,-25 0,0 1,0-1,0 1,0-1,0 0,0 1,0-1,-25-25,25 26,0-1,0 0,-26 1,26-1,-25 1,25-1,0 0,0 1,-25-1,25 1,0-1,-26-25,26 25,0 1,0-1,-25-25,25 26,0-1,-26-25,26 25,0 1,-25-26,25 25,-25 1,25-1,-26 0,26 1,-25-26,25 25,-26-25,26 26,-25-26,0 25,-1-25,26 25,-25-25,-1 26,1-26,25 25,-25-25,-1 0,26 26,-25-26,-1 0,26 25,-25-25,0 0,25 25,-26-25,1 0,25 26,-26-26,1 0,25 25,-25-25,-1 0,26 26,-25-26,-1 0,26 25,-25-25,0 0,25 25,-26-25,1 26,-1-26,26 25,0-50</inkml:trace>
  </inkml:traceGroup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8:31.43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7CEB5D1D-F611-4A43-9CA6-519603FA7AA6}" emma:medium="tactile" emma:mode="ink">
          <msink:context xmlns:msink="http://schemas.microsoft.com/ink/2010/main" type="inkDrawing" rotatedBoundingBox="21080,10304 21738,10188 21745,10230 21088,10346" semanticType="callout" shapeName="Other">
            <msink:sourceLink direction="with" ref="{A0E4B309-F434-4982-8D5C-1584FCA48F93}"/>
          </msink:context>
        </emma:interpretation>
      </emma:emma>
    </inkml:annotationXML>
    <inkml:trace contextRef="#ctx0" brushRef="#br0">11 407,'-25'0,"-1"0,1 0,0 0,-1 0,1 0,50 0,1 0,-1 0,0 0,1 0,-1 0,1 0,-1-26,0 26,26-25,-25 25,24 0,1-25,-25 25,24 0,-24 0,-1-26,26 26,-26 0,1 0,-1 0,-50 0,25 26,-26-26,1 0</inkml:trace>
  </inkml:traceGroup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8:32.43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A0E4B309-F434-4982-8D5C-1584FCA48F93}" emma:medium="tactile" emma:mode="ink">
          <msink:context xmlns:msink="http://schemas.microsoft.com/ink/2010/main" type="inkDrawing" rotatedBoundingBox="20950,10464 21687,10342 21693,10379 20957,10502" shapeName="Other">
            <msink:destinationLink direction="with" ref="{BD8C4323-45D5-42D3-93CD-192CF1E41D68}"/>
            <msink:destinationLink direction="with" ref="{7CEB5D1D-F611-4A43-9CA6-519603FA7AA6}"/>
          </msink:context>
        </emma:interpretation>
      </emma:emma>
    </inkml:annotationXML>
    <inkml:trace contextRef="#ctx0" brushRef="#br0">-217 559,'0'0,"-26"0,1 0,25 26,25-26,1 0,-1 0,0-26,26 26,-25 0,-1-25,0 25,1 0,25 0,-26-26,0 26,26 0,-25 0,-1 0,26-25,-26 25,1 0,-1 0,0 0,1 0,-1 0,-25-25,26 25,-1 0,0 0</inkml:trace>
  </inkml:traceGroup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8:30.21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BD8C4323-45D5-42D3-93CD-192CF1E41D68}" emma:medium="tactile" emma:mode="ink">
          <msink:context xmlns:msink="http://schemas.microsoft.com/ink/2010/main" type="inkDrawing" rotatedBoundingBox="21232,10997 21243,9904 21295,9905 21284,10998" semanticType="callout" shapeName="Other">
            <msink:sourceLink direction="with" ref="{A0E4B309-F434-4982-8D5C-1584FCA48F93}"/>
            <msink:sourceLink direction="with" ref="{52736E48-15AE-46D1-8DB0-943FA9F25856}"/>
          </msink:context>
        </emma:interpretation>
      </emma:emma>
    </inkml:annotationXML>
    <inkml:trace contextRef="#ctx0" brushRef="#br0">37 102,'0'-25,"0"-1,0 1,0-1,25 26,-25 26,0-1,0 1,0-1,0 0,0 1,0-1,0 26,0-26,0 1,0 25,0-26,0 26,0-26,0 26,0-26,0 26,0-25,0 24,0-24,0-1,0 26,0-26,0 1,0-1,0 1,0-1,0 0,0 1,0-1,0 1,0-1,0 0,0 1,0-1,-51-25,51 26,0-77,0 0,0 26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0:08.97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76A5C3-BA03-4AFA-921E-3CDF194B975B}" emma:medium="tactile" emma:mode="ink">
          <msink:context xmlns:msink="http://schemas.microsoft.com/ink/2010/main" type="writingRegion" rotatedBoundingBox="18824,7043 24777,6544 25110,10510 19156,11009"/>
        </emma:interpretation>
      </emma:emma>
    </inkml:annotationXML>
    <inkml:traceGroup>
      <inkml:annotationXML>
        <emma:emma xmlns:emma="http://www.w3.org/2003/04/emma" version="1.0">
          <emma:interpretation id="{D7C88367-8E2A-401B-8A28-E1B7FA16131B}" emma:medium="tactile" emma:mode="ink">
            <msink:context xmlns:msink="http://schemas.microsoft.com/ink/2010/main" type="paragraph" rotatedBoundingBox="19303,6665 21723,8838 20757,9914 18337,77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842C9D-BEE3-4A25-9427-B38BC3B33EA3}" emma:medium="tactile" emma:mode="ink">
              <msink:context xmlns:msink="http://schemas.microsoft.com/ink/2010/main" type="line" rotatedBoundingBox="19303,6665 21723,8838 20757,9914 18337,7741"/>
            </emma:interpretation>
          </emma:emma>
        </inkml:annotationXML>
        <inkml:traceGroup>
          <inkml:annotationXML>
            <emma:emma xmlns:emma="http://www.w3.org/2003/04/emma" version="1.0">
              <emma:interpretation id="{D9BB6CB3-0E51-4DF8-8699-A24A7C18192A}" emma:medium="tactile" emma:mode="ink">
                <msink:context xmlns:msink="http://schemas.microsoft.com/ink/2010/main" type="inkWord" rotatedBoundingBox="19176,6806 19770,7339 19120,8063 18526,7530"/>
              </emma:interpretation>
              <emma:one-of disjunction-type="recognition" id="oneOf0">
                <emma:interpretation id="interp0" emma:lang="en-US" emma:confidence="0.5">
                  <emma:literal>?</emma:literal>
                </emma:interpretation>
                <emma:interpretation id="interp1" emma:lang="en-US" emma:confidence="0">
                  <emma:literal>%</emma:literal>
                </emma:interpretation>
                <emma:interpretation id="interp2" emma:lang="en-US" emma:confidence="0">
                  <emma:literal>!</emma:literal>
                </emma:interpretation>
                <emma:interpretation id="interp3" emma:lang="en-US" emma:confidence="0">
                  <emma:literal>7</emma:literal>
                </emma:interpretation>
                <emma:interpretation id="interp4" emma:lang="en-US" emma:confidence="0">
                  <emma:literal>J</emma:literal>
                </emma:interpretation>
              </emma:one-of>
            </emma:emma>
          </inkml:annotationXML>
          <inkml:trace contextRef="#ctx0" brushRef="#br0">17938 6020,'-26'0,"77"0,-51-26,25 26,1 0,-1 0,1 0,-1 0,26 0,-26 0,1-25,-1 25,0 0,1 0,-1 0,1 0,-1 0,0 25,1-25,-26 26,0-1,0 0,0 1,-51-26,26 25,-26-25,25 0,1 26,0-26,-1 0,1 0,25 25,-26-25,1 0,0 0,-1 25,26 1,-25-1,25 1,0-1,0 0,0 1,0-1,0 1,0-1,0 0,0 1,0-1,0 1,0-1,0 0,-51-25,51 26</inkml:trace>
          <inkml:trace contextRef="#ctx0" brushRef="#br0" timeOffset="584.8335">18065 6959,'-26'0,"52"0,-1 0,0 0,1 0,-52 0,1 0,0 0,-1 0,1 0,50 0,-25-25,26 25</inkml:trace>
        </inkml:traceGroup>
        <inkml:traceGroup>
          <inkml:annotationXML>
            <emma:emma xmlns:emma="http://www.w3.org/2003/04/emma" version="1.0">
              <emma:interpretation id="{0E5CA583-991B-4063-BE4E-AB881E860BA8}" emma:medium="tactile" emma:mode="ink">
                <msink:context xmlns:msink="http://schemas.microsoft.com/ink/2010/main" type="inkWord" rotatedBoundingBox="20429,7676 21723,8838 20757,9914 19463,8752"/>
              </emma:interpretation>
              <emma:one-of disjunction-type="recognition" id="oneOf1">
                <emma:interpretation id="interp5" emma:lang="en-US" emma:confidence="0.5">
                  <emma:literal>e'*</emma:literal>
                </emma:interpretation>
                <emma:interpretation id="interp6" emma:lang="en-US" emma:confidence="0">
                  <emma:literal>i'*</emma:literal>
                </emma:interpretation>
                <emma:interpretation id="interp7" emma:lang="en-US" emma:confidence="0">
                  <emma:literal>i*</emma:literal>
                </emma:interpretation>
                <emma:interpretation id="interp8" emma:lang="en-US" emma:confidence="0">
                  <emma:literal>it*</emma:literal>
                </emma:interpretation>
                <emma:interpretation id="interp9" emma:lang="en-US" emma:confidence="0">
                  <emma:literal>e*</emma:literal>
                </emma:interpretation>
              </emma:one-of>
            </emma:emma>
          </inkml:annotationXML>
          <inkml:trace contextRef="#ctx0" brushRef="#br1" timeOffset="-72943.1318">18852 7264,'0'0,"0"-25,25 25,-25-26,26 26,25-25,-26 25,0 0,26-25,-25 25,24 0,-24 0,-1 0,1 0,-1 0</inkml:trace>
          <inkml:trace contextRef="#ctx0" brushRef="#br1" timeOffset="-72763.5199">18776 7569,'0'0,"0"25,51-25,-26 0,0 0,26 0,-25 0,24 0,-24 26,25-26,-26 0,26 0,-26 0,26 0,-26 0,1 0,-1 0</inkml:trace>
          <inkml:trace contextRef="#ctx0" brushRef="#br1" timeOffset="-73109.1842">19081 7290,'0'0,"0"-26,0 1,25 50,-25 1,51-26,-51 50,0-24,25-1,-25 1,0-1,26 0,-26 1,0-1,0 1,-51-26,25 0</inkml:trace>
          <inkml:trace contextRef="#ctx0" brushRef="#br1" timeOffset="-71785.0414">19081 8229,'-26'0,"1"0,-1 0,26-25,51 25,0 0,-26 0,1 0,25 0,-1 0,-24 0,50 0,-25 0,0 51,-1-51,27 0,-27 0,27 0,-1 0,-25 0,25 0,0 0,-25 0,0 0,-1 0,1 0,-25 0,-1-26,0 26,1 0,-26-25</inkml:trace>
          <inkml:trace contextRef="#ctx0" brushRef="#br1" timeOffset="-72513.2901">19665 7061,'0'25,"0"26,0-25,0-1,0 0,0 1,0-1,0 26,0-26,0 1,0 25,0-26,0 26,0-26,0 1,0-1,0 0,0 1,0-1,0 1,0-1</inkml:trace>
          <inkml:trace contextRef="#ctx0" brushRef="#br1" timeOffset="-72313.9034">19919 7366,'0'0,"25"0,-25 51,26-26,-26 0,0 1,0 25,0-26,25 26,-25 0,0-1,0-24,0 25,0-1,25-24,-25 25,0-26,0 0,0 1,0-1,0 1,0-1,0 0,-25-25</inkml:trace>
          <inkml:trace contextRef="#ctx0" brushRef="#br1" timeOffset="-72119.1661">20020 7315,'26'-25,"-1"25,1 0,-1 0,0 25,1 26,-26 0,0-26,0 0,0 1,0-1,0 1,-26-1,26 0,-50-25,50 26,-77-1,52-25,0 26,-1-26,1 0</inkml:trace>
        </inkml:traceGroup>
      </inkml:traceGroup>
    </inkml:traceGroup>
    <inkml:traceGroup>
      <inkml:annotationXML>
        <emma:emma xmlns:emma="http://www.w3.org/2003/04/emma" version="1.0">
          <emma:interpretation id="{65C2AF48-8BED-4F77-B137-A10C8CF1CE2B}" emma:medium="tactile" emma:mode="ink">
            <msink:context xmlns:msink="http://schemas.microsoft.com/ink/2010/main" type="paragraph" rotatedBoundingBox="19082,10126 25036,9627 25110,10510 19156,110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093023-3869-45EC-B9A6-5A546BC9B6CD}" emma:medium="tactile" emma:mode="ink">
              <msink:context xmlns:msink="http://schemas.microsoft.com/ink/2010/main" type="line" rotatedBoundingBox="19082,10126 25036,9627 25110,10510 19156,11009">
                <msink:destinationLink direction="with" ref="{CE4E9364-7D07-4FB4-8559-348E51652F33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497C6AF-565E-4214-A865-97899B1B0808}" emma:medium="tactile" emma:mode="ink">
                <msink:context xmlns:msink="http://schemas.microsoft.com/ink/2010/main" type="inkWord" rotatedBoundingBox="19094,10266 19792,10207 19837,10744 19139,10802"/>
              </emma:interpretation>
              <emma:one-of disjunction-type="recognition" id="oneOf2">
                <emma:interpretation id="interp10" emma:lang="en-US" emma:confidence="0.5">
                  <emma:literal>a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9</emma:literal>
                </emma:interpretation>
                <emma:interpretation id="interp13" emma:lang="en-US" emma:confidence="0">
                  <emma:literal>g</emma:literal>
                </emma:interpretation>
                <emma:interpretation id="interp14" emma:lang="en-US" emma:confidence="0">
                  <emma:literal>,</emma:literal>
                </emma:interpretation>
              </emma:one-of>
            </emma:emma>
          </inkml:annotationXML>
          <inkml:trace contextRef="#ctx0" brushRef="#br1" timeOffset="-70921.6863">18496 9347,'51'-25,"-51"-1,0 1,0-1,0 1,-25 0,-1 25,1 0,-26 0,26 25,-1-25,1 25,-26-25,26 26,-1-26,1 51,0-26,-1 0,1 1,-1-1,26 1,-25-1,25 0,0 1,0-1,0 1,0-1,25 0,1 1,25-26,-26 0,0 0,1 0,-1 0,1 0,-1-26,0 26,1-50,-1 50,1-26,-26 1,25-1,-25 1,0 0,0-1,0 1,0-1,0 1,0 0,0-1,25 26,-25 26,26-1,-26 26,25-26,-25 1,26-1,-26 0,0 1,25-1,0 1,-25-1,26 0,-26 1,25-26,-25 25,26-25,-1 0,0 26,1-26,-1 0</inkml:trace>
        </inkml:traceGroup>
        <inkml:traceGroup>
          <inkml:annotationXML>
            <emma:emma xmlns:emma="http://www.w3.org/2003/04/emma" version="1.0">
              <emma:interpretation id="{AE534DFF-A1BC-4B51-9F4C-C7A118D31801}" emma:medium="tactile" emma:mode="ink">
                <msink:context xmlns:msink="http://schemas.microsoft.com/ink/2010/main" type="inkWord" rotatedBoundingBox="20366,10233 21017,10179 21056,10642 20404,10696"/>
              </emma:interpretation>
              <emma:one-of disjunction-type="recognition" id="oneOf3">
                <emma:interpretation id="interp15" emma:lang="en-US" emma:confidence="0.5">
                  <emma:literal>a</emma:literal>
                </emma:interpretation>
                <emma:interpretation id="interp16" emma:lang="en-US" emma:confidence="0">
                  <emma:literal>A</emma:literal>
                </emma:interpretation>
                <emma:interpretation id="interp17" emma:lang="en-US" emma:confidence="0">
                  <emma:literal>9</emma:literal>
                </emma:interpretation>
                <emma:interpretation id="interp18" emma:lang="en-US" emma:confidence="0">
                  <emma:literal>at</emma:literal>
                </emma:interpretation>
                <emma:interpretation id="interp19" emma:lang="en-US" emma:confidence="0">
                  <emma:literal>am</emma:literal>
                </emma:interpretation>
              </emma:one-of>
            </emma:emma>
          </inkml:annotationXML>
          <inkml:trace contextRef="#ctx0" brushRef="#br1" timeOffset="-70308.6409">19741 9347,'0'0,"0"-25,0-1,0 1,0-1,0 1,0 0,-51 25,51-26,-25 26,-1 0,1 0,25 26,-25-26,-1 0,1 25,-1-25,1 25,0-25,25 51,-26-51,1 26,-1-1,26 0,-25-25,25 26,0-1,0 1,0-1,0 0,0 1,0-1,25-25,1 0,-26 26,51-26,-26 0,0 0,1-51,-1 51,1 0,-26-26,25 26,0-25,-25-26,26 26,-26-1,0 1,0 0,25-1,-25 1,0-1,0 52,26-26,-26 51,0-26,25 26,-25-26,25-25,-25 26,26-1,-26 0,25-25,1 26,-1-1,0 1,1-26,-1 25,1-25,-1 0,0 0</inkml:trace>
        </inkml:traceGroup>
        <inkml:traceGroup>
          <inkml:annotationXML>
            <emma:emma xmlns:emma="http://www.w3.org/2003/04/emma" version="1.0">
              <emma:interpretation id="{6AB38B03-511E-4B5D-9134-F67672E70C0B}" emma:medium="tactile" emma:mode="ink">
                <msink:context xmlns:msink="http://schemas.microsoft.com/ink/2010/main" type="inkWord" rotatedBoundingBox="21680,9908 22891,9807 22965,10689 21754,10791"/>
              </emma:interpretation>
              <emma:one-of disjunction-type="recognition" id="oneOf4">
                <emma:interpretation id="interp20" emma:lang="en-US" emma:confidence="0.5">
                  <emma:literal>(W</emma:literal>
                </emma:interpretation>
                <emma:interpretation id="interp21" emma:lang="en-US" emma:confidence="0">
                  <emma:literal>(w</emma:literal>
                </emma:interpretation>
                <emma:interpretation id="interp22" emma:lang="en-US" emma:confidence="0">
                  <emma:literal>CW</emma:literal>
                </emma:interpretation>
                <emma:interpretation id="interp23" emma:lang="en-US" emma:confidence="0">
                  <emma:literal>(We</emma:literal>
                </emma:interpretation>
                <emma:interpretation id="interp24" emma:lang="en-US" emma:confidence="0">
                  <emma:literal>(we</emma:literal>
                </emma:interpretation>
              </emma:one-of>
            </emma:emma>
          </inkml:annotationXML>
          <inkml:trace contextRef="#ctx0" brushRef="#br1" timeOffset="-68124.9249">20986 8839,'-26'25,"1"26,-1-25,1-1,25 0,-25 1,-1 25,1-26,-1 26,26-26,-25 26,0 0,25-26,-26 26,26 0,0-26,0 26,0-26,0 26,0-25,0-1,51 0,-51 1,25-1,-25 1,51-26,-25 25,-1-25,0 0,1 0,25 0</inkml:trace>
          <inkml:trace contextRef="#ctx0" brushRef="#br1" timeOffset="-67353.2502">21290 9322,'0'-26,"0"1,0-1,0 1,26 0,-26-1,25 26,1 0,-26-25,25 25,0 0,-25 51,0-26,0 0,0 1,0-1,0 1,0-1,-25 0,25 26,0-25,-25-1,25 0,0 1,-26-1,26 1,0-1,51-25,-26-25,26-26,-25 25,-1 26,0-25,-25 0,26 25,-26-26,25 26,-25 26,0 24,0-24,26-1,-26 1,25-1,0 0,1-25,-1 0,1 0,-1 0,-25-25,25 25,-25-25,26 25,-26-26,25 1,-25-1,0 1,26 0,-26-1,0 1,0-1,25 26,-25-25,0 0,0-1</inkml:trace>
        </inkml:traceGroup>
        <inkml:traceGroup>
          <inkml:annotationXML>
            <emma:emma xmlns:emma="http://www.w3.org/2003/04/emma" version="1.0">
              <emma:interpretation id="{00B7359D-911B-46E3-AB99-8CAE92EE2660}" emma:medium="tactile" emma:mode="ink">
                <msink:context xmlns:msink="http://schemas.microsoft.com/ink/2010/main" type="inkWord" rotatedBoundingBox="23285,10244 23746,10205 23778,10582 23317,10621"/>
              </emma:interpretation>
              <emma:one-of disjunction-type="recognition" id="oneOf5">
                <emma:interpretation id="interp25" emma:lang="en-US" emma:confidence="0.5">
                  <emma:literal>w</emma:literal>
                </emma:interpretation>
                <emma:interpretation id="interp26" emma:lang="en-US" emma:confidence="0">
                  <emma:literal>W</emma:literal>
                </emma:interpretation>
                <emma:interpretation id="interp27" emma:lang="en-US" emma:confidence="0">
                  <emma:literal>u</emma:literal>
                </emma:interpretation>
                <emma:interpretation id="interp28" emma:lang="en-US" emma:confidence="0">
                  <emma:literal>n</emma:literal>
                </emma:interpretation>
                <emma:interpretation id="interp29" emma:lang="en-US" emma:confidence="0">
                  <emma:literal>we</emma:literal>
                </emma:interpretation>
              </emma:one-of>
            </emma:emma>
          </inkml:annotationXML>
          <inkml:trace contextRef="#ctx0" brushRef="#br1" timeOffset="-66860.9543">22281 9271,'0'25,"0"1,0 24,0-24,0-1,0 1,0-1,0 0,0 1,0-1,0 1,25-26,1 0,-26-26,25 26,1-25,-1-26,0 51,-25-25,26 25,-26-26,25 26,1 0,-26 26,0-1,0 0,25 1,-25-1,25-25,1 0,-1 0,1-51,-1 26,0 0,-25-1,0 1,26-1,-26 1,0 0,0-1,0 1,0-1,0 1,0 0,-51 25,51-26</inkml:trace>
        </inkml:traceGroup>
        <inkml:traceGroup>
          <inkml:annotationXML>
            <emma:emma xmlns:emma="http://www.w3.org/2003/04/emma" version="1.0">
              <emma:interpretation id="{682D5233-B287-4839-9274-1A3775FC7A95}" emma:medium="tactile" emma:mode="ink">
                <msink:context xmlns:msink="http://schemas.microsoft.com/ink/2010/main" type="inkWord" rotatedBoundingBox="23935,9742 25037,9649 25096,10343 23993,10436"/>
              </emma:interpretation>
              <emma:one-of disjunction-type="recognition" id="oneOf6">
                <emma:interpretation id="interp30" emma:lang="en-US" emma:confidence="0.5">
                  <emma:literal>12)</emma:literal>
                </emma:interpretation>
                <emma:interpretation id="interp31" emma:lang="en-US" emma:confidence="0">
                  <emma:literal>R)</emma:literal>
                </emma:interpretation>
                <emma:interpretation id="interp32" emma:lang="en-US" emma:confidence="0">
                  <emma:literal>RJ</emma:literal>
                </emma:interpretation>
                <emma:interpretation id="interp33" emma:lang="en-US" emma:confidence="0">
                  <emma:literal>R'</emma:literal>
                </emma:interpretation>
                <emma:interpretation id="interp34" emma:lang="en-US" emma:confidence="0">
                  <emma:literal>R]</emma:literal>
                </emma:interpretation>
              </emma:one-of>
            </emma:emma>
          </inkml:annotationXML>
          <inkml:trace contextRef="#ctx0" brushRef="#br1" timeOffset="-66572.9947">22941 8737,'26'0,"-26"26,0-1,0 26,0-26,0 1,0-1,0 1,0-1,0 0,-26 1,26-1,0 1,0-1,0 0,0 1,0-1,0 1</inkml:trace>
          <inkml:trace contextRef="#ctx0" brushRef="#br1" timeOffset="-66197.2607">22941 8814,'0'0,"0"-26,26 1,-26-1,25 26,1-25,-1 25,0-25,1 25,-1 0,1 0,-1 0,0 0,1 0,-1 25,-25 26,0-26,0 1,-25 24,-26-24,26-26,-1 25,-25-25,26 26,0-26,-1 0,1 0,-1 0,77 0,0 0,0 0,-26 0,1 0,-1 50,0-24,1-26,-1 25,-25 1,26-1,-1 0,0 1,1-1,-1-25</inkml:trace>
          <inkml:trace contextRef="#ctx0" brushRef="#br1" timeOffset="-65917.0321">23830 8636,'26'0,"-1"25,-25 26,26-51,-26 25,25 1,-25-1,25 26,1-26,-26 1,25-1,-25 26,26-26,-26 1,0 25,0-26,0 26,-26-26,26 26,-76-26,25 26,0-25</inkml:trace>
        </inkml:traceGroup>
      </inkml:traceGroup>
    </inkml:traceGroup>
  </inkml:traceGroup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8:30.71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247F362-851D-46DC-8CAF-1DB9431834C4}" emma:medium="tactile" emma:mode="ink">
          <msink:context xmlns:msink="http://schemas.microsoft.com/ink/2010/main" type="inkDrawing" rotatedBoundingBox="21459,9952 21578,10737 21537,10744 21418,9958" semanticType="callout" shapeName="Other">
            <msink:sourceLink direction="with" ref="{52736E48-15AE-46D1-8DB0-943FA9F25856}"/>
          </msink:context>
        </emma:interpretation>
      </emma:emma>
    </inkml:annotationXML>
    <inkml:trace contextRef="#ctx0" brushRef="#br0">214 77,'0'-26,"0"77,0-26,0 1,0-1,26 1,-26-1,0 0,0 1,25 25,-25-26,0 0,26 1,-26-1,0 1,0 24,0-24,0-1,0 1,0-1,25 0,-25 1,0-1,0 1,0-1,0 0,0 1,0-1,0 1,0-52</inkml:trace>
  </inkml:traceGroup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8:53.21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8ABFA26-DBCE-4924-9817-BCD29E74F56C}" emma:medium="tactile" emma:mode="ink">
          <msink:context xmlns:msink="http://schemas.microsoft.com/ink/2010/main" type="inkDrawing" rotatedBoundingBox="19449,16759 19750,14171 19812,14178 19512,16766" semanticType="callout" shapeName="Other">
            <msink:sourceLink direction="with" ref="{D7F752B7-E0C5-42F7-BF20-60D06C930D31}"/>
            <msink:sourceLink direction="with" ref="{3A8EE3AD-739D-42A3-83CD-BBF2E355B40A}"/>
          </msink:context>
        </emma:interpretation>
      </emma:emma>
    </inkml:annotationXML>
    <inkml:trace contextRef="#ctx0" brushRef="#br0">281 73,'0'-26,"0"1,0 0,0 50,0 0,0 26,0-25,0-1,-25 26,25-26,0 26,0-26,0 26,0 0,0-26,0 26,0-25,0 24,0 1,0-25,-26 24,26 1,0 0,0 0,0 0,-25-1,25-24,0 25,0-1,-26 1,26 0,0 0,0-26,-25 26,25 0,0-26,-25 26,25 0,0 0,-26-26,26 26,0 0,-25-1,25 1,0-25,0 24,-26 1,26-25,0 24,0 1,0-25,0-1,0 26,0-26,0 1,0 24,0-24,0-1,-25 1,25-1,0 0,0 1,0-1,0 1,0-1,0 0,0 1,0-1,-25-25,25 26,0-1,0 0</inkml:trace>
  </inkml:traceGroup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8:54.414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675B41B-89F1-4824-AD29-763F644FB570}" emma:medium="tactile" emma:mode="ink">
          <msink:context xmlns:msink="http://schemas.microsoft.com/ink/2010/main" type="inkDrawing" rotatedBoundingBox="19507,16687 21073,14451 22036,15125 20469,17361" semanticType="callout" shapeName="Other">
            <msink:sourceLink direction="with" ref="{3A8EE3AD-739D-42A3-83CD-BBF2E355B40A}"/>
            <msink:sourceLink direction="with" ref="{09FD362D-3457-45DD-8130-2BCFB485CE07}"/>
          </msink:context>
        </emma:interpretation>
      </emma:emma>
    </inkml:annotationXML>
    <inkml:trace contextRef="#ctx0" brushRef="#br0">1702 51,'0'-25,"-26"25,26-26,0 77,0-26,0 1,0-1,0 26,0 0,0-26,0 26,-25 0,25 0,0-1,0 27,-25-27,25 1,0 0,0 0,0-26,0 26,0 0,0 0,-26-26,26 26,0 0,0-26,-25 26,25-26,0 26,0 0,-26-26,26 26,0-26,0 1,0 25,0-26,0 26,-25-26,25 1,0 24,0-24,0-1,0 1,0-1,0 0,0 1,0-1,0 1,0-1,0 0,0 1,0-1,0 1,0-1,0 0,0 1,0-1,-25-25,-1 0,1 0,-1 0,1 0,25-25,-25 25,-1 0,1 0,-1 0,1 0,0 0,-1 0,1 0,-1 0,1 0,0 0,-26 0,25 0,1 0,0 0,-1 0,-25 25,26-25,0 0,-1 26,-25-26,26 0,0 0,-1 0,1 25,-1-25,1 0,0 0,25 25,-26-25,1 0,-1 0,1 0,0 26,-1-26,1 0,-1 0,1 0,0 0,-1 0,1 0,-1 0,1 0,0 0,-1 0,26 25,-25-25,-1 0,1 0,0 0,-1 0,1 0,-1 0,1 0</inkml:trace>
  </inkml:traceGroup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8:56.09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714722ED-1D63-4BDE-8242-5400B8A32669}" emma:medium="tactile" emma:mode="ink">
          <msink:context xmlns:msink="http://schemas.microsoft.com/ink/2010/main" type="writingRegion" rotatedBoundingBox="19990,15849 20599,15849 20599,16408 19990,16408"/>
        </emma:interpretation>
      </emma:emma>
    </inkml:annotationXML>
    <inkml:traceGroup>
      <inkml:annotationXML>
        <emma:emma xmlns:emma="http://www.w3.org/2003/04/emma" version="1.0">
          <emma:interpretation id="{EFA04C67-E689-429A-B388-2EE19CD67703}" emma:medium="tactile" emma:mode="ink">
            <msink:context xmlns:msink="http://schemas.microsoft.com/ink/2010/main" type="paragraph" rotatedBoundingBox="19990,15849 20599,15849 20599,16408 19990,164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96A31C-EB08-4C17-8B2F-9D7530E9D9FE}" emma:medium="tactile" emma:mode="ink">
              <msink:context xmlns:msink="http://schemas.microsoft.com/ink/2010/main" type="line" rotatedBoundingBox="19990,15849 20599,15849 20599,16408 19990,16408"/>
            </emma:interpretation>
          </emma:emma>
        </inkml:annotationXML>
        <inkml:traceGroup>
          <inkml:annotationXML>
            <emma:emma xmlns:emma="http://www.w3.org/2003/04/emma" version="1.0">
              <emma:interpretation id="{3A8EE3AD-739D-42A3-83CD-BBF2E355B40A}" emma:medium="tactile" emma:mode="ink">
                <msink:context xmlns:msink="http://schemas.microsoft.com/ink/2010/main" type="inkWord" rotatedBoundingBox="19990,15849 20599,15849 20599,16408 19990,16408">
                  <msink:destinationLink direction="with" ref="{2675B41B-89F1-4824-AD29-763F644FB570}"/>
                  <msink:destinationLink direction="with" ref="{28ABFA26-DBCE-4924-9817-BCD29E74F56C}"/>
                  <msink:destinationLink direction="to" ref="{6F2BE6BF-0E4C-4E49-9AA8-9B0D5FCBC2DC}"/>
                </msink:context>
              </emma:interpretation>
              <emma:one-of disjunction-type="recognition" id="oneOf0">
                <emma:interpretation id="interp0" emma:lang="en-US" emma:confidence="0.5">
                  <emma:literal>to</emma:literal>
                </emma:interpretation>
                <emma:interpretation id="interp1" emma:lang="en-US" emma:confidence="0">
                  <emma:literal>Zo</emma:literal>
                </emma:interpretation>
                <emma:interpretation id="interp2" emma:lang="en-US" emma:confidence="0">
                  <emma:literal>To</emma:literal>
                </emma:interpretation>
                <emma:interpretation id="interp3" emma:lang="en-US" emma:confidence="0">
                  <emma:literal>%</emma:literal>
                </emma:interpretation>
                <emma:interpretation id="interp4" emma:lang="en-US" emma:confidence="0">
                  <emma:literal>zo</emma:literal>
                </emma:interpretation>
              </emma:one-of>
            </emma:emma>
          </inkml:annotationXML>
          <inkml:trace contextRef="#ctx0" brushRef="#br0">6 56,'25'0,"1"0,-1 0,1 0,-1 0,0 0,1 0,-1-26,1 26,-1 0,0 0,1-25,-1 25,1 0,-1 0,0 0,1 0,-26 25,-26-25,1 26,0-26,-26 25,25 1,1-1,0-25,-1 25,1 1,-1-1,1 1,25-1,-25-25,-1 25,1 1,-1-26,26 25,-25-25,25 26,-25-26,50 0,0 0,1 25,-1-25,1 0,-1 0,0 0,1 0,-1 0,1 0,-1 0,0 0,1 0,-1 0,1 0,-1-25,0 25,1 0,-26-26,0 1,0-1,0 77,-26-51,26 26,0-1,0 0,0 1,0-1,0 1,0-1,26 0,-26 1,25-26,1 0,-1 0,0 0,-25-26,26 26,-26-50,25 50,-25-26,0 1,0-1,0 1,-25 25,-1-25,1 25,-26 0,51-26,-25 26,-1 0,1 0,0 0,-1 0</inkml:trace>
        </inkml:traceGroup>
      </inkml:traceGroup>
    </inkml:traceGroup>
  </inkml:traceGroup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9:00.469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FDC9A6E8-4015-4813-8B8D-F72CCABE7EA6}" emma:medium="tactile" emma:mode="ink">
          <msink:context xmlns:msink="http://schemas.microsoft.com/ink/2010/main" type="writingRegion" rotatedBoundingBox="22562,13640 24727,13583 24786,15834 22620,15890"/>
        </emma:interpretation>
      </emma:emma>
    </inkml:annotationXML>
    <inkml:traceGroup>
      <inkml:annotationXML>
        <emma:emma xmlns:emma="http://www.w3.org/2003/04/emma" version="1.0">
          <emma:interpretation id="{A61DF051-8399-4B18-8F78-413F15B852F5}" emma:medium="tactile" emma:mode="ink">
            <msink:context xmlns:msink="http://schemas.microsoft.com/ink/2010/main" type="paragraph" rotatedBoundingBox="22562,13640 24727,13583 24751,14488 22585,145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7CF5EB7-FA51-4902-AB7E-98DBCF08F5C1}" emma:medium="tactile" emma:mode="ink">
              <msink:context xmlns:msink="http://schemas.microsoft.com/ink/2010/main" type="line" rotatedBoundingBox="22562,13640 24727,13583 24751,14488 22585,14544"/>
            </emma:interpretation>
          </emma:emma>
        </inkml:annotationXML>
        <inkml:traceGroup>
          <inkml:annotationXML>
            <emma:emma xmlns:emma="http://www.w3.org/2003/04/emma" version="1.0">
              <emma:interpretation id="{09FD362D-3457-45DD-8130-2BCFB485CE07}" emma:medium="tactile" emma:mode="ink">
                <msink:context xmlns:msink="http://schemas.microsoft.com/ink/2010/main" type="inkWord" rotatedBoundingBox="22562,13640 24727,13583 24751,14488 22585,14544">
                  <msink:destinationLink direction="with" ref="{2675B41B-89F1-4824-AD29-763F644FB570}"/>
                </msink:context>
              </emma:interpretation>
              <emma:one-of disjunction-type="recognition" id="oneOf0">
                <emma:interpretation id="interp0" emma:lang="en-US" emma:confidence="0.5">
                  <emma:literal>bb-F#</emma:literal>
                </emma:interpretation>
                <emma:interpretation id="interp1" emma:lang="en-US" emma:confidence="0.5">
                  <emma:literal>2 #</emma:literal>
                </emma:interpretation>
                <emma:interpretation id="interp2" emma:lang="en-US" emma:confidence="0">
                  <emma:literal>b-F#</emma:literal>
                </emma:interpretation>
                <emma:interpretation id="interp3" emma:lang="en-US" emma:confidence="0">
                  <emma:literal>b-J#</emma:literal>
                </emma:interpretation>
                <emma:interpretation id="interp4" emma:lang="en-US" emma:confidence="0">
                  <emma:literal>3 #</emma:literal>
                </emma:interpretation>
              </emma:one-of>
            </emma:emma>
          </inkml:annotationXML>
          <inkml:trace contextRef="#ctx0" brushRef="#br0">1502 356,'0'0,"0"-26,51 26,-26 0,26-25,-26 25,26 0,-25 0,-1-25,26 25,-26 0,1 0,24-26,-24 26,-1 0,1 0,-1 0,0 0,1 0,-1 0</inkml:trace>
          <inkml:trace contextRef="#ctx0" brushRef="#br0" timeOffset="360.742">1527 534,'26'0,"25"0,-26-26,0 26,1 0,25-25,-26 25,0-26,26 26,-25-25,-1 25,26 0,-26-25,1 25,24 0,-24 0,-1-26,1 26,-1 0,0 0,-50 0,25 26,-25-26</inkml:trace>
          <inkml:trace contextRef="#ctx0" brushRef="#br0" timeOffset="-516.861">1604 153,'0'-26,"0"52,0 24,0-24,0-1,0 1,25-1,-25 0,0 26,0-25,0 24,0-24,0-1,0 26,0-26,0 26,0-25,0-1,0 0,0 1,0-1,0 1,0-1,0 0,-25 1,25-77</inkml:trace>
          <inkml:trace contextRef="#ctx0" brushRef="#br0" timeOffset="-259.1328">1832 51,'26'51,"-26"-26,0 1,0 24,25-24,-25-1,0 26,0-26,0 26,0-25,0-1,0 26,0-26,0 1,0-1,0 0,-25 1,25-1</inkml:trace>
          <inkml:trace contextRef="#ctx0" brushRef="#br0" timeOffset="-2219.2071">29 203,'0'-25,"0"0,0-1,0 1,0-1,0 1,0 0,0-1,0 52,0-1,0 26,0-26,0 1,0-1,0 0,0 1,0-1,0 1,0-1,0 0,0 1,0-1,0 1,0-1,0 0,0 1,0-1,0 1,0-1,0 0,0 1,0-1,0 1,-26-1,26-50,0-1,0 1,0-1,0 1,26 0,-26-1,25 26,-25-25,26 25,-1-26,0 26,1 0,-1 0,1 0,-1 0,0 0,1 0,-1 0,1 0,-26 26,25-26,0 25,-25 1,26-1,-26 0,0 1,-26-1,1-25,25 26,-25-26,-1 0,1 25,-1-25,1 0,0 0,-1 0,1 0,-1 0,1 0,0 0,-1 0,1 0,25-25,-26 25,26-26</inkml:trace>
          <inkml:trace contextRef="#ctx0" brushRef="#br0" timeOffset="-1578.3785">664 508,'0'0,"25"0</inkml:trace>
          <inkml:trace contextRef="#ctx0" brushRef="#br0" timeOffset="-1416.1308">892 534,'-25'0,"25"-26</inkml:trace>
          <inkml:trace contextRef="#ctx0" brushRef="#br0" timeOffset="-895.5842">1019 153,'0'25,"0"26,0-26,0 1,0-1,0 0,0 1,0 25,0-26,0 0,0 1,0-1,0 1,0-1,0 0,0 1,0-1,0-76,0 26,0 0,51 25,-51-26,26 26,-26-25,25 25,-25-26,25 26,1 0,-1 0,1 51,-26-25,0-1,0 0,0 1,-26-26,26 25,-51-25,51 26,-25-26,0 0,-1 0,26-26,-25 26,25-25</inkml:trace>
        </inkml:traceGroup>
      </inkml:traceGroup>
    </inkml:traceGroup>
    <inkml:traceGroup>
      <inkml:annotationXML>
        <emma:emma xmlns:emma="http://www.w3.org/2003/04/emma" version="1.0">
          <emma:interpretation id="{B94D2F6A-3EC4-45DC-A7D1-7A25742EC72F}" emma:medium="tactile" emma:mode="ink">
            <msink:context xmlns:msink="http://schemas.microsoft.com/ink/2010/main" type="paragraph" rotatedBoundingBox="23009,14441 23733,15586 23226,15906 22503,147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717FD0-598C-4FEB-B357-4228F0F32591}" emma:medium="tactile" emma:mode="ink">
              <msink:context xmlns:msink="http://schemas.microsoft.com/ink/2010/main" type="line" rotatedBoundingBox="23009,14441 23733,15586 23226,15906 22503,14761"/>
            </emma:interpretation>
          </emma:emma>
        </inkml:annotationXML>
        <inkml:traceGroup>
          <inkml:annotationXML>
            <emma:emma xmlns:emma="http://www.w3.org/2003/04/emma" version="1.0">
              <emma:interpretation id="{9E888CD0-F916-476D-8462-A369169D7B0A}" emma:medium="tactile" emma:mode="ink">
                <msink:context xmlns:msink="http://schemas.microsoft.com/ink/2010/main" type="inkWord" rotatedBoundingBox="22801,14573 22945,14801 22718,14945 22573,14717">
                  <msink:destinationLink direction="to" ref="{6F2BE6BF-0E4C-4E49-9AA8-9B0D5FCBC2DC}"/>
                </msink:context>
              </emma:interpretation>
              <emma:one-of disjunction-type="recognition" id="oneOf1">
                <emma:interpretation id="interp5" emma:lang="en-US" emma:confidence="0.5">
                  <emma:literal>N</emma:literal>
                </emma:interpretation>
                <emma:interpretation id="interp6" emma:lang="en-US" emma:confidence="0.5">
                  <emma:literal>. .</emma:literal>
                </emma:interpretation>
                <emma:interpretation id="interp7" emma:lang="en-US" emma:confidence="0">
                  <emma:literal>. /</emma:literal>
                </emma:interpretation>
                <emma:interpretation id="interp8" emma:lang="en-US" emma:confidence="0">
                  <emma:literal>, .</emma:literal>
                </emma:interpretation>
                <emma:interpretation id="interp9" emma:lang="en-US" emma:confidence="0">
                  <emma:literal>, /</emma:literal>
                </emma:interpretation>
              </emma:one-of>
            </emma:emma>
          </inkml:annotationXML>
          <inkml:trace contextRef="#ctx0" brushRef="#br0" timeOffset="1893.8166">54 1042,'26'0,"24"0,-24 0,-1 0,1 0,-26 25,25-25,0 0,1 0,-1 0,-50 0</inkml:trace>
          <inkml:trace contextRef="#ctx0" brushRef="#br0" timeOffset="2432.8891">54 1143,'0'26,"26"-26,-1 0,26 0,-26 0,1 0,-1 0,0 0,1 0,-1 0,1 0,-1 0</inkml:trace>
        </inkml:traceGroup>
        <inkml:traceGroup>
          <inkml:annotationXML>
            <emma:emma xmlns:emma="http://www.w3.org/2003/04/emma" version="1.0">
              <emma:interpretation id="{426FF550-43DD-4D47-9A58-39C86264DBD7}" emma:medium="tactile" emma:mode="ink">
                <msink:context xmlns:msink="http://schemas.microsoft.com/ink/2010/main" type="inkWord" rotatedBoundingBox="23605,15383 23733,15586 23226,15906 23098,15703"/>
              </emma:interpretation>
              <emma:one-of disjunction-type="recognition" id="oneOf2">
                <emma:interpretation id="interp10" emma:lang="en-US" emma:confidence="0.5">
                  <emma:literal>.</emma:literal>
                </emma:interpretation>
                <emma:interpretation id="interp11" emma:lang="en-US" emma:confidence="0">
                  <emma:literal>J</emma:literal>
                </emma:interpretation>
                <emma:interpretation id="interp12" emma:lang="en-US" emma:confidence="0">
                  <emma:literal>\</emma:literal>
                </emma:interpretation>
                <emma:interpretation id="interp13" emma:lang="en-US" emma:confidence="0">
                  <emma:literal>v</emma:literal>
                </emma:interpretation>
                <emma:interpretation id="interp14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7517.9219">613 2032,'0'-25,"0"50,0 1,0-1,0 0,0 1,0-1,0 1,0-1,25-25,-25 25,26-25,-1 0,1-25,-1 25,-25-25,25 25,1-51,-1 51,1-26,-1 1,0 0,1 25,-1-26,26 1,-26-1,1 26,-1-25,1 25,-1-25,0 25,-50 0</inkml:trace>
        </inkml:traceGroup>
      </inkml:traceGroup>
    </inkml:traceGroup>
  </inkml:traceGroup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9:06.118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6F2BE6BF-0E4C-4E49-9AA8-9B0D5FCBC2DC}" emma:medium="tactile" emma:mode="ink">
          <msink:context xmlns:msink="http://schemas.microsoft.com/ink/2010/main" type="inkDrawing" rotatedBoundingBox="21500,16405 21543,15691 21702,15700 21659,16415" semanticType="callout" shapeName="Other">
            <msink:sourceLink direction="to" ref="{3A8EE3AD-739D-42A3-83CD-BBF2E355B40A}"/>
            <msink:sourceLink direction="to" ref="{9E888CD0-F916-476D-8462-A369169D7B0A}"/>
          </msink:context>
        </emma:interpretation>
      </emma:emma>
    </inkml:annotationXML>
    <inkml:trace contextRef="#ctx0" brushRef="#br0">0 76,'0'25,"0"26,0-26,0 1,0-1,0 1,0-1,0 0,0 1,0-1,0 1,0-1,0 0,0 1,0-1,0 1,0-1,0 0,0 1,0-1,0 1,0-1,0 0,0 1,0-77,0 26,0-1,0 1,0-26,0 26,0-26,0 25,0-24,0-1,0 25,0-24,0 24,25 1,-25-26,0 26,26-1,-26 1,25 25,-25-26,26 26,-26-25,0 0,0 50,0 0,0 26,0-25,0-1,0 0,0 1,0-1,0 1,0-1,0 0,0 1,0-1,0 1,0-1,0 0,0 1,0-1,0 1,0-1,0 0,0 1,25-26,-25 25,0-50,0-1,0 1,0 0,0-1,0 1,0-1,0 1,0 0,0-1,0-25,0 26,0 0,0-26,0 25,0 1,0 0,0-1,0 1,0-1,0 1,0 50,0 26,0-25,0-1,0 0,0 1,0 25,0-26,0 0,0 26,0-25,0-1,0 0,0 26,0-25,0-1,0 0,0 1,0-1,0-50</inkml:trace>
  </inkml:traceGroup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19:16.63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6A4FF14-A5FE-4E00-A3FE-425DB588169B}" emma:medium="tactile" emma:mode="ink">
          <msink:context xmlns:msink="http://schemas.microsoft.com/ink/2010/main" type="writingRegion" rotatedBoundingBox="1149,1167 18359,1347 18200,16539 990,16359"/>
        </emma:interpretation>
      </emma:emma>
    </inkml:annotationXML>
    <inkml:traceGroup>
      <inkml:annotationXML>
        <emma:emma xmlns:emma="http://www.w3.org/2003/04/emma" version="1.0">
          <emma:interpretation id="{4957ED24-4882-4C8E-93CA-43655694481F}" emma:medium="tactile" emma:mode="ink">
            <msink:context xmlns:msink="http://schemas.microsoft.com/ink/2010/main" type="paragraph" rotatedBoundingBox="1407,1154 15757,1328 15737,3010 1386,28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97F9C1-3F9E-4F8C-83B8-09C6B26A3907}" emma:medium="tactile" emma:mode="ink">
              <msink:context xmlns:msink="http://schemas.microsoft.com/ink/2010/main" type="line" rotatedBoundingBox="1407,1154 15757,1328 15737,3010 1386,2836"/>
            </emma:interpretation>
          </emma:emma>
        </inkml:annotationXML>
        <inkml:traceGroup>
          <inkml:annotationXML>
            <emma:emma xmlns:emma="http://www.w3.org/2003/04/emma" version="1.0">
              <emma:interpretation id="{30C76EBE-529D-43AC-AC4E-E2F4581465A5}" emma:medium="tactile" emma:mode="ink">
                <msink:context xmlns:msink="http://schemas.microsoft.com/ink/2010/main" type="inkWord" rotatedBoundingBox="1406,1262 1981,1268 1968,2266 1393,2259"/>
              </emma:interpretation>
              <emma:one-of disjunction-type="recognition" id="oneOf0">
                <emma:interpretation id="interp0" emma:lang="en-US" emma:confidence="0.5">
                  <emma:literal>8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@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O</emma:literal>
                </emma:interpretation>
              </emma:one-of>
            </emma:emma>
          </inkml:annotationXML>
          <inkml:trace contextRef="#ctx0" brushRef="#br0">203 540,'0'-26,"25"26,-25-25,0 0,-25 25,0 0,-1 0,1 0,25 50,-26-50,26 26,-25-1,25 1,-25 24,-1-24,26-1,-25 26,25-26,0 1,0 25,0-26,0 0,0 1,0-1,25 1,-25-1,51-25,0 0,-26 0,1 0,24 0,-24 0,-1-25,1 25,-1-51,0 51,-25-26,26 26,-26-50,0 24,0 1,0-1,0 1,0 0,-26 25,26-26,-50 1,50-1,-51-24,25 24,1 1,0-1,25 1,-26-26,1 26,-1-1,26 1,0 0,-25-1,25 1,0-1,0 1,0 0,0-1,51 1,-51-1,76 1,-51 25,1-25,25-1,-26 1,0 25,26-26,-25 26,-1 0,0 0,1 0,-1 0,1 0,-1 0</inkml:trace>
        </inkml:traceGroup>
        <inkml:traceGroup>
          <inkml:annotationXML>
            <emma:emma xmlns:emma="http://www.w3.org/2003/04/emma" version="1.0">
              <emma:interpretation id="{C28E3E10-7689-4C57-AB90-7CED3F3FA115}" emma:medium="tactile" emma:mode="ink">
                <msink:context xmlns:msink="http://schemas.microsoft.com/ink/2010/main" type="inkWord" rotatedBoundingBox="2545,1317 4636,1342 4618,2769 2528,2743"/>
              </emma:interpretation>
              <emma:one-of disjunction-type="recognition" id="oneOf1">
                <emma:interpretation id="interp5" emma:lang="en-US" emma:confidence="0.5">
                  <emma:literal>1%,</emma:literal>
                </emma:interpretation>
                <emma:interpretation id="interp6" emma:lang="en-US" emma:confidence="0">
                  <emma:literal>(90,</emma:literal>
                </emma:interpretation>
                <emma:interpretation id="interp7" emma:lang="en-US" emma:confidence="0">
                  <emma:literal>190,</emma:literal>
                </emma:interpretation>
                <emma:interpretation id="interp8" emma:lang="en-US" emma:confidence="0">
                  <emma:literal>(9%,</emma:literal>
                </emma:interpretation>
                <emma:interpretation id="interp9" emma:lang="en-US" emma:confidence="0">
                  <emma:literal>(900,</emma:literal>
                </emma:interpretation>
              </emma:one-of>
            </emma:emma>
          </inkml:annotationXML>
          <inkml:trace contextRef="#ctx0" brushRef="#br0" timeOffset="341.058">1346 57,'-25'0,"-1"0,1 0,-1 26,1 24,25 1,-25-25,25 24,0 1,-26-25,26 50,0-25,-25-1,25 1,0 0,0 25,0-25,0 0,0 25,0-25,0 0,0-1,0 1,25 0,-25-26,26 1,-26-1,50 1,-24-26,-1 25,1-25,24 0,-24 0,-1-51</inkml:trace>
          <inkml:trace contextRef="#ctx0" brushRef="#br0" timeOffset="1321.0939">2235 235,'0'-25,"-25"-1,25 1,-26-1,1 1,-1 25,1-25,0 25,-1 0,1 0,-1 0,1 0,0 25,-1-25,1 51,-1-26,26 1,-25-1,0 26,25-26,0 1,-26-1,26 0,0 1,0 25,0-26,0 0,0 1,51-1,-26-25,26 0,-25 0,-1 0,0 0,1-51,-1 51,1-25,-1 25,0-25,1-1,-1 1,-25-1,26 1,-26 0,0-1,25 1,-25-1,0 1,0 76,0 0,0-26,0 26,-25-26,25 26,0-26,0 26,-26 0,26-26,0 26,0-25,0 24,0-24,0-1,0 26,0-26,0 1,0-1,26-25,-26 26,50-26,-24 0,-1 0,1 0,-26-26,25 26,0-51,1 26,-26 0,25-1,-25 1,26-1,-26 1,25 25,-25 25,0 26,0-25,-25 24,25-24,0-1,0 26,0-26,0 1,25-1,26 1,-26-26,-25 25,51-25,-26 0,1 0,-1 0,-25-51,26 51,-1-51,-25 26,0 0,0-1,0 1,0-26,0 26,0-1,0 1,-25-1,25 1,-26 25,26-25,-25 25,-26 0,26 0,-1 0,26 50,-25-24,25-1</inkml:trace>
          <inkml:trace contextRef="#ctx0" brushRef="#br0" timeOffset="1532.1048">3226 1022,'0'26,"0"-1,0 1,0-1,0 0,0 1,-26 25,26-26,0 0,-25 1,25 25,0-26,0 0,-26 1,26-1,0 1,0-1,-25-25</inkml:trace>
        </inkml:traceGroup>
        <inkml:traceGroup>
          <inkml:annotationXML>
            <emma:emma xmlns:emma="http://www.w3.org/2003/04/emma" version="1.0">
              <emma:interpretation id="{C6F3CBBF-FB46-491E-AFEE-218A6E2D3252}" emma:medium="tactile" emma:mode="ink">
                <msink:context xmlns:msink="http://schemas.microsoft.com/ink/2010/main" type="inkWord" rotatedBoundingBox="5184,1569 6306,1583 6296,2463 5173,2449"/>
              </emma:interpretation>
              <emma:one-of disjunction-type="recognition" id="oneOf2">
                <emma:interpretation id="interp10" emma:lang="en-US" emma:confidence="0.5">
                  <emma:literal>a,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an,</emma:literal>
                </emma:interpretation>
                <emma:interpretation id="interp13" emma:lang="en-US" emma:confidence="0">
                  <emma:literal>as</emma:literal>
                </emma:interpretation>
                <emma:interpretation id="interp14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3535.9814">4140 413,'0'25,"0"-50,0-1,0 1,0 0,0-1,-25 26,-1 0,1 0,-1 0,1 0,25 26,-25-26,-1 0,1 25,-1 0,1 1,0-26,25 25,-26-25,26 26,0-1,-25-25,25 25,0 1,0-1,-26-25,26 26,0-1,0 0,0 1,0-1,0 1,0-1,51-25,-25 0,-1 0,0 0,1 0,-1 0,1 0,-1-25,0-26,1 51,-1-26,-25 1,26 0,-1-1,0 1,-25-1,0 1,26 25,-26-25,0-1,0 52,0-1,0 26,25-51,-25 25,0 1,26-1,-26 0,25 1,0-1,-25 1,26-26,-1 0,-25 25,26-25,-26 25,25-25,0 0,-25 26,26-26,-26 25,25-25,1 0</inkml:trace>
          <inkml:trace contextRef="#ctx0" brushRef="#br0" timeOffset="3927.3521">4902 845,'0'25,"0"26,0-26,0 1,-25-1,25 0,0 1,0-1,-26 1,26-1,0 0,0 1,0-1</inkml:trace>
        </inkml:traceGroup>
        <inkml:traceGroup>
          <inkml:annotationXML>
            <emma:emma xmlns:emma="http://www.w3.org/2003/04/emma" version="1.0">
              <emma:interpretation id="{5BF155DF-9867-4060-B2C0-ACBBD073451A}" emma:medium="tactile" emma:mode="ink">
                <msink:context xmlns:msink="http://schemas.microsoft.com/ink/2010/main" type="inkWord" rotatedBoundingBox="6910,1506 8515,1526 8505,2373 6899,2354"/>
              </emma:interpretation>
              <emma:one-of disjunction-type="recognition" id="oneOf3">
                <emma:interpretation id="interp15" emma:lang="en-US" emma:confidence="0.5">
                  <emma:literal>20)</emma:literal>
                </emma:interpretation>
                <emma:interpretation id="interp16" emma:lang="en-US" emma:confidence="0">
                  <emma:literal>zo)</emma:literal>
                </emma:interpretation>
                <emma:interpretation id="interp17" emma:lang="en-US" emma:confidence="0">
                  <emma:literal>20}</emma:literal>
                </emma:interpretation>
                <emma:interpretation id="interp18" emma:lang="en-US" emma:confidence="0">
                  <emma:literal>207}</emma:literal>
                </emma:interpretation>
                <emma:interpretation id="interp19" emma:lang="en-US" emma:confidence="0">
                  <emma:literal>z)</emma:literal>
                </emma:interpretation>
              </emma:one-of>
            </emma:emma>
          </inkml:annotationXML>
          <inkml:trace contextRef="#ctx0" brushRef="#br0" timeOffset="5023.9754">5537 337,'-25'0,"75"0,-24 0,-1 0,1 0,-1 0,26 0,-26 0,1 0,-1 0,26 0,-26 0,1 0,-1 0,0 0,1 0,-1 0,-25 25,0 0,0 1,-51-1,51 1,-50-1,50 0,-51-25,25 26,1-1,25 1,-25-1,-1 0,1-25,25 26,-26-1,1 1,0-26,25 25,-26-25,1 0,25 25,0 1,0-1,25-25,1 0,-1 0,26 0,-26 0,1 0,-1 0,0 0,1 0,-1 0,1 0,-1 0,0 0,1 0,-1 0,1 0,-1 0,0 0,-25-25,26-1,-26 1,0 50,-26 26,26-25,0-1,0 0,0 1,0-1,0 1,0-1,0 0,26 1,-26-1,25-25,1 26,-1-26,0 0,1 0,-1 0,1 0,-1-26,0 26,-25-25,26 25,-26-26,0-24,25 50,-25-26,0 1,0-1,0 1,-51 0,26-1,0 1,-26 25,25-26,1 26,25-25</inkml:trace>
          <inkml:trace contextRef="#ctx0" brushRef="#br0" timeOffset="5356.6074">6782 260,'25'0,"26"0,-51 26,25-26,1 51,-1-26,0 0,1 1,-1 25,1-26,-1 0,-25 26,25-25,-25-1,0 26,26-26,-26 26,0-26,0 26,-51-25,51 24,-76 1,50-25,-24 24,-1-24</inkml:trace>
        </inkml:traceGroup>
        <inkml:traceGroup>
          <inkml:annotationXML>
            <emma:emma xmlns:emma="http://www.w3.org/2003/04/emma" version="1.0">
              <emma:interpretation id="{A7E33B0C-BBD9-4E80-BBBA-4AAC21C31BA7}" emma:medium="tactile" emma:mode="ink">
                <msink:context xmlns:msink="http://schemas.microsoft.com/ink/2010/main" type="inkWord" rotatedBoundingBox="9195,1773 9731,1779 9727,2111 9191,2105"/>
              </emma:interpretation>
              <emma:one-of disjunction-type="recognition" id="oneOf4">
                <emma:interpretation id="interp20" emma:lang="en-US" emma:confidence="0.5">
                  <emma:literal>=</emma:literal>
                </emma:interpretation>
                <emma:interpretation id="interp21" emma:lang="en-US" emma:confidence="0">
                  <emma:literal>-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:</emma:literal>
                </emma:interpretation>
                <emma:interpretation id="interp24" emma:lang="en-US" emma:confidence="0">
                  <emma:literal>_</emma:literal>
                </emma:interpretation>
              </emma:one-of>
            </emma:emma>
          </inkml:annotationXML>
          <inkml:trace contextRef="#ctx0" brushRef="#br0" timeOffset="6039.2366">7798 540,'25'0,"-25"-26,51 26,-26 0,26 0,-26 0,1 0,-1 0,1 0,-1 0,0 0,1 0,-1 26</inkml:trace>
          <inkml:trace contextRef="#ctx0" brushRef="#br0" timeOffset="6229.0862">8001 819,'0'26,"25"-26,1 0,101 0,-102 0,0 0,26 0,-25 0,-1 0</inkml:trace>
        </inkml:traceGroup>
        <inkml:traceGroup>
          <inkml:annotationXML>
            <emma:emma xmlns:emma="http://www.w3.org/2003/04/emma" version="1.0">
              <emma:interpretation id="{1C4F2604-3137-4C14-9952-36EFF51C9604}" emma:medium="tactile" emma:mode="ink">
                <msink:context xmlns:msink="http://schemas.microsoft.com/ink/2010/main" type="inkWord" rotatedBoundingBox="10623,1266 12690,1291 12670,2973 10603,2948"/>
              </emma:interpretation>
              <emma:one-of disjunction-type="recognition" id="oneOf5">
                <emma:interpretation id="interp25" emma:lang="en-US" emma:confidence="0.5">
                  <emma:literal>(91,</emma:literal>
                </emma:interpretation>
                <emma:interpretation id="interp26" emma:lang="en-US" emma:confidence="0">
                  <emma:literal>(9,</emma:literal>
                </emma:interpretation>
                <emma:interpretation id="interp27" emma:lang="en-US" emma:confidence="0">
                  <emma:literal>191,</emma:literal>
                </emma:interpretation>
                <emma:interpretation id="interp28" emma:lang="en-US" emma:confidence="0">
                  <emma:literal>(91</emma:literal>
                </emma:interpretation>
                <emma:interpretation id="interp29" emma:lang="en-US" emma:confidence="0">
                  <emma:literal>991,</emma:literal>
                </emma:interpretation>
              </emma:one-of>
            </emma:emma>
          </inkml:annotationXML>
          <inkml:trace contextRef="#ctx0" brushRef="#br0" timeOffset="6568.8705">9474 6,'-25'0,"-1"0,26 51,-25-51,-1 51,1-26,0 1,25 25,-26-1,1 1,25 0,-26 25,26-25,-25 25,25-25,0 25,0 0,0-25,0 25,0-25,25 0,-25 0,51 0,-51-1,26-24,-26-1,50 1,-50-1,26 0,-1-25,1 0,24 0</inkml:trace>
          <inkml:trace contextRef="#ctx0" brushRef="#br0" timeOffset="7509.3894">10287 362,'0'0,"0"-25,0-1,0 1,0-1,-26 1,1 0,0 25,-1 0,1 0,-1 0,1 0,0 0,-1 25,1-25,-1 25,1-25,0 51,-1-51,1 26,-1-1,26 0,-25 1,0-1,25 1,-26-1,26 0,0 1,0-1,51-25,-26 0,26 0,-25 0,-1 0,0-25,1 25,-1 0,1-51,-1 51,-25-25,25 25,1-26,-26 1,25 25,-25-26,0 1,26 25,-26-25,0 50,0 0,-26-25,26 26,0-1,0 1,-25-1,25 0,0 1,0-1,-26 1,26 24,0-24,0-1,-25 1,25-1,0 0,0 1,0-1,0 1,0-1,0 0,0 1,51-26,-51 25,25-25,1 0,-26 26,25-26,0 0,1 0,-1 0,1-51,-1 51,-25-26</inkml:trace>
          <inkml:trace contextRef="#ctx0" brushRef="#br0" timeOffset="8308.1047">10719 870,'0'-25,"0"75,0-24,0-1,0 1,0-1,0 26,0-26,0 1,0-1,0 0,0 1,0-1,0 1,0-1,0 0,0 1,0-1,0 1,0-52,0-25</inkml:trace>
          <inkml:trace contextRef="#ctx0" brushRef="#br0" timeOffset="8642.9546">11277 1353,'0'25,"0"0,0 1,-50-26,50 25,0 1,-26-1,26 0,-25-25,25 26,-26-1,26 1,-25-1,0 0,25 1,-26-26,26 25</inkml:trace>
        </inkml:traceGroup>
        <inkml:traceGroup>
          <inkml:annotationXML>
            <emma:emma xmlns:emma="http://www.w3.org/2003/04/emma" version="1.0">
              <emma:interpretation id="{F719A047-0ACB-4503-83D3-031F7004E709}" emma:medium="tactile" emma:mode="ink">
                <msink:context xmlns:msink="http://schemas.microsoft.com/ink/2010/main" type="inkWord" rotatedBoundingBox="13267,1621 13749,1627 13740,2392 13258,2386"/>
              </emma:interpretation>
              <emma:one-of disjunction-type="recognition" id="oneOf6">
                <emma:interpretation id="interp30" emma:lang="en-US" emma:confidence="0.5">
                  <emma:literal>A</emma:literal>
                </emma:interpretation>
                <emma:interpretation id="interp31" emma:lang="en-US" emma:confidence="0">
                  <emma:literal>a</emma:literal>
                </emma:interpretation>
                <emma:interpretation id="interp32" emma:lang="en-US" emma:confidence="0">
                  <emma:literal>H</emma:literal>
                </emma:interpretation>
                <emma:interpretation id="interp33" emma:lang="en-US" emma:confidence="0">
                  <emma:literal>€</emma:literal>
                </emma:interpretation>
                <emma:interpretation id="interp34" emma:lang="en-US" emma:confidence="0">
                  <emma:literal>O</emma:literal>
                </emma:interpretation>
              </emma:one-of>
            </emma:emma>
          </inkml:annotationXML>
          <inkml:trace contextRef="#ctx0" brushRef="#br0" timeOffset="9155.9183">12166 362,'0'0,"-25"25,0 1,-1 25,26-1,-25-24,-1-1,1 26,25-26,-25 26,25-25,-26-1,26 26,-25-26,-1 26,26-26,0 1,-25 25,25-26,0 0,-25 1,25-1,0 1,0-1</inkml:trace>
          <inkml:trace contextRef="#ctx0" brushRef="#br0" timeOffset="9584.9036">12039 794,'0'-26,"26"26,25 0,-26-25,0 25,1 0,25 0,-26 0,0 0</inkml:trace>
          <inkml:trace contextRef="#ctx0" brushRef="#br0" timeOffset="9391.2119">12116 413,'0'25,"0"26,0-26,25 1,-25-1,25 1,-25 24,51-24,-51-1,26 1,-26 24,0-24,25-1,0 1,-25-1,26 26,-26-26,0 1,0-1,25-25,-25 25,0 1</inkml:trace>
        </inkml:traceGroup>
        <inkml:traceGroup>
          <inkml:annotationXML>
            <emma:emma xmlns:emma="http://www.w3.org/2003/04/emma" version="1.0">
              <emma:interpretation id="{D1658509-AFF3-408C-A6EB-C95B663D0975}" emma:medium="tactile" emma:mode="ink">
                <msink:context xmlns:msink="http://schemas.microsoft.com/ink/2010/main" type="inkWord" rotatedBoundingBox="14352,1534 15754,1551 15743,2493 14340,2476"/>
              </emma:interpretation>
              <emma:one-of disjunction-type="recognition" id="oneOf7">
                <emma:interpretation id="interp35" emma:lang="en-US" emma:confidence="0.5">
                  <emma:literal>20)</emma:literal>
                </emma:interpretation>
                <emma:interpretation id="interp36" emma:lang="en-US" emma:confidence="0">
                  <emma:literal>201</emma:literal>
                </emma:interpretation>
                <emma:interpretation id="interp37" emma:lang="en-US" emma:confidence="0">
                  <emma:literal>207</emma:literal>
                </emma:interpretation>
                <emma:interpretation id="interp38" emma:lang="en-US" emma:confidence="0">
                  <emma:literal>10)</emma:literal>
                </emma:interpretation>
                <emma:interpretation id="interp39" emma:lang="en-US" emma:confidence="0">
                  <emma:literal>70)</emma:literal>
                </emma:interpretation>
              </emma:one-of>
            </emma:emma>
          </inkml:annotationXML>
          <inkml:trace contextRef="#ctx0" brushRef="#br0" timeOffset="10432.0554">12954 362,'51'0,"-26"0,0 0,1 0,-1 0,1 0,-1 0,0 0,1 0,-1 0,1 0,-1 25,0-25,1 0,-26 26,25-26,-25 25,0 1,0-1,0 0,-51 1,51-1,0 1,-50-1,50 0,-26-25,1 26,-1-1,1 1,0-1,-1-25,26 25,-25-25,-1 26,26-1,-25-25,25 26,25-26,-25 25,26-25,-1 0,1 0,-1 0,0 0,1 0,25 0,-26 0,0 0,1 0,25 0,-26 0,0 0,1 0,-1 0,1-25,-26-1,0 1,0-1,0 1,0 76,0-26,0 1,0-1,0 0,0 1,0-1,0 1,0-1,0 0,0 1,25-26,0 0,26 0,-25 0,-1-26,0 26,-25-25,26-26,-26 26,0-1,0 1,0 0,0-1,0 1,-51 25,51-26,-25 1,-1 0,-25 25,51-26,-25 26,0-25</inkml:trace>
          <inkml:trace contextRef="#ctx0" brushRef="#br0" timeOffset="10701.1237">14148 286,'25'0,"0"25,1 26,-1-26,1 1,-26-1,25 26,0-26,-25 26,0 0,26-26,-26 26,0 0,0 0,0 0,-76-1,76 1,-51 0,0 0,0 0,0-1,1 1,-1-25</inkml:trace>
        </inkml:traceGroup>
      </inkml:traceGroup>
    </inkml:traceGroup>
    <inkml:traceGroup>
      <inkml:annotationXML>
        <emma:emma xmlns:emma="http://www.w3.org/2003/04/emma" version="1.0">
          <emma:interpretation id="{0E78BAC6-02DE-40A9-B1A8-B76AE9129857}" emma:medium="tactile" emma:mode="ink">
            <msink:context xmlns:msink="http://schemas.microsoft.com/ink/2010/main" type="paragraph" rotatedBoundingBox="1125,3489 15653,3641 15639,5003 1110,48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4DC01D-FACA-4BF4-BBED-F9AE172AA6DD}" emma:medium="tactile" emma:mode="ink">
              <msink:context xmlns:msink="http://schemas.microsoft.com/ink/2010/main" type="line" rotatedBoundingBox="1125,3489 15653,3641 15639,5003 1110,4851"/>
            </emma:interpretation>
          </emma:emma>
        </inkml:annotationXML>
        <inkml:traceGroup>
          <inkml:annotationXML>
            <emma:emma xmlns:emma="http://www.w3.org/2003/04/emma" version="1.0">
              <emma:interpretation id="{BE224324-BA69-447B-90E3-866530641C74}" emma:medium="tactile" emma:mode="ink">
                <msink:context xmlns:msink="http://schemas.microsoft.com/ink/2010/main" type="inkWord" rotatedBoundingBox="1124,3574 1752,3581 1741,4551 1114,4545"/>
              </emma:interpretation>
              <emma:one-of disjunction-type="recognition" id="oneOf8">
                <emma:interpretation id="interp40" emma:lang="en-US" emma:confidence="0.5">
                  <emma:literal>o</emma:literal>
                </emma:interpretation>
                <emma:interpretation id="interp41" emma:lang="en-US" emma:confidence="0">
                  <emma:literal>O</emma:literal>
                </emma:interpretation>
                <emma:interpretation id="interp42" emma:lang="en-US" emma:confidence="0">
                  <emma:literal>G</emma:literal>
                </emma:interpretation>
                <emma:interpretation id="interp43" emma:lang="en-US" emma:confidence="0">
                  <emma:literal>0</emma:literal>
                </emma:interpretation>
                <emma:interpretation id="interp44" emma:lang="en-US" emma:confidence="0">
                  <emma:literal>8</emma:literal>
                </emma:interpretation>
              </emma:one-of>
            </emma:emma>
          </inkml:annotationXML>
          <inkml:trace contextRef="#ctx0" brushRef="#br0" timeOffset="11901.0758">-51 2648,'0'-25,"0"-1,-25 26,-1 51,-25 0,26-26,25 26,-25-26,-1 26,1 0,25 0,-26 0,26-26,0 26,0-26,0 26,0-26,0 1,26-1,-26 1,51-26,-51 25,50-25,-24 0,-1 0,1 0,24 0,-24-25,25 25,-26-51,0 51,26-51,-25 51,-26-25,25-1,-25 1,0-1,0 1,0 0,0-1,0 1,-25-1,25-24,-26 24,26 1,-51-1,26 1,0 0,-1-1,1 1,-1-1,26 1,0 0,-25-1,0 1,25-1,0 1,0 0,0-1,50 1,1-1,-25 1,-1 25,26-25,0 25,-26-26,26 26,-26 0,26 0,-26-25</inkml:trace>
        </inkml:traceGroup>
        <inkml:traceGroup>
          <inkml:annotationXML>
            <emma:emma xmlns:emma="http://www.w3.org/2003/04/emma" version="1.0">
              <emma:interpretation id="{C3E38C39-371A-4BCD-A0FB-DFF0BD9F279C}" emma:medium="tactile" emma:mode="ink">
                <msink:context xmlns:msink="http://schemas.microsoft.com/ink/2010/main" type="inkWord" rotatedBoundingBox="2542,3503 5220,3532 5206,4825 2528,4797"/>
              </emma:interpretation>
              <emma:one-of disjunction-type="recognition" id="oneOf9">
                <emma:interpretation id="interp45" emma:lang="en-US" emma:confidence="0.5">
                  <emma:literal>191,</emma:literal>
                </emma:interpretation>
                <emma:interpretation id="interp46" emma:lang="en-US" emma:confidence="0">
                  <emma:literal>19,</emma:literal>
                </emma:interpretation>
                <emma:interpretation id="interp47" emma:lang="en-US" emma:confidence="0">
                  <emma:literal>(91,</emma:literal>
                </emma:interpretation>
                <emma:interpretation id="interp48" emma:lang="en-US" emma:confidence="0">
                  <emma:literal>(9,</emma:literal>
                </emma:interpretation>
                <emma:interpretation id="interp49" emma:lang="en-US" emma:confidence="0">
                  <emma:literal>(9.</emma:literal>
                </emma:interpretation>
              </emma:one-of>
            </emma:emma>
          </inkml:annotationXML>
          <inkml:trace contextRef="#ctx0" brushRef="#br0" timeOffset="12716.3407">2438 2419,'0'0,"-25"-25,-1-26,-24 51,24-25,1 25,-1 0,1 0,0 0,-1 51,1-26,-1-25,1 25,0-25,-1 51,1-25,-1-1,26 0,-25 1,0-1,25 1,-26-1,26 0,0 1,0-1,0 1,51-26,0 0,0 0,-1-51,-24 51,25-26,-1 26,-24-50,25 24,-26 1,0-1,1 26,-1-25,1 25,-1-25,-25 50,-25-25,25 51,0-26,-51 26,51 0,-26-26,26 26,-25 0,25 0,0-1,0 1,0-25,0 24,0-24,0 25,0-26,0 0,0 1,25-1,-25 1,0-1,26-25,-26 25,25-25,26 0,-26 26,1-26,-1 0,26 0,-26-51,1 51,-1 0,1-25,-1 25,0-26,1 26,-1-25</inkml:trace>
          <inkml:trace contextRef="#ctx0" brushRef="#br0" timeOffset="12947.0993">3175 3054,'-26'0,"26"26,0 25,0-26,0 0,0 1,0-1,0 1,0-1,26 0,-26 1,0-1,0 1,25-1,-25 0,0 1</inkml:trace>
          <inkml:trace contextRef="#ctx0" brushRef="#br0" timeOffset="12187.8055">1244 2242,'-25'25,"0"26,25-26,-26 1,26-1,-25 26,25-26,0 26,0 0,0 0,0 25,0-25,0-1,0 27,0-27,25 27,-25-27,0 27,51-27,-51-24,25 25,-25-1,26-24,-1-1,-25 1,26-26,-1 25,0-25,26 0,-25 0,-1 0</inkml:trace>
          <inkml:trace contextRef="#ctx0" brushRef="#br0" timeOffset="13131.5486">3810 3283,'0'25,"0"1,0-1,0 1,0-1,0 0,0 1,0-1,0 1,0-1,-26 0</inkml:trace>
        </inkml:traceGroup>
        <inkml:traceGroup>
          <inkml:annotationXML>
            <emma:emma xmlns:emma="http://www.w3.org/2003/04/emma" version="1.0">
              <emma:interpretation id="{AC9CDDCF-063B-40FD-A67E-717896880A4B}" emma:medium="tactile" emma:mode="ink">
                <msink:context xmlns:msink="http://schemas.microsoft.com/ink/2010/main" type="inkWord" rotatedBoundingBox="5744,3831 6990,3844 6982,4571 5736,4558"/>
              </emma:interpretation>
              <emma:one-of disjunction-type="recognition" id="oneOf10">
                <emma:interpretation id="interp50" emma:lang="en-US" emma:confidence="0.5">
                  <emma:literal>a,</emma:literal>
                </emma:interpretation>
                <emma:interpretation id="interp51" emma:lang="en-US" emma:confidence="0">
                  <emma:literal>a.</emma:literal>
                </emma:interpretation>
                <emma:interpretation id="interp52" emma:lang="en-US" emma:confidence="0">
                  <emma:literal>a</emma:literal>
                </emma:interpretation>
                <emma:interpretation id="interp53" emma:lang="en-US" emma:confidence="0">
                  <emma:literal>as</emma:literal>
                </emma:interpretation>
                <emma:interpretation id="interp54" emma:lang="en-US" emma:confidence="0">
                  <emma:literal>an,</emma:literal>
                </emma:interpretation>
              </emma:one-of>
            </emma:emma>
          </inkml:annotationXML>
          <inkml:trace contextRef="#ctx0" brushRef="#br0" timeOffset="13595.8883">4750 2623,'0'0,"-51"0,51-26,-26 26,1-25,-26 25,26 0,-1 0,1 25,0-25,-1 51,1-26,25 26,-26-25,1 24,0-24,25 25,0-1,-26-24,26-1,0 1,0-1,0 0,0 1,0-1,51-25,0 0,0 0,-26 0,0-51,1 51,-1-25,1 25,-1-51,-25 26,25-1,1 1,-26 0,0-1,25 1,-25-1,0 1,26 25,-26 25,0 26,0 0,25-26,-25 1,25 25,-25-26,26 0,-26 1,25-1,1 1,-1-1,0-25,-25 25,26-25,-1 0</inkml:trace>
          <inkml:trace contextRef="#ctx0" brushRef="#br0" timeOffset="13799.7495">5588 2978,'0'0,"0"26,0-1,0 0,0 1,-26-1,26 1,0-1,0 0,0 1,-25-1,25 1,0-1,0 0,-25-25</inkml:trace>
        </inkml:traceGroup>
        <inkml:traceGroup>
          <inkml:annotationXML>
            <emma:emma xmlns:emma="http://www.w3.org/2003/04/emma" version="1.0">
              <emma:interpretation id="{D0C1F18F-D597-4906-A58D-A0026A1212E7}" emma:medium="tactile" emma:mode="ink">
                <msink:context xmlns:msink="http://schemas.microsoft.com/ink/2010/main" type="inkWord" rotatedBoundingBox="7600,3578 8720,3590 8708,4699 7589,4688"/>
              </emma:interpretation>
              <emma:one-of disjunction-type="recognition" id="oneOf11">
                <emma:interpretation id="interp55" emma:lang="en-US" emma:confidence="0.5">
                  <emma:literal>A)</emma:literal>
                </emma:interpretation>
                <emma:interpretation id="interp56" emma:lang="en-US" emma:confidence="0">
                  <emma:literal>A</emma:literal>
                </emma:interpretation>
                <emma:interpretation id="interp57" emma:lang="en-US" emma:confidence="0">
                  <emma:literal>Ay</emma:literal>
                </emma:interpretation>
                <emma:interpretation id="interp58" emma:lang="en-US" emma:confidence="0">
                  <emma:literal>A))</emma:literal>
                </emma:interpretation>
                <emma:interpretation id="interp59" emma:lang="en-US" emma:confidence="0">
                  <emma:literal>As</emma:literal>
                </emma:interpretation>
              </emma:one-of>
            </emma:emma>
          </inkml:annotationXML>
          <inkml:trace contextRef="#ctx0" brushRef="#br0" timeOffset="14315.0674">6426 2318,'-25'0,"25"25,-26-25,26 51,-25-26,25 1,0-1,-26 26,26-26,-25 26,25 0,0-26,-25 26,25 0,-26-26,26 26,0-25,-25-1,25 0,0 1,0-1,-26 1,26-52</inkml:trace>
          <inkml:trace contextRef="#ctx0" brushRef="#br0" timeOffset="14660.1085">6248 2877,'26'-26,"24"26,-50-25,51 25,-25-26,-1 26,0-25,26 0,-25 25,24-26,-24 1</inkml:trace>
          <inkml:trace contextRef="#ctx0" brushRef="#br0" timeOffset="14505.1139">6426 2394,'0'0,"25"0,-25 25,26 1,-1 25,-25-26,26 0,-26 26,25-25,0-1,-25 26,26-26,-1 26,-25-26,26 1,-26 25,0-26,25 0,-25 1,0-1,0 1</inkml:trace>
          <inkml:trace contextRef="#ctx0" brushRef="#br0" timeOffset="14879.7963">6959 2470,'26'0,"-1"0,1 26,-1-26,0 25,1 0,-1 1,26-1,-26 26,1-26,-1 26,1 0,-26 0,25 0,-25-1,0 1,0 0,0 25,-25-25,25 0,-51 0,51-1,-51 1,51-25,-51-1,51 0</inkml:trace>
        </inkml:traceGroup>
        <inkml:traceGroup>
          <inkml:annotationXML>
            <emma:emma xmlns:emma="http://www.w3.org/2003/04/emma" version="1.0">
              <emma:interpretation id="{20D1843D-7A67-426F-93D1-097606180559}" emma:medium="tactile" emma:mode="ink">
                <msink:context xmlns:msink="http://schemas.microsoft.com/ink/2010/main" type="inkWord" rotatedBoundingBox="9454,4084 10113,4091 10107,4603 9449,4597"/>
              </emma:interpretation>
              <emma:one-of disjunction-type="recognition" id="oneOf12">
                <emma:interpretation id="interp60" emma:lang="en-US" emma:confidence="0.5">
                  <emma:literal>=</emma:literal>
                </emma:interpretation>
                <emma:interpretation id="interp61" emma:lang="en-US" emma:confidence="0">
                  <emma:literal>-</emma:literal>
                </emma:interpretation>
                <emma:interpretation id="interp62" emma:lang="en-US" emma:confidence="0">
                  <emma:literal>I</emma:literal>
                </emma:interpretation>
                <emma:interpretation id="interp63" emma:lang="en-US" emma:confidence="0">
                  <emma:literal>1</emma:literal>
                </emma:interpretation>
                <emma:interpretation id="interp6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5120.1044">8077 2826,'25'0,"26"0,-25 0,24 0,-24 0,25 0,-26 0,26 0,-26 0,26 0,-26 0</inkml:trace>
          <inkml:trace contextRef="#ctx0" brushRef="#br0" timeOffset="15316.4399">8077 3334,'0'0,"-25"0,75 0,-24 0,25 0,-26 0,26 0,0-26,-1 26,1 0,0-25,0 25,0 0,-1-25,1 25,0-26</inkml:trace>
        </inkml:traceGroup>
        <inkml:traceGroup>
          <inkml:annotationXML>
            <emma:emma xmlns:emma="http://www.w3.org/2003/04/emma" version="1.0">
              <emma:interpretation id="{9E7B5C69-9D8A-44EA-8114-56BF1501F30F}" emma:medium="tactile" emma:mode="ink">
                <msink:context xmlns:msink="http://schemas.microsoft.com/ink/2010/main" type="inkWord" rotatedBoundingBox="11204,3680 12683,3696 12671,4927 11191,4911"/>
              </emma:interpretation>
              <emma:one-of disjunction-type="recognition" id="oneOf13">
                <emma:interpretation id="interp65" emma:lang="en-US" emma:confidence="0.5">
                  <emma:literal>19,</emma:literal>
                </emma:interpretation>
                <emma:interpretation id="interp66" emma:lang="en-US" emma:confidence="0">
                  <emma:literal>(9,</emma:literal>
                </emma:interpretation>
                <emma:interpretation id="interp67" emma:lang="en-US" emma:confidence="0">
                  <emma:literal>99,</emma:literal>
                </emma:interpretation>
                <emma:interpretation id="interp68" emma:lang="en-US" emma:confidence="0">
                  <emma:literal>19</emma:literal>
                </emma:interpretation>
                <emma:interpretation id="interp69" emma:lang="en-US" emma:confidence="0">
                  <emma:literal>(9</emma:literal>
                </emma:interpretation>
              </emma:one-of>
            </emma:emma>
          </inkml:annotationXML>
          <inkml:trace contextRef="#ctx0" brushRef="#br0" timeOffset="15648.5145">9982 2470,'-25'-25,"-1"25,26-26,-25 26,-1 0,26 51,-25-51,25 26,0 24,-25-24,25 25,0-26,0 51,-26-25,26 0,0 0,0-1,0 1,0 0,0 0,0-26,0 26,0-26,0 26,26-25,-26-1,0 0,25 1,0-1,1-25,-1 0</inkml:trace>
          <inkml:trace contextRef="#ctx0" brushRef="#br0" timeOffset="16148.8834">10820 2597,'0'0,"0"-25,-51-1,26 1,-26 0,26 25,-1 0,1 0,0 0,-1 0,1 0,-1 25,1-25,25 51,-25-26,-1 1,1 24,25-24,-26-1,26 26,0-26,0 1,0-1,0 1,0-1,0 0,51-25,-25 0,24 0,-24 0,-1 0,1-25,-1 25,0 0,-25-51,26 51,-26-25,25 25,-25-26,26 26,-26-25,0 0,0 50,0 0,-26-25,26 51,0-25,-25 24,25-24,0-1,-26 1,26-1,-25 26,25-26,0 1,0-1,0 0,0 1,0-1,0 1,0-1,51-25,-51 25,25-25,-25 26,26-26,-1 25,0-25,1 0,-1 0,1 0,-1 0,0 0,1 0,-1 0,1 0</inkml:trace>
          <inkml:trace contextRef="#ctx0" brushRef="#br0" timeOffset="16351.5504">11277 3334,'0'0,"0"25,0 1,-25-1,25 0,0 1,0-1,0 1,0-1,0 0,0 1,0-1,0 1,0-1</inkml:trace>
        </inkml:traceGroup>
        <inkml:traceGroup>
          <inkml:annotationXML>
            <emma:emma xmlns:emma="http://www.w3.org/2003/04/emma" version="1.0">
              <emma:interpretation id="{2DBC1192-1DA6-4F06-A9E6-C841F2C24B14}" emma:medium="tactile" emma:mode="ink">
                <msink:context xmlns:msink="http://schemas.microsoft.com/ink/2010/main" type="inkWord" rotatedBoundingBox="13212,4545 13287,4546 13282,4978 13207,4977"/>
              </emma:interpretation>
              <emma:one-of disjunction-type="recognition" id="oneOf14">
                <emma:interpretation id="interp70" emma:lang="en-US" emma:confidence="0.5">
                  <emma:literal>,</emma:literal>
                </emma:interpretation>
                <emma:interpretation id="interp71" emma:lang="en-US" emma:confidence="0">
                  <emma:literal>.</emma:literal>
                </emma:interpretation>
                <emma:interpretation id="interp72" emma:lang="en-US" emma:confidence="0">
                  <emma:literal>'</emma:literal>
                </emma:interpretation>
                <emma:interpretation id="interp73" emma:lang="en-US" emma:confidence="0">
                  <emma:literal>l</emma:literal>
                </emma:interpretation>
                <emma:interpretation id="interp74" emma:lang="en-US" emma:confidence="0">
                  <emma:literal>)</emma:literal>
                </emma:interpretation>
              </emma:one-of>
            </emma:emma>
          </inkml:annotationXML>
          <inkml:trace contextRef="#ctx0" brushRef="#br0" timeOffset="16652.3024">11887 3283,'0'0,"0"25,0 1,0-1,0 1,0-1,0 0,0 26,0-25,0-1,0 0,0 1,-51-1,51 1,0-1,-25 0,25 1</inkml:trace>
        </inkml:traceGroup>
        <inkml:traceGroup>
          <inkml:annotationXML>
            <emma:emma xmlns:emma="http://www.w3.org/2003/04/emma" version="1.0">
              <emma:interpretation id="{260B69D4-E695-44D4-A4EA-CD3AB42BFA5D}" emma:medium="tactile" emma:mode="ink">
                <msink:context xmlns:msink="http://schemas.microsoft.com/ink/2010/main" type="inkWord" rotatedBoundingBox="13800,3714 15652,3733 15642,4650 13791,4631"/>
              </emma:interpretation>
              <emma:one-of disjunction-type="recognition" id="oneOf15">
                <emma:interpretation id="interp75" emma:lang="en-US" emma:confidence="0.5">
                  <emma:literal>AA)</emma:literal>
                </emma:interpretation>
                <emma:interpretation id="interp76" emma:lang="en-US" emma:confidence="0">
                  <emma:literal>AAT</emma:literal>
                </emma:interpretation>
                <emma:interpretation id="interp77" emma:lang="en-US" emma:confidence="0">
                  <emma:literal>A)</emma:literal>
                </emma:interpretation>
                <emma:interpretation id="interp78" emma:lang="en-US" emma:confidence="0">
                  <emma:literal>A</emma:literal>
                </emma:interpretation>
                <emma:interpretation id="interp79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17144.1166">12776 2623,'0'-26,"-51"77,26-26,25 1,-26 25,1-26,0 26,-1 0,1-1,-1-24,1 25,0-1,25 1,-26-25,1 24,25-24,-26-1,26 1,0-1,-25-25,25 25,51-75,-26 24,1-25,-26 26,50 0,-50-1,26-25,-1 1,1-1,-26 0,25 0,0-25,1 25,-1 0,1 26,-1-26,-25 26,25-1,1 26,-1 0,1 0,-26 51,0-25,25-1,-25 26,0 0,0-1,0-24,0 25,0-1,0-24,25 25,-25-26,0 26,0-26,26 1,-26-1,0 0,25 1,-25-1</inkml:trace>
          <inkml:trace contextRef="#ctx0" brushRef="#br0" timeOffset="17327.928">12598 3105,'0'0,"0"-25,51 25,0-26,-26 26,26-25,-26 25,26 0,0-25,-26 25,26-26,-25 1</inkml:trace>
          <inkml:trace contextRef="#ctx0" brushRef="#br0" timeOffset="17623.9312">13589 2648,'0'-25,"-26"25,26 25,0 0,-25-25,25 51,0-25,0-1,0 0,-25 1,25 25,0-26,0 26,0-26,-26 26,26-26,0 26,0-25,-25-1,25 26,0-26,-26 1,26-1,-25 0,25-50</inkml:trace>
          <inkml:trace contextRef="#ctx0" brushRef="#br0" timeOffset="18008.8275">13487 3131,'0'-26,"51"26,-51-25,51 25,-26-26,1 26,-1-25,0 25,26-25,-25 25,24-26</inkml:trace>
          <inkml:trace contextRef="#ctx0" brushRef="#br0" timeOffset="17839.4541">13614 2546,'26'51,"-26"0,0-26,0 1,25 25,-25-26,0 26,25-26,-25 26,26-26,-26 26,25 0,-25-26,0 26,26-25,-26-1,0 26,0-26,0 1,0-1,0 0</inkml:trace>
          <inkml:trace contextRef="#ctx0" brushRef="#br0" timeOffset="18261.0871">14148 2470,'25'0,"0"26,-25 24,26-24,-26 25,25-1,-25 1,0 0,0 0,0 0,0 25,0-25,0 25,-51-25,51 25,-50-25,-1-1,0 1,0-25</inkml:trace>
        </inkml:traceGroup>
      </inkml:traceGroup>
    </inkml:traceGroup>
    <inkml:traceGroup>
      <inkml:annotationXML>
        <emma:emma xmlns:emma="http://www.w3.org/2003/04/emma" version="1.0">
          <emma:interpretation id="{1812B9BF-E549-427C-B287-00759BD06545}" emma:medium="tactile" emma:mode="ink">
            <msink:context xmlns:msink="http://schemas.microsoft.com/ink/2010/main" type="paragraph" rotatedBoundingBox="1354,5786 15780,5926 15765,7408 1340,72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C7887B-407C-417C-84DA-886FB01B2B1E}" emma:medium="tactile" emma:mode="ink">
              <msink:context xmlns:msink="http://schemas.microsoft.com/ink/2010/main" type="line" rotatedBoundingBox="1354,5786 15780,5926 15765,7408 1340,7268"/>
            </emma:interpretation>
          </emma:emma>
        </inkml:annotationXML>
        <inkml:traceGroup>
          <inkml:annotationXML>
            <emma:emma xmlns:emma="http://www.w3.org/2003/04/emma" version="1.0">
              <emma:interpretation id="{B2FE34EE-6637-41C8-94A7-A0DE2959D2F8}" emma:medium="tactile" emma:mode="ink">
                <msink:context xmlns:msink="http://schemas.microsoft.com/ink/2010/main" type="inkWord" rotatedBoundingBox="1353,5912 1905,5918 1895,6937 1343,6932"/>
              </emma:interpretation>
              <emma:one-of disjunction-type="recognition" id="oneOf16">
                <emma:interpretation id="interp80" emma:lang="en-US" emma:confidence="0.5">
                  <emma:literal>d</emma:literal>
                </emma:interpretation>
                <emma:interpretation id="interp81" emma:lang="en-US" emma:confidence="0">
                  <emma:literal>o</emma:literal>
                </emma:interpretation>
                <emma:interpretation id="interp82" emma:lang="en-US" emma:confidence="0">
                  <emma:literal>O</emma:literal>
                </emma:interpretation>
                <emma:interpretation id="interp83" emma:lang="en-US" emma:confidence="0">
                  <emma:literal>@</emma:literal>
                </emma:interpretation>
                <emma:interpretation id="interp84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20016.8156">279 5264,'0'-25,"-51"25,26-26,0 26,25-25,-26 25,1 0,-1 0,1 0,0 0,25 51,-26-51,26 25,-25 1,-1-1,26 0,-25 26,25-25,0-1,0 0,0 26,0-25,0-1,0 0,25-25,-25 26,51-1,-25-25,24 26,-24-26,-1 0,26 0,-26 0,26-51,-25 51,-1-26,26 26,-26-50,1 50,-26-26,25 1,-25-1,0 1,0 0,0-1,0 1,0-1,-51 1,51 0,-25-1,25 1,-51-26,26 26,-1-1,1 1,-1 25,26-26,-25 1,0 0,-1-1,26 1,0-1,0 1,0 0,26-1,24 1,-50-1,51 1,-25 0,-1 25,0-26,26 1,-25-1,-1 26,0-25,1 0</inkml:trace>
        </inkml:traceGroup>
        <inkml:traceGroup>
          <inkml:annotationXML>
            <emma:emma xmlns:emma="http://www.w3.org/2003/04/emma" version="1.0">
              <emma:interpretation id="{25B6E117-F0E1-4F66-90FE-DC9DAC6639E2}" emma:medium="tactile" emma:mode="ink">
                <msink:context xmlns:msink="http://schemas.microsoft.com/ink/2010/main" type="inkWord" rotatedBoundingBox="2722,5917 4964,5938 4953,7162 2710,7140"/>
              </emma:interpretation>
              <emma:one-of disjunction-type="recognition" id="oneOf17">
                <emma:interpretation id="interp85" emma:lang="en-US" emma:confidence="0.5">
                  <emma:literal>(9,</emma:literal>
                </emma:interpretation>
                <emma:interpretation id="interp86" emma:lang="en-US" emma:confidence="0">
                  <emma:literal>19,</emma:literal>
                </emma:interpretation>
                <emma:interpretation id="interp87" emma:lang="en-US" emma:confidence="0">
                  <emma:literal>(91,</emma:literal>
                </emma:interpretation>
                <emma:interpretation id="interp88" emma:lang="en-US" emma:confidence="0">
                  <emma:literal>191,</emma:literal>
                </emma:interpretation>
                <emma:interpretation id="interp89" emma:lang="en-US" emma:confidence="0">
                  <emma:literal>(any,</emma:literal>
                </emma:interpretation>
              </emma:one-of>
            </emma:emma>
          </inkml:annotationXML>
          <inkml:trace contextRef="#ctx0" brushRef="#br0" timeOffset="21096.0229">2819 4858,'0'-26,"0"1,-51 25,51-25,0-1,-25 26,25-25,-25 25,-1-26,1 26,-1 0,1-25,0 25,-1 0,1 0,-1 0,26 51,-25-51,0 51,-1-26,1 0,-1 1,1 25,0-26,25 0,-26 26,26-25,-25-1,25 0,0 1,0-1,51 1,-26-26,26 0,-26 0,26-51,-26 51,1-26,-1 26,1-25,-1 25,0-51,1 26,-1-1,1 26,-26-25,25 0,-25-1,25 26,-25-25,0 76,-50-1,50-24,0-1,0 26,-26-26,26 26,0-25,0 24,0-24,0-1,0 26,0-26,0 1,0-1,26 1,-26-1,50-25,-50 25,26-25,-1 26,1-26,-1 0,0 0,1 0</inkml:trace>
          <inkml:trace contextRef="#ctx0" brushRef="#br0" timeOffset="21303.1322">3175 5391,'0'26,"0"-1,0 26,0-26,0 1,0-1,25-25,-25 25,0 1,0-1,26-25,-26 26,25-1</inkml:trace>
          <inkml:trace contextRef="#ctx0" brushRef="#br0" timeOffset="21483.1021">3530 5594,'26'0,"-26"26,0-1,0 1,0-1,0 0,0 1,0-1,0 1,0-1,0 0,0 1,0-1</inkml:trace>
          <inkml:trace contextRef="#ctx0" brushRef="#br0" timeOffset="20399.8722">1422 4655,'0'0,"0"50,-25 1,25 25,-26-25,26 25,-25-25,25 25,-25-25,25 25,0-25,0 25,0-25,0 0,0 0,50 0,-50-26,51 0,-25 1,24-1,-24 1,25-26,-26 25,26-25</inkml:trace>
        </inkml:traceGroup>
        <inkml:traceGroup>
          <inkml:annotationXML>
            <emma:emma xmlns:emma="http://www.w3.org/2003/04/emma" version="1.0">
              <emma:interpretation id="{333FA39C-EFD4-486B-A82D-933EAB930B53}" emma:medium="tactile" emma:mode="ink">
                <msink:context xmlns:msink="http://schemas.microsoft.com/ink/2010/main" type="inkWord" rotatedBoundingBox="5791,6120 6688,6129 6680,7010 5782,7001"/>
              </emma:interpretation>
              <emma:one-of disjunction-type="recognition" id="oneOf18">
                <emma:interpretation id="interp90" emma:lang="en-US" emma:confidence="0.5">
                  <emma:literal>b,</emma:literal>
                </emma:interpretation>
                <emma:interpretation id="interp91" emma:lang="en-US" emma:confidence="0">
                  <emma:literal>b.</emma:literal>
                </emma:interpretation>
                <emma:interpretation id="interp92" emma:lang="en-US" emma:confidence="0">
                  <emma:literal>b</emma:literal>
                </emma:interpretation>
                <emma:interpretation id="interp93" emma:lang="en-US" emma:confidence="0">
                  <emma:literal>by</emma:literal>
                </emma:interpretation>
                <emma:interpretation id="interp94" emma:lang="en-US" emma:confidence="0">
                  <emma:literal>be</emma:literal>
                </emma:interpretation>
              </emma:one-of>
            </emma:emma>
          </inkml:annotationXML>
          <inkml:trace contextRef="#ctx0" brushRef="#br0" timeOffset="21975.9726">4419 4858,'-25'0,"25"25,25 26,-25-26,0 1,26-1,-26 26,0 0,25-26,-25 26,0-26,0 26,26-25,-26 24,0-24,0-1,0 1,0-1,0 0,0 1,0-1,-26-25,1 0,25-25,0-26,0 26,25-1,26-25,-26 51,26 0,-25 0,-1 0,0 0,1 0,-1 0,-25 26,26-1,-26 1,0 24,-26-24,26-1,-51 1,1-1,24-25,-25 25,26-25,0 0,-1 0,1 0</inkml:trace>
          <inkml:trace contextRef="#ctx0" brushRef="#br0" timeOffset="22179.9142">5283 5442,'0'25,"0"1,0-1,0 1,0-1,0 0,0 1,0-1,0 1,0-1,0 0,0 1</inkml:trace>
        </inkml:traceGroup>
        <inkml:traceGroup>
          <inkml:annotationXML>
            <emma:emma xmlns:emma="http://www.w3.org/2003/04/emma" version="1.0">
              <emma:interpretation id="{00D6AF7D-B785-4446-AB61-9ED2473E223B}" emma:medium="tactile" emma:mode="ink">
                <msink:context xmlns:msink="http://schemas.microsoft.com/ink/2010/main" type="inkWord" rotatedBoundingBox="7473,6016 8719,6028 8708,7113 7462,7101"/>
              </emma:interpretation>
              <emma:one-of disjunction-type="recognition" id="oneOf19">
                <emma:interpretation id="interp95" emma:lang="en-US" emma:confidence="0.5">
                  <emma:literal>A)</emma:literal>
                </emma:interpretation>
                <emma:interpretation id="interp96" emma:lang="en-US" emma:confidence="0">
                  <emma:literal>A</emma:literal>
                </emma:interpretation>
                <emma:interpretation id="interp97" emma:lang="en-US" emma:confidence="0">
                  <emma:literal>A))</emma:literal>
                </emma:interpretation>
                <emma:interpretation id="interp98" emma:lang="en-US" emma:confidence="0">
                  <emma:literal>Ay</emma:literal>
                </emma:interpretation>
                <emma:interpretation id="interp99" emma:lang="en-US" emma:confidence="0">
                  <emma:literal>As</emma:literal>
                </emma:interpretation>
              </emma:one-of>
            </emma:emma>
          </inkml:annotationXML>
          <inkml:trace contextRef="#ctx0" brushRef="#br0" timeOffset="22535.2152">6299 4756,'0'0,"0"26,0 24,-25-24,25 25,0-26,-51 26,51 0,-26-1,26-24,-25 25,25-1,-25-24,-1 25,26-26,-25 0,25 26,0-25,-26-26,26 25,0 0</inkml:trace>
          <inkml:trace contextRef="#ctx0" brushRef="#br0" timeOffset="22908.4438">6248 5340,'0'-25,"51"0,0-1,-26 26,1-25,24 25,-24-26,25 26</inkml:trace>
          <inkml:trace contextRef="#ctx0" brushRef="#br0" timeOffset="22752.0484">6375 4782,'26'25,"-26"26,25-26,-25 26,25-26,-25 1,0 25,26-26,-26 26,25-26,-25 26,0-26,26 26,-26-25,0 24,0-24,0-1,0 26,0-26,0 1,-51-1</inkml:trace>
          <inkml:trace contextRef="#ctx0" brushRef="#br0" timeOffset="23124.026">7061 4807,'0'0,"51"25,-26 1,26 25,-26-26,1 26,-1 0,1-1,-26 1,25 25,-25 1,0-27,0 27,0-1,-25-25,25-1,-77 27,52-27,0 1,-26-25,25 24</inkml:trace>
        </inkml:traceGroup>
        <inkml:traceGroup>
          <inkml:annotationXML>
            <emma:emma xmlns:emma="http://www.w3.org/2003/04/emma" version="1.0">
              <emma:interpretation id="{ACBA8BBC-27F8-47F1-A482-92DA8B24EED8}" emma:medium="tactile" emma:mode="ink">
                <msink:context xmlns:msink="http://schemas.microsoft.com/ink/2010/main" type="inkWord" rotatedBoundingBox="10692,6324 11103,6327 11099,6733 10689,6729"/>
              </emma:interpretation>
              <emma:one-of disjunction-type="recognition" id="oneOf20">
                <emma:interpretation id="interp100" emma:lang="en-US" emma:confidence="0.5">
                  <emma:literal>=</emma:literal>
                </emma:interpretation>
                <emma:interpretation id="interp101" emma:lang="en-US" emma:confidence="0">
                  <emma:literal>-</emma:literal>
                </emma:interpretation>
                <emma:interpretation id="interp102" emma:lang="en-US" emma:confidence="0">
                  <emma:literal>I</emma:literal>
                </emma:interpretation>
                <emma:interpretation id="interp103" emma:lang="en-US" emma:confidence="0">
                  <emma:literal>1</emma:literal>
                </emma:interpretation>
                <emma:interpretation id="interp104" emma:lang="en-US" emma:confidence="0">
                  <emma:literal>"</emma:literal>
                </emma:interpretation>
              </emma:one-of>
            </emma:emma>
          </inkml:annotationXML>
          <inkml:trace contextRef="#ctx0" brushRef="#br0" timeOffset="23837.7419">9296 5061,'0'0,"0"25,26-25,-1 0,0 0,1 0,-1 0,1 0,-1 0,0 0,1 0</inkml:trace>
          <inkml:trace contextRef="#ctx0" brushRef="#br0" timeOffset="24032.9583">9347 5442,'-25'25,"75"-25,-24 0,-1 0,26 0,-26-25,1 25,-1 0,26 0,-26-25,1 25,-1-26,1 26</inkml:trace>
        </inkml:traceGroup>
        <inkml:traceGroup>
          <inkml:annotationXML>
            <emma:emma xmlns:emma="http://www.w3.org/2003/04/emma" version="1.0">
              <emma:interpretation id="{BB346E63-3BDB-48C7-89F9-66F3F624362D}" emma:medium="tactile" emma:mode="ink">
                <msink:context xmlns:msink="http://schemas.microsoft.com/ink/2010/main" type="inkWord" rotatedBoundingBox="11968,5889 14058,5909 14044,7392 11954,7371"/>
              </emma:interpretation>
              <emma:one-of disjunction-type="recognition" id="oneOf21">
                <emma:interpretation id="interp105" emma:lang="en-US" emma:confidence="0.5">
                  <emma:literal>(92,</emma:literal>
                </emma:interpretation>
                <emma:interpretation id="interp106" emma:lang="en-US" emma:confidence="0">
                  <emma:literal>(9 s,</emma:literal>
                </emma:interpretation>
                <emma:interpretation id="interp107" emma:lang="en-US" emma:confidence="0">
                  <emma:literal>(292,</emma:literal>
                </emma:interpretation>
                <emma:interpretation id="interp108" emma:lang="en-US" emma:confidence="0">
                  <emma:literal>(492,</emma:literal>
                </emma:interpretation>
                <emma:interpretation id="interp109" emma:lang="en-US" emma:confidence="0">
                  <emma:literal>(9,</emma:literal>
                </emma:interpretation>
              </emma:one-of>
            </emma:emma>
          </inkml:annotationXML>
          <inkml:trace contextRef="#ctx0" brushRef="#br0" timeOffset="24363.6617">10820 4629,'-25'0,"50"0,-76 26,1 24,50 1,-26 0,1 0,-1 0,1-1,25 27,-25-27,25 1,-26 25,26-25,0 25,0-25,0 0,0 25,0-25,0 0,51 0,-51-1,51-24,-51-1,51 1,-26-1,0 0,1-25,25 0,-26 0</inkml:trace>
          <inkml:trace contextRef="#ctx0" brushRef="#br0" timeOffset="25476.0675">11582 5010,'26'0,"-26"-25,0-1,-26 1,26 0,-25 25,-1-26,1 26,0 0,-1 0,1 0,-1 0,1 0,0 0,-1 0,1 51,-1-51,26 25,-25-25,0 26,25-1,-26-25,26 26,-25-1,25 0,0 1,0-1,0 1,0-1,51-25,-26 0,26 0,-26 0,1 0,-1 0,0 0,1 0,-1-25,1 25,-1-26,0 26,-25-25,26-1,-26 1,0 0,0-1,0 52,0-1,0 26,0-26,0 1,0-1,0 0,0 26,0-25,0-1,0 0,0 26,0-25,0-1,0 0,0 1,0-1,0 1,0-1,0 0,0 1,25-26,26 0,-26 0,1 0,-1 0,1 0,-1-51,0 51,1-25</inkml:trace>
          <inkml:trace contextRef="#ctx0" brushRef="#br0" timeOffset="25915.3909">12090 5493,'0'-26,"0"1,26 25,-1 0,0 0,1 25,-26 1,25 25,-25-26,0 0,0 1,0-1,-51 1,51-1,-25 0,25 1,-25-26,-1 25,26 1,-51-26,51 25,-25-25,0 25,75-25,-24 0,-1 0,26 0,-26 0,1 0,-1 0,1 0</inkml:trace>
          <inkml:trace contextRef="#ctx0" brushRef="#br0" timeOffset="26123.0948">12649 5823,'0'25,"0"1,0 25,0-26,-25 0,25 1,0-1,-26 1,1-1,25 0,-26-25,26 26,-25-26</inkml:trace>
        </inkml:traceGroup>
        <inkml:traceGroup>
          <inkml:annotationXML>
            <emma:emma xmlns:emma="http://www.w3.org/2003/04/emma" version="1.0">
              <emma:interpretation id="{262B8C2F-BCC7-43BD-A24B-A16D012A23D3}" emma:medium="tactile" emma:mode="ink">
                <msink:context xmlns:msink="http://schemas.microsoft.com/ink/2010/main" type="inkWord" rotatedBoundingBox="14611,6034 15779,6046 15769,7011 14601,7000"/>
              </emma:interpretation>
              <emma:one-of disjunction-type="recognition" id="oneOf22">
                <emma:interpretation id="interp110" emma:lang="en-US" emma:confidence="0.5">
                  <emma:literal>E)</emma:literal>
                </emma:interpretation>
                <emma:interpretation id="interp111" emma:lang="en-US" emma:confidence="0">
                  <emma:literal>E'</emma:literal>
                </emma:interpretation>
                <emma:interpretation id="interp112" emma:lang="en-US" emma:confidence="0">
                  <emma:literal>E,</emma:literal>
                </emma:interpretation>
                <emma:interpretation id="interp113" emma:lang="en-US" emma:confidence="0">
                  <emma:literal>t)</emma:literal>
                </emma:interpretation>
                <emma:interpretation id="interp114" emma:lang="en-US" emma:confidence="0">
                  <emma:literal>EI</emma:literal>
                </emma:interpretation>
              </emma:one-of>
            </emma:emma>
          </inkml:annotationXML>
          <inkml:trace contextRef="#ctx0" brushRef="#br0" timeOffset="27052.0118">13640 4883,'0'0,"-26"0,1 0,-1-25,1 25,0 0,-1 0,26 51,-25-51,25 25,-26-25,1 51,0-26,-1 1,26-1,-25 0,-1 26,26-25,-25-1,0 26,25-26,-26 1,26-1,0 26,0-26,-25 1,25-1,0 0,0 1,0-1,0 1,51-1,-26 0,-25 1,51-26,-26 0,1 25,-1-25,0 0,1 0,-1 0,1 0,-1 0,26-25</inkml:trace>
          <inkml:trace contextRef="#ctx0" brushRef="#br0" timeOffset="27249.4218">13360 5366,'0'0,"26"0,24-26,-24 26,25 0,-26-25,26 25,-26 0,26-25</inkml:trace>
          <inkml:trace contextRef="#ctx0" brushRef="#br0" timeOffset="27557.0732">14224 4782,'25'0,"1"0,-26 25,25-25,-25 51,25-26,-25 26,26-26,-1 26,-25 0,0 25,0-25,0 0,0 25,0-25,0 0,-25-1,25 27,-51-27,26 1,-1-25,1 24,-26-24</inkml:trace>
        </inkml:traceGroup>
      </inkml:traceGroup>
    </inkml:traceGroup>
    <inkml:traceGroup>
      <inkml:annotationXML>
        <emma:emma xmlns:emma="http://www.w3.org/2003/04/emma" version="1.0">
          <emma:interpretation id="{6B888FFF-F49A-47A1-A4A5-49AFD1D13310}" emma:medium="tactile" emma:mode="ink">
            <msink:context xmlns:msink="http://schemas.microsoft.com/ink/2010/main" type="paragraph" rotatedBoundingBox="1604,7761 16386,7842 16379,9152 1597,90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61BF77-6FD1-4B9F-B7EB-593B911D3ED0}" emma:medium="tactile" emma:mode="ink">
              <msink:context xmlns:msink="http://schemas.microsoft.com/ink/2010/main" type="line" rotatedBoundingBox="1604,7761 16386,7842 16379,9152 1597,9071"/>
            </emma:interpretation>
          </emma:emma>
        </inkml:annotationXML>
        <inkml:traceGroup>
          <inkml:annotationXML>
            <emma:emma xmlns:emma="http://www.w3.org/2003/04/emma" version="1.0">
              <emma:interpretation id="{75F7CEE8-3210-4B40-B442-B6E64A68486D}" emma:medium="tactile" emma:mode="ink">
                <msink:context xmlns:msink="http://schemas.microsoft.com/ink/2010/main" type="inkWord" rotatedBoundingBox="1603,7971 2210,7974 2205,8764 1599,8761"/>
              </emma:interpretation>
              <emma:one-of disjunction-type="recognition" id="oneOf23">
                <emma:interpretation id="interp115" emma:lang="en-US" emma:confidence="0.5">
                  <emma:literal>o</emma:literal>
                </emma:interpretation>
                <emma:interpretation id="interp116" emma:lang="en-US" emma:confidence="0">
                  <emma:literal>8</emma:literal>
                </emma:interpretation>
                <emma:interpretation id="interp117" emma:lang="en-US" emma:confidence="0">
                  <emma:literal>O</emma:literal>
                </emma:interpretation>
                <emma:interpretation id="interp118" emma:lang="en-US" emma:confidence="0">
                  <emma:literal>G</emma:literal>
                </emma:interpretation>
                <emma:interpretation id="interp119" emma:lang="en-US" emma:confidence="0">
                  <emma:literal>@</emma:literal>
                </emma:interpretation>
              </emma:one-of>
            </emma:emma>
          </inkml:annotationXML>
          <inkml:trace contextRef="#ctx0" brushRef="#br0" timeOffset="28997.2601">508 7017,'0'-26,"-26"26,1 0,0 0,-1 0,1 26,-1-26,26 25,-25-25,0 51,-1-26,26 1,-25 25,-1-26,26 0,0 1,-25 25,25-26,0 0,0 1,0-1,51 1,-51-1,51-25,-26 0,26 25,-26-25,1 0,-1 0,26 0,-26 0,1-50,-1 50,-25-26,25 26,1-25,-26-1,0-24,0 24,0 1,0-1,-26 1,26 0,-50-1,50 1,-51-1,25 1,1 0,0-1,-1 1,1-1,25 1,-26 25,26-25,-25-1,25 1,0-1,0 1,51 0,-51-1,25 26,-25-25,76-1,-50 26,-1-25,26 25,-26 0,26 0,-25 0,-1 0,26 0,-26 0,1 0</inkml:trace>
        </inkml:traceGroup>
        <inkml:traceGroup>
          <inkml:annotationXML>
            <emma:emma xmlns:emma="http://www.w3.org/2003/04/emma" version="1.0">
              <emma:interpretation id="{F7BB14CF-646E-4B8B-B95D-025A0FD48152}" emma:medium="tactile" emma:mode="ink">
                <msink:context xmlns:msink="http://schemas.microsoft.com/ink/2010/main" type="inkWord" rotatedBoundingBox="3074,7847 5518,7860 5512,9093 3067,9079"/>
              </emma:interpretation>
              <emma:one-of disjunction-type="recognition" id="oneOf24">
                <emma:interpretation id="interp120" emma:lang="en-US" emma:confidence="0.5">
                  <emma:literal>(92,</emma:literal>
                </emma:interpretation>
                <emma:interpretation id="interp121" emma:lang="en-US" emma:confidence="0">
                  <emma:literal>(92</emma:literal>
                </emma:interpretation>
                <emma:interpretation id="interp122" emma:lang="en-US" emma:confidence="0">
                  <emma:literal>(9,</emma:literal>
                </emma:interpretation>
                <emma:interpretation id="interp123" emma:lang="en-US" emma:confidence="0">
                  <emma:literal>992,</emma:literal>
                </emma:interpretation>
                <emma:interpretation id="interp124" emma:lang="en-US" emma:confidence="0">
                  <emma:literal>292,</emma:literal>
                </emma:interpretation>
              </emma:one-of>
            </emma:emma>
          </inkml:annotationXML>
          <inkml:trace contextRef="#ctx0" brushRef="#br0" timeOffset="29364.9609">1803 6585,'-25'0,"25"25,-26-25,26 51,-25-25,25 24,-25-24,25 25,-26-1,26 27,0-27,0 1,0 0,0 25,0-25,0 0,26 25,-26-25,0 0,50-1,-50 1,51 0,-25-26,-1 1,0-1,26 1,-25-1,24-25,1 0,-25 0,24 0,1 0</inkml:trace>
          <inkml:trace contextRef="#ctx0" brushRef="#br0" timeOffset="29861.0046">3073 6941,'0'0,"-25"-26,25 1,0-1,-51 26,51-25,-25 0,25-1,-26 1,1 25,-1-26,1 1,0 25,-1 0,1 0,-1 51,1 0,0-51,25 50,-26-24,26-1,-25 1,25-1,0 0,0 1,0-1,51-25,-26 0,0 0,1 0,-1 0,1-25,-1 25,0-26,1 26,-1-50,1 24,-1 1,-25 76,0-1,0-24,-25-1,25 26,0-26,0 26,0-25,0 24,0-24,0 25,0-26,0 0,0 1,25-1,-25 1,25-1,1 0,25-25,-26 0,0 0,1 0,-1-25,1 25,-1-51</inkml:trace>
          <inkml:trace contextRef="#ctx0" brushRef="#br0" timeOffset="30167.9781">3556 7144,'25'0,"1"0,-26 25,25-25,-25 26,25-26,-25 50,26-24,-26-1,0 1,0-1,0 0,0 1,-51-1,51 1,-25-26,25 25,-26-25,26 25,-25-25,25 26,25-26,1 0,24 0,1 0,-25 25,-1-25,0 0,1 0</inkml:trace>
          <inkml:trace contextRef="#ctx0" brushRef="#br0" timeOffset="30346.8059">4115 7474,'0'25,"0"1,0 25,0-26,0 0,0 1,0-1,0 1,0-1,0 0,0 1,0-1,0 1</inkml:trace>
        </inkml:traceGroup>
        <inkml:traceGroup>
          <inkml:annotationXML>
            <emma:emma xmlns:emma="http://www.w3.org/2003/04/emma" version="1.0">
              <emma:interpretation id="{B1064F29-7C24-40A3-8AB1-2D7B17F751E6}" emma:medium="tactile" emma:mode="ink">
                <msink:context xmlns:msink="http://schemas.microsoft.com/ink/2010/main" type="inkWord" rotatedBoundingBox="6248,8254 7039,8258 7034,9042 6243,9037"/>
              </emma:interpretation>
              <emma:one-of disjunction-type="recognition" id="oneOf25">
                <emma:interpretation id="interp125" emma:lang="en-US" emma:confidence="0.5">
                  <emma:literal>b,</emma:literal>
                </emma:interpretation>
                <emma:interpretation id="interp126" emma:lang="en-US" emma:confidence="0">
                  <emma:literal>b</emma:literal>
                </emma:interpretation>
                <emma:interpretation id="interp127" emma:lang="en-US" emma:confidence="0">
                  <emma:literal>by</emma:literal>
                </emma:interpretation>
                <emma:interpretation id="interp128" emma:lang="en-US" emma:confidence="0">
                  <emma:literal>be</emma:literal>
                </emma:interpretation>
                <emma:interpretation id="interp129" emma:lang="en-US" emma:confidence="0">
                  <emma:literal>bi</emma:literal>
                </emma:interpretation>
              </emma:one-of>
            </emma:emma>
          </inkml:annotationXML>
          <inkml:trace contextRef="#ctx0" brushRef="#br0" timeOffset="30807.5731">4877 7017,'-26'-26,"26"52,51 25,-51-26,0 0,25 1,-25 25,26-26,-26 0,0 26,0-25,0-1,0 0,0 1,0-1,0 1,0-1,0 0,0 1,-26-26,26-26,0-24,51 24,-25 1,24-1,-24 26,-1 0,1 0,-1 0,-25 51,25-51,-25 26,0-1,0 26,-50-26,50 1,-26-26,26 25,-25 0,-1-25,26 26,-25-26,0 0</inkml:trace>
          <inkml:trace contextRef="#ctx0" brushRef="#br0" timeOffset="31017.0694">5639 7423,'0'51,"0"-26,0 1,0-1,0 1,-26-1,26 0,0 1,0-1,-25 1,25-1,0 0,0 1</inkml:trace>
        </inkml:traceGroup>
        <inkml:traceGroup>
          <inkml:annotationXML>
            <emma:emma xmlns:emma="http://www.w3.org/2003/04/emma" version="1.0">
              <emma:interpretation id="{864EDEF0-C8DB-4B3F-87C6-DF7AD691BD34}" emma:medium="tactile" emma:mode="ink">
                <msink:context xmlns:msink="http://schemas.microsoft.com/ink/2010/main" type="inkWord" rotatedBoundingBox="7800,8151 8817,8156 8813,8940 7796,8935"/>
              </emma:interpretation>
              <emma:one-of disjunction-type="recognition" id="oneOf26">
                <emma:interpretation id="interp130" emma:lang="en-US" emma:confidence="0.5">
                  <emma:literal>A)</emma:literal>
                </emma:interpretation>
                <emma:interpretation id="interp131" emma:lang="en-US" emma:confidence="0">
                  <emma:literal>A,</emma:literal>
                </emma:interpretation>
                <emma:interpretation id="interp132" emma:lang="en-US" emma:confidence="0">
                  <emma:literal>A]</emma:literal>
                </emma:interpretation>
                <emma:interpretation id="interp133" emma:lang="en-US" emma:confidence="0">
                  <emma:literal>As</emma:literal>
                </emma:interpretation>
                <emma:interpretation id="interp134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31456.9991">6655 6890,'-26'0,"1"0,25 25,-26-25,26 51,-25 0,25-26,-25 26,-1-26,26 26,-25-25,25 24,-26-24,26-1,0 1,-25 24,25-24,-25-1,25 1,0-1,0-76,50 51,-50-25,26-26,-26 26,25-1,-25 1,26-1,-26-24,25 24</inkml:trace>
          <inkml:trace contextRef="#ctx0" brushRef="#br0" timeOffset="31752.1034">6553 7372,'25'0,"-25"-25,26 25,25-25,-26 25,0-26,1 26,-1-25,26 25,-26-26,1 26,-1-25</inkml:trace>
          <inkml:trace contextRef="#ctx0" brushRef="#br0" timeOffset="31598.9785">6604 6941,'0'0,"25"-26,1 1,-1 25,0 0,1 51,-1-1,-25-24,26 25,-26-26,0 26,25-26,-25 26,0-26,25 1,-25 25,0-26,26 0,-26 1,0-1,0 1,0-1,0 0,-51-25</inkml:trace>
          <inkml:trace contextRef="#ctx0" brushRef="#br0" timeOffset="31963.9916">7188 6915,'0'0,"25"26,1-26,-1 50,1-24,-1-1,-25 26,25-26,1 26,-1 0,-25-26,0 26,26 0,-26 0,0-26,0 26,0 0,-51-26,51 26,-51-26,51 1,-25-1</inkml:trace>
        </inkml:traceGroup>
        <inkml:traceGroup>
          <inkml:annotationXML>
            <emma:emma xmlns:emma="http://www.w3.org/2003/04/emma" version="1.0">
              <emma:interpretation id="{F6C3B3D5-F39D-4261-8118-F989D88DDB44}" emma:medium="tactile" emma:mode="ink">
                <msink:context xmlns:msink="http://schemas.microsoft.com/ink/2010/main" type="inkWord" rotatedBoundingBox="10363,8302 11075,8306 11073,8689 10361,8685"/>
              </emma:interpretation>
              <emma:one-of disjunction-type="recognition" id="oneOf27">
                <emma:interpretation id="interp135" emma:lang="en-US" emma:confidence="0.5">
                  <emma:literal>=</emma:literal>
                </emma:interpretation>
                <emma:interpretation id="interp136" emma:lang="en-US" emma:confidence="0">
                  <emma:literal>-</emma:literal>
                </emma:interpretation>
                <emma:interpretation id="interp137" emma:lang="en-US" emma:confidence="0">
                  <emma:literal>"</emma:literal>
                </emma:interpretation>
                <emma:interpretation id="interp138" emma:lang="en-US" emma:confidence="0">
                  <emma:literal>I</emma:literal>
                </emma:interpretation>
                <emma:interpretation id="interp13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32271.2445">8966 7093,'25'0,"1"0,25 0,-26 0,0 0,1 0,-1 0,26 0,-26-25,1 25,25 0,-26 0,0 0,1-26</inkml:trace>
          <inkml:trace contextRef="#ctx0" brushRef="#br0" timeOffset="32447.8447">9017 7423,'0'0,"51"0,-26 0,26 0,-26 0,26 0,-26-25,26 25,-25 0,24-26,1 26,0-25,0 25,0-25,-1 25,1-26</inkml:trace>
        </inkml:traceGroup>
        <inkml:traceGroup>
          <inkml:annotationXML>
            <emma:emma xmlns:emma="http://www.w3.org/2003/04/emma" version="1.0">
              <emma:interpretation id="{8D9C5884-ACB7-4B22-9052-FB9F7E5F0B10}" emma:medium="tactile" emma:mode="ink">
                <msink:context xmlns:msink="http://schemas.microsoft.com/ink/2010/main" type="inkWord" rotatedBoundingBox="12550,7821 14762,7833 14755,9143 12543,9131"/>
              </emma:interpretation>
              <emma:one-of disjunction-type="recognition" id="oneOf28">
                <emma:interpretation id="interp140" emma:lang="en-US" emma:confidence="0.5">
                  <emma:literal>(92,</emma:literal>
                </emma:interpretation>
                <emma:interpretation id="interp141" emma:lang="en-US" emma:confidence="0">
                  <emma:literal>(9,</emma:literal>
                </emma:interpretation>
                <emma:interpretation id="interp142" emma:lang="en-US" emma:confidence="0">
                  <emma:literal>(99,</emma:literal>
                </emma:interpretation>
                <emma:interpretation id="interp143" emma:lang="en-US" emma:confidence="0">
                  <emma:literal>992,</emma:literal>
                </emma:interpretation>
                <emma:interpretation id="interp144" emma:lang="en-US" emma:confidence="0">
                  <emma:literal>292,</emma:literal>
                </emma:interpretation>
              </emma:one-of>
            </emma:emma>
          </inkml:annotationXML>
          <inkml:trace contextRef="#ctx0" brushRef="#br0" timeOffset="32793.0149">11455 6585,'0'-25,"-25"25,-1 0,1 0,0 0,25 25,-26-25,1 51,-1-26,1 26,25-26,-25 26,25 0,-26 0,26-26,-25 26,25 0,0 0,0-1,-26 1,26 0,0 0,0 0,0-1,0-24,51-1,-51 26,26-26,-26 1,50-1,-24-25,-1 26,1-26,-1 25,26-25,-26 0</inkml:trace>
          <inkml:trace contextRef="#ctx0" brushRef="#br0" timeOffset="33277.9659">12395 6890,'0'-26,"0"1,-51 0,51-1,-25 1,-26-1,26 1,-1 25,1 0,-1 0,1 0,0 0,-1 0,26 51,-25-51,-1 51,1-26,0 0,-1 1,1-1,25 1,-26-1,26 26,0-26,0 1,0-1,0 0,51-25,-25 0,24 0,-24 0,-1 0,1-25,-1 25,0-25,1 25,-1-26,1 26,-26-51,25 51,-25-25,0 0,25 25,-25-26,0 77,-50 0,50-26,0 1,-26-1,26 0,0 26,0-25,0-1,0 26,0-26,0 1,0-1,0 0,0 1,0-1,0 1,26-26,-26 25,25-25,0 0,1 0,-1 0,1 0,-1 0,0 0,1 0,-1 0,1-25</inkml:trace>
          <inkml:trace contextRef="#ctx0" brushRef="#br0" timeOffset="33573.0253">12598 7347,'0'-25,"51"25,-26-26,1 26,-1 0,1 0,-26 51,0-26,0 26,0-25,-26-26,26 25,-25 0,25 1,-51-1,26 1,25-1,-26-25,26 25,26-25,24 0,1 0,-25 0,-1 0,26 0,-26 0,1 0,24 0,-24-25,-1 25</inkml:trace>
          <inkml:trace contextRef="#ctx0" brushRef="#br0" timeOffset="33767.9897">13360 7550,'0'0,"0"26,-25-26,25 50,-26-24,26-1,-25 1,25-1,0 0,-25 1,-1-1,26 1,-25-1,25 0</inkml:trace>
        </inkml:traceGroup>
        <inkml:traceGroup>
          <inkml:annotationXML>
            <emma:emma xmlns:emma="http://www.w3.org/2003/04/emma" version="1.0">
              <emma:interpretation id="{FD7E3207-68E8-413E-919E-6BAE26E9BCE6}" emma:medium="tactile" emma:mode="ink">
                <msink:context xmlns:msink="http://schemas.microsoft.com/ink/2010/main" type="inkWord" rotatedBoundingBox="15547,8049 16385,8054 16381,8890 15542,8885"/>
              </emma:interpretation>
              <emma:one-of disjunction-type="recognition" id="oneOf29">
                <emma:interpretation id="interp145" emma:lang="en-US" emma:confidence="0.5">
                  <emma:literal>"</emma:literal>
                </emma:interpretation>
                <emma:interpretation id="interp146" emma:lang="en-US" emma:confidence="0">
                  <emma:literal>0</emma:literal>
                </emma:interpretation>
                <emma:interpretation id="interp147" emma:lang="en-US" emma:confidence="0">
                  <emma:literal>H</emma:literal>
                </emma:interpretation>
                <emma:interpretation id="interp148" emma:lang="en-US" emma:confidence="0">
                  <emma:literal>)</emma:literal>
                </emma:interpretation>
                <emma:interpretation id="interp149" emma:lang="en-US" emma:confidence="0">
                  <emma:literal>£</emma:literal>
                </emma:interpretation>
              </emma:one-of>
            </emma:emma>
          </inkml:annotationXML>
          <inkml:trace contextRef="#ctx0" brushRef="#br0" timeOffset="34143.9031">14376 6788,'0'0,"-25"0,-1 51,1-51,0 25,25 1,-26-1,1 26,25-26,-26 1,1-1,25 26,0-26,-25 26,25-25,0 24,0-24,0 25,0-26,0 0,0 26,0-25,25-1,-25 0,0 1,51-1,-26 1,1-1,-1-25,0 0,1 0,-1 0,1 0,-1-25,0 25</inkml:trace>
          <inkml:trace contextRef="#ctx0" brushRef="#br0" timeOffset="34320.66">14351 7372,'-26'0,"1"0,25-25,51 0,0 25,-26 0,26-26,-26 26,1 0,24-25,-24 25</inkml:trace>
          <inkml:trace contextRef="#ctx0" brushRef="#br0" timeOffset="34540.1133">14910 6890,'0'0,"25"51,0-26,-25 0,26 1,-26 25,0-1,0-24,0 25,0-1,0 1,-51 0,51 0,-51 25,26-25,-26 0,0-1</inkml:trace>
        </inkml:traceGroup>
      </inkml:traceGroup>
    </inkml:traceGroup>
    <inkml:traceGroup>
      <inkml:annotationXML>
        <emma:emma xmlns:emma="http://www.w3.org/2003/04/emma" version="1.0">
          <emma:interpretation id="{AEAA9C72-767A-432E-BD1A-9827BE3A3D6A}" emma:medium="tactile" emma:mode="ink">
            <msink:context xmlns:msink="http://schemas.microsoft.com/ink/2010/main" type="paragraph" rotatedBoundingBox="1705,9866 17588,10085 17565,11764 1682,115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20F9FD-7DBE-418A-A33D-A9B1C418BEA5}" emma:medium="tactile" emma:mode="ink">
              <msink:context xmlns:msink="http://schemas.microsoft.com/ink/2010/main" type="line" rotatedBoundingBox="1705,9866 17588,10085 17565,11764 1682,11546"/>
            </emma:interpretation>
          </emma:emma>
        </inkml:annotationXML>
        <inkml:traceGroup>
          <inkml:annotationXML>
            <emma:emma xmlns:emma="http://www.w3.org/2003/04/emma" version="1.0">
              <emma:interpretation id="{ACD7093F-1711-4E8B-BC3C-D177C6AC17C6}" emma:medium="tactile" emma:mode="ink">
                <msink:context xmlns:msink="http://schemas.microsoft.com/ink/2010/main" type="inkWord" rotatedBoundingBox="1704,9947 2311,9956 2297,10953 1690,10945"/>
              </emma:interpretation>
              <emma:one-of disjunction-type="recognition" id="oneOf30">
                <emma:interpretation id="interp150" emma:lang="en-US" emma:confidence="0.5">
                  <emma:literal>8</emma:literal>
                </emma:interpretation>
                <emma:interpretation id="interp151" emma:lang="en-US" emma:confidence="0">
                  <emma:literal>o</emma:literal>
                </emma:interpretation>
                <emma:interpretation id="interp152" emma:lang="en-US" emma:confidence="0">
                  <emma:literal>O</emma:literal>
                </emma:interpretation>
                <emma:interpretation id="interp153" emma:lang="en-US" emma:confidence="0">
                  <emma:literal>@</emma:literal>
                </emma:interpretation>
                <emma:interpretation id="interp154" emma:lang="en-US" emma:confidence="0">
                  <emma:literal>0</emma:literal>
                </emma:interpretation>
              </emma:one-of>
            </emma:emma>
          </inkml:annotationXML>
          <inkml:trace contextRef="#ctx0" brushRef="#br0" timeOffset="39487.1563">711 9023,'-25'-25,"-1"25,1 0,-1 0,1 0,0 0,25 25,-26-25,26 26,-25-26,25 25,-26 1,1 24,25-24,-25-1,-1 1,1 24,25 1,-26-25,26-1,-25 26,25-26,0 26,0-26,0 1,0-1,0 1,0-1,51 0,-26 1,26-26,-26 0,1 0,-1 0,1-51,-1 51,0-51,1 51,-1-25,1-26,-26 26,25-1,-25 1,0-1,0 1,0 0,0-1,0 1,-51-1,51 1,-25 0,25-1,-26 26,1-25,0-1,-1 1,1 25,-1-25,1-1,0 26,-1-25,1-1,-1 26,26-25,-25 25,25-25,-25 25,25-26,0 1,0-1,0 1,25 25,-25-25,51 25,-51-26,51 26,-26-25,0 25,26-26,-25 26,24-25,-24 25,-1-25,26 25,-26-26,1 26,-1 0,1 0,-1 0,0 0,1 0,-1 0</inkml:trace>
        </inkml:traceGroup>
        <inkml:traceGroup>
          <inkml:annotationXML>
            <emma:emma xmlns:emma="http://www.w3.org/2003/04/emma" version="1.0">
              <emma:interpretation id="{DC20A98D-E64B-4231-A329-FF088B56D197}" emma:medium="tactile" emma:mode="ink">
                <msink:context xmlns:msink="http://schemas.microsoft.com/ink/2010/main" type="inkWord" rotatedBoundingBox="3207,10003 6167,10044 6146,11607 3185,11566"/>
              </emma:interpretation>
              <emma:one-of disjunction-type="recognition" id="oneOf31">
                <emma:interpretation id="interp155" emma:lang="en-US" emma:confidence="0.5">
                  <emma:literal>(92,</emma:literal>
                </emma:interpretation>
                <emma:interpretation id="interp156" emma:lang="en-US" emma:confidence="0">
                  <emma:literal>(92</emma:literal>
                </emma:interpretation>
                <emma:interpretation id="interp157" emma:lang="en-US" emma:confidence="0">
                  <emma:literal>(9,</emma:literal>
                </emma:interpretation>
                <emma:interpretation id="interp158" emma:lang="en-US" emma:confidence="0">
                  <emma:literal>(9%,</emma:literal>
                </emma:interpretation>
                <emma:interpretation id="interp159" emma:lang="en-US" emma:confidence="0">
                  <emma:literal>992,</emma:literal>
                </emma:interpretation>
              </emma:one-of>
            </emma:emma>
          </inkml:annotationXML>
          <inkml:trace contextRef="#ctx0" brushRef="#br0" timeOffset="40819.9567">3454 9023,'0'0,"0"-25,0 0,-51 25,51-26,-25 26,25-25,-25 25,-1 0,1-26,-1 26,1 0,0 0,-1 0,1 0,-1 0,1 26,0-1,-1 26,26-26,-25 1,25-1,0 1,0-1,0 0,0 1,0-1,0 1,0-1,0 0,25-25,-25 26,26-26,24 0,-24 0,-1 0,1-51,-1 51,-25-25,25 25,1-26,-1 26,1-51,-26 26,25 25,-25-25,0-1,0 1,0-1,0 77,0-25,-25 24,25-24,0-1,0 1,0 24,0-24,0-1,-26 26,26 0,0-26,-25 26,25 0,0 0,0-1,-26 1,26-25,0 24,0-24,0-1,0 1,0-1,26 0,25-25,-26 0,0 0,1 0,-1 0,1 0,-1 0,0-50,1 50,-1-26</inkml:trace>
          <inkml:trace contextRef="#ctx0" brushRef="#br0" timeOffset="41255.8834">3759 9582,'0'0,"0"-25,0-1,51 1,-26 25,-25-25,51 25,-26 0,1 0,-1 0,1 50,-1-24,-25 25,0-26,0 0,0 1,-25-1,25 26,-51-26,51 1,-51-1,51 1,-25-1,25 0,-51 1,25-1,1 1,76-26,-26 0,1 0,-1 0,0 0,1 0,-1 0,1 0,-1 0,0 0,1 0,-1 0,1 0,-1 0,-25 25,25-25,1 0</inkml:trace>
          <inkml:trace contextRef="#ctx0" brushRef="#br0" timeOffset="39972.0703">2057 8744,'-51'51,"26"-26,0-25,-1 26,26-1,-25 26,-1-26,26 1,-25 24,25-24,-25 25,25-1,0 1,-26 0,26 25,0-25,0 0,0 25,0-25,0 0,0 25,51-25,-51-1,51 1,-26-25,1 24,-1-24,26-1,0-25,-26 26,26-26</inkml:trace>
          <inkml:trace contextRef="#ctx0" brushRef="#br0" timeOffset="41575.0428">4750 10090,'0'26,"0"-1,0 0,0 1,0-1,0 1,0-1,0 0,-26-25,26 26,-25-1</inkml:trace>
        </inkml:traceGroup>
        <inkml:traceGroup>
          <inkml:annotationXML>
            <emma:emma xmlns:emma="http://www.w3.org/2003/04/emma" version="1.0">
              <emma:interpretation id="{96D15699-C474-4831-8CE9-E94AE0208FD1}" emma:medium="tactile" emma:mode="ink">
                <msink:context xmlns:msink="http://schemas.microsoft.com/ink/2010/main" type="inkWord" rotatedBoundingBox="6915,10311 8012,10326 7996,11508 6899,11492"/>
              </emma:interpretation>
              <emma:one-of disjunction-type="recognition" id="oneOf32">
                <emma:interpretation id="interp160" emma:lang="en-US" emma:confidence="0.5">
                  <emma:literal>b,</emma:literal>
                </emma:interpretation>
                <emma:interpretation id="interp161" emma:lang="en-US" emma:confidence="0">
                  <emma:literal>b</emma:literal>
                </emma:interpretation>
                <emma:interpretation id="interp162" emma:lang="en-US" emma:confidence="0">
                  <emma:literal>by</emma:literal>
                </emma:interpretation>
                <emma:interpretation id="interp163" emma:lang="en-US" emma:confidence="0">
                  <emma:literal>be</emma:literal>
                </emma:interpretation>
                <emma:interpretation id="interp164" emma:lang="en-US" emma:confidence="0">
                  <emma:literal>be,</emma:literal>
                </emma:interpretation>
              </emma:one-of>
            </emma:emma>
          </inkml:annotationXML>
          <inkml:trace contextRef="#ctx0" brushRef="#br0" timeOffset="44037.0302">5562 9176,'26'0,"-26"-26,0 1,0 0,-26 25,26-26,0 1,-25 25,25 25,0 1,0-1,0 0,0 1,0 25,0-26,0 0,0 26,0-25,0 24,0-24,0 25,0-26,0 26,0-26,0 26,0-26,0 1,-25-1,25 1,0-1,0 0,0 1,0-1,0-50,0-26,0 26,0-1,0 1,0-1,0 1,0 0,0-1,0 1,0-1,0 1,50 0,-24-1,-1 26,1 0,-1 0,0 0,1 0,-1 0,1 0,-1 0,0 26,1-26,-1 25,1-25,-26 51,25-26,-25 1,25-1,-25 0,0 1,0-1,0 1,-25-26,25 25,-51-25,51 25,-51-25,26 26,0-26,-1 0,1 0,-1 0,1 0,0 0,-1 0,26-26,-25 26,25-25,51 25,-51-51</inkml:trace>
          <inkml:trace contextRef="#ctx0" brushRef="#br0" timeOffset="44576.3561">6604 9912,'-26'0,"26"26,0-1,-25 1,25-1,-25-25,25 25,-26 1,26-1,0 1,-25-1,25 0,-26 1,26-1,0 1</inkml:trace>
        </inkml:traceGroup>
        <inkml:traceGroup>
          <inkml:annotationXML>
            <emma:emma xmlns:emma="http://www.w3.org/2003/04/emma" version="1.0">
              <emma:interpretation id="{BAC170F3-0BD4-4559-99AF-F36F7994B916}" emma:medium="tactile" emma:mode="ink">
                <msink:context xmlns:msink="http://schemas.microsoft.com/ink/2010/main" type="inkWord" rotatedBoundingBox="8647,10215 10480,10240 10462,11532 8629,11507"/>
              </emma:interpretation>
              <emma:one-of disjunction-type="recognition" id="oneOf33">
                <emma:interpretation id="interp165" emma:lang="en-US" emma:confidence="0.5">
                  <emma:literal>20)</emma:literal>
                </emma:interpretation>
                <emma:interpretation id="interp166" emma:lang="en-US" emma:confidence="0">
                  <emma:literal>30)</emma:literal>
                </emma:interpretation>
                <emma:interpretation id="interp167" emma:lang="en-US" emma:confidence="0">
                  <emma:literal>00)</emma:literal>
                </emma:interpretation>
                <emma:interpretation id="interp168" emma:lang="en-US" emma:confidence="0">
                  <emma:literal>20))</emma:literal>
                </emma:interpretation>
                <emma:interpretation id="interp169" emma:lang="en-US" emma:confidence="0">
                  <emma:literal>20</emma:literal>
                </emma:interpretation>
              </emma:one-of>
            </emma:emma>
          </inkml:annotationXML>
          <inkml:trace contextRef="#ctx0" brushRef="#br0" timeOffset="49656.8783">7264 9150,'26'0,"-1"0,0 0,1 0,-1 0,26 0,-26 0,1 0,25 0,-26 0,0 0,1 0,-1 0,1 0,-1-25,0 25,1 0,-1 0,-50 0,25 25,-51 1,51-1,-25-25,25 26,0-1,0 0,-26-25,26 26,-25-1,-1 1,26-1,-25 0,0 1,-1-1,1 26,-1-26,26 1,-25-26,0 25,-1 1,1-1,-1 0,26 1,-25-26,25 25,-25-25,25 26,-26-26,1 25,50-25,1 0,24 0,-24 0,25 0,-26 0,0 0,1 0,25 0,-26 0,0 0,1 0,-1 0,1 0,-1 0,-25 25,25-25,1 26,-1-26,-25-26</inkml:trace>
          <inkml:trace contextRef="#ctx0" brushRef="#br0" timeOffset="50147.8765">8179 9633,'-26'0,"26"-25,0 50,-25-25,25 25,-51 1,51-1,0 1,0-1,-25-25,25 25,0 1,0-1,-26 1,26-1,0 0,0 1,0-1,0 1,0-1,51-25,-51 25,25-25,1 0,-1 0,1 0,-1 0,0 0,1-25,-1 25,-25-51,26 51,-1-25,0 25,-25-26,26 1,-26 0,0-1,0 1,0-1,0 1,-26 0,1-1,-26 26,26-25,-1 25,26-26,-25 26,0 0,-1 0,26-25,-25 25,-1 0,26-25</inkml:trace>
          <inkml:trace contextRef="#ctx0" brushRef="#br0" timeOffset="50939.9054">8636 8973,'25'0,"1"0,-1 0,0 0,1 25,-1-25,1 25,-1-25,0 26,-25-1,26-25,-1 26,-25-1,26 0,-26 1,25-1,-25 26,25-26,-25 1,26 25,-26-26,0 0,25 26,-25-25,0-1,26 26,-26-26,0 26,0-26,0 26,0-25,0-1,0 26,0-26,0 1,0 24,0-24,0-1,0 1,0 24,0-24,0-1,-26 1,26-1,0 0,0 1,-25-26,25 25,-26 1,26-1,-25-25,25-25,0-1,0 1,0-1</inkml:trace>
        </inkml:traceGroup>
        <inkml:traceGroup>
          <inkml:annotationXML>
            <emma:emma xmlns:emma="http://www.w3.org/2003/04/emma" version="1.0">
              <emma:interpretation id="{09843F8E-5DF1-438C-BC2B-BBC1E6BDEDB8}" emma:medium="tactile" emma:mode="ink">
                <msink:context xmlns:msink="http://schemas.microsoft.com/ink/2010/main" type="inkWord" rotatedBoundingBox="11658,10508 12297,10517 12292,10876 11653,10867"/>
              </emma:interpretation>
              <emma:one-of disjunction-type="recognition" id="oneOf34">
                <emma:interpretation id="interp170" emma:lang="en-US" emma:confidence="0.5">
                  <emma:literal>=</emma:literal>
                </emma:interpretation>
                <emma:interpretation id="interp171" emma:lang="en-US" emma:confidence="0">
                  <emma:literal>-</emma:literal>
                </emma:interpretation>
                <emma:interpretation id="interp172" emma:lang="en-US" emma:confidence="0">
                  <emma:literal>_</emma:literal>
                </emma:interpretation>
                <emma:interpretation id="interp173" emma:lang="en-US" emma:confidence="0">
                  <emma:literal>.</emma:literal>
                </emma:interpretation>
                <emma:interpretation id="interp174" emma:lang="en-US" emma:confidence="0">
                  <emma:literal>[</emma:literal>
                </emma:interpretation>
              </emma:one-of>
            </emma:emma>
          </inkml:annotationXML>
          <inkml:trace contextRef="#ctx0" brushRef="#br0" timeOffset="52351.3255">10261 9252,'26'0,"25"0,-1 0,-24 0,-1 0,1 0,24 0,-24 0,-1 0,1 0,-1 0,0 0,1 0,-1 0,1 0</inkml:trace>
          <inkml:trace contextRef="#ctx0" brushRef="#br0" timeOffset="52558.0549">10490 9582,'0'0,"0"26,25-26,1 0,25 0,-26 0,26 0,-26-26,1 26,-1 0,0 0,1 0,-1 0,1 0,-1 0,0 0</inkml:trace>
        </inkml:traceGroup>
        <inkml:traceGroup>
          <inkml:annotationXML>
            <emma:emma xmlns:emma="http://www.w3.org/2003/04/emma" version="1.0">
              <emma:interpretation id="{12853A58-AA94-4061-AE18-6491EF8DAF1A}" emma:medium="tactile" emma:mode="ink">
                <msink:context xmlns:msink="http://schemas.microsoft.com/ink/2010/main" type="inkWord" rotatedBoundingBox="12963,10021 17588,10085 17567,11622 12942,11558"/>
              </emma:interpretation>
              <emma:one-of disjunction-type="recognition" id="oneOf35">
                <emma:interpretation id="interp175" emma:lang="en-US" emma:confidence="0.5">
                  <emma:literal>(95.20)</emma:literal>
                </emma:interpretation>
                <emma:interpretation id="interp176" emma:lang="en-US" emma:confidence="0">
                  <emma:literal>(95120)</emma:literal>
                </emma:interpretation>
                <emma:interpretation id="interp177" emma:lang="en-US" emma:confidence="0">
                  <emma:literal>(955.20)</emma:literal>
                </emma:interpretation>
                <emma:interpretation id="interp178" emma:lang="en-US" emma:confidence="0">
                  <emma:literal>(98.20)</emma:literal>
                </emma:interpretation>
                <emma:interpretation id="interp179" emma:lang="en-US" emma:confidence="0">
                  <emma:literal>(958.20)</emma:literal>
                </emma:interpretation>
              </emma:one-of>
            </emma:emma>
          </inkml:annotationXML>
          <inkml:trace contextRef="#ctx0" brushRef="#br0" timeOffset="56788.9991">13640 9379,'0'-25,"-26"25,26-26,-25 26,-1 0,1 0,0 0,-1 0,26 26,0-1,-25 0,25 1,0-1,-26-25,26 26,-25-1,25 0,0 1,-25-1,25 1,0-1,-26 0,26 1,0-1,0 1,0-1,0 0,0 1,0-1,0 1,0-1,0 0,0 1,0-1,0 1,0-1,0 0,0 1,26-1,-26 1,0-1,0 0,0 1,0-1,0 1,0-1,0 0,0 1,-26-26,1 0,-1 0,1 0,0 0,-1-26,1 26,-1-25,1 0,25-1,-25 26,25-25,0-1,0 1,0 0</inkml:trace>
          <inkml:trace contextRef="#ctx0" brushRef="#br0" timeOffset="57109.0721">13157 9862,'25'0,"26"0,-25-26,-1 26,0 0,1-25,-1 25,1 0,-1 0,26 0,-26 0,1 0,-1 0,0 0,1 0</inkml:trace>
          <inkml:trace contextRef="#ctx0" brushRef="#br0" timeOffset="57403.0951">14097 9938,'0'25,"-26"-25,26 51,0-26,0 1,-50-1,50 1,0-1,-26 0,26 1,-25-1,25 1</inkml:trace>
          <inkml:trace contextRef="#ctx0" brushRef="#br0" timeOffset="53135.9044">11912 8973,'-25'0,"0"0,-1 0,1 0,-1 0,26 25,-25-25,0 25,-1 1,1-1,-1-25,26 26,-25 24,25-24,-25-1,25 26,-26 0,26 0,0-1,-25 27,25-27,0 1,0 25,0-25,0 0,51 0,-51 0,0-1,25-24,-25 25,51-26,-51 0,25 1,1-1,-1 1,0-1,1-25,-1 25,1-25,-1 0,0 0</inkml:trace>
          <inkml:trace contextRef="#ctx0" brushRef="#br0" timeOffset="54071.9444">12827 9100,'0'-26,"25"26,-25-25,0-1,0 1,-51 25,51-25,-25 25,0-26,-1 26,1-25,-1 25,1 0,0 0,-1 0,1 0,-1 0,1 0,0 25,-1-25,1 26,-1-1,1 26,25-26,0 1,-25-1,25 0,0 1,0-1,50 1,1-26,-25 0,-1 0,0 0,26-26,-25 26,-1 0,0-51,1 51,-26-25,25 25,1-25,-1-1,0 1,-25-1,0 1,-25 76,25-26,-25 26,25-26,0 1,0 25,0-26,0 0,0 26,0-25,0 24,0-24,0 25,0-26,0 0,0 26,0-25,0-1,0 0,25 1,-25-1,25 1,1-26,-1 0,1 0,-1 0,0-26,1 26,-1 0,1-51,-1 51,0-25,1 0,-26-1</inkml:trace>
          <inkml:trace contextRef="#ctx0" brushRef="#br0" timeOffset="58165.7243">14732 8998,'-26'0,"52"0,-1 0,1 0,-1 0,0 0,1 0,-1 0,1 0,-1 0,0 0,1 0,-1 0,1 0,-1 25,0-25,-25 26,0-1,0 1,-25-1,25 0,-25-25,25 26,-26-1,26 1,-25-1,25 0,-51 1,51-1,-25 1,25-1,-26 0,1 1,-1-1,1 1,0-26,25 25,-26 0,1-25,25 26,-26-26,1 0,25 25,-25-25,25 26,-26-26,77 0,-26 0,1 0,25 0,-26 0,0 0,1 25,-1-25,1 0,-1 0,0 0,1 0,-1 0,1 0,-1 0,0 0,1 0,-1 0,1 0,-1 0,0 0,1 0,-26-25</inkml:trace>
          <inkml:trace contextRef="#ctx0" brushRef="#br0" timeOffset="58549.1734">15443 9455,'-25'0,"25"51,-26-26,26 26,0-25,-25-1,25 0,0 1,0-1,0 1,0-1,0 0,25-25,26 0,0 0,-51-25,25 25,-25-25,26 25,-26-51,25 51,-25-26,0 1,0 0,0-1,0 1,0-1,-25 26,-1-25,-25 25,26-25,0 25,25-26</inkml:trace>
          <inkml:trace contextRef="#ctx0" brushRef="#br0" timeOffset="59008.0175">16027 8846,'0'-26,"0"77,26-51,-26 25,25-25,-25 51,25-25,-25-1,26 0,-26 1,25 25,-25-1,0-24,0 25,26-1,-26 1,0 0,0 25,0-25,0 0,0 25,-51-25,51 0,-51 25,51-25,-25-26,25 26,-51-26,25 26,26-26,-25 1,0-26,-1 25,1-25,25 26,0-77</inkml:trace>
        </inkml:traceGroup>
      </inkml:traceGroup>
    </inkml:traceGroup>
    <inkml:traceGroup>
      <inkml:annotationXML>
        <emma:emma xmlns:emma="http://www.w3.org/2003/04/emma" version="1.0">
          <emma:interpretation id="{985CAE57-4759-4727-B21B-19A59E2EDB9D}" emma:medium="tactile" emma:mode="ink">
            <msink:context xmlns:msink="http://schemas.microsoft.com/ink/2010/main" type="paragraph" rotatedBoundingBox="4750,12226 18239,12268 18234,13955 4745,139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38838FA-91CD-48A4-BDB3-2AE43B22DA42}" emma:medium="tactile" emma:mode="ink">
              <msink:context xmlns:msink="http://schemas.microsoft.com/ink/2010/main" type="inkBullet" rotatedBoundingBox="4750,12393 6532,12399 6527,13919 4745,13913"/>
            </emma:interpretation>
            <emma:one-of disjunction-type="recognition" id="oneOf36">
              <emma:interpretation id="interp180" emma:lang="en-US" emma:confidence="1">
                <emma:literal>92,</emma:literal>
              </emma:interpretation>
              <emma:interpretation id="interp181" emma:lang="en-US" emma:confidence="0">
                <emma:literal>9 s,</emma:literal>
              </emma:interpretation>
              <emma:interpretation id="interp182" emma:lang="en-US" emma:confidence="0">
                <emma:literal>93,</emma:literal>
              </emma:interpretation>
              <emma:interpretation id="interp183" emma:lang="en-US" emma:confidence="0">
                <emma:literal>9,</emma:literal>
              </emma:interpretation>
              <emma:interpretation id="interp184" emma:lang="en-US" emma:confidence="0">
                <emma:literal>92</emma:literal>
              </emma:interpretation>
            </emma:one-of>
          </emma:emma>
        </inkml:annotationXML>
        <inkml:trace contextRef="#ctx0" brushRef="#br0" timeOffset="62496.2658">3835 11182,'0'0,"-25"0,-26-25,26 0,-26 25,25 0,1 0,-26 0,26 0,-1 0,1 0,0 0,-1 25,1-25,-1 0,1 25,0 26,25-25,0-1,0 0,0 1,0-1,0 1,0 24,0-24,25-26,-25 25,51 1,-51-1,25-25,1 0,-1 0,0 0,1 0,-1 0,1 0,-1-25,0-26,1 51,-1-51,1 26,-26-1,25 1,-25-1,25 1,1 0,-26-1,0 77,0-26,0 26,0-25,0 24,0-24,0 25,0-1,0-24,0 25,0-1,0-24,0 25,0-26,0 26,0-26,0 26,0-26,0 1,0-1,0 1,0-1,0 0,25-25,1 26,-1-26,0 0,1 0,-1 0,1-26,-1 26,0 0,1-50,-1 50,-25-51</inkml:trace>
        <inkml:trace contextRef="#ctx0" brushRef="#br0" timeOffset="62973.8435">4292 11767,'-25'0,"50"0,26-26,-25 26,24 0,-24 0,-1 0,1 51,-26 0,25-26,-25 1,0-1,0 0,0 1,0 25,0-26,0 0,-25 1,25 25,0-26,-51 0,51 1,-26-1,-24 1,50-1,-26-25,1 25,-1-25,77 0,-25-25,-1 25,0 0,-25-25,26 25,-1 0,1 0,-1 0,0 0,1 0,-1 0,1 0,-26 25,25-25</inkml:trace>
        <inkml:trace contextRef="#ctx0" brushRef="#br0" timeOffset="63219.8199">5131 12351,'0'0,"0"25,0 1,0-1,0 0,0 1,0-1,0 1,0-1,0 0,0 1,0-1,-26-25,26 26,-51-26</inkml:trace>
      </inkml:traceGroup>
      <inkml:traceGroup>
        <inkml:annotationXML>
          <emma:emma xmlns:emma="http://www.w3.org/2003/04/emma" version="1.0">
            <emma:interpretation id="{6C73EE13-926B-4815-B97E-DE996737ABBF}" emma:medium="tactile" emma:mode="ink">
              <msink:context xmlns:msink="http://schemas.microsoft.com/ink/2010/main" type="line" rotatedBoundingBox="7241,12234 18239,12268 18234,13821 7236,13787"/>
            </emma:interpretation>
          </emma:emma>
        </inkml:annotationXML>
        <inkml:traceGroup>
          <inkml:annotationXML>
            <emma:emma xmlns:emma="http://www.w3.org/2003/04/emma" version="1.0">
              <emma:interpretation id="{B56227D8-5EE2-4FBB-B819-F7591C23FE3F}" emma:medium="tactile" emma:mode="ink">
                <msink:context xmlns:msink="http://schemas.microsoft.com/ink/2010/main" type="inkWord" rotatedBoundingBox="7639,12212 8992,13337 8315,14150 6963,13025"/>
              </emma:interpretation>
              <emma:one-of disjunction-type="recognition" id="oneOf37">
                <emma:interpretation id="interp185" emma:lang="en-US" emma:confidence="0.5">
                  <emma:literal>#</emma:literal>
                </emma:interpretation>
                <emma:interpretation id="interp186" emma:lang="en-US" emma:confidence="0">
                  <emma:literal>¥</emma:literal>
                </emma:interpretation>
                <emma:interpretation id="interp187" emma:lang="en-US" emma:confidence="0">
                  <emma:literal>M</emma:literal>
                </emma:interpretation>
                <emma:interpretation id="interp188" emma:lang="en-US" emma:confidence="0">
                  <emma:literal>,</emma:literal>
                </emma:interpretation>
                <emma:interpretation id="interp189" emma:lang="en-US" emma:confidence="0">
                  <emma:literal>*</emma:literal>
                </emma:interpretation>
              </emma:one-of>
            </emma:emma>
          </inkml:annotationXML>
          <inkml:trace contextRef="#ctx0" brushRef="#br0" timeOffset="66639.91">5867 11665,'-25'0,"76"0,-26 0,0 0,1-25,-1 25,1 0,-1-26,0 26,26 0,-25-25,24 25,1 0,0-26,-26 26,26 0,0 0,0 0,0 0,-26-25,26 25,-26 0,1 0,-1 0,0 0,-50 0,-26 25</inkml:trace>
          <inkml:trace contextRef="#ctx0" brushRef="#br0" timeOffset="67048.1199">5893 11843,'0'0,"25"0,0 0,26 0,-25 0,-1 0,0 0,26 0,-25 0,24 0,-24 0,25 0,-1-26,1 26,0 0,-26 0,26 0,0 0,-26-25,26 25,-25 0,-1 0,0 0,1 0</inkml:trace>
          <inkml:trace contextRef="#ctx0" brushRef="#br0" timeOffset="65935.973">6070 11208,'0'0,"0"-26,0 1,26 50,-26 26,0 0,0-26,0 26,25 0,-25 0,0 0,0 25,0-25,0-1,0 1,0 0,0 0,0 0,0-1,0-24,0 25,0-26,0 26,0-26,0 1,0-1,0 0,0 1,26-26,-26-51</inkml:trace>
          <inkml:trace contextRef="#ctx0" brushRef="#br0" timeOffset="66255.0881">6375 11081,'26'0,"-26"51,25-51,-25 25,0 26,0-26,0 1,0 24,0 1,0 0,25 0,-25 0,0 25,0-25,0-1,0 1,0 0,0 0,26 0,-26-1,0 1,25-25,-25 24,0-24,0-1,26 26,-26-26,0 1,25-26,-25 25,0-76</inkml:trace>
          <inkml:trace contextRef="#ctx0" brushRef="#br0" timeOffset="67547.8343">7290 12198,'0'26,"25"-26,-25 25,0 1,0-1,0 0,-25 1,25-1,0 1,-26-1,1 0,25 1,0-1,-26 1</inkml:trace>
        </inkml:traceGroup>
        <inkml:traceGroup>
          <inkml:annotationXML>
            <emma:emma xmlns:emma="http://www.w3.org/2003/04/emma" version="1.0">
              <emma:interpretation id="{9DC23707-6D33-476A-94EA-50379B49672C}" emma:medium="tactile" emma:mode="ink">
                <msink:context xmlns:msink="http://schemas.microsoft.com/ink/2010/main" type="inkWord" rotatedBoundingBox="10045,12260 11194,12572 10882,13718 9733,13405"/>
              </emma:interpretation>
              <emma:one-of disjunction-type="recognition" id="oneOf38">
                <emma:interpretation id="interp190" emma:lang="en-US" emma:confidence="0.5">
                  <emma:literal>A)</emma:literal>
                </emma:interpretation>
                <emma:interpretation id="interp191" emma:lang="en-US" emma:confidence="0">
                  <emma:literal>AA)</emma:literal>
                </emma:interpretation>
                <emma:interpretation id="interp192" emma:lang="en-US" emma:confidence="0">
                  <emma:literal>#A)</emma:literal>
                </emma:interpretation>
                <emma:interpretation id="interp193" emma:lang="en-US" emma:confidence="0">
                  <emma:literal>HA)</emma:literal>
                </emma:interpretation>
                <emma:interpretation id="interp194" emma:lang="en-US" emma:confidence="0">
                  <emma:literal>NA)</emma:literal>
                </emma:interpretation>
              </emma:one-of>
            </emma:emma>
          </inkml:annotationXML>
          <inkml:trace contextRef="#ctx0" brushRef="#br0" timeOffset="69553.0721">8585 11436,'0'0,"0"-25,0 0,25-1,-25 1,0-1,0 1,0 0,26 25,-26-26,0 1,0-1,0 1,0 50,0 26,0-25,-26 24,26 1,-25-25,25 50,-25-25,25-1,-26 1,1 0,-1-26,26 26,-25 0,25 0,-25-26,25 26,-26-26,26 1,-25 25,25-26,0 0,-26-25,26 26,0-1,0 1,0-77,26 51,-26-26,25 1</inkml:trace>
          <inkml:trace contextRef="#ctx0" brushRef="#br0" timeOffset="70082.1458">8534 11919,'-25'0,"50"0,-50-25,25-1,25 26,26 0,-26 0,-25-25,51 25,-25 0,-1 0,0 0,1 0,-1 0,1-26,-1 26,0 0,1-25</inkml:trace>
          <inkml:trace contextRef="#ctx0" brushRef="#br0" timeOffset="69847.814">8687 11233,'0'0,"25"0,-25 26,25-1,-25 26,0-26,26 1,-26 24,0-24,25-1,-25 26,0-26,26 26,-26-25,0 24,25-24,-25 25,0-26,0 0,25 26,-25-25,0-1,0 0,0 1,0-1,0 1,0-1,0 0,0 1,0-1</inkml:trace>
          <inkml:trace contextRef="#ctx0" brushRef="#br0" timeOffset="70588.902">9398 11208,'25'0,"1"25,24 26,-50 0,26-26,-1 26,-25 0,26 0,-26-1,25-24,-25 50,0-25,0 0,0-1,0 1,0 0,0 0,0 0,-25-1,25 1,-51-25,51 24,-26-24,26 25,-25-26,25 0,-25 1,-1-1,1-25,25-25</inkml:trace>
        </inkml:traceGroup>
        <inkml:traceGroup>
          <inkml:annotationXML>
            <emma:emma xmlns:emma="http://www.w3.org/2003/04/emma" version="1.0">
              <emma:interpretation id="{5F02E4A4-C86F-4C81-BD90-416C05EC3141}" emma:medium="tactile" emma:mode="ink">
                <msink:context xmlns:msink="http://schemas.microsoft.com/ink/2010/main" type="inkWord" rotatedBoundingBox="12319,13028 12752,13030 12750,13462 12317,13460"/>
              </emma:interpretation>
              <emma:one-of disjunction-type="recognition" id="oneOf39">
                <emma:interpretation id="interp195" emma:lang="en-US" emma:confidence="0.5">
                  <emma:literal>=</emma:literal>
                </emma:interpretation>
                <emma:interpretation id="interp196" emma:lang="en-US" emma:confidence="0">
                  <emma:literal>[</emma:literal>
                </emma:interpretation>
                <emma:interpretation id="interp197" emma:lang="en-US" emma:confidence="0">
                  <emma:literal>-</emma:literal>
                </emma:interpretation>
                <emma:interpretation id="interp198" emma:lang="en-US" emma:confidence="0">
                  <emma:literal>-I</emma:literal>
                </emma:interpretation>
                <emma:interpretation id="interp199" emma:lang="en-US" emma:confidence="0">
                  <emma:literal>-U</emma:literal>
                </emma:interpretation>
              </emma:one-of>
            </emma:emma>
          </inkml:annotationXML>
          <inkml:trace contextRef="#ctx0" brushRef="#br0" timeOffset="72511.5751">10922 11767,'0'0,"25"0,26 0,-26 0,1 0,-1 0,1 0,-1 0,0 0,1 0,-1 0,1 0,-1 0,0 0</inkml:trace>
          <inkml:trace contextRef="#ctx0" brushRef="#br0" timeOffset="72711.6874">10947 12173,'0'25,"51"-25,0 0,-26 0,1 0,-1-25,26 25,-26 0,1 0,24 0,-24 0,-1 0,1 0</inkml:trace>
        </inkml:traceGroup>
        <inkml:traceGroup>
          <inkml:annotationXML>
            <emma:emma xmlns:emma="http://www.w3.org/2003/04/emma" version="1.0">
              <emma:interpretation id="{63B3949E-0852-4F98-9FFC-93DF227F005C}" emma:medium="tactile" emma:mode="ink">
                <msink:context xmlns:msink="http://schemas.microsoft.com/ink/2010/main" type="inkWord" rotatedBoundingBox="13487,13112 14478,12152 15403,13105 14412,14066"/>
              </emma:interpretation>
              <emma:one-of disjunction-type="recognition" id="oneOf40">
                <emma:interpretation id="interp200" emma:lang="en-US" emma:confidence="0.5">
                  <emma:literal>(9</emma:literal>
                </emma:interpretation>
                <emma:interpretation id="interp201" emma:lang="en-US" emma:confidence="0">
                  <emma:literal>19</emma:literal>
                </emma:interpretation>
                <emma:interpretation id="interp202" emma:lang="en-US" emma:confidence="0">
                  <emma:literal>99</emma:literal>
                </emma:interpretation>
                <emma:interpretation id="interp203" emma:lang="en-US" emma:confidence="0">
                  <emma:literal>(a</emma:literal>
                </emma:interpretation>
                <emma:interpretation id="interp204" emma:lang="en-US" emma:confidence="0">
                  <emma:literal>(at</emma:literal>
                </emma:interpretation>
              </emma:one-of>
            </emma:emma>
          </inkml:annotationXML>
          <inkml:trace contextRef="#ctx0" brushRef="#br0" timeOffset="73061.974">12700 11309,'0'0,"0"-25,-26 25,26 51,-25-51,25 25,-25 1,25 24,0 1,0 0,-26 0,26 0,0-1,0 27,-25-27,25 27,0-1,0-25,0-1,0 27,0-27,0 1,51 0,-51 0,25-26,-25 1,25-1,-25 0,51 1,-25-1,-1-25,0 0,1 0,-1 0,1 0</inkml:trace>
          <inkml:trace contextRef="#ctx0" brushRef="#br0" timeOffset="73531.7019">13563 11411,'0'0,"-25"-25,25-1,-25 1,-1 25,1-26,25 1,-26 25,26-25,-25 25,0 0,-1 0,1 0,25 25,-26-25,1 51,25-26,-25 1,25 24,-26-24,1 25,25-26,0 0,-26 1,26 25,0-26,0 0,0 1,0-1,26-25,25 0,-1 0,-24 0,-1 0,1-51,-1 51,0-25,1-26,-1 26,-25-1,26 26,-26-25,0 0,0-1,25 1,-25 76,0-1,0-24,0 25,0-1,0-24,0 25,0-1,0-24,0 25,0-1,0-24,0 25,0-26,0 0,0 1,0-1,0 1,0-1,25 0,1-25,-1 0,1 0</inkml:trace>
        </inkml:traceGroup>
        <inkml:traceGroup>
          <inkml:annotationXML>
            <emma:emma xmlns:emma="http://www.w3.org/2003/04/emma" version="1.0">
              <emma:interpretation id="{4A59CECF-D98A-4370-AAFA-E1DE753267AF}" emma:medium="tactile" emma:mode="ink">
                <msink:context xmlns:msink="http://schemas.microsoft.com/ink/2010/main" type="inkWord" rotatedBoundingBox="15635,12737 16341,13459 15817,13970 15112,13248"/>
              </emma:interpretation>
              <emma:one-of disjunction-type="recognition" id="oneOf41">
                <emma:interpretation id="interp205" emma:lang="en-US" emma:confidence="0.5">
                  <emma:literal>f,</emma:literal>
                </emma:interpretation>
                <emma:interpretation id="interp206" emma:lang="en-US" emma:confidence="0">
                  <emma:literal>fi</emma:literal>
                </emma:interpretation>
                <emma:interpretation id="interp207" emma:lang="en-US" emma:confidence="0">
                  <emma:literal>f</emma:literal>
                </emma:interpretation>
                <emma:interpretation id="interp208" emma:lang="en-US" emma:confidence="0">
                  <emma:literal>fit</emma:literal>
                </emma:interpretation>
                <emma:interpretation id="interp209" emma:lang="en-US" emma:confidence="0">
                  <emma:literal>fs</emma:literal>
                </emma:interpretation>
              </emma:one-of>
            </emma:emma>
          </inkml:annotationXML>
          <inkml:trace contextRef="#ctx0" brushRef="#br0" timeOffset="73816.0086">14325 11563,'-50'-25,"24"25,1 0,-1 0,1 0,25 51,-25-51,25 25,0 26,-26-26,26 1,0-1,0 26,0-26,0 26,0-25,0-1,0 26,0-26,26 26,-26-26,0 1,0 25,0-26,25 0,-25 1,0 25,0-26,0 0,0 1,0-1,0 1,-51-26</inkml:trace>
          <inkml:trace contextRef="#ctx0" brushRef="#br0" timeOffset="73964.6785">13970 12198,'0'0,"0"-25,0 0,51 25,-26-26,0 26,1 0,-1-25,1 25,-1 0,26-26,-26 26</inkml:trace>
          <inkml:trace contextRef="#ctx0" brushRef="#br0" timeOffset="74156.3296">14783 12046,'0'0,"0"25,0 1,0-1,0 1,0-1,-26 0,26 1,0 25,-25-26,25 0,-26 1,26-1,-25 1,25-1,0 0,-25 1</inkml:trace>
        </inkml:traceGroup>
        <inkml:traceGroup>
          <inkml:annotationXML>
            <emma:emma xmlns:emma="http://www.w3.org/2003/04/emma" version="1.0">
              <emma:interpretation id="{9DFC2B04-478F-41AA-8253-D76B397E89C3}" emma:medium="tactile" emma:mode="ink">
                <msink:context xmlns:msink="http://schemas.microsoft.com/ink/2010/main" type="inkWord" rotatedBoundingBox="16791,12263 18239,12268 18235,13691 16787,13686"/>
              </emma:interpretation>
              <emma:one-of disjunction-type="recognition" id="oneOf42">
                <emma:interpretation id="interp210" emma:lang="en-US" emma:confidence="0.5">
                  <emma:literal>20)</emma:literal>
                </emma:interpretation>
                <emma:interpretation id="interp211" emma:lang="en-US" emma:confidence="0.5">
                  <emma:literal>20 )</emma:literal>
                </emma:interpretation>
                <emma:interpretation id="interp212" emma:lang="en-US" emma:confidence="0">
                  <emma:literal>20 ,</emma:literal>
                </emma:interpretation>
                <emma:interpretation id="interp213" emma:lang="en-US" emma:confidence="0">
                  <emma:literal>% )</emma:literal>
                </emma:interpretation>
                <emma:interpretation id="interp214" emma:lang="en-US" emma:confidence="0">
                  <emma:literal>% ,</emma:literal>
                </emma:interpretation>
              </emma:one-of>
            </emma:emma>
          </inkml:annotationXML>
          <inkml:trace contextRef="#ctx0" brushRef="#br0" timeOffset="74991.6551">15468 11259,'0'0,"-25"0,25-26,0 1,25 25,26 0,-25 0,-1 0,0 51,26-51,-25 0,-1 25,0-25,1 0,-1 0,1 25,-1 1,-25-1,0 1,0-1,-25 0,25 1,-51-26,51 25,-51 1,26-1,-1 0,1 1,-1-1,1 1,0-1,-1 0,1-25,-1 26,26-1,-25 1,0-1,25 0,0 1,-26-26,26 25,0 1,0-1,26-25,-1 0,26 0,-26 0,1 0,-1 0,0 0,1 0,-1 0,26 0,-26 0,1 0,-1 0,1 0,-1 0,0-25,1 25,-1 0,1 0,-26-26,25 26,0-25,-25-1,0 1,0 50,0 1,0 25,-25-26,25 0,0 1,0-1,0 1,0-1,25-25,-25 25,26-25,-1 0,26 0,-26 0,1-25,-1 25,-25-51,0 26,0-1,26 1,-26 0,0-1,0 1,0-1,-51 1,51 0,0-1,-26 26,26-25,-25 25,0 0,-1 0,1 0</inkml:trace>
          <inkml:trace contextRef="#ctx0" brushRef="#br0" timeOffset="75381.2758">16688 11005,'0'0,"25"0,0 0,-25 25,26 26,-26-26,25 1,1 24,-26 1,0 0,25 0,-25 0,0 25,0 0,0-25,0 25,0 0,0-25,-25 25,25 0,-26 1,26-27,-51 27,26-27,0 1,-1 0,1-26,-1 1,1-1,0 1,-1-1,1-25,-1 0</inkml:trace>
        </inkml:traceGroup>
      </inkml:traceGroup>
    </inkml:traceGroup>
    <inkml:traceGroup>
      <inkml:annotationXML>
        <emma:emma xmlns:emma="http://www.w3.org/2003/04/emma" version="1.0">
          <emma:interpretation id="{784F80C4-6CDE-4C30-9300-696CE69E2D70}" emma:medium="tactile" emma:mode="ink">
            <msink:context xmlns:msink="http://schemas.microsoft.com/ink/2010/main" type="paragraph" rotatedBoundingBox="4835,16271 5672,14654 6422,15042 5584,1665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49ACF50-493B-4635-A872-78BC97437EE3}" emma:medium="tactile" emma:mode="ink">
              <msink:context xmlns:msink="http://schemas.microsoft.com/ink/2010/main" type="line" rotatedBoundingBox="4835,16271 5672,14654 6422,15042 5584,16659"/>
            </emma:interpretation>
          </emma:emma>
        </inkml:annotationXML>
        <inkml:traceGroup>
          <inkml:annotationXML>
            <emma:emma xmlns:emma="http://www.w3.org/2003/04/emma" version="1.0">
              <emma:interpretation id="{71EE6CBD-6FC0-4DED-89AF-FA3667D07CEE}" emma:medium="tactile" emma:mode="ink">
                <msink:context xmlns:msink="http://schemas.microsoft.com/ink/2010/main" type="inkWord" rotatedBoundingBox="4835,16271 5672,14654 6422,15042 5584,16659"/>
              </emma:interpretation>
              <emma:one-of disjunction-type="recognition" id="oneOf43">
                <emma:interpretation id="interp215" emma:lang="en-US" emma:confidence="0.5">
                  <emma:literal>95</emma:literal>
                </emma:interpretation>
                <emma:interpretation id="interp216" emma:lang="en-US" emma:confidence="0">
                  <emma:literal>9 s</emma:literal>
                </emma:interpretation>
                <emma:interpretation id="interp217" emma:lang="en-US" emma:confidence="0">
                  <emma:literal>as</emma:literal>
                </emma:interpretation>
                <emma:interpretation id="interp218" emma:lang="en-US" emma:confidence="0">
                  <emma:literal>9,</emma:literal>
                </emma:interpretation>
                <emma:interpretation id="interp219" emma:lang="en-US" emma:confidence="0">
                  <emma:literal>93</emma:literal>
                </emma:interpretation>
              </emma:one-of>
            </emma:emma>
          </inkml:annotationXML>
          <inkml:trace contextRef="#ctx0" brushRef="#br1" timeOffset="124415.7638">4242 13519,'0'26,"0"24,0-24,0-1,0 1,0 24,25-24,-25-1,0 1,0-1,0 0,0 1,0-1,0 1,0-1,0 0,0 1,0-77,0 26,0-1,0 1,0-1,25 1,-25 0,0-1,26 1,-26-1,0 1,25 0,-25-1,26 26,-26-25,25-1,0 26,-25-25,26 25,-1-25,1 25,-1 0,0 0,1 0,-1 25,1 26,-26 0,0-26,25 0,-25 1,0-1,0 26,0-26,0 1,0-1,0 1,0-1,0 0,-25-25</inkml:trace>
          <inkml:trace contextRef="#ctx0" brushRef="#br1" timeOffset="123068.6396">4013 14561,'0'-26,"-25"1,25-1,-26 26,26-25,-25 0,-1-1,1 1,0 25,-1 0,1 0,25 51,-26-51,26 25,-25 0,0 1,-1-1,1 1,-1-1,26 0,-25 1,0 25,25-26,-26 0,26 1,-25-1,25 1,0-1,-26 0,26 1,0-1,0 1,0-1,0 0,0 1,0-1,26-25,-26 26,25-26,1 0,-1 0,0 0,1 0,-1-26,1 1,-1 25,0-51,1 26,-1-1,-25 1,26-1,-1 26,-25-25,25 0,-25-1,26 26,-26-25,25-1,-25 1,26 0,-26 50,25-25,-25 25,0 1,25-1,-25 26,26-26,-1 1,-25-1,26 1,-1-1,-25 0,25 1,1-1,-26 1,25-1,1 0,-26 1,25-26,0 0,1 0,-26-51</inkml:trace>
        </inkml:traceGroup>
      </inkml:traceGroup>
    </inkml:traceGroup>
  </inkml:traceGroup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0:38.23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0F0C0D8-5A90-4674-BC4A-60AE3DB6B5AE}" emma:medium="tactile" emma:mode="ink">
          <msink:context xmlns:msink="http://schemas.microsoft.com/ink/2010/main" type="writingRegion" rotatedBoundingBox="20478,3004 23001,2935 23070,5448 20547,5517"/>
        </emma:interpretation>
      </emma:emma>
    </inkml:annotationXML>
    <inkml:traceGroup>
      <inkml:annotationXML>
        <emma:emma xmlns:emma="http://www.w3.org/2003/04/emma" version="1.0">
          <emma:interpretation id="{A5A1C344-0A44-460B-8D1E-0E3F3FE297B1}" emma:medium="tactile" emma:mode="ink">
            <msink:context xmlns:msink="http://schemas.microsoft.com/ink/2010/main" type="paragraph" rotatedBoundingBox="20478,3004 22767,2942 22793,3920 20505,39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4EC7F0-B3B6-4572-96DC-A897EBDF6A91}" emma:medium="tactile" emma:mode="ink">
              <msink:context xmlns:msink="http://schemas.microsoft.com/ink/2010/main" type="line" rotatedBoundingBox="20478,3004 22767,2942 22793,3920 20505,3983"/>
            </emma:interpretation>
          </emma:emma>
        </inkml:annotationXML>
        <inkml:traceGroup>
          <inkml:annotationXML>
            <emma:emma xmlns:emma="http://www.w3.org/2003/04/emma" version="1.0">
              <emma:interpretation id="{9BB686E1-4DCA-452D-A3C2-52EC2812DCFE}" emma:medium="tactile" emma:mode="ink">
                <msink:context xmlns:msink="http://schemas.microsoft.com/ink/2010/main" type="inkWord" rotatedBoundingBox="20484,3206 21263,3185 21284,3962 20505,3983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g</emma:literal>
                </emma:interpretation>
                <emma:interpretation id="interp2" emma:lang="en-US" emma:confidence="0">
                  <emma:literal>9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q</emma:literal>
                </emma:interpretation>
              </emma:one-of>
            </emma:emma>
          </inkml:annotationXML>
          <inkml:trace contextRef="#ctx0" brushRef="#br0">254 204,'25'0,"0"0,1 0,-26-25,25 25,-25-26,26 26,-1 0,-25-25,0-1,0 1,0 0,-25 25,25-26,-26 26,26-25,-25 25,-1 0,1 0,0 0,-1 0,26 25,-25-25,-1 51,1-51,25 25,-25 1,25-1,-26 1,1-1,-1 0,26 1,-25-1,25 26,-25-26,25 1,0-1,0 1,0-1,0 0,0 1,50-1,-24 1,-1-26,26 0,-26 0,1 0,-1 0,1-51,-1 51,0-26,1-24,-1 24,1 1,-26-1,25 1,-25 0,25-1,-25 1,26-1,-26 1,0 0,25 25,-25 50,26-50,-26 51,0-25,0 24,25-24,-25 25,0-26,25 0,-25 26,0-25,26-1,-26 0,25 1,1-1,-26 1,25-1,0 0,1-25,-1 26,1-26,-1 0</inkml:trace>
        </inkml:traceGroup>
        <inkml:traceGroup>
          <inkml:annotationXML>
            <emma:emma xmlns:emma="http://www.w3.org/2003/04/emma" version="1.0">
              <emma:interpretation id="{1DF55E2C-1729-4C43-940B-54CD9553F802}" emma:medium="tactile" emma:mode="ink">
                <msink:context xmlns:msink="http://schemas.microsoft.com/ink/2010/main" type="inkWord" rotatedBoundingBox="21664,2972 22767,2942 22789,3751 21686,3782"/>
              </emma:interpretation>
              <emma:one-of disjunction-type="recognition" id="oneOf1">
                <emma:interpretation id="interp5" emma:lang="en-US" emma:confidence="0.5">
                  <emma:literal>bb</emma:literal>
                </emma:interpretation>
                <emma:interpretation id="interp6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673.4292">1168-177,'0'0,"25"0,-25-25,26 25,-26-26,25 26,-25 51,0 0,26-26,-26 1,0 24,0-24,0 25,0-26,25 26,-25-26,0 26,0-26,0 1,0 25,0-26,0 0,0 1,0-1,0 1,0-1,0 0,-25-25,-1 0,26-25,0 0,-25-26,25 25,0 1,0 0,51-1,-51 1,50-1,-50 1,51 25,-25 0,24-25,-24 25,-1 0,1 0,-1 0,0 50,1-50,-1 51,-25 0,0-26,0 1,0-1,0 1,-25-1,25 0,-51-25,51 26,-51-1,26-25,-1 0,1 26,0-26,-1 0,1 0,25-51</inkml:trace>
          <inkml:trace contextRef="#ctx0" brushRef="#br0" timeOffset="1136.3776">1955-228,'26'0,"-1"26,1 24,-26-24,25 25,-25-26,0 0,25 26,-25-25,0-1,0 26,0-26,0 1,0-1,0 0,0 1,0-1,0 1,-25-1,25 0,-25-25,25-25,0 0,50 25,-50-26,26 26,-26-25,25 25,1 0,-1 0,0 0,1 0,-26 25,25-25,-25 51,26-26,-26 26,0-25,-51-1,25 0,-24 1,-1-1,25-25,1 0,0 26,-26-26,25 0</inkml:trace>
        </inkml:traceGroup>
      </inkml:traceGroup>
    </inkml:traceGroup>
    <inkml:traceGroup>
      <inkml:annotationXML>
        <emma:emma xmlns:emma="http://www.w3.org/2003/04/emma" version="1.0">
          <emma:interpretation id="{30CE0437-DFAA-4CF3-9662-5533BDF6D185}" emma:medium="tactile" emma:mode="ink">
            <msink:context xmlns:msink="http://schemas.microsoft.com/ink/2010/main" type="paragraph" rotatedBoundingBox="20797,4763 23059,4746 23065,5475 20803,54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B70FE98-3C09-41B2-9236-BBAB8D3B3255}" emma:medium="tactile" emma:mode="ink">
              <msink:context xmlns:msink="http://schemas.microsoft.com/ink/2010/main" type="line" rotatedBoundingBox="20797,4763 23059,4746 23065,5475 20803,5492"/>
            </emma:interpretation>
          </emma:emma>
        </inkml:annotationXML>
        <inkml:traceGroup>
          <inkml:annotationXML>
            <emma:emma xmlns:emma="http://www.w3.org/2003/04/emma" version="1.0">
              <emma:interpretation id="{3CE3A0A7-321F-4459-BE51-15C423BB13E4}" emma:medium="tactile" emma:mode="ink">
                <msink:context xmlns:msink="http://schemas.microsoft.com/ink/2010/main" type="inkWord" rotatedBoundingBox="20797,4763 23059,4746 23065,5475 20803,5492"/>
              </emma:interpretation>
              <emma:one-of disjunction-type="recognition" id="oneOf2">
                <emma:interpretation id="interp7" emma:lang="en-US" emma:confidence="0.5">
                  <emma:literal>ab</emma:literal>
                </emma:interpretation>
                <emma:interpretation id="interp8" emma:lang="en-US" emma:confidence="0.5">
                  <emma:literal>a ab</emma:literal>
                </emma:interpretation>
                <emma:interpretation id="interp9" emma:lang="en-US" emma:confidence="0">
                  <emma:literal>Arab</emma:literal>
                </emma:interpretation>
                <emma:interpretation id="interp10" emma:lang="en-US" emma:confidence="0.5">
                  <emma:literal>0 b</emma:literal>
                </emma:interpretation>
                <emma:interpretation id="interp11" emma:lang="en-US" emma:confidence="0">
                  <emma:literal>Q b</emma:literal>
                </emma:interpretation>
              </emma:one-of>
            </emma:emma>
          </inkml:annotationXML>
          <inkml:trace contextRef="#ctx0" brushRef="#br0" timeOffset="13562.1775">838 1931,'0'-25,"0"-1,0 1,0 0,0-1,0 1,0-1,-26 26,1-25,0 25,-1 0,1 0,-1 0,1 0,0 0,-26 25,25-25,1 51,0-51,-1 26,1-1,-1 0,1 1,0-1,-1 1,26-1,-25 0,-1 1,26-1,0 1,0-1,0 0,0 1,26-26,25 0,-51 25,25-25,0 0,1 0,-1 0,1 0,-1-51,0 51,1-25,-1 25,1-25,-1 25,-25-51,25 51,1-26,-26 1,25 0,-25-1,26 1,-26-1,25 26,-25 26,25 25,-25-26,26 0,-26 1,25-1,-25 1,26-1,-26 0,25 1,0-1,-25 1,26-1,-1-25,1 25,-1-25,0 26,1-26,-1 0,1 0,-1 0,0 0</inkml:trace>
          <inkml:trace contextRef="#ctx0" brushRef="#br0" timeOffset="14008.4817">1701 1804,'0'0,"-50"0,50-25,-26 25,1-26,-1 26,1 51,0-25,-1-26,26 50,-25-24,-1-1,26 1,-25-1,25 0,-25-25,25 26,0-1,-26-25,26 26,0-1,51-25,-26 0,-25-51,26 51,-26-25,51 25,-51-26,25 26,-25-25,25 0,1-1,-1 1,-25-1,26 26,-26 26,0-1,25 1,-25-1,25 26,-25-26,26-25,-1 26,1-1,-1-25,0 0,1 0,-1 0</inkml:trace>
          <inkml:trace contextRef="#ctx0" brushRef="#br0" timeOffset="14417.616">2260 1550,'0'26,"-25"24,25-24,0 25,0-26,0 0,0 26,0-25,0-1,0 26,-26-26,26 1,0-1,0 0,0 1,0-1,0 1,0-1,0-50,0-1,26 26,-26-25,51 25,-51-51,25 51,0-25,1 25,-1 0,1 0,-1 0,0 0,1 0,-1 0,1 0,-1 25,-25 26,0-26,0 1,-25-1,25 0,-51-25,25 26,1-26,-26 25,26-25,-26 26,26-26,-1 0,1 0,-1 0</inkml:trace>
        </inkml:traceGroup>
      </inkml:traceGroup>
    </inkml:traceGroup>
  </inkml:traceGroup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0:18.41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058BCE2-3E51-42B2-B7E7-BFA9BC8F2039}" emma:medium="tactile" emma:mode="ink">
          <msink:context xmlns:msink="http://schemas.microsoft.com/ink/2010/main" type="writingRegion" rotatedBoundingBox="3644,12260 4037,16724 1126,16980 733,12516"/>
        </emma:interpretation>
      </emma:emma>
    </inkml:annotationXML>
    <inkml:traceGroup>
      <inkml:annotationXML>
        <emma:emma xmlns:emma="http://www.w3.org/2003/04/emma" version="1.0">
          <emma:interpretation id="{E16EEDCC-9E35-4EDF-B781-4FB2C03D838F}" emma:medium="tactile" emma:mode="ink">
            <msink:context xmlns:msink="http://schemas.microsoft.com/ink/2010/main" type="paragraph" rotatedBoundingBox="3646,12278 4037,16724 3510,16771 3118,1232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AE5CEB-E67F-4E71-8EB6-D91D0CD295FE}" emma:medium="tactile" emma:mode="ink">
              <msink:context xmlns:msink="http://schemas.microsoft.com/ink/2010/main" type="line" rotatedBoundingBox="3646,12278 4037,16724 3510,16771 3118,12324"/>
            </emma:interpretation>
          </emma:emma>
        </inkml:annotationXML>
        <inkml:traceGroup>
          <inkml:annotationXML>
            <emma:emma xmlns:emma="http://www.w3.org/2003/04/emma" version="1.0">
              <emma:interpretation id="{2FA3E54E-5F4B-4D42-A7EA-359EB85EA8F0}" emma:medium="tactile" emma:mode="ink">
                <msink:context xmlns:msink="http://schemas.microsoft.com/ink/2010/main" type="inkWord" rotatedBoundingBox="3646,12278 3784,13842 3363,13879 3225,12315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_</emma:literal>
                </emma:interpretation>
                <emma:interpretation id="interp2" emma:lang="en-US" emma:confidence="0">
                  <emma:literal>-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e</emma:literal>
                </emma:interpretation>
              </emma:one-of>
            </emma:emma>
          </inkml:annotationXML>
          <inkml:trace contextRef="#ctx0" brushRef="#br0">2489-2407,'0'0,"-25"0,-1 25,1-25,25 51,-26-25,1-1,0 26,25 0,-26-1,26 1,-25 25,25-25,0 25,0 26,0-26,0 0,0 26,25-26,-25 0,51 1,-51-1,25-25,1-1,-1 1,1 0,24-26,-24 26,-1-25,1-26,-1 25,26 0,-26-25,1 0,-1 0,0 0</inkml:trace>
        </inkml:traceGroup>
        <inkml:traceGroup>
          <inkml:annotationXML>
            <emma:emma xmlns:emma="http://www.w3.org/2003/04/emma" version="1.0">
              <emma:interpretation id="{DCF01384-F3C1-4095-A5D6-5A978C27DD05}" emma:medium="tactile" emma:mode="ink">
                <msink:context xmlns:msink="http://schemas.microsoft.com/ink/2010/main" type="inkWord" rotatedBoundingBox="3827,14824 3995,16728 3510,16771 3342,14867"/>
              </emma:interpretation>
              <emma:one-of disjunction-type="recognition" id="oneOf1">
                <emma:interpretation id="interp5" emma:lang="en-US" emma:confidence="0.5">
                  <emma:literal>w</emma:literal>
                </emma:interpretation>
                <emma:interpretation id="interp6" emma:lang="en-US" emma:confidence="0">
                  <emma:literal>m</emma:literal>
                </emma:interpretation>
                <emma:interpretation id="interp7" emma:lang="en-US" emma:confidence="0">
                  <emma:literal>n</emma:literal>
                </emma:interpretation>
                <emma:interpretation id="interp8" emma:lang="en-US" emma:confidence="0">
                  <emma:literal>-</emma:literal>
                </emma:interpretation>
                <emma:interpretation id="interp9" emma:lang="en-US" emma:confidence="0">
                  <emma:literal>a</emma:literal>
                </emma:interpretation>
              </emma:one-of>
            </emma:emma>
          </inkml:annotationXML>
          <inkml:trace contextRef="#ctx0" brushRef="#br1" timeOffset="60536.6345">2819 285,'0'0,"0"-25,0 0,0-1,-25 1,25-1,-51 26,51-25,-25 25,-1 51,1 0,-1-26,26 0,0 26,-25 0,25-26,0 26,-25 0,25 0,0-26,0 26,0-26,0 26,0-25,0 24,0-24,0-1,0 26,0-26,0 1,0-1,0 1,0-1,-26 0,26 1,0-1,-25-25,25 26,-51-26,51 25,-25-25,-1 0,1 0,25-25,0-1,51 26,-51-25,50 25,1 0,-25 0,-1 0,0 25,1-25,-26 51,25-26,1 1,-26 25,25-26,-25 26,25 0,-25-1,0 1,0 0,0 0,0-26,0 26,0 0,0-26,0 26,0-26,0 1,-25 25,25-26,0 0,0 1,0-1,0 1,0-1,25-25,26 0,0 0,-26-51,1 51,-1-25</inkml:trace>
        </inkml:traceGroup>
      </inkml:traceGroup>
    </inkml:traceGroup>
    <inkml:traceGroup>
      <inkml:annotationXML>
        <emma:emma xmlns:emma="http://www.w3.org/2003/04/emma" version="1.0">
          <emma:interpretation id="{57D2AD63-2B4A-413E-BA6E-1A4AE112C11D}" emma:medium="tactile" emma:mode="ink">
            <msink:context xmlns:msink="http://schemas.microsoft.com/ink/2010/main" type="paragraph" rotatedBoundingBox="3156,12505 2453,16082 996,15796 1700,122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4DCCF6-B9A0-4FA6-9E9A-5D64E9122BB6}" emma:medium="tactile" emma:mode="ink">
              <msink:context xmlns:msink="http://schemas.microsoft.com/ink/2010/main" type="line" rotatedBoundingBox="3156,12505 2453,16082 996,15796 1700,12218"/>
            </emma:interpretation>
          </emma:emma>
        </inkml:annotationXML>
        <inkml:traceGroup>
          <inkml:annotationXML>
            <emma:emma xmlns:emma="http://www.w3.org/2003/04/emma" version="1.0">
              <emma:interpretation id="{D3CCF305-25AF-4DC1-8C7D-41D01C3551A3}" emma:medium="tactile" emma:mode="ink">
                <msink:context xmlns:msink="http://schemas.microsoft.com/ink/2010/main" type="inkWord" rotatedBoundingBox="2543,12384 2320,13517 1849,13425 2072,12291"/>
              </emma:interpretation>
              <emma:one-of disjunction-type="recognition" id="oneOf2">
                <emma:interpretation id="interp10" emma:lang="en-US" emma:confidence="0.5">
                  <emma:literal>.</emma:literal>
                </emma:interpretation>
                <emma:interpretation id="interp11" emma:lang="en-US" emma:confidence="0">
                  <emma:literal>,</emma:literal>
                </emma:interpretation>
                <emma:interpretation id="interp12" emma:lang="en-US" emma:confidence="0">
                  <emma:literal>*</emma:literal>
                </emma:interpretation>
                <emma:interpretation id="interp13" emma:lang="en-US" emma:confidence="0">
                  <emma:literal>-</emma:literal>
                </emma:interpretation>
                <emma:interpretation id="interp14" emma:lang="en-US" emma:confidence="0">
                  <emma:literal>C</emma:literal>
                </emma:interpretation>
              </emma:one-of>
            </emma:emma>
          </inkml:annotationXML>
          <inkml:trace contextRef="#ctx0" brushRef="#br0" timeOffset="-428.9259">1244-1924,'0'25,"-25"-25,0-25,-1 25,1 0,-1 0,1 0,0 0,25 25,-26 0,1 1,25-1,-26 1,26 24,-25-24,25-1,-25 1,25 24,0-24,0-1,-26 26,26-26,0 1,0 25,0-26,0 0,51 1,-51-1,25 1,-25-1,26-25,-26 25,51-25,-26 0,0 0,1 0,-1 0,1 0,-1 0,0-25,1 0,-1 25,-25-26,26 26,-26-51,25 26,-25 0,0-1,0-25,0 26,0 0,0-1,-51-25,51 26,-25 0,25-1,-26 1,26-1,-25 1,25 0,-25-1,25 1,-26 25,1-26,25 1,-26 0,1-1,25 1,-25 25,25-26,0 1,-26 0,26-1,-25 1,25-1,0 1,0 0,0-1,25 26,-25-25,51 25,0-26,-26 26,1 0,-1-25,0 25,1 0,-1-25,1 25,-1 0,0 0,1-26,-1 26,1 0</inkml:trace>
        </inkml:traceGroup>
        <inkml:traceGroup>
          <inkml:annotationXML>
            <emma:emma xmlns:emma="http://www.w3.org/2003/04/emma" version="1.0">
              <emma:interpretation id="{59EE37A8-D82B-4BFB-BAB7-6365C52ED720}" emma:medium="tactile" emma:mode="ink">
                <msink:context xmlns:msink="http://schemas.microsoft.com/ink/2010/main" type="inkWord" rotatedBoundingBox="2677,14942 2453,16082 996,15796 1220,14656"/>
              </emma:interpretation>
              <emma:one-of disjunction-type="recognition" id="oneOf3">
                <emma:interpretation id="interp15" emma:lang="en-US" emma:confidence="0.5">
                  <emma:literal>i</emma:literal>
                </emma:interpretation>
                <emma:interpretation id="interp16" emma:lang="en-US" emma:confidence="0">
                  <emma:literal>S</emma:literal>
                </emma:interpretation>
                <emma:interpretation id="interp17" emma:lang="en-US" emma:confidence="0">
                  <emma:literal>e</emma:literal>
                </emma:interpretation>
                <emma:interpretation id="interp18" emma:lang="en-US" emma:confidence="0">
                  <emma:literal>s</emma:literal>
                </emma:interpretation>
                <emma:interpretation id="interp19" emma:lang="en-US" emma:confidence="0">
                  <emma:literal>E</emma:literal>
                </emma:interpretation>
              </emma:one-of>
            </emma:emma>
          </inkml:annotationXML>
          <inkml:trace contextRef="#ctx0" brushRef="#br1" timeOffset="59555.7005">330 108,'0'-26,"0"1,0-1,0 1,0 0,0 50,-25-25,25 51,0 0,0-26,-26 51,26-25,-25 0,25 0,-26 25,1-25,25-1,0 1,-25 0,25 0,-26-26,26 26,-25-26,25 26,-26-25,26-1,-25 0,25 1,-25-1,25 1,-26-1,1-25,25-25,51 25,-51-51,25 51,-25-26,51 26,-26-25,1 25,-1-25,0 25,1 0,-1 0,1 0,-1 0,0 0,1 50,-1-24,1-1,-1 1,0-1,1 0,-1 1,1-1,-1 1,-25-1,0 0,25-25,-25 26,26-26,-26 25,25-25</inkml:trace>
          <inkml:trace contextRef="#ctx0" brushRef="#br1" timeOffset="59744.3409">1041 793,'0'-25,"0"0,0-1,51 26,-51-25,51 25,-26-26,1 26,24-25,-24 25,-1 0,1 0,-1 0</inkml:trace>
          <inkml:trace contextRef="#ctx0" brushRef="#br1" timeOffset="59975.1787">1117 1149,'0'0,"-25"0,25 25,-25 1,75-26,1 0,-25 0,-1 0,0 0,1 0,-1 0,1 0,-1 0,0 0,1 0,-1 0,1 0,-1 0</inkml:trace>
        </inkml:traceGroup>
      </inkml:traceGroup>
    </inkml:traceGroup>
  </inkml:traceGroup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1:22.11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45FBDC1-82C8-4913-85D7-2E7CFAF5A3F4}" emma:medium="tactile" emma:mode="ink">
          <msink:context xmlns:msink="http://schemas.microsoft.com/ink/2010/main" type="writingRegion" rotatedBoundingBox="6644,15681 8041,14569 8665,15352 7268,16465"/>
        </emma:interpretation>
      </emma:emma>
    </inkml:annotationXML>
    <inkml:traceGroup>
      <inkml:annotationXML>
        <emma:emma xmlns:emma="http://www.w3.org/2003/04/emma" version="1.0">
          <emma:interpretation id="{46FA93AD-C55F-45C1-8AFC-A16AEAB7A784}" emma:medium="tactile" emma:mode="ink">
            <msink:context xmlns:msink="http://schemas.microsoft.com/ink/2010/main" type="paragraph" rotatedBoundingBox="6644,15681 8041,14569 8665,15352 7268,164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A0B5A0-44C1-49F6-8A60-3B99E050E188}" emma:medium="tactile" emma:mode="ink">
              <msink:context xmlns:msink="http://schemas.microsoft.com/ink/2010/main" type="line" rotatedBoundingBox="6644,15681 8041,14569 8665,15352 7268,16465"/>
            </emma:interpretation>
          </emma:emma>
        </inkml:annotationXML>
        <inkml:traceGroup>
          <inkml:annotationXML>
            <emma:emma xmlns:emma="http://www.w3.org/2003/04/emma" version="1.0">
              <emma:interpretation id="{54FA03FF-89A8-47FB-BD8D-A91F781577B9}" emma:medium="tactile" emma:mode="ink">
                <msink:context xmlns:msink="http://schemas.microsoft.com/ink/2010/main" type="inkWord" rotatedBoundingBox="6644,15681 8041,14569 8665,15352 7268,16465"/>
              </emma:interpretation>
              <emma:one-of disjunction-type="recognition" id="oneOf0">
                <emma:interpretation id="interp0" emma:lang="en-US" emma:confidence="0.5">
                  <emma:literal>5 m</emma:literal>
                </emma:interpretation>
                <emma:interpretation id="interp1" emma:lang="en-US" emma:confidence="0.5">
                  <emma:literal>b in</emma:literal>
                </emma:interpretation>
                <emma:interpretation id="interp2" emma:lang="en-US" emma:confidence="0">
                  <emma:literal>bin</emma:literal>
                </emma:interpretation>
                <emma:interpretation id="interp3" emma:lang="en-US" emma:confidence="0">
                  <emma:literal>b on</emma:literal>
                </emma:interpretation>
                <emma:interpretation id="interp4" emma:lang="en-US" emma:confidence="0">
                  <emma:literal>b N</emma:literal>
                </emma:interpretation>
              </emma:one-of>
            </emma:emma>
          </inkml:annotationXML>
          <inkml:trace contextRef="#ctx0" brushRef="#br0">77 0,'0'26,"0"24,0-24,0 25,0-26,0 0,0 1,0 25,0-26,0 0,0 26,0-25,0-1,0 0,0 1,0 25,0-26,0 0,0 1,0-1,0 1,0-1,0 0,0 1,0-1,0 1,0-1,-25 0,25 1,0-1,0-76,0 26,0-26,0 26,0-1,0 1,25 25,-25-25,26 25,-26-26,25 26,0 0,1 0,-1-25,1 25,-1 0,0 0,1 0,-1 0,1 0,-1 0,0 0,1 0,-1 25,1-25,-1 0,-25 26,25-26,-25 25,0 0,0 1,0-1,0 1,0-1,-25 0,25 1,-25-26,25 25,-51-25,51 26,-26-26,26 25,-50-25,24 0,26 25,-25-25,-1 0,1 0,0 0,-1 0,1 0,-1 0,1 0,0 0,-1 0,1 0,-1-25,1 0,25-1,0 1</inkml:trace>
          <inkml:trace contextRef="#ctx0" brushRef="#br0" timeOffset="1368.1156">661-178,'0'-25,"0"50,0 1,26-1,-26 1,0-1,25 0,-25 1,0-1,0 1,0-1,0 0,0 1,-25-26,25 25,0-50,0-1,0 1,0 0,25 25,-25-26,0 1,26 25,-26-26,25 26,-25-25,25 0,1 25,-26-26,25 26,1-25,-1 25,-25-26,25 26,1 0,-26-25,25 25,1 0,-1 25,-25 1,25-1,-25 1,26-1,-26 0,0 1,0-1,0 1,0-52,25 1,-25-1,26 1,-26 0,25-1,0 1,-25-1,26 26,-1-25,1 0,-1 25,-25-26,25 26,1 0,-1 0,-25 26,26-26,-26 25,0 0,0 1,0-1,0 1,25-26,-25 25,0 0,0 1,0-1,0 1,0-1,25-25,-25 25,0 1,26-26,-26 25,25-25,1 0,-1 0,-25-51,25 51,-25-25,26 25,-26-25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3:53.71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E712851-A93B-4A58-AC06-DB8E04C0B5F4}" emma:medium="tactile" emma:mode="ink">
          <msink:context xmlns:msink="http://schemas.microsoft.com/ink/2010/main" type="inkDrawing" rotatedBoundingBox="18263,6721 22480,6807 22478,6893 18261,6807" semanticType="underline" shapeName="Other">
            <msink:sourceLink direction="with" ref="{2F081E98-4289-4225-8120-48C083F6EF80}"/>
            <msink:sourceLink direction="with" ref="{87252275-71F7-499F-A755-3D6418F5D95C}"/>
          </msink:context>
        </emma:interpretation>
      </emma:emma>
    </inkml:annotationXML>
    <inkml:trace contextRef="#ctx0" brushRef="#br0">0 61,'26'0,"-1"0,1 0,-1 0,0 0,1 0,-1 0,1 0,-1 0,0 0,1 0,-1 0,1 0,-1 0,0 0,1 0,-1 0,1 0,-1 0,0-26,1 26,-1 0,1 0,-1 0,0 0,1 0,-1 0,1 0,-1 0,0 0,1 0,-1 0,1 0,-1 0,0 0,1 0,-1 0,1 0,-1 0,0-25,1 25,-1 0,1 0,-1 0,26 0,-26 0,1 0,-1 0,0 0,1 0,25 0,-26 0,0 0,1 0,-1 0,1 0,-1 0,0 0,1 0,-1 0,1 0,-1 0,0 0,1 0,-1 0,1 25,-1-25,0 0,1 0,-1 0,1 0,-1 0,26 0,-26 0,1 0,-1 0,26 0,-26 26,1-26,24 0,-24 0,-1 0,26 0,-26 0,1 0,25 0,-26 0,0 0,1 0,-1 0,1 0,-1 0,0 0,26 0,-25 0,24 0,-24 25,25-25,-26 0,26 0,-26 0,1 0,-1 0,26 0,-26 0,1 0,-1 0,26 0,-26 0,1 0,24 0,-24 0,25 0,-26 0,26 0,0 0,-26 0,26 0,0 0,-1 0,1 0,-25 0,24 0,1 0,-25 0,24 0,-24 0,-1 25,26-25,-26 0,1 0,-1 26,1-26,-1 0,0 0,1 0,-1 0,1 0,-1 0,0 0,1 0,-26-26</inkml:trace>
  </inkml:traceGroup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1:25.40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C7E04B-3B25-43AF-80A4-991199B9160A}" emma:medium="tactile" emma:mode="ink">
          <msink:context xmlns:msink="http://schemas.microsoft.com/ink/2010/main" type="inkDrawing" rotatedBoundingBox="11069,14906 11382,17086 11271,17102 10959,14921" semanticType="verticalRange" shapeName="Line">
            <msink:sourceLink direction="with" ref="{3AE13026-2C76-44D9-A820-C8D4CD59E799}"/>
            <msink:sourceLink direction="with" ref="{E6B02C71-A581-4239-B830-69E7B8A40EFD}"/>
          </msink:context>
        </emma:interpretation>
      </emma:emma>
    </inkml:annotationXML>
    <inkml:trace contextRef="#ctx0" brushRef="#br0">27 51,'0'-25,"-25"25,25-26,0 77,0-26,0 1,0-1,0 26,0 0,0-26,0 26,0 0,0 0,0-1,0 1,0 25,0-25,25 0,-25 0,0 25,51-25,-51 0,25-1,-25 27,0-27,26 1,-26 25,25-25,-25 0,26 25,-26-25,0 0,25 25,-25-25,0 0,25-1,-25 1,0-25,26 24,-26 1,0-25,0 24,0-24,0-1,25 1,-25-1,0 0,0 1,0-1,0 1,0-52,-25 26,25-25</inkml:trace>
  </inkml:traceGroup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1:33.27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716A88-FB17-43E0-9B18-FBA507308985}" emma:medium="tactile" emma:mode="ink">
          <msink:context xmlns:msink="http://schemas.microsoft.com/ink/2010/main" type="writingRegion" rotatedBoundingBox="22251,14281 22343,16435 21590,16467 21498,14313"/>
        </emma:interpretation>
      </emma:emma>
    </inkml:annotationXML>
    <inkml:traceGroup>
      <inkml:annotationXML>
        <emma:emma xmlns:emma="http://www.w3.org/2003/04/emma" version="1.0">
          <emma:interpretation id="{6FB8E8A5-639D-4D4C-997A-B9AF9ECE983C}" emma:medium="tactile" emma:mode="ink">
            <msink:context xmlns:msink="http://schemas.microsoft.com/ink/2010/main" type="paragraph" rotatedBoundingBox="22251,14281 22343,16435 21590,16467 21498,143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B02C71-A581-4239-B830-69E7B8A40EFD}" emma:medium="tactile" emma:mode="ink">
              <msink:context xmlns:msink="http://schemas.microsoft.com/ink/2010/main" type="line" rotatedBoundingBox="22251,14281 22343,16435 21590,16467 21498,14313">
                <msink:destinationLink direction="with" ref="{4CC7E04B-3B25-43AF-80A4-991199B9160A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0134EA8-0291-4FFB-A0EB-0C814382022D}" emma:medium="tactile" emma:mode="ink">
                <msink:context xmlns:msink="http://schemas.microsoft.com/ink/2010/main" type="inkWord" rotatedBoundingBox="22251,14281 22343,16435 21590,16467 21498,14313"/>
              </emma:interpretation>
              <emma:one-of disjunction-type="recognition" id="oneOf0">
                <emma:interpretation id="interp0" emma:lang="en-US" emma:confidence="0.5">
                  <emma:literal>m</emma:literal>
                </emma:interpretation>
                <emma:interpretation id="interp1" emma:lang="en-US" emma:confidence="0">
                  <emma:literal>M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8364-1320,'-25'0,"25"-25,-26-1,26 1,-25 25,25-25,0-1,0 1,51-1,-26 1,0 0,26 25,-25 0,-1 0,0 0,1 0,25 25,-26-25,-25 76,25-50,-25 50,26-25,-26 25,0 0,0 0,0 0,0-25,-51 25,51 1,-25-1,25-25,-26-1,26 1,0 0,-25 0,25 0,0-26,0 0,0 1,0-1,0 1,51-26,-26 0,26 0,-26 0,1-26,-1 26,0-25,1 25,-26-26,25 26,1-25,-26 0,25 25,-76 50,26 1,25-25,-51-1,51 0,-25 1,25-1,-26 26,26-26,-25 26,25-25,0 24,0-24,0 25,0-26,0 0,0 26,0-25,0 24,0-24,0-1,0 1,0 24,0-24,0-1,0 1,-51-1,0 0,0 1,26-26,-26 25,26-25,-26 26,0-26,26 0,-26 0,26 0,-26 0</inkml:trace>
        </inkml:traceGroup>
      </inkml:traceGroup>
    </inkml:traceGroup>
  </inkml:traceGroup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1:48.59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C52AC0-484F-4E41-B91D-4CE007EF0506}" emma:medium="tactile" emma:mode="ink">
          <msink:context xmlns:msink="http://schemas.microsoft.com/ink/2010/main" type="writingRegion" rotatedBoundingBox="20540,8194 24399,7807 24691,10720 20832,11107"/>
        </emma:interpretation>
      </emma:emma>
    </inkml:annotationXML>
    <inkml:traceGroup>
      <inkml:annotationXML>
        <emma:emma xmlns:emma="http://www.w3.org/2003/04/emma" version="1.0">
          <emma:interpretation id="{0E352286-37EC-4161-B120-ECD7A2C8C0BD}" emma:medium="tactile" emma:mode="ink">
            <msink:context xmlns:msink="http://schemas.microsoft.com/ink/2010/main" type="paragraph" rotatedBoundingBox="20533,8220 24268,7803 24376,8767 20640,91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920BF1-FCEE-40A0-B9F6-C919487B8264}" emma:medium="tactile" emma:mode="ink">
              <msink:context xmlns:msink="http://schemas.microsoft.com/ink/2010/main" type="line" rotatedBoundingBox="20533,8220 24268,7803 24376,8767 20640,9184"/>
            </emma:interpretation>
          </emma:emma>
        </inkml:annotationXML>
        <inkml:traceGroup>
          <inkml:annotationXML>
            <emma:emma xmlns:emma="http://www.w3.org/2003/04/emma" version="1.0">
              <emma:interpretation id="{14460A43-D526-4E1F-BB44-95D354D83BA6}" emma:medium="tactile" emma:mode="ink">
                <msink:context xmlns:msink="http://schemas.microsoft.com/ink/2010/main" type="inkWord" rotatedBoundingBox="20533,8220 24268,7803 24376,8767 20640,9184"/>
              </emma:interpretation>
              <emma:one-of disjunction-type="recognition" id="oneOf0">
                <emma:interpretation id="interp0" emma:lang="en-US" emma:confidence="0.5">
                  <emma:literal>arbor</emma:literal>
                </emma:interpretation>
                <emma:interpretation id="interp1" emma:lang="en-US" emma:confidence="0.5">
                  <emma:literal>an b =</emma:literal>
                </emma:interpretation>
                <emma:interpretation id="interp2" emma:lang="en-US" emma:confidence="0">
                  <emma:literal>an b r</emma:literal>
                </emma:interpretation>
                <emma:interpretation id="interp3" emma:lang="en-US" emma:confidence="0.5">
                  <emma:literal>an bar</emma:literal>
                </emma:interpretation>
                <emma:interpretation id="interp4" emma:lang="en-US" emma:confidence="0">
                  <emma:literal>an b ~</emma:literal>
                </emma:interpretation>
              </emma:one-of>
            </emma:emma>
          </inkml:annotationXML>
          <inkml:trace contextRef="#ctx0" brushRef="#br0">330 179,'0'26,"-26"-26,52-26,-26 1,0-1,0 1,0 0,0-1,0 1,-26 25,26-26,-25 26,0 0,-1 0,1 0,-1 51,1-25,0-26,-1 25,26 0,-25 1,25-1,-26 1,26 24,-25-24,25-1,0 1,-25-1,25 0,0 26,0-25,0-1,0 0,0 1,25-1,-25 1,51-1,-26-25,1 0,-1 0,0 0,1 0,-1 0,1-25,-1 25,-25-26,25 26,1-51,-1 51,-25-25,26 0,-26-1,25 1,-25-1,0 1,0 0,0-1,25 1,-25-1,0 1,0 0,0-1,0 1,0 76,0-26,0 26,0-26,26 1,-26-1,0 0,0 1,0-1,25 1,-25-1,0 0,26 1,-26-1,25 1,0-26,-25 25,26-25,-1 0,1-25</inkml:trace>
          <inkml:trace contextRef="#ctx0" brushRef="#br0" timeOffset="630.6439">736-354,'0'0,"26"25,-26 1,25 24,-25-24,0-1,0 1,0-1,0 0,0 1,0-1,0 1,0-52,0 1,25 25,-25-51,0 26,26-1,-26 1,25 25,-25-26,26 1,-26 0,0-1,25 26,-25-25,25 25,1 0,-1 0,1 0,-26 51,25-26,-25 0,0 1,25-1,-25 26,0-26,0 1,0-1,0 1,0-1,0 0,0 1,0-1,0 1,0-1</inkml:trace>
          <inkml:trace contextRef="#ctx0" brushRef="#br0" timeOffset="1190.8879">1498-227,'0'25,"0"26,0-26,0 1,0-1,26 1,-26-1,0 0,0 1,0-1,0 1,0-1,0 0,0 1,0-1,0 1,0-1,0 0,0 1,-26-26,26 25,0-76,0 26,0 0,0-1,0 1,51-1,-26 1,26 25,-25 0,-1-25,0 25,1 0,-1 0,-25 50,26-50,-1 26,-25 25,25-26,-25 0,0 1,0-1,0 1,-50-26,50 25,-26-25,-25 25,26-25,0 26,-1-26,1 0,-1 0,1 0,0 0,-1-51,26 26,0-1,0-25,0 26</inkml:trace>
          <inkml:trace contextRef="#ctx0" brushRef="#br0" timeOffset="1762.7172">1955-430,'0'-26,"26"77,-26-26,0 26,0-25,25-1,-25 0,0 1,0-1,0 1,0-1,0-50,0-1,0-25,0 26,0 0,0-1,0 1,0-1,0 1,0 0,26-1,-26 1,25-1,0 26,1-25,-1 25,1 0,-1 0,0 0,-25 25,26-25,-1 51,-25-25,26-1,-26 0,0 26,25-25,-25-1,0 26,0-26,0 1,0-1,0 0,0 1,0-1,0 1,-25-26</inkml:trace>
          <inkml:trace contextRef="#ctx0" brushRef="#br0" timeOffset="2553.9051">2946 52,'0'0,"0"-25,0 76,0-26,0 0,25 1,-25-1,0 1,26-1,-26 0,0 1,0-1,25-25,1-25,-1-1,0 26,-25-25,26 0,-1 25,1-26,-1 26,0-25,1 25,-1-26,1 26,-1-25,0 0,26 25,-25-26,-1 1,0 25,1-26,25 1,-26 25,0-25,1-1,-1 26,1 0,-26-25,25 25,-25-26</inkml:trace>
        </inkml:traceGroup>
      </inkml:traceGroup>
    </inkml:traceGroup>
    <inkml:traceGroup>
      <inkml:annotationXML>
        <emma:emma xmlns:emma="http://www.w3.org/2003/04/emma" version="1.0">
          <emma:interpretation id="{6F6951E9-5262-49C4-855D-533030ACC136}" emma:medium="tactile" emma:mode="ink">
            <msink:context xmlns:msink="http://schemas.microsoft.com/ink/2010/main" type="paragraph" rotatedBoundingBox="20803,10063 24587,9683 24691,10720 20907,110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2381CA-B467-426A-ABCA-AA6DE6C81CD2}" emma:medium="tactile" emma:mode="ink">
              <msink:context xmlns:msink="http://schemas.microsoft.com/ink/2010/main" type="line" rotatedBoundingBox="20803,10063 24587,9683 24691,10720 20907,11099"/>
            </emma:interpretation>
          </emma:emma>
        </inkml:annotationXML>
        <inkml:traceGroup>
          <inkml:annotationXML>
            <emma:emma xmlns:emma="http://www.w3.org/2003/04/emma" version="1.0">
              <emma:interpretation id="{C2586314-3375-4622-A8F2-27132EABA5D4}" emma:medium="tactile" emma:mode="ink">
                <msink:context xmlns:msink="http://schemas.microsoft.com/ink/2010/main" type="inkWord" rotatedBoundingBox="22238,9919 23423,9800 23511,10682 22326,10801">
                  <msink:destinationLink direction="with" ref="{5A2D2CFE-FC82-4F51-8D12-B46724F81F8C}"/>
                </msink:context>
              </emma:interpretation>
              <emma:one-of disjunction-type="recognition" id="oneOf1">
                <emma:interpretation id="interp5" emma:lang="en-US" emma:confidence="0.5">
                  <emma:literal>amban</emma:literal>
                </emma:interpretation>
                <emma:interpretation id="interp6" emma:lang="en-US" emma:confidence="0.5">
                  <emma:literal>an 527 s</emma:literal>
                </emma:interpretation>
                <emma:interpretation id="interp7" emma:lang="en-US" emma:confidence="0">
                  <emma:literal>amban.</emma:literal>
                </emma:interpretation>
                <emma:interpretation id="interp8" emma:lang="en-US" emma:confidence="0">
                  <emma:literal>arpen</emma:literal>
                </emma:interpretation>
                <emma:interpretation id="interp9" emma:lang="en-US" emma:confidence="0">
                  <emma:literal>an ban</emma:literal>
                </emma:interpretation>
              </emma:one-of>
            </emma:emma>
          </inkml:annotationXML>
          <inkml:trace contextRef="#ctx0" brushRef="#br0" timeOffset="4806.6542">1701 1678,'0'0,"-25"0,25 51,0-26,0 26,0-26,0 1,0 24,51-24,-51-1,0 1,0-1,25 26,-25-26,0 1,0-1,0 0,0 1,0-1,-25-25,25-25,-26 25,26-51,0 26,0-1,0 1,51-1,-25 1,24 25,-24-25,-1 25,1 0,-1 0,-25 25,25-25,-25 51,26-26,-26 26,0-26,0 1,-51-1,26 1,-26-1,0-25,26 25,-1-25,1 0,-1 0,26-50</inkml:trace>
          <inkml:trace contextRef="#ctx0" brushRef="#br0" timeOffset="5334.7285">2006 1398,'0'-25,"51"25,-26 0,26 0,-25 0,-1 25,0 1,1 25,-26-26,0 0,0 1,0-1,-51-25,51 26,-51-26,26 25,-26 0,26-25,25 26,-51-26,76 0,1 0,24-26,-24 26,-1 0,26 0,-26 0,1 0,-1 0,1 0,-1 0,0 0,1 0,-1 0,1 0</inkml:trace>
          <inkml:trace contextRef="#ctx0" brushRef="#br0" timeOffset="5737.8999">2489 1424,'0'-26,"0"77,25-51,-25 26,26-26,-26 25,25 0,-25 1,0-1,0 1,-25-26,25-26,0 1,0-1,0 1,0 0,0-1,50 1,-50-1,26 26,-1-25,26 25,-26 0,1 0,-1 0,-25 51,26-51,-26 25,25 26,-25-26,0 1,0-1,0 1,0-1,0 0,0 1</inkml:trace>
          <inkml:trace contextRef="#ctx0" brushRef="#br0" timeOffset="3755.0116">711 2033,'25'0,"-25"-25,0 0,-51 25,51-26,-25 26,25-25,0-1,-25 26,25-25,-26 25,1 0,-1 0,1 0,0 0,-1 0,1 0,25 25,-26-25,1 26,0-26,25 25,-26-25,26 51,-25-51,25 25,-26 1,26-1,-25 1,25-1,0 0,-25 1,25-1,0 1,0-1,0 0,0 1,50-1,-50 1,26-1,-1-25,1 0,-1 0,0 0,1 0,-1 0,1 0,-1-25,0 25,1 0,-26-26,25 26,1-51,-1 26,-25 0,25-1,-25 1,0-1,0 52,0-1,0 26,0-26,0 1,0-1,0 1,26-1,-26 0,25-25,-25 26,26-26,-1 0,0 0,1 0,-1 0,1 0,-1-26</inkml:trace>
          <inkml:trace contextRef="#ctx0" brushRef="#br0" timeOffset="4333.9999">889 1678,'0'-26,"25"26,-25 26,25 25,-25-26,0 0,0 1,0-1,0 1,0-1,0-76,0 26,0-1,0 1,0 0,51 25,-51-26,26 1,-26-1,50 1,-24 25,-1-25,1 25,-1 0,0 0,1 50,-1-24,-25 50,26-51,-26 1,0-1,0 1,0-1,0 0,0 1,0-1,0 1,0-1</inkml:trace>
          <inkml:trace contextRef="#ctx0" brushRef="#br0" timeOffset="6394.5709">3505 2084,'0'26,"0"-1,0 0,0 1,0-1,25-25,-25 26,26-1,-1-25,-25-51,25 51,1 0,-26-25,25 25,1-26,-1 26,0-25,1 0,-1 25,1-26,-1 1,0-1,1 26,-1-25,1 25,-1-25,0-1,1 26,-26-25,25 25</inkml:trace>
        </inkml:traceGroup>
      </inkml:traceGroup>
    </inkml:traceGroup>
  </inkml:traceGroup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1:58.34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A2D2CFE-FC82-4F51-8D12-B46724F81F8C}" emma:medium="tactile" emma:mode="ink">
          <msink:context xmlns:msink="http://schemas.microsoft.com/ink/2010/main" type="inkDrawing" rotatedBoundingBox="19516,14229 21677,11823 21955,12073 19794,14479" semanticType="callout" shapeName="Other">
            <msink:sourceLink direction="with" ref="{07A12CD1-5224-480A-8FD1-813083478908}"/>
            <msink:sourceLink direction="with" ref="{C2586314-3375-4622-A8F2-27132EABA5D4}"/>
          </msink:context>
        </emma:interpretation>
      </emma:emma>
    </inkml:annotationXML>
    <inkml:trace contextRef="#ctx0" brushRef="#br0">1933 0,'25'0,"-25"25,0 1,0-1,26-25,-26 25,0 1,0-1,0 1,25-26,-25 25,0 0,0 1,0-1,0 1,0-1,0 0,0 1,0-1,0 1,-25-26,25 25,-26 0,26 1,-25-1,25 1,-25-26,25 25,-26-25,26 25,-25-25,-1 26,1-26,0 0,-1 0,26 25,-25-25,25 26,-26-26,26 25,-25-25,25 25,-25 1,25-1,-26-25,1 26,-1-1,1-25,25 25,-25-25,-1 0,26 26,-25-26,25 25,-26-25,26 26,-25-26,25 25,-25-25,-1 25,26 1,-25-26,-1 25,1 1,0-26,25 25,-26-25,26 25,-25-25,-1 26,1-1,0 1,-1-1,1 0,-1 1,26-1,-25-25,25 26,-25-26,25 25,-26-25,26 25,-25 1,25-1,-26 1,26-1,-25-25,25 25,-25 1,-1-26,26 25,-25-25,-1 26,1-26,25 25,-25-25,25 25,-26 1,1-1,25 1,-26-26,26 25,-25-25,0 25,25 1,-26-26,26 25,-25-25,25 26,-26-26,26 25,-25-25,25 25,-25-25,25 26,-26-26,26 25,-25 1,25-1,-26-25,26 25,-25-25,25 26,-25-26,25 25,-26 1,26-1,-25-25,25 25,-26 1,26-1,-25-25,25 26,-25-1,-1 0,26 1,-25-1,25 1,-26-26,26 25,-25-25,25 25,-25-25,25 26,-26-26,26 25,-25 1,25-1,-26 0,26 1,-25-1,25 1,-25-26,25-26</inkml:trace>
  </inkml:traceGroup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1:59.13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F5960B2-6011-4BE7-B578-49363B26D91E}" emma:medium="tactile" emma:mode="ink">
          <msink:context xmlns:msink="http://schemas.microsoft.com/ink/2010/main" type="writingRegion" rotatedBoundingBox="19634,13995 19990,13995 19990,14528 19634,14528"/>
        </emma:interpretation>
      </emma:emma>
    </inkml:annotationXML>
    <inkml:traceGroup>
      <inkml:annotationXML>
        <emma:emma xmlns:emma="http://www.w3.org/2003/04/emma" version="1.0">
          <emma:interpretation id="{F19A8790-4062-4BD9-AF3A-EE9AEF6F7A5F}" emma:medium="tactile" emma:mode="ink">
            <msink:context xmlns:msink="http://schemas.microsoft.com/ink/2010/main" type="paragraph" rotatedBoundingBox="19634,13995 19990,13995 19990,14528 19634,145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D30157-AB66-4DD4-AE9D-9F29CF5D2644}" emma:medium="tactile" emma:mode="ink">
              <msink:context xmlns:msink="http://schemas.microsoft.com/ink/2010/main" type="line" rotatedBoundingBox="19634,13995 19990,13995 19990,14528 19634,14528"/>
            </emma:interpretation>
          </emma:emma>
        </inkml:annotationXML>
        <inkml:traceGroup>
          <inkml:annotationXML>
            <emma:emma xmlns:emma="http://www.w3.org/2003/04/emma" version="1.0">
              <emma:interpretation id="{07A12CD1-5224-480A-8FD1-813083478908}" emma:medium="tactile" emma:mode="ink">
                <msink:context xmlns:msink="http://schemas.microsoft.com/ink/2010/main" type="inkWord" rotatedBoundingBox="19634,13995 19990,13995 19990,14528 19634,14528">
                  <msink:destinationLink direction="with" ref="{5A2D2CFE-FC82-4F51-8D12-B46724F81F8C}"/>
                </msink:context>
              </emma:interpretation>
              <emma:one-of disjunction-type="recognition" id="oneOf0">
                <emma:interpretation id="interp0" emma:lang="en-US" emma:confidence="0.5">
                  <emma:literal>L</emma:literal>
                </emma:interpretation>
                <emma:interpretation id="interp1" emma:lang="en-US" emma:confidence="0">
                  <emma:literal>(</emma:literal>
                </emma:interpretation>
                <emma:interpretation id="interp2" emma:lang="en-US" emma:confidence="0">
                  <emma:literal>l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&lt;</emma:literal>
                </emma:interpretation>
              </emma:one-of>
            </emma:emma>
          </inkml:annotationXML>
          <inkml:trace contextRef="#ctx0" brushRef="#br0">127 25,'0'-25,"0"50,0 1,0-1,0 0,0 1,-25-26,25 25,0 1,-26-1,26 0,0 1,0-1,-25-25,25 26,0-1,-26 0,26 1,0-1,-25 1,25-1,0 0,0 1,25-26,1 25,-1-25,1 0,-1 0,0 0,1 0,-1 0,1 0,-1-25,0 25,1 0,-1 0,1 0,-26-51</inkml:trace>
        </inkml:traceGroup>
      </inkml:traceGroup>
    </inkml:traceGroup>
  </inkml:traceGroup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1:28.96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046E491-D2E2-4ED2-8C8A-620FACB8C5E7}" emma:medium="tactile" emma:mode="ink">
          <msink:context xmlns:msink="http://schemas.microsoft.com/ink/2010/main" type="writingRegion" rotatedBoundingBox="13441,15499 19749,15600 19701,18587 13394,18487"/>
        </emma:interpretation>
      </emma:emma>
    </inkml:annotationXML>
    <inkml:traceGroup>
      <inkml:annotationXML>
        <emma:emma xmlns:emma="http://www.w3.org/2003/04/emma" version="1.0">
          <emma:interpretation id="{3AF28BC5-1DF7-41F2-8CF4-0AEB9AB16BDC}" emma:medium="tactile" emma:mode="ink">
            <msink:context xmlns:msink="http://schemas.microsoft.com/ink/2010/main" type="paragraph" rotatedBoundingBox="13441,15499 19749,15600 19731,16736 13423,166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9AB492-807A-4A02-A9C3-F944CD2A163F}" emma:medium="tactile" emma:mode="ink">
              <msink:context xmlns:msink="http://schemas.microsoft.com/ink/2010/main" type="line" rotatedBoundingBox="13441,15499 19749,15600 19731,16736 13423,16636"/>
            </emma:interpretation>
          </emma:emma>
        </inkml:annotationXML>
        <inkml:traceGroup>
          <inkml:annotationXML>
            <emma:emma xmlns:emma="http://www.w3.org/2003/04/emma" version="1.0">
              <emma:interpretation id="{7014F583-D191-42DF-8D15-3B854449683A}" emma:medium="tactile" emma:mode="ink">
                <msink:context xmlns:msink="http://schemas.microsoft.com/ink/2010/main" type="inkWord" rotatedBoundingBox="13440,15590 16567,15639 16550,16685 13423,16636"/>
              </emma:interpretation>
              <emma:one-of disjunction-type="recognition" id="oneOf0">
                <emma:interpretation id="interp0" emma:lang="en-US" emma:confidence="0.5">
                  <emma:literal>men</emma:literal>
                </emma:interpretation>
                <emma:interpretation id="interp1" emma:lang="en-US" emma:confidence="0">
                  <emma:literal>man</emma:literal>
                </emma:interpretation>
                <emma:interpretation id="interp2" emma:lang="en-US" emma:confidence="0">
                  <emma:literal>NEM</emma:literal>
                </emma:interpretation>
                <emma:interpretation id="interp3" emma:lang="en-US" emma:confidence="0">
                  <emma:literal>msn</emma:literal>
                </emma:interpretation>
                <emma:interpretation id="interp4" emma:lang="en-US" emma:confidence="0">
                  <emma:literal>neem</emma:literal>
                </emma:interpretation>
              </emma:one-of>
            </emma:emma>
          </inkml:annotationXML>
          <inkml:trace contextRef="#ctx0" brushRef="#br0">33 26,'-26'-25,"26"76,0-26,0 26,0-26,0 1,0-1,0 1,0 24,0-24,0-1,26 1,-26-1,0 0,0 1,0-1,0 1,0-52,0 1,0-26,0 26,0-26,25 25,-25 1,0-26,0 26,0-1,26 1,-26 0,0-1,25 1,0-1,1 1,-1 25,1 0,-1 0,0 0,1 25,-1-25,-25 51,26-51,-26 26,25-1,-25 0,0 1,25 25,-25-26,0 0,26 26,-26-25,0-1,0 0,0 1,25-1,-25 1,0-1,26-25,-26 25,25-25,0 0,1 0,-1 0</inkml:trace>
          <inkml:trace contextRef="#ctx0" brushRef="#br0" timeOffset="-1180.1691">1430-101,'25'0,"-25"-25,0 0,-25 25,-26 0,51 25,-51 0,26 26,-1-51,26 26,-25-26,-26 25,26 0,-1-25,1 26,0-26,-1 25,1-25,-1 0,1 26,0-26,-1 0,1 0,76 0,-26 0,-25 25,25-25,1 0,-1 0,1 25,-1-25,0 0,1 26,-1-26,1 25,-1-25,0 26,1-1,-1-25,1 25,-1-25,0 26,-25-1,26-25,-1 26,1-1,-1-25,-25 25,25-25,1 26,-1-26,-25 25</inkml:trace>
          <inkml:trace contextRef="#ctx0" brushRef="#br0" timeOffset="-812.0543">1150 585,'0'26,"0"-1,26-25,-1 25,1-25,-1 26,0-26,1 0,-1 0,1 25,-1-25,0 26,1-26,-1 0,1 25,-1-25,0 0,1 0,-1 25,1-25,-1 0,-25 26,25-26,-75-26</inkml:trace>
          <inkml:trace contextRef="#ctx0" brushRef="#br0" timeOffset="-1999.166">1887-177,'0'-25,"0"-1,0 77,0-25,0 24,0-24,0-1,0 1,0-1,0 0,0 1,25-1,-25 1,0-1,0 0,0 1,0-1,0 1,0-1,0 0,0-50,0-26,0 26,0-1,0 1,0 0,0-1,0 1,0-1,26 1,-26 0,25-1,-25 1,51-1,-26 1,1 0,-1-1,1 26,-1 0,0 0,1-25,-1 25,1 0,-1 0,0 51,1-26,-1 26,-25-26,26 1,-26-1,0 0,0 1,25-1,-25 1,0-1,0-50,0-1,25 1,-25-1,0 1,26 25,-26-25,25-1,-25 1,26 25,-1-26,-25 1,25 25,1-25,-1 25,-25-26,26 26,-1-25,0 25,1 0,-1 0,1 0,-1 0,-25 25,25-25,-25 26,26-1,-26 26,0-26,0 1,25-1,-25 0,0 1,26-1,-26 1,0-1,25 0,0 1,-25-1,26-25,-26 26,25-26,1 0,-1 0,0 0,1 0,-1 0,-25-26,26 26</inkml:trace>
        </inkml:traceGroup>
        <inkml:traceGroup>
          <inkml:annotationXML>
            <emma:emma xmlns:emma="http://www.w3.org/2003/04/emma" version="1.0">
              <emma:interpretation id="{0B6A8669-2DE8-4DE6-800A-8DC0BF89A67F}" emma:medium="tactile" emma:mode="ink">
                <msink:context xmlns:msink="http://schemas.microsoft.com/ink/2010/main" type="inkWord" rotatedBoundingBox="17249,15560 19749,15600 19733,16617 17233,16577"/>
              </emma:interpretation>
              <emma:one-of disjunction-type="recognition" id="oneOf1">
                <emma:interpretation id="interp5" emma:lang="en-US" emma:confidence="0.5">
                  <emma:literal>[an</emma:literal>
                </emma:interpretation>
                <emma:interpretation id="interp6" emma:lang="en-US" emma:confidence="0">
                  <emma:literal>san</emma:literal>
                </emma:interpretation>
                <emma:interpretation id="interp7" emma:lang="en-US" emma:confidence="0">
                  <emma:literal>[and</emma:literal>
                </emma:interpretation>
                <emma:interpretation id="interp8" emma:lang="en-US" emma:confidence="0">
                  <emma:literal>{an</emma:literal>
                </emma:interpretation>
                <emma:interpretation id="interp9" emma:lang="en-US" emma:confidence="0">
                  <emma:literal>[Zn</emma:literal>
                </emma:interpretation>
              </emma:one-of>
            </emma:emma>
          </inkml:annotationXML>
          <inkml:trace contextRef="#ctx0" brushRef="#br0" timeOffset="1183.9073">3894 611,'0'0,"-26"0,1 25,76-25,-1 0,-24 25,-1-25,1 0,-1 26,26-26,-26 0,1 0,24 0,-24 25,-1-25,1 0,-1 0,0 26,1-26,-1 0</inkml:trace>
          <inkml:trace contextRef="#ctx0" brushRef="#br0" timeOffset="896.1227">4427-278,'-25'25,"-1"-25,-25 25,26-25,0 26,-26-1,0-25,26 26,-26-26,0 25,26-25,-1 25,-25-25,26 0,0 26,-1-26,1 0,-1 0,26 25,26-25,-1 26,26-26,-51 25,25-25,1 25,-1-25,1 26,-1-26,-25 25,51-25,-51 26,25-26,26 25,-26-25,1 0,-1 25,1 1,-1-26,0 25,1-25,-1 0,1 26,-1-1,0-25,-25 25,0 1,-25-26</inkml:trace>
          <inkml:trace contextRef="#ctx0" brushRef="#br0" timeOffset="1831.3927">4986 77,'0'-25,"51"25,-51-26,25 26,0-25,1 25,-1 0,1 0,-1 0,0 0,1 0,-1 0,-25 25,26-25,-26 26,0-1,25-25,-25 51,0-26,0 1,0-1,0 1,0 24,-51-24,51-1,-51 1,51-1,-25 0,25 1,-51-26,26 25,-1 1,1-26,0 25,-1-25,1 0,-1 0,26 25,-25-25,76 0,-26 0,26 0,-26 0,1 0,-1 0,1 0,-1 0,26 0,-26 0,1 0,-1 0,0 0,1 0,-1 0,1 0,-1 0,26 0,-26 0,1 0,-1 0,0 0,1 0,-1 0,-50 0,25-25,-26 25,26-25,0-1</inkml:trace>
          <inkml:trace contextRef="#ctx0" brushRef="#br0" timeOffset="2684.6175">5875 77,'0'26,"25"-26,-25 25,26 26,-26-26,0 1,0-1,25 0,-25 1,0-1,0 1,0-1,0 0,0 1,-25-26,25-26,0 1,0 0,0-1,0 1,0-1,25 26,-25-25,0 0,51-1,-51 1,25-1,1 26,-26-25,25 25,0-25,1 25,-26-26,25 26,1 0,-1-25,0 25,1 0,-1 0,-25 25,0 1,0-1,26 0,-26 1,0-1,0 1,0-1,0 0,0 1,0-1,0 1,0-1,0 0,0 1,0-1,0 1,0-1,0 0,0 1,0-1,0-50,0-1</inkml:trace>
        </inkml:traceGroup>
      </inkml:traceGroup>
    </inkml:traceGroup>
    <inkml:traceGroup>
      <inkml:annotationXML>
        <emma:emma xmlns:emma="http://www.w3.org/2003/04/emma" version="1.0">
          <emma:interpretation id="{181D6129-A582-4C58-88C8-961265C8A730}" emma:medium="tactile" emma:mode="ink">
            <msink:context xmlns:msink="http://schemas.microsoft.com/ink/2010/main" type="paragraph" rotatedBoundingBox="14134,17517 16271,17685 16199,18595 14063,184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E59DCC8-6236-4E52-BD1D-65763CE5F0EA}" emma:medium="tactile" emma:mode="ink">
              <msink:context xmlns:msink="http://schemas.microsoft.com/ink/2010/main" type="line" rotatedBoundingBox="14134,17517 16271,17685 16199,18595 14063,18427"/>
            </emma:interpretation>
          </emma:emma>
        </inkml:annotationXML>
        <inkml:traceGroup>
          <inkml:annotationXML>
            <emma:emma xmlns:emma="http://www.w3.org/2003/04/emma" version="1.0">
              <emma:interpretation id="{252CA140-AB61-4B1E-AC76-ABB6B6185CF6}" emma:medium="tactile" emma:mode="ink">
                <msink:context xmlns:msink="http://schemas.microsoft.com/ink/2010/main" type="inkWord" rotatedBoundingBox="14121,17678 14577,17713 14528,18340 14072,18304"/>
              </emma:interpretation>
              <emma:one-of disjunction-type="recognition" id="oneOf2">
                <emma:interpretation id="interp10" emma:lang="en-US" emma:confidence="0.5">
                  <emma:literal>n</emma:literal>
                </emma:interpretation>
                <emma:interpretation id="interp11" emma:lang="en-US" emma:confidence="0">
                  <emma:literal>N</emma:literal>
                </emma:interpretation>
                <emma:interpretation id="interp12" emma:lang="en-US" emma:confidence="0">
                  <emma:literal>,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^</emma:literal>
                </emma:interpretation>
              </emma:one-of>
            </emma:emma>
          </inkml:annotationXML>
          <inkml:trace contextRef="#ctx0" brushRef="#br0" timeOffset="11025.1633">693 1957,'0'0,"0"-26,0 1,0 0,0-1,0 1,0 76,26-51,-26 50,0-24,0-1,25 1,-25 24,0-24,0-1,0 26,0-26,0 1,0-1,0 1,0-1,0 0,0 1,0-77,0 26,0-26,0 25,0 1,0 0,0-1,0 1,0-1,25-24,-25 24,51 1,-51-1,26 1,-1 0,0-1,1 26,-1 0,1 0,-1 51,0 0,-25-26,26 1,-26 24,25-24,-25 25,0-1,0-24,0 25,26-26,-26 0,0 1,0 25,0-26,0 0,0 1,0-1,-26-25,26-25</inkml:trace>
        </inkml:traceGroup>
        <inkml:traceGroup>
          <inkml:annotationXML>
            <emma:emma xmlns:emma="http://www.w3.org/2003/04/emma" version="1.0">
              <emma:interpretation id="{8B03A180-8545-4A2E-8FBF-3B75B680BBD4}" emma:medium="tactile" emma:mode="ink">
                <msink:context xmlns:msink="http://schemas.microsoft.com/ink/2010/main" type="inkWord" rotatedBoundingBox="15195,17600 16271,17685 16199,18595 15123,18510"/>
              </emma:interpretation>
              <emma:one-of disjunction-type="recognition" id="oneOf3">
                <emma:interpretation id="interp15" emma:lang="en-US" emma:confidence="0.5">
                  <emma:literal>31</emma:literal>
                </emma:interpretation>
                <emma:interpretation id="interp16" emma:lang="en-US" emma:confidence="0">
                  <emma:literal>3.1</emma:literal>
                </emma:interpretation>
                <emma:interpretation id="interp17" emma:lang="en-US" emma:confidence="0">
                  <emma:literal>7.1</emma:literal>
                </emma:interpretation>
                <emma:interpretation id="interp18" emma:lang="en-US" emma:confidence="0">
                  <emma:literal>s,'</emma:literal>
                </emma:interpretation>
                <emma:interpretation id="interp19" emma:lang="en-US" emma:confidence="0">
                  <emma:literal>:|</emma:literal>
                </emma:interpretation>
              </emma:one-of>
            </emma:emma>
          </inkml:annotationXML>
          <inkml:trace contextRef="#ctx0" brushRef="#br0" timeOffset="11516.5235">1760 1830,'0'0,"51"0,-51 25,25-25,-25 26,26-1,-1-25,-25 25,25 1,1-1,-26 1,25-1,1-25,-1 25,0 1,1-26,-1 0,-25 25,26-25,-1 0,0 0,-25-25,-25-1,-26 26,26 0,-1 0,1 51,0-51,-1 26,1-26,-1 0,1 25,0 0,-1 1,1-26,25 25,-26-25,1 26</inkml:trace>
          <inkml:trace contextRef="#ctx0" brushRef="#br0" timeOffset="11791.0864">2319 2465,'0'0,"-51"25,26-25,-1 0,1 0,-1 0,1 0,25 26,-25-26,-1 0,1 0,-1 25,1-25,0 0,-1 25,1-25,-1 26,1-26,0 25,-1-25,1 0,25 26,-26-26,1 0,25 25</inkml:trace>
          <inkml:trace contextRef="#ctx0" brushRef="#br0" timeOffset="12240.163">2751 1830,'0'0,"0"51,25-26,-25 26,0-26,0 1,25 24,-25-24,0-1,0 1,0 24,0-24,0-1,0 1,0-1,0 0,0 1,0-1,0-50</inkml:trace>
        </inkml:traceGroup>
      </inkml:traceGroup>
    </inkml:traceGroup>
  </inkml:traceGroup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3:39.33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1E20D33-A52C-4AD2-AA32-BB33A01A6D15}" emma:medium="tactile" emma:mode="ink">
          <msink:context xmlns:msink="http://schemas.microsoft.com/ink/2010/main" type="writingRegion" rotatedBoundingBox="1725,-569 24916,318 24700,5965 1509,5076"/>
        </emma:interpretation>
      </emma:emma>
    </inkml:annotationXML>
    <inkml:traceGroup>
      <inkml:annotationXML>
        <emma:emma xmlns:emma="http://www.w3.org/2003/04/emma" version="1.0">
          <emma:interpretation id="{E73838AE-274F-41D1-A16F-08270AFDC098}" emma:medium="tactile" emma:mode="ink">
            <msink:context xmlns:msink="http://schemas.microsoft.com/ink/2010/main" type="paragraph" rotatedBoundingBox="11069,-211 24084,286 23998,2534 10983,203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8F273B9-4AD3-4DC2-9D40-7DCC059A3A92}" emma:medium="tactile" emma:mode="ink">
              <msink:context xmlns:msink="http://schemas.microsoft.com/ink/2010/main" type="line" rotatedBoundingBox="11069,-211 24084,286 24027,1794 11012,1295"/>
            </emma:interpretation>
          </emma:emma>
        </inkml:annotationXML>
        <inkml:traceGroup>
          <inkml:annotationXML>
            <emma:emma xmlns:emma="http://www.w3.org/2003/04/emma" version="1.0">
              <emma:interpretation id="{A7C71641-9FF0-4C26-898F-BBF9916661CE}" emma:medium="tactile" emma:mode="ink">
                <msink:context xmlns:msink="http://schemas.microsoft.com/ink/2010/main" type="inkWord" rotatedBoundingBox="11055,157 14362,284 14325,1243 11019,1116"/>
              </emma:interpretation>
              <emma:one-of disjunction-type="recognition" id="oneOf0">
                <emma:interpretation id="interp0" emma:lang="en-US" emma:confidence="0.5">
                  <emma:literal>album</emma:literal>
                </emma:interpretation>
                <emma:interpretation id="interp1" emma:lang="en-US" emma:confidence="0">
                  <emma:literal>anonym</emma:literal>
                </emma:interpretation>
                <emma:interpretation id="interp2" emma:lang="en-US" emma:confidence="0.5">
                  <emma:literal>and m</emma:literal>
                </emma:interpretation>
                <emma:interpretation id="interp3" emma:lang="en-US" emma:confidence="0">
                  <emma:literal>an m</emma:literal>
                </emma:interpretation>
                <emma:interpretation id="interp4" emma:lang="en-US" emma:confidence="0">
                  <emma:literal>annum</emma:literal>
                </emma:interpretation>
              </emma:one-of>
            </emma:emma>
          </inkml:annotationXML>
          <inkml:trace contextRef="#ctx0" brushRef="#br0">559 127,'-25'0,"-1"-26,1-25,0 26,-1 25,26-25,-25 25,-1 0,1 0,0 50,-1-50,1 26,-1-1,-24 26,24-26,1 1,-1 25,1-26,0 0,-1 26,1-25,25-1,-26 0,26 1,0-1,0 1,0-1,26-25,25 0,-26 0,0 0,1 0,-1 0,26-25,-26 25,26-51,-25 51,-1-26,0 1,1 0,25-1,-26 1,0-1,1 26,-26-25,25 25,-25 25,0 1,0 25,0-26,0 0,0 1,0-1,26-25,-26 26,50-26,-24 25,-1-25,1 0,-1 0,0 0,1 0,-1 0</inkml:trace>
          <inkml:trace contextRef="#ctx0" brushRef="#br0" timeOffset="370.5686">889-178,'0'25,"26"26,-26-26,51-25,-51 51,0-25,0-1,25 0,-25-50,0 0,0-26,51 25,-51 1,25 0,-25-1,51 26,-26 0,1-25,-1 25,1 0,-1 0,-25 51,25-51,1 50,-1-24,-25 25,26-26,-26 0,25 26,-25 0,0-26,25 1,-25 25,0-26,26 0,-26 1,0-1</inkml:trace>
          <inkml:trace contextRef="#ctx0" brushRef="#br0" timeOffset="743.3042">1905-77,'0'51,"0"-25,0 24,0-24,0-1,0 26,0 0,0-26,0 1,0-1,0 0,0 1,0-1,0 1,0-1,26-25,-1-25,1 25,24-26,-24 26,-1 0,1 0,24 0,-24 0,-1 0,1 0,-1 26,0-1,1 0,-26 1,0-1,0 1,-51-1,-25 0,25-25,26 0,-26 26,25-26,-24 0,24 0,1 0</inkml:trace>
          <inkml:trace contextRef="#ctx0" brushRef="#br0" timeOffset="1240.1987">2566-280,'0'-25,"0"76,0-26,0 26,0-26,25 1,-25-1,26 0,-26 1,25-52,-25-24,25-1,-25 25,26 26,-26-25,25 0,-25-1,26 26,-1-25,0 25,1 0,-1 0,1 0,-1 51,-25-26,25-25,-25 25,0 1,26-26,-26 25,0-76,25 51,-25-25,26 25,-26-25,25 25,0-26,1 26,-1-25,1 25,-1 0,0 0,1 0,-26 51,25-51,1 50,-1-24,-25-1,25 1,-25 24,26-24,-26-1,0 1</inkml:trace>
        </inkml:traceGroup>
        <inkml:traceGroup>
          <inkml:annotationXML>
            <emma:emma xmlns:emma="http://www.w3.org/2003/04/emma" version="1.0">
              <emma:interpretation id="{987F07A8-2CEF-44C5-ABBC-365C19A116BC}" emma:medium="tactile" emma:mode="ink">
                <msink:context xmlns:msink="http://schemas.microsoft.com/ink/2010/main" type="inkWord" rotatedBoundingBox="16332,684 16731,700 16712,1193 16313,1178"/>
              </emma:interpretation>
              <emma:one-of disjunction-type="recognition" id="oneOf1">
                <emma:interpretation id="interp5" emma:lang="en-US" emma:confidence="0.5">
                  <emma:literal>n</emma:literal>
                </emma:interpretation>
                <emma:interpretation id="interp6" emma:lang="en-US" emma:confidence="0">
                  <emma:literal>N</emma:literal>
                </emma:interpretation>
                <emma:interpretation id="interp7" emma:lang="en-US" emma:confidence="0">
                  <emma:literal>h</emma:literal>
                </emma:interpretation>
                <emma:interpretation id="interp8" emma:lang="en-US" emma:confidence="0">
                  <emma:literal>M</emma:literal>
                </emma:interpretation>
                <emma:interpretation id="interp9" emma:lang="en-US" emma:confidence="0">
                  <emma:literal>m</emma:literal>
                </emma:interpretation>
              </emma:one-of>
            </emma:emma>
          </inkml:annotationXML>
          <inkml:trace contextRef="#ctx0" brushRef="#br0" timeOffset="2576.6613">5309 101,'0'0,"0"51,25-51,-25 51,0-26,0 1,0-1,0 26,26-51,-26 25,0 1,0-1,0 0,0 1,0-1,0-50,0-1,0 1,0 0,0-1,0 1,0-1,0 1,51 0,-26-1,0 1,1 25,-1 0,1-26,-1 26,0 0,1 51,-26-25,25-26,-25 25,0 26,0-26,0 1,0-1,0 0,0 1,0-1,26-25,-26 26,0-1,0 0,0 1,0-1,25-25</inkml:trace>
        </inkml:traceGroup>
        <inkml:traceGroup>
          <inkml:annotationXML>
            <emma:emma xmlns:emma="http://www.w3.org/2003/04/emma" version="1.0">
              <emma:interpretation id="{D7509795-5DF3-4F94-B2DF-44D883639B68}" emma:medium="tactile" emma:mode="ink">
                <msink:context xmlns:msink="http://schemas.microsoft.com/ink/2010/main" type="inkWord" rotatedBoundingBox="17523,669 19221,734 19193,1472 17495,1407"/>
              </emma:interpretation>
              <emma:one-of disjunction-type="recognition" id="oneOf2">
                <emma:interpretation id="interp10" emma:lang="en-US" emma:confidence="0.5">
                  <emma:literal>Em</emma:literal>
                </emma:interpretation>
                <emma:interpretation id="interp11" emma:lang="en-US" emma:confidence="0">
                  <emma:literal>em</emma:literal>
                </emma:interpretation>
                <emma:interpretation id="interp12" emma:lang="en-US" emma:confidence="0">
                  <emma:literal>am</emma:literal>
                </emma:interpretation>
                <emma:interpretation id="interp13" emma:lang="en-US" emma:confidence="0">
                  <emma:literal>Elm</emma:literal>
                </emma:interpretation>
                <emma:interpretation id="interp14" emma:lang="en-US" emma:confidence="0">
                  <emma:literal>{mm</emma:literal>
                </emma:interpretation>
              </emma:one-of>
            </emma:emma>
          </inkml:annotationXML>
          <inkml:trace contextRef="#ctx0" brushRef="#br0" timeOffset="3217.2209">6477 711,'0'0,"0"25,0 1,26-26,-1 0,-25 25,51-25,-26 0,1 0,-1 25,1-25,-1 0,0 0,26 0,-25 0,-1 0,0 26,1-26,25 0,-26 0,0 0</inkml:trace>
          <inkml:trace contextRef="#ctx0" brushRef="#br0" timeOffset="3007.6111">6909 101,'-25'0,"-26"0,26 26,-1-26,1 25,-1-25,1 25,0-25,-1 26,1-26,25 25,-26-25,1 26,0-26,25 25,-26-25,1 0,25 25,51-25,-26 26,0-26,1 25,-1-25,1 26,-1-26,0 25,1-25,-1 25,1-25,-1 0,-25 26,25-26,1 25,-1-25,1 26</inkml:trace>
          <inkml:trace contextRef="#ctx0" brushRef="#br0" timeOffset="3756.6315">7468 330,'0'25,"0"1,0-1,0 0,0 1,0-1,0 1,0-1,0 0,0-50,0 0,51-1,-26 1,1-1,-1 26,0 0,1 0,-1 0,1 0,-1 0,-25 26,0-1,25-25,-25 51,0-26,0 1,0-1,0-50,0-26,0 26,51-1,-51 1,26 25,-1-26,0 26,1 0,25-25,-26 25,0 0,1 0,-1 0,-25 51,26-51,-1 25,0 26,-25-26,26 1,-26-1,0 1,25-1</inkml:trace>
        </inkml:traceGroup>
        <inkml:traceGroup>
          <inkml:annotationXML>
            <emma:emma xmlns:emma="http://www.w3.org/2003/04/emma" version="1.0">
              <emma:interpretation id="{5CC53457-0B0D-43BB-A2A8-EB5C2D3C5F46}" emma:medium="tactile" emma:mode="ink">
                <msink:context xmlns:msink="http://schemas.microsoft.com/ink/2010/main" type="inkWord" rotatedBoundingBox="20090,773 22473,865 22445,1601 20062,1510"/>
              </emma:interpretation>
              <emma:one-of disjunction-type="recognition" id="oneOf3">
                <emma:interpretation id="interp15" emma:lang="en-US" emma:confidence="0.5">
                  <emma:literal>Earn</emma:literal>
                </emma:interpretation>
                <emma:interpretation id="interp16" emma:lang="en-US" emma:confidence="0">
                  <emma:literal>[an</emma:literal>
                </emma:interpretation>
                <emma:interpretation id="interp17" emma:lang="en-US" emma:confidence="0">
                  <emma:literal>Ern</emma:literal>
                </emma:interpretation>
                <emma:interpretation id="interp18" emma:lang="en-US" emma:confidence="0">
                  <emma:literal>Ezrin</emma:literal>
                </emma:interpretation>
                <emma:interpretation id="interp19" emma:lang="en-US" emma:confidence="0">
                  <emma:literal>[Can</emma:literal>
                </emma:interpretation>
              </emma:one-of>
            </emma:emma>
          </inkml:annotationXML>
          <inkml:trace contextRef="#ctx0" brushRef="#br0" timeOffset="4668.6741">9932 355,'0'0,"51"0,-26 0,26 0,-26 0,1 0,-1 51,0-51,1 25,-1-25,-25 26,26-26,-26 51,0-26,0 0,0 1,0-1,-51-25,51 26,-26-1,-24-25,50 25,-26-25,-25 26,102-26,-25 0,-1 25,26-25,-26 0,1 0,24 0,-24 0,-1 0,26 0,-26 0,26 0,-25 0,-1 0,0 0</inkml:trace>
          <inkml:trace contextRef="#ctx0" brushRef="#br0" timeOffset="5410.4552">10694 406,'0'25,"0"1,0-1,0 1,0-1,25 0,-25 1,0-1,0 1,0-1,-25-25,25-25,0-1,0 1,0-1,0 1,25 0,-25-1,26 26,-26-25,50 25,-24-26,-1 26,1-25,-1 25,0 0,1 0,-26 51,0-26,0-50,0-1,0 1,25 25,-25-25,26 25,-1 0,0 0,1 0,-1 0,-25 25,0 0,26-25,-26 26,0-1,0 1,0-1,0 0,0 1,0-1,0 1,-51-1,51 0,0 1,51-26</inkml:trace>
          <inkml:trace contextRef="#ctx0" brushRef="#br0" timeOffset="6904.4288">10948 431,'0'-25,"0"0,0-1,0 1,0-1,0 1,0 50,0 1,0 25,0-26,0 0,-26 1,26-1,0 1,0-1,0 0,-25 1,25-1,0 1,0-1,0 0,0 1,-25-26,25-26,0 1,0 0,0-1,25 26,-25-25,0-1,25 26,-25-25,0 0,0-1,26 26,-26-25,0-1,0 1,25 25,-25-25,0-1,26 26,-26-25,25 25,0 0,1 0,-1 0,1 0,-1 0,0 25,1-25,-1 0,1 26,-1-1,0 0,1 1,-26-1,0 1,0-1,0 0,0 1,0-1,0 1,0-1,0 0,-26-25,26 26,0-1,0 1,0-1,26-25,-1 0,-25 25,26-25,-1 0,0-50</inkml:trace>
          <inkml:trace contextRef="#ctx0" brushRef="#br0" timeOffset="4315.9109">9068 812,'0'0,"-25"26,25-1,51-25,-51 26,25-26,26 25,0-25,-26 0,26 0,-26 0,26 25,0-25,0 0,-26 0,26 0,-26 0,26 0</inkml:trace>
          <inkml:trace contextRef="#ctx0" brushRef="#br0" timeOffset="4122.916">9475 330,'-26'0,"-25"0,26 0,0 0,-1 0,1 25,-1-25,1 26,0-26,-1 25,1-25,-1 25,1 1,0-26,25 25,-26-25,26 26,26-1,24 0,1 1,-25-26,-1 0,0 25,1-25,-1 0,1 26,-1-26,0 0,1 0,-1 25,1-25,-1 0</inkml:trace>
          <inkml:trace contextRef="#ctx0" brushRef="#br0" timeOffset="7782.6857">10694 254,'25'0,"1"0,-26 25,25-25,-25 25,25-25,-25 51,26-25,-26-1,25 0,-25 1,26-1,-26 26,25-26,-25 1,0-1,25 1,-25-1,0 0,26 1,-26-1,0 1,25-26,-25 25,0 0,0-75,0 24,0-25,0 26,0 0,26-1,-1 1,-25-1,51 1,-26 0,1-1,-1 26,0-25,1-1,-1 26,1 0,-1 0,0 0,1 0,-1 0,1 0,-26 26,25-26,0 51,-25-1,0-24,0-1,0 1,0-1,0 0,0 1,0-1,0 1,0-1,0 0,-25-25,25 26,0-1,0 1,0-1,0 0</inkml:trace>
        </inkml:traceGroup>
        <inkml:traceGroup>
          <inkml:annotationXML>
            <emma:emma xmlns:emma="http://www.w3.org/2003/04/emma" version="1.0">
              <emma:interpretation id="{CBC3221F-1C99-4940-9F3C-7E571FAC5BE7}" emma:medium="tactile" emma:mode="ink">
                <msink:context xmlns:msink="http://schemas.microsoft.com/ink/2010/main" type="inkWord" rotatedBoundingBox="23628,269 24084,286 24027,1794 23571,1777"/>
              </emma:interpretation>
              <emma:one-of disjunction-type="recognition" id="oneOf4">
                <emma:interpretation id="interp20" emma:lang="en-US" emma:confidence="0.5">
                  <emma:literal>}</emma:literal>
                </emma:interpretation>
                <emma:interpretation id="interp21" emma:lang="en-US" emma:confidence="0">
                  <emma:literal>3</emma:literal>
                </emma:interpretation>
                <emma:interpretation id="interp22" emma:lang="en-US" emma:confidence="0">
                  <emma:literal>,</emma:literal>
                </emma:interpretation>
                <emma:interpretation id="interp23" emma:lang="en-US" emma:confidence="0">
                  <emma:literal>)</emma:literal>
                </emma:interpretation>
                <emma:interpretation id="interp24" emma:lang="en-US" emma:confidence="0">
                  <emma:literal>b</emma:literal>
                </emma:interpretation>
              </emma:one-of>
            </emma:emma>
          </inkml:annotationXML>
          <inkml:trace contextRef="#ctx0" brushRef="#br0" timeOffset="8711.6188">12650-229,'0'0,"25"-25,0-1,1 26,-1-25,1 25,-1 0,0 0,1 0,-26 51,25-26,-25 26,26 0,-26-1,0 1,0 0,0 25,0-25,0 0,0 0,-51-1,51 1,0-25,0 24,0-24,0-1,0 1,0-1,0 0,51-25,-51 26,25-26,0 0,1 0,-1-51,-25 26,26 25,-26-26,0 52,-26 24,26-24,0 25,-25-26,25 0,0 26,-26 0,26-26,0 26,0-25,0 24,0-24,0-1,0 1,0-1,0 0,0 1,0-1,0 1,-50-26,50 25,-51-25,25 0,-24 25,-1-25,-25 0,25 0,0 0</inkml:trace>
        </inkml:traceGroup>
      </inkml:traceGroup>
      <inkml:traceGroup>
        <inkml:annotationXML>
          <emma:emma xmlns:emma="http://www.w3.org/2003/04/emma" version="1.0">
            <emma:interpretation id="{79DA8460-8A23-46BA-B5AC-939A7EC8CF69}" emma:medium="tactile" emma:mode="ink">
              <msink:context xmlns:msink="http://schemas.microsoft.com/ink/2010/main" type="line" rotatedBoundingBox="16774,1657 22289,1868 22267,2468 16751,2258">
                <msink:destinationLink direction="with" ref="{A45C4167-6D62-4E5F-B96E-4573754C0318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5C032F4-8CA2-4369-B944-20B90DAC33A6}" emma:medium="tactile" emma:mode="ink">
                <msink:context xmlns:msink="http://schemas.microsoft.com/ink/2010/main" type="inkWord" rotatedBoundingBox="16772,1714 17136,1728 17118,2184 16754,2171"/>
              </emma:interpretation>
              <emma:one-of disjunction-type="recognition" id="oneOf5">
                <emma:interpretation id="interp25" emma:lang="en-US" emma:confidence="0.5">
                  <emma:literal>&lt;</emma:literal>
                </emma:interpretation>
                <emma:interpretation id="interp26" emma:lang="en-US" emma:confidence="0">
                  <emma:literal>(</emma:literal>
                </emma:interpretation>
                <emma:interpretation id="interp27" emma:lang="en-US" emma:confidence="0">
                  <emma:literal>.</emma:literal>
                </emma:interpretation>
                <emma:interpretation id="interp28" emma:lang="en-US" emma:confidence="0">
                  <emma:literal>a</emma:literal>
                </emma:interpretation>
                <emma:interpretation id="interp29" emma:lang="en-US" emma:confidence="0">
                  <emma:literal>€</emma:literal>
                </emma:interpretation>
              </emma:one-of>
            </emma:emma>
          </inkml:annotationXML>
          <inkml:trace contextRef="#ctx0" brushRef="#br0" timeOffset="103411.4779">6071 1168,'0'-25,"-51"25,51 25,-25-25,-1 25,1-25,25 26,-25-26,-1 25,1-25,-1 26,1-1,0 0,-1-25,26 26,-25-26,25 25,25-25,-25 26,26-1,-1-25,0 0,-25 25,26-25,-1 0,-25 26,26-26,-1 25,0-25,-25 26,26-26,-26 25,25-25,1 0,-26 25,25-25,-25 26,25-26</inkml:trace>
        </inkml:traceGroup>
        <inkml:traceGroup>
          <inkml:annotationXML>
            <emma:emma xmlns:emma="http://www.w3.org/2003/04/emma" version="1.0">
              <emma:interpretation id="{CE0BCA6F-C309-4C4E-91E4-1F2A5AA7905F}" emma:medium="tactile" emma:mode="ink">
                <msink:context xmlns:msink="http://schemas.microsoft.com/ink/2010/main" type="inkWord" rotatedBoundingBox="21895,1853 22289,1868 22267,2468 21872,2453"/>
              </emma:interpretation>
              <emma:one-of disjunction-type="recognition" id="oneOf6">
                <emma:interpretation id="interp30" emma:lang="en-US" emma:confidence="0.5">
                  <emma:literal>)</emma:literal>
                </emma:interpretation>
                <emma:interpretation id="interp31" emma:lang="en-US" emma:confidence="0">
                  <emma:literal>.</emma:literal>
                </emma:interpretation>
                <emma:interpretation id="interp32" emma:lang="en-US" emma:confidence="0">
                  <emma:literal>&gt;</emma:literal>
                </emma:interpretation>
                <emma:interpretation id="interp33" emma:lang="en-US" emma:confidence="0">
                  <emma:literal>,</emma:literal>
                </emma:interpretation>
                <emma:interpretation id="interp34" emma:lang="en-US" emma:confidence="0">
                  <emma:literal>\</emma:literal>
                </emma:interpretation>
              </emma:one-of>
            </emma:emma>
          </inkml:annotationXML>
          <inkml:trace contextRef="#ctx0" brushRef="#br0" timeOffset="102035.6045">10897 1270,'-25'0,"25"25,0 0,0 1,0-1,0 1,50-26,-50 25,26-25,-26 25,25-25,1 26,-1-26,-25 25,25-25,1 26,-1-26,1 0,-1 25,0-25,1 0,-1 0,1 0,-26 25,0 1,0-1,0 1,-26-26,26 25,0 0,-25-25,25 26,-26-26,26 25,0 1,-25-26,25 25,-25 0,25 1,-26-26,26 25</inkml:trace>
        </inkml:traceGroup>
      </inkml:traceGroup>
    </inkml:traceGroup>
    <inkml:traceGroup>
      <inkml:annotationXML>
        <emma:emma xmlns:emma="http://www.w3.org/2003/04/emma" version="1.0">
          <emma:interpretation id="{57B3D953-5084-4CE2-BFC7-FFC3E0DF059A}" emma:medium="tactile" emma:mode="ink">
            <msink:context xmlns:msink="http://schemas.microsoft.com/ink/2010/main" type="paragraph" rotatedBoundingBox="1696,845 24873,2219 24632,6280 1456,49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681A06-9B15-4FC2-B362-2F63AFFD73A9}" emma:medium="tactile" emma:mode="ink">
              <msink:context xmlns:msink="http://schemas.microsoft.com/ink/2010/main" type="inkBullet" rotatedBoundingBox="1676,1183 2514,1233 2455,2233 1617,2183"/>
            </emma:interpretation>
            <emma:one-of disjunction-type="recognition" id="oneOf7">
              <emma:interpretation id="interp35" emma:lang="en-US" emma:confidence="0">
                <emma:literal>↳</emma:literal>
              </emma:interpretation>
            </emma:one-of>
          </emma:emma>
        </inkml:annotationXML>
        <inkml:trace contextRef="#ctx0" brushRef="#br0" timeOffset="-3060.3157">-9093 736,'-25'0,"25"-25,-26 25,26-26,-25 1,0 0,25-1,-26 26,26 26,0 50,0-25,-25-1,25 1,0 0,-26 25,26-25,-25 0,25 0,-25 25,25-25,-26-26,26 26,0 0,-25-26,25 26,0-26,0 1,-26-1,26 0,0 1,0-77,0 26,0-26,26 25,-26 1,51 0,-51-1,50 26,-24-25,-1 25,26-26,-26 26,1 0,25 0,-26 0,0 0,26 51,-25-51,-1 0,0 26,26-26,-25 25,-1-25,0 25,1-25,-1 26,1-1,-1-25,0 0,1 0,-1 0,1 0</inkml:trace>
      </inkml:traceGroup>
      <inkml:traceGroup>
        <inkml:annotationXML>
          <emma:emma xmlns:emma="http://www.w3.org/2003/04/emma" version="1.0">
            <emma:interpretation id="{4FA86BE9-38E0-4AD9-88CF-57E9E2D204A9}" emma:medium="tactile" emma:mode="ink">
              <msink:context xmlns:msink="http://schemas.microsoft.com/ink/2010/main" type="line" rotatedBoundingBox="2807,910 24873,2219 24746,4365 2680,3056"/>
            </emma:interpretation>
          </emma:emma>
        </inkml:annotationXML>
        <inkml:traceGroup>
          <inkml:annotationXML>
            <emma:emma xmlns:emma="http://www.w3.org/2003/04/emma" version="1.0">
              <emma:interpretation id="{CFF443EC-A6E6-4AEE-A6E1-BFAD3262C0CA}" emma:medium="tactile" emma:mode="ink">
                <msink:context xmlns:msink="http://schemas.microsoft.com/ink/2010/main" type="inkWord" rotatedBoundingBox="2771,1508 3144,1530 3123,1894 2750,1871"/>
              </emma:interpretation>
              <emma:one-of disjunction-type="recognition" id="oneOf8">
                <emma:interpretation id="interp36" emma:lang="en-US" emma:confidence="0.5">
                  <emma:literal>=</emma:literal>
                </emma:interpretation>
                <emma:interpretation id="interp37" emma:lang="en-US" emma:confidence="0">
                  <emma:literal>-</emma:literal>
                </emma:interpretation>
                <emma:interpretation id="interp38" emma:lang="en-US" emma:confidence="0">
                  <emma:literal>:</emma:literal>
                </emma:interpretation>
                <emma:interpretation id="interp39" emma:lang="en-US" emma:confidence="0">
                  <emma:literal>_</emma:literal>
                </emma:interpretation>
                <emma:interpretation id="interp40" emma:lang="en-US" emma:confidence="0">
                  <emma:literal>[</emma:literal>
                </emma:interpretation>
              </emma:one-of>
            </emma:emma>
          </inkml:annotationXML>
          <inkml:trace contextRef="#ctx0" brushRef="#br0" timeOffset="-2888.3001">-8255 990,'26'0,"-26"-25,25 25,1 0,-1 0,0 0,1-26,-1 26,1 0,-1 0,0 0</inkml:trace>
          <inkml:trace contextRef="#ctx0" brushRef="#br0" timeOffset="-2699.9454">-8153 1270,'0'0,"0"25,25-25,1 0,-1 0,1 0,-1 0,0 0,1 0,-1 0,1 0,-1 0</inkml:trace>
        </inkml:traceGroup>
        <inkml:traceGroup>
          <inkml:annotationXML>
            <emma:emma xmlns:emma="http://www.w3.org/2003/04/emma" version="1.0">
              <emma:interpretation id="{74BC6877-A006-47D0-B51C-57E4A2832DC2}" emma:medium="tactile" emma:mode="ink">
                <msink:context xmlns:msink="http://schemas.microsoft.com/ink/2010/main" type="inkWord" rotatedBoundingBox="3743,966 4495,1011 4368,3156 3615,3111">
                  <msink:destinationLink direction="with" ref="{353D31E8-2E9A-4345-9AFE-E7E30905050D}"/>
                </msink:context>
              </emma:interpretation>
              <emma:one-of disjunction-type="recognition" id="oneOf9">
                <emma:interpretation id="interp41" emma:lang="en-US" emma:confidence="0.5">
                  <emma:literal>{</emma:literal>
                </emma:interpretation>
                <emma:interpretation id="interp42" emma:lang="en-US" emma:confidence="0">
                  <emma:literal>q</emma:literal>
                </emma:interpretation>
                <emma:interpretation id="interp43" emma:lang="en-US" emma:confidence="0">
                  <emma:literal>9</emma:literal>
                </emma:interpretation>
                <emma:interpretation id="interp44" emma:lang="en-US" emma:confidence="0">
                  <emma:literal>.</emma:literal>
                </emma:interpretation>
                <emma:interpretation id="interp45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-2180.5392">-6705 558,'0'0,"0"-25,0 0,0-1,-51 1,0-1,26 26,-26-25,26 25,-1 0,1 0,-1 0,1 51,0 0,25-26,0 26,-26-26,26 26,0 0,0 0,0-26,0 26,0 0,0-1,0-24,0 25,-25-26,25 26,0-26,-26 1,26 24,-25-24,0-1,-1 1,26-1,-25 0,-1 1,1-26,0 25,-1 1,1-26,50-26,26 26,-26-25,1 25,-1 0,1 0,-1 0,0 0,1 25,-1-25,1 51,-1 0,-25-26,25 26,-25 25,0-25,26 25,-26 0,0 1,0-27,0 27,0-1,0-25,0-1,0 1,-51 0,51 0,0-26,0 1,0-1,0 0,51 1,-51-1,51-25,-26 26,0-26,26 0,-25 25,24-25,1 0,-25 0</inkml:trace>
        </inkml:traceGroup>
        <inkml:traceGroup>
          <inkml:annotationXML>
            <emma:emma xmlns:emma="http://www.w3.org/2003/04/emma" version="1.0">
              <emma:interpretation id="{93163C04-F1FC-490D-8CB5-1B6827A65DCC}" emma:medium="tactile" emma:mode="ink">
                <msink:context xmlns:msink="http://schemas.microsoft.com/ink/2010/main" type="inkWord" rotatedBoundingBox="5557,1348 8033,1845 7820,2904 5344,2407"/>
              </emma:interpretation>
              <emma:one-of disjunction-type="recognition" id="oneOf10">
                <emma:interpretation id="interp46" emma:lang="en-US" emma:confidence="0.5">
                  <emma:literal>ab,</emma:literal>
                </emma:interpretation>
                <emma:interpretation id="interp47" emma:lang="en-US" emma:confidence="0.5">
                  <emma:literal>b a,</emma:literal>
                </emma:interpretation>
                <emma:interpretation id="interp48" emma:lang="en-US" emma:confidence="0">
                  <emma:literal>b a</emma:literal>
                </emma:interpretation>
                <emma:interpretation id="interp49" emma:lang="en-US" emma:confidence="0">
                  <emma:literal>ab.</emma:literal>
                </emma:interpretation>
                <emma:interpretation id="interp50" emma:lang="en-US" emma:confidence="0">
                  <emma:literal>b a.</emma:literal>
                </emma:interpretation>
              </emma:one-of>
            </emma:emma>
          </inkml:annotationXML>
          <inkml:trace contextRef="#ctx0" brushRef="#br0" timeOffset="13952.4977">-4343 1041,'0'-25,"0"-1,0 77,0 0,0-26,0 1,0-1,0 26,0-26,0 1,0 24,0-24,0-1,0 26,0-26,0 1,0-1,0 26,0-26,0 1,0-1,0 1,0-1,0 0,0 1,0-1,0 1,0-52,0 1,0-26,0 26,0-1,0 1,0-1,0 1,0 0,25-1,-25 1,26 25,-26-26,51 26,-26-25,0 25,1 0,25 0,-26 0,0 0,1 0,-1 0,1 25,-1-25,0 26,1 25,-26-26,0 26,0-26,0 1,0-1,-51 0,51 1,-25-1,25 1,-77-26,52 25,0 0,-26-25,25 26,-24-26,24 0,1 0,-1 0,1 0,0-26,25-24,0 24,0 1,25-1</inkml:trace>
          <inkml:trace contextRef="#ctx0" brushRef="#br0" timeOffset="14290.7663">-3200 1879,'25'0,"-25"26,0-1,0 26,0-26,0 1,0-1,0 0,0 1,0-1,0 1,0-1,-50 0,50 1,0-1,0 1,-26-26,26 25</inkml:trace>
          <inkml:trace contextRef="#ctx0" brushRef="#br0" timeOffset="12830.6996">-5257 1422,'0'-25,"0"-1,0 1,0-1,-26 26,26-25,-25 25,25-25,-26 25,26-26,-25 26,0 0,-1 0,1 0,-1 0,26 26,-25-26,25 25,-25-25,-1 51,26-26,-25 1,-1 24,26-24,-25-1,25 1,0-1,0 0,-25 26,25-25,0-1,0 0,0 1,0-1,50 1,-24-1,-1-25,1 0,-1 0,0 0,1 0,-1-51,1 51,-1-51,0 51,1-25,-1-26,1 26,-1-1,-25 1,25 0,1-1,-26 1,0-1,25 26,-25-25,0 0,0-1,0 1,0-1,0 77,0-25,0-1,26 0,-26 1,25-1,-25 26,51-26,-51 1,25-1,1 1,-26-1,25 0,0 1,1-1,-1 1,1-26</inkml:trace>
        </inkml:traceGroup>
        <inkml:traceGroup>
          <inkml:annotationXML>
            <emma:emma xmlns:emma="http://www.w3.org/2003/04/emma" version="1.0">
              <emma:interpretation id="{63BDE44E-C508-419A-8E6B-D40A9E92BB0D}" emma:medium="tactile" emma:mode="ink">
                <msink:context xmlns:msink="http://schemas.microsoft.com/ink/2010/main" type="inkWord" rotatedBoundingBox="9000,1721 9398,2335 8914,2648 8516,2034"/>
              </emma:interpretation>
              <emma:one-of disjunction-type="recognition" id="oneOf11">
                <emma:interpretation id="interp51" emma:lang="en-US" emma:confidence="0.5">
                  <emma:literal>a</emma:literal>
                </emma:interpretation>
                <emma:interpretation id="interp52" emma:lang="en-US" emma:confidence="0">
                  <emma:literal>A</emma:literal>
                </emma:interpretation>
                <emma:interpretation id="interp53" emma:lang="en-US" emma:confidence="0">
                  <emma:literal>d</emma:literal>
                </emma:interpretation>
                <emma:interpretation id="interp54" emma:lang="en-US" emma:confidence="0">
                  <emma:literal>1</emma:literal>
                </emma:interpretation>
                <emma:interpretation id="interp55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15483.6412">-2006 1422,'0'-25,"25"25,-25-26,0 1,0-1,0 1,0 0,0-1,-25 26,25-25,-26 25,1 0,25-26,-25 26,-1 0,26 51,-25-51,-1 26,1-1,0 0,25 1,-26-1,26 1,-25-1,25 0,-26 1,26-1,0 1,0-1,-25 0,25 1,0-1,0 1,0-1,0 0,0 1,0-1,51-25,-51 26,25-26,26 0,-26 0,1 0,-1 0,1 0,-1 0,0-26,1 26,-1-51,1 51,-26-25,25 0,-25-1,0 1,25-1,-25 1,0 0,26-1,-26 1,0-1,0 1,0 0,0-1,-26 26,26-25,0 50,0 1,0 24,0-24,0-1,26 1,-26-1,0 0,25 1,-25-1,26 1,-26-1,25 0,0 1,1-1,-1-25,1 0,-1 0,0 0,1 0</inkml:trace>
        </inkml:traceGroup>
        <inkml:traceGroup>
          <inkml:annotationXML>
            <emma:emma xmlns:emma="http://www.w3.org/2003/04/emma" version="1.0">
              <emma:interpretation id="{A10F1541-D69F-45DA-AC7C-064A7F317435}" emma:medium="tactile" emma:mode="ink">
                <msink:context xmlns:msink="http://schemas.microsoft.com/ink/2010/main" type="inkWord" rotatedBoundingBox="9869,1528 12140,2258 11882,3063 9610,2333"/>
              </emma:interpretation>
              <emma:one-of disjunction-type="recognition" id="oneOf12">
                <emma:interpretation id="interp56" emma:lang="en-US" emma:confidence="0.5">
                  <emma:literal>bb,</emma:literal>
                </emma:interpretation>
                <emma:interpretation id="interp57" emma:lang="en-US" emma:confidence="0">
                  <emma:literal>b,</emma:literal>
                </emma:interpretation>
                <emma:interpretation id="interp58" emma:lang="en-US" emma:confidence="0">
                  <emma:literal>brb,</emma:literal>
                </emma:interpretation>
                <emma:interpretation id="interp59" emma:lang="en-US" emma:confidence="0">
                  <emma:literal>be,</emma:literal>
                </emma:interpretation>
                <emma:interpretation id="interp60" emma:lang="en-US" emma:confidence="0">
                  <emma:literal>bib,</emma:literal>
                </emma:interpretation>
              </emma:one-of>
            </emma:emma>
          </inkml:annotationXML>
          <inkml:trace contextRef="#ctx0" brushRef="#br0" timeOffset="17758.5574">864 2082,'0'0,"0"26,25-1,-25 26,0-26,0 1,0-1,0 1,0-1,0 0,0 1,0-1,-25 1,25-1,-25-25</inkml:trace>
          <inkml:trace contextRef="#ctx0" brushRef="#br0" timeOffset="16730.4579">-1193 1092,'0'-26,"0"77,0-25,0-1,0 0,0 1,0-1,0 1,0 24,0-24,0-1,0 1,0-1,0 26,0-26,0 1,0-1,0 0,0 1,0 25,25-26,-25 0,0 1,0-1,0 1,0-1,0 0,0-50,0 0,0-1,0 1,0-1,25 26,-25-25,0 0,26 25,-26-26,0 1,25-1,-25 1,26 25,-1-25,0-1,1 1,-1 25,1-26,-1 26,0 0,1 0,25 0,-26 0,0 0,1 0,-26 26,25-26,1 51,-26-1,0-24,25-1,-25 1,0-1,0 0,0 1,0-1,-51-25,51 26,-25-1,-26 0,26-25,-1 26,1-26,-1 0,1 0,0 0,-1 0,1 0,-1-26,1 1,25 0,0-26</inkml:trace>
          <inkml:trace contextRef="#ctx0" brushRef="#br0" timeOffset="17363.5931">-381 1193,'0'26,"26"25,-26-26,0 0,0 1,0-1,0 1,25-1,-25 0,0 26,0-25,26-1,-26 0,0 1,0-1,0 1,0-1,0 0,0 1,0-52,0-24,0 24,0 1,0-1,0 1,50 25,-50-25,26 25,25-26,-26 26,0 0,1 0,-1 0,1 0,-26 51,25-51,-25 25,0 26,0-25,0-1,0 0,0 1,-25-1,-26 1,51-1,-51-25,26 25,-1-25,1 0,-1 26,1-26,0 0,-1 0,1-26,25-24,0 24,0 1</inkml:trace>
        </inkml:traceGroup>
        <inkml:traceGroup>
          <inkml:annotationXML>
            <emma:emma xmlns:emma="http://www.w3.org/2003/04/emma" version="1.0">
              <emma:interpretation id="{47174F8A-D386-478F-B9B8-940584545603}" emma:medium="tactile" emma:mode="ink">
                <msink:context xmlns:msink="http://schemas.microsoft.com/ink/2010/main" type="inkWord" rotatedBoundingBox="13366,1951 16901,2099 16858,3125 13323,2977"/>
              </emma:interpretation>
              <emma:one-of disjunction-type="recognition" id="oneOf13">
                <emma:interpretation id="interp61" emma:lang="en-US" emma:confidence="0.5">
                  <emma:literal>ab,</emma:literal>
                </emma:interpretation>
                <emma:interpretation id="interp62" emma:lang="en-US" emma:confidence="0">
                  <emma:literal>abb.</emma:literal>
                </emma:interpretation>
                <emma:interpretation id="interp63" emma:lang="en-US" emma:confidence="0">
                  <emma:literal>abbs,</emma:literal>
                </emma:interpretation>
                <emma:interpretation id="interp64" emma:lang="en-US" emma:confidence="0">
                  <emma:literal>abbs</emma:literal>
                </emma:interpretation>
                <emma:interpretation id="interp65" emma:lang="en-US" emma:confidence="0">
                  <emma:literal>abt,</emma:literal>
                </emma:interpretation>
              </emma:one-of>
            </emma:emma>
          </inkml:annotationXML>
          <inkml:trace contextRef="#ctx0" brushRef="#br0" timeOffset="19487.9161">2718 1752,'26'0,"-26"-25,0-1,0 1,0 0,0-1,0 1,0-1,-26 26,26-25,-25 25,-1 0,1 0,25 25,-25-25,25 26,-26-26,1 51,-1-26,1 0,0 1,-1-1,26 1,-25-1,-1 0,26 1,-25 25,25-26,-25 0,25 1,-26-1,26 1,0-1,0 0,-25 1,25-1,0 1,0-1,0 0,51-25,-51 26,25-26,-25 25,25-25,1 0,-1 0,1 0,-1 0,0 0,1-25,-1 25,1-51,-1 51,0-25,1-1,-1 1,1-1,-1 1,-25 0,25-1,-25 1,26-1,-26 1,0-26,25 26,-25-1,0 1,0 0,0-1,0 1,0-1,0 1,0 76,0-26,0 26,0-26,0 1,0-1,0 1,26-1,-26 0,0 1,0-1,0 1,25-1,0 0,-25 1,0-1,26-25,-26 26,0-1,25-25,1 0,-26 25,25-25,0 0,1 0,-1 0,1-50</inkml:trace>
          <inkml:trace contextRef="#ctx0" brushRef="#br0" timeOffset="20167.8436">3734 1879,'0'-25,"-25"25,25-26,-26 26,26-25,-25 25,25-25,-25 25,-1-26,26 1,-25 25,-1 0,26-26,-25 26,0 0,-1 26,1-26,25 51,-26-51,26 25,-25 0,25 1,0-1,-25-25,25 26,-26-1,26 0,0 1,0-1,0 1,-25-1,25 0,0 1,0-1,0 1,51-26,-26 25,0-25,1 0,-1 0,1 0,-26-51,25 51,0-25,1-1,-1 1,-25 0,26-1,-1 1,-25-1,0 1,0 0,0-1,0 1,0-1,0 77,0-25,0-1,0 0,25 1,-25-1,0 1,26-1,-26 0,25 1,1-26,-1 25,-25 1,25-26,-25 25,26-25,-1 0,1 0</inkml:trace>
          <inkml:trace contextRef="#ctx0" brushRef="#br0" timeOffset="21891.5628">4242 1447,'0'26,"0"25,0-26,0 0,0 1,0-1,0 26,0-26,0 26,0-25,0-1,0 0,0 26,0-25,0-1,0 0,26 1,-26-1,0 1,25-1,-25 0,0 1,0-52,0 1,25 0,-25-1,26 26,-26-25,51 25,-51-26,50 26,-24-25,-1 25,1-25,-1 25,0 0,1 0,-1 0,1 0,-1 50,-25-24,0-1,0 1,0-1,-25 0,-26 1,25-1,1-25,0 26,-1-26,1 0,-1 0,1 0,0 0,-1 0,26-26,0 1,51-26</inkml:trace>
          <inkml:trace contextRef="#ctx0" brushRef="#br0" timeOffset="22343.6455">4903 1549,'0'0,"25"25,0 26,-25-25,0-1,0 0,26 1,-26-1,0 1,0-1,0 0,0 1,25-1,-25 1,0-1,0 0,0 1,0-1,0 1,0-1,-25-25,25-25,0-1,0 1,0-26,25 51,-25-25,51 25,0 0,-26 0,1 0,-1 0,0 0,1 0,-1 25,1 0,-26 26,0-25,0-1,0 0,-51 1,0-1,26 1,-26-26,25 25,1-25,0 0,-1 0,1 0</inkml:trace>
          <inkml:trace contextRef="#ctx0" brushRef="#br0" timeOffset="22575.0438">5842 2260,'0'0,"0"26,0-1,0 26,0-26,-25 1,25-1,0 0,0 1,-25-26,25 25,0 1</inkml:trace>
        </inkml:traceGroup>
        <inkml:traceGroup>
          <inkml:annotationXML>
            <emma:emma xmlns:emma="http://www.w3.org/2003/04/emma" version="1.0">
              <emma:interpretation id="{2E94404D-43B8-4CC5-BBE3-804F1EAF052F}" emma:medium="tactile" emma:mode="ink">
                <msink:context xmlns:msink="http://schemas.microsoft.com/ink/2010/main" type="inkWord" rotatedBoundingBox="17724,2202 20919,2435 20865,3184 17670,2952"/>
              </emma:interpretation>
              <emma:one-of disjunction-type="recognition" id="oneOf14">
                <emma:interpretation id="interp66" emma:lang="en-US" emma:confidence="0.5">
                  <emma:literal>abbs,</emma:literal>
                </emma:interpretation>
                <emma:interpretation id="interp67" emma:lang="en-US" emma:confidence="0">
                  <emma:literal>abbe,</emma:literal>
                </emma:interpretation>
                <emma:interpretation id="interp68" emma:lang="en-US" emma:confidence="0">
                  <emma:literal>ab,</emma:literal>
                </emma:interpretation>
                <emma:interpretation id="interp69" emma:lang="en-US" emma:confidence="0">
                  <emma:literal>abbey,</emma:literal>
                </emma:interpretation>
                <emma:interpretation id="interp70" emma:lang="en-US" emma:confidence="0">
                  <emma:literal>abbes,</emma:literal>
                </emma:interpretation>
              </emma:one-of>
            </emma:emma>
          </inkml:annotationXML>
          <inkml:trace contextRef="#ctx0" brushRef="#br0" timeOffset="24159.7089">8306 1752,'0'26,"0"24,-25-24,25-1,0 26,0-26,0 26,0-25,0-1,0 26,0-26,0 26,0-26,0 1,0-1,0 1,0-1,0 0,0 1,0-52,0 1,0-26,0 26,25-1,26 1,-26 25,1 0,-1 0,1 0,-1 0,0 51,1-51,-26 25,25-25,-25 51,0-26,0 1,0-1,0 1,0-1,-51-25,51 25,-50-25,50 26,-51-26,25 0,1 0,0 0,-1 0,1-26</inkml:trace>
          <inkml:trace contextRef="#ctx0" brushRef="#br0" timeOffset="24582.4415">8890 1803,'0'25,"0"26,0 0,0-26,0 1,26 25,-26-26,0 0,0 1,0 25,0-26,0 0,0 1,0-1,0 1,0-1,0 0,-26-25,26-25,0 0,0-1,26 26,-26-25,51 25,-26-26,0 26,1 0,-1 0,26 0,-26 0,1 51,-1-51,-25 26,26-26,-26 50,0-24,0-1,0 1,0-1,-51-25,51 25,-26-25,-24 26,24-26,1 0,-1 0,1 0,0 0,-1 0,1 0</inkml:trace>
          <inkml:trace contextRef="#ctx0" brushRef="#br0" timeOffset="25011.5395">9576 1828,'0'51,"0"0,0-26,0 1,0-1,0 1,0 24,0-24,0 25,0-26,0 0,0 26,0-25,0-1,0 0,0 1,0-1,0 1,-25-26,25-26,0-25,0 26,25 0,1 25,24 0,-24 0,-1 0,1 0,-1 0,0 0,-25 25,26-25,-1 25,-25 1,26-26,-26 25,0 1,-51-1,51 0,-51-25,26 0,25 26,-51-26,25 0,1 0</inkml:trace>
          <inkml:trace contextRef="#ctx0" brushRef="#br0" timeOffset="23310.6988">7011 1981,'25'0,"-25"-26,0 1,0 0,0-1,0 1,-25 25,-1 0,1 0,0 0,-1 0,1 25,-1-25,1 51,25-26,-25 1,-1-1,1 26,-1-26,26 1,-25-1,0 26,25-26,0 1,-26-1,26 1,0-1,0 0,51-25,-26 0,1 0,25 0,-26-25,0 25,1-25,-1 25,-25-51,26 25,-1 1,0 0,-25-1,26 1,-26-1,25 1,-25 0,0-1,26 1,-26-1,0 77,25-51,-25 26,25-1,-25 0,0 1,26-1,-26 1,0-1,25-25,-25 25,26 1,-26-1,25-25,0 26,1-26</inkml:trace>
          <inkml:trace contextRef="#ctx0" brushRef="#br0" timeOffset="23725.6078">7747 1981,'0'0,"0"-26,0 1,-25 25,-26-25,26 25,-1 0,1 0,25 50,-25-50,-1 26,1-26,25 51,-26-26,26 0,-25 1,25-1,0 26,-25-51,25 25,0 1,0-1,0 1,25-26,26 0,-26 0,26-26,-26 26,-25-25,26 25,-26-26,25 26,1-50,-1 24,-25 1,0 76,0-26,25 26,-25-26,0 1,26-1,-1 0,-25 1,26-26,-26 25,25-25,0 0</inkml:trace>
          <inkml:trace contextRef="#ctx0" brushRef="#br0" timeOffset="25246.935">10491 2540,'0'0,"0"25,0 0,0 1,0-1,-26 1,26-1,0 0,-51 1,51-1,-25 1,25-1,-25 0,-1 1,26-1,-25-25,25 26,-26-26</inkml:trace>
        </inkml:traceGroup>
        <inkml:traceGroup>
          <inkml:annotationXML>
            <emma:emma xmlns:emma="http://www.w3.org/2003/04/emma" version="1.0">
              <emma:interpretation id="{ECEC68CB-E569-4577-A593-27B5F4F80BF1}" emma:medium="tactile" emma:mode="ink">
                <msink:context xmlns:msink="http://schemas.microsoft.com/ink/2010/main" type="inkWord" rotatedBoundingBox="21371,2468 24846,2674 24768,3997 21292,3791"/>
              </emma:interpretation>
              <emma:one-of disjunction-type="recognition" id="oneOf15">
                <emma:interpretation id="interp71" emma:lang="en-US" emma:confidence="0.5">
                  <emma:literal>ab,</emma:literal>
                </emma:interpretation>
                <emma:interpretation id="interp72" emma:lang="en-US" emma:confidence="0.5">
                  <emma:literal>a ab,</emma:literal>
                </emma:interpretation>
                <emma:interpretation id="interp73" emma:lang="en-US" emma:confidence="0">
                  <emma:literal>a abb.</emma:literal>
                </emma:interpretation>
                <emma:interpretation id="interp74" emma:lang="en-US" emma:confidence="0.5">
                  <emma:literal>abbs ,</emma:literal>
                </emma:interpretation>
                <emma:interpretation id="interp75" emma:lang="en-US" emma:confidence="0">
                  <emma:literal>abbs /</emma:literal>
                </emma:interpretation>
              </emma:one-of>
            </emma:emma>
          </inkml:annotationXML>
          <inkml:trace contextRef="#ctx0" brushRef="#br0" timeOffset="25883.3219">11227 2184,'0'-25,"0"-1,0 1,0-1,-51 26,51-25,-25 25,0 0,-26 0,25 25,1-25,0 51,-1-51,26 51,-25-26,-1 1,1-1,25 1,-25 24,25-24,-26-1,26 1,0-1,0 0,0 1,0-1,0 1,26-26,24 0,-24 0,-1 0,1 0,-1-26,0 26,-25-25,26 25,-26-26,25 1,-25 0,26-1,-26 1,25-1,-25 1,0 0,25 25,-25-26,0 77,0-26,26 26,-26-25,25-1,-25 0,0 1,26-1,-1 1,-25-1,25-25,-25 25,26-25,-1 0</inkml:trace>
          <inkml:trace contextRef="#ctx0" brushRef="#br0" timeOffset="26318.7017">11710 2336,'0'-25,"0"0,0-1,-51 1,51-1,0 1,-25 25,-1 0,1 0,25 25,-26 26,1-25,0-1,25 0,-26 1,26-1,-25 1,25-1,0 0,-26 1,26-1,0 1,0-1,51-25,-25 0,-1 0,0-51,1 26,-1-1,-25 1,26 0,-26-1,25 26,-25 51,25-51,-25 25,0 1,26-26,-26 25,0 1,25-1,1 0,-1-25,-25 26,25-26,1 0</inkml:trace>
          <inkml:trace contextRef="#ctx0" brushRef="#br0" timeOffset="26735.6183">12065 2032,'0'50,"0"-24,0 25,0-26,0 0,0 1,0-1,0 1,0-1,0 26,0-26,0 1,0-1,0 0,0 1,0-1,0 1,0-1,0 0,0 1,0-1,-25-25,25 26,0-77,0 25,0-24,0 24,51 1,-51-1,25 26,26 0,-26 0,1 0,-1 0,-25 26,26-26,-26 25,0 1,0-1,-51 26,25-26,-24-25,50 26,-26-26,-25 0,26 0</inkml:trace>
          <inkml:trace contextRef="#ctx0" brushRef="#br0" timeOffset="27168.6244">12472 2082,'0'26,"0"-1,-26 1,26-1,0 0,0 1,0 25,-25-26,25 0,0 1,0 25,0-26,0 0,-25 1,25-1,0 1,0-1,0 0,0 1,-26-26,26-51,0 26,51-1,-26 1,1 25,-1 0,1 0,-1 0,0 0,1 0,-1 0,1 51,-1-26,-25 0,25-25,-25 26,0-1,0 1,-50-26,-1 25,0-25,26 0,-1 0,1 0,-1 0,1 0,0 0,25-25</inkml:trace>
          <inkml:trace contextRef="#ctx0" brushRef="#br0" timeOffset="27610.6824">12827 2159,'0'25,"0"0,0 26,0-25,0-1,0 0,0 1,0 25,0-26,0 0,0 1,0-1,0 1,0-1,0 0,0 1,-25-26,25 25,-25-25,25-25,50-1,-24 1,-1 0,1 25,-1-26,0 26,1-25,-1 25,1 0,-1 0,0 0,-25 51,26-51,-26 25,0 0,0 1,0-1,0 1,-51-26,51 25,-51-25,26 25,-1-25,1 0,0 0,-1 0,1 0,-1 0</inkml:trace>
          <inkml:trace contextRef="#ctx0" brushRef="#br0" timeOffset="28098.9021">13259 2057,'0'25,"0"26,0-25,0-1,0 0,0 26,0 0,0 0,0-26,0 1,0-1,0 26,0-26,0 1,0-1,-25 0,25 1,-26-1,26-50,0-26,26 26,-26-1,51 26,-26-25,0 25,1 0,-1 0,1 0,-1 0,-25 25,25 26,-25-26,0 1,0-1,0 1,-50-1,24 0,-25-25,26 26,0-26,-1 0,1 0,-1 0,1 0,0 0,25-26,-26 26,26-50</inkml:trace>
          <inkml:trace contextRef="#ctx0" brushRef="#br0" timeOffset="28595.2223">13767 3022,'0'26,"-25"-26,25 25,-26 0,26 1,0-1,-25 1,0-1,25 0,-26 1,26-1,-25 1,25-1,-26 0,26 1,-25-1</inkml:trace>
        </inkml:traceGroup>
      </inkml:traceGroup>
      <inkml:traceGroup>
        <inkml:annotationXML>
          <emma:emma xmlns:emma="http://www.w3.org/2003/04/emma" version="1.0">
            <emma:interpretation id="{EEB96A41-1403-4B24-BDE7-40D9B7A995B1}" emma:medium="tactile" emma:mode="ink">
              <msink:context xmlns:msink="http://schemas.microsoft.com/ink/2010/main" type="line" rotatedBoundingBox="9372,3759 15790,3715 15801,5341 9383,5385"/>
            </emma:interpretation>
          </emma:emma>
        </inkml:annotationXML>
        <inkml:traceGroup>
          <inkml:annotationXML>
            <emma:emma xmlns:emma="http://www.w3.org/2003/04/emma" version="1.0">
              <emma:interpretation id="{4109C8A6-065B-42B0-8C10-CB9FBCBEFEEC}" emma:medium="tactile" emma:mode="ink">
                <msink:context xmlns:msink="http://schemas.microsoft.com/ink/2010/main" type="inkWord" rotatedBoundingBox="9372,3758 9925,3755 9936,5381 9383,5385"/>
              </emma:interpretation>
              <emma:one-of disjunction-type="recognition" id="oneOf16">
                <emma:interpretation id="interp76" emma:lang="en-US" emma:confidence="0.5">
                  <emma:literal>)</emma:literal>
                </emma:interpretation>
                <emma:interpretation id="interp77" emma:lang="en-US" emma:confidence="0">
                  <emma:literal>,</emma:literal>
                </emma:interpretation>
                <emma:interpretation id="interp78" emma:lang="en-US" emma:confidence="0">
                  <emma:literal>}</emma:literal>
                </emma:interpretation>
                <emma:interpretation id="interp79" emma:lang="en-US" emma:confidence="0">
                  <emma:literal>.</emma:literal>
                </emma:interpretation>
                <emma:interpretation id="interp80" emma:lang="en-US" emma:confidence="0">
                  <emma:literal>;</emma:literal>
                </emma:interpretation>
              </emma:one-of>
            </emma:emma>
          </inkml:annotationXML>
          <inkml:trace contextRef="#ctx0" brushRef="#br1" timeOffset="306172.5743">-1625 3175,'-26'0,"52"0,-26 25,25-25,-25 25,26-25,-26 26,25-1,0 1,-25-1,26-25,-26 25,25-25,-25 26,26-1,-26 1,25-26,-25 25,25-25,-25 25,26-25,-26 26,25-26,-25 25,26 1,-26-1,25-25,-25 25,0 1,25-1,-25 1,26-26,-26 25,25 0,-25 1,26-1,-1 1,-25-1,25-25,-25 25,0 1,26-26,-26 25,0 1,0-1,0 0,25-25,-25 26,0-1,0 1,0-1,0 0,0 1,0-1,0 1,0-1,0 0,-25 1,25-1,-26-25,26 26,0-1,0 0,-25-25,25 26,0-1,0 1,-25-26,25 25,0 0,-26-25,26 26,-25-1,-1-25,26 26,-25-26,25 25,-25-25,25 25,0 1,-26-26,26 25,-25-25,25 26,-26-26,26 25,-25-25,25 25,-25-25,25 26,-26-26,26 25,-25-25,50-25,-25-1,26 1</inkml:trace>
        </inkml:traceGroup>
        <inkml:traceGroup>
          <inkml:annotationXML>
            <emma:emma xmlns:emma="http://www.w3.org/2003/04/emma" version="1.0">
              <emma:interpretation id="{03788264-D989-4507-91A0-5D52B24851C1}" emma:medium="tactile" emma:mode="ink">
                <msink:context xmlns:msink="http://schemas.microsoft.com/ink/2010/main" type="inkWord" rotatedBoundingBox="10463,4178 14195,3944 14250,4809 10517,5043">
                  <msink:destinationLink direction="with" ref="{C6775FB3-4FF0-4237-B99D-E8DF22BABFF2}"/>
                </msink:context>
              </emma:interpretation>
              <emma:one-of disjunction-type="recognition" id="oneOf17">
                <emma:interpretation id="interp81" emma:lang="en-US" emma:confidence="0.5">
                  <emma:literal>Non-bet</emma:literal>
                </emma:interpretation>
                <emma:interpretation id="interp82" emma:lang="en-US" emma:confidence="0">
                  <emma:literal>won-bet</emma:literal>
                </emma:interpretation>
                <emma:interpretation id="interp83" emma:lang="en-US" emma:confidence="0">
                  <emma:literal>Non-set</emma:literal>
                </emma:interpretation>
                <emma:interpretation id="interp84" emma:lang="en-US" emma:confidence="0">
                  <emma:literal>Non-pet</emma:literal>
                </emma:interpretation>
                <emma:interpretation id="interp85" emma:lang="en-US" emma:confidence="0">
                  <emma:literal>Noon-bet</emma:literal>
                </emma:interpretation>
              </emma:one-of>
            </emma:emma>
          </inkml:annotationXML>
          <inkml:trace contextRef="#ctx0" brushRef="#br1" timeOffset="306626.5104">-508 3911,'0'26,"0"24,0-24,0-1,0 1,0-1,0 0,0 1,0-1,0 1,0 24,0-24,0-1,0 1,0-1,0 0,0 1,0-1,26-76,-26 26</inkml:trace>
          <inkml:trace contextRef="#ctx0" brushRef="#br1" timeOffset="306980.1217">-457 3911,'0'0,"0"26,26-26,-1 25,0-25,1 51,-1-26,1 1,-1-1,0 0,1 1,-26-1,25-25,-25 26,26-26,-26 25,25-25,-25 25,25-25,-25-50,0 24,26 26,-26-25,0-1,0 1,0 0,0-1,0 1,0-1,0 1,0 0,-51-1,51 1,0-1,-25 1,25 0</inkml:trace>
          <inkml:trace contextRef="#ctx0" brushRef="#br1" timeOffset="307372.1987">77 3784,'-26'0,"26"51,0 0,0-26,0 1,0-1,0 0,0 26,0-25,0-1,0 0,51 1,-51-1,25 1,-25-1,26 0,25 1,-26-26,0 0,1 0,-1 0,-25-26,26 26,-26-25,25 0,-25-26,0 25,0 1,0 0,0-1,-51 1,51-1,-25 26,25-25,-26 25,26-25,-25 25,0 0,-1 0</inkml:trace>
          <inkml:trace contextRef="#ctx0" brushRef="#br1" timeOffset="307762.8702">585 3886,'0'0,"25"0,-25 51,25-26,-25 0,0 1,0-1,26-25,-26 26,0-1,0 0,25-25,-25 26,0-1,0 1,0-52,0 1,0-26,0 26,0-1,51 1,-51-1,25 1,26 0,-25 25,-1 0,0 0,1 0,-1 50,1-24,-1-26,-25 51,25-26,-25 0,26 1,-26-1,0 1,25-1,-25 0,0 1,26-26,-26 25</inkml:trace>
          <inkml:trace contextRef="#ctx0" brushRef="#br1" timeOffset="307955.4157">1194 4064,'26'0,"-1"0,0 0,-25-26,26 26,-1 0,1 0,-1 0,0 0,1-25,-1 25,1 0,-1 0,-25-26</inkml:trace>
          <inkml:trace contextRef="#ctx0" brushRef="#br1" timeOffset="308207.7414">1601 3708,'0'51,"0"-26,0 26,0-26,0 1,0-1,0 26,0-26,0 1,25-1,-25 1,0-1,25-25,-25 25,0 1,26-1,-26 1,0-1,25 0,-76-25</inkml:trace>
          <inkml:trace contextRef="#ctx0" brushRef="#br1" timeOffset="308460.6826">1677 3835,'0'0,"25"0,1 0,-1 0,0 0,1 0,-1 0,-25 25,26-25,-1 26,0-26,-25 51,26-51,-1 25,-25 0,0 1,26-1,-26 1,0-1,0 0,0 1,0-1,-51 1,51-1,-51 0,26-25,-1 26,1-1,-1-25,1 26,0-26,-1 0,1 0,-1 0,26-26,0-25</inkml:trace>
          <inkml:trace contextRef="#ctx0" brushRef="#br1" timeOffset="309019.7986">2083 3937,'26'0,"-26"25,25-25,0 0,1 0,-1-25,1 25,-26-26,25 26,0-25,1 25,-1-26,1 26,-1 0,0-25,1 0,-1 25,-25-26,0 1,0-1,0 1,-25 25,25-25,-26 25,1 0,0 0,-1 0,1 0,-1 0,1 0,25 25,-25-25,25 25,-26-25,26 51,-25-51,25 26,0-1,0 0,-26 1,26-1,0 1,0-1,0 0,0 1,0-1,51-25,-51 26,26-1,-1 0,0 1,1-26,-1 0,1 0,-1 25,0-25,1 0,-1 0,1 0,-1-51,0 51</inkml:trace>
          <inkml:trace contextRef="#ctx0" brushRef="#br1" timeOffset="309339.9424">2896 3378,'0'0,"0"51,25-1,-25-24,0-1,0 1,26 24,-26-24,0-1,0 26,0-26,0 26,0-25,0-1,25 26,-25-26,0 26,0-26,0 1,0-1,0 1,0-1,26 0,-26 1,0-1,25-25,-25 26,25-26,-25 25,26-25,-1 0,1 0,-1 0,-25-51</inkml:trace>
          <inkml:trace contextRef="#ctx0" brushRef="#br1" timeOffset="309540.4066">2972 3937,'51'-26,"-26"26,-25-25,51 25,-25-26,-1 1,0 25,1-25</inkml:trace>
        </inkml:traceGroup>
        <inkml:traceGroup>
          <inkml:annotationXML>
            <emma:emma xmlns:emma="http://www.w3.org/2003/04/emma" version="1.0">
              <emma:interpretation id="{41E1F585-3335-407D-9747-8DC1877CEBC8}" emma:medium="tactile" emma:mode="ink">
                <msink:context xmlns:msink="http://schemas.microsoft.com/ink/2010/main" type="inkWord" rotatedBoundingBox="15236,4192 15793,4188 15799,5053 15242,5057"/>
              </emma:interpretation>
              <emma:one-of disjunction-type="recognition" id="oneOf18">
                <emma:interpretation id="interp86" emma:lang="en-US" emma:confidence="0.5">
                  <emma:literal>&lt;</emma:literal>
                </emma:interpretation>
                <emma:interpretation id="interp87" emma:lang="en-US" emma:confidence="0">
                  <emma:literal>(</emma:literal>
                </emma:interpretation>
                <emma:interpretation id="interp88" emma:lang="en-US" emma:confidence="0">
                  <emma:literal>.</emma:literal>
                </emma:interpretation>
                <emma:interpretation id="interp89" emma:lang="en-US" emma:confidence="0">
                  <emma:literal>h</emma:literal>
                </emma:interpretation>
                <emma:interpretation id="interp90" emma:lang="en-US" emma:confidence="0">
                  <emma:literal>a</emma:literal>
                </emma:interpretation>
              </emma:one-of>
            </emma:emma>
          </inkml:annotationXML>
          <inkml:trace contextRef="#ctx0" brushRef="#br1" timeOffset="292578.6624">4674 3657,'0'-25,"0"-1,-51 26,51 51,-25-25,25-1,-26 0,1 26,0-25,-1-1,1 26,-1-26,1 26,0-26,-1 1,1-1,-1 1,1-1,25 0,-25-25,-1 26,26-1,-25-25,50 0,1 0,-26-25,25 25,0 0,1 0,-1 0,-25 51,26-51,-1 0,0 25,1-25,-1 25,1-25,-1 26,0-1,1 1,-1-26,1 25,-1 0,0 1,1-26,-26 25,25-25,-25 26,26-26,-26 25</inkml:trace>
        </inkml:traceGroup>
      </inkml:traceGroup>
    </inkml:traceGroup>
  </inkml:traceGroup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5:20.66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5C4167-6D62-4E5F-B96E-4573754C0318}" emma:medium="tactile" emma:mode="ink">
          <msink:context xmlns:msink="http://schemas.microsoft.com/ink/2010/main" type="inkDrawing" rotatedBoundingBox="16916,1856 22025,2059 22020,2203 16911,2000" semanticType="strikethrough" shapeName="Other">
            <msink:sourceLink direction="with" ref="{79DA8460-8A23-46BA-B5AC-939A7EC8CF69}"/>
          </msink:context>
        </emma:interpretation>
      </emma:emma>
    </inkml:annotationXML>
    <inkml:trace contextRef="#ctx0" brushRef="#br0">0 0,'0'0,"26"0,-1 0,0 25,1 1,-26-1,25-25,1 26,-1-26,0 0,1 0,-26 25,25-25,1 0,-1 0,0 0,1 0,-1 0,1 0,-1 0,0-25,1 25,-1 0,1 0,-1 0,0 0,1 0,-1 0,1 0,-1 0,0 0,1 0,-1 0,1 0,-1 0,0 0,1 0,-1 0,1 0,-1 0,0 0,1 0,-1 0,1 0,-1 0,0 0,1 0,-1 0,1 0,-1 0,0 0,1 0,-1 0,1 0,-1 0,0 0,1 0,-1 0,1 0,-1 0,0 0,1 0,-1 0,1 0,-1 0,0 0,1 0,-1 0,1 0,-1 0,0 0,1 0,-1 0,1 0,-1 0,0 0,1 0,-1 0,1 0,-1 0,0 0,1 0,-1 0,1 0,-1 0,26 0,-26 0,1 0,-1 0,0 0,1 0,-1 0,1 0,24 0,-24 0,-1 0,1 0,-1 0,0 0,26 0,-25 0,-1 0,0 0,26 0,-25 0,-1 0,0 0,26 0,-25 0,-1 0,0 0,1 0,25 0,-26 0,0 0,1 0,-1 0,1 0,-1 0,0 0,1 25,-1-25,1 0,-1 0,0 0,1 0,-1 0,1 0,-1 0,0 0,1 25,-1-25,1 0,-1 0,0 0,1 0,-1 0,1 0,-1 0,0 0,1 0,-1 0,1 0,-1 0,-25 26,25-26,1 0,-1 0,1 0,-1 0,0 0,1 0,-1 25,1-25,-1 0,0 0,1 0,-1 0,1 0,-1 0,0 0,1 26,-1-26,1 0,-1 0,0 0,1 0,-1 0,1 0,-1 0,-25 25,25-25,1 0,-1 0,1 25,-1-25,0 0,1 0,-1 0,1 0,-1 26,0-26,1 0,-1 0,1 0,-1 0,0 0,1 0,-1 0,1 0,-1 0,0 0,1 0,-1 0,1 0,-1 0,-25-26,25 26,1 0,-1 0,1 0</inkml:trace>
  </inkml:traceGroup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4:20.68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5578C9A-DA86-4754-A7C4-3582A1E1080D}" emma:medium="tactile" emma:mode="ink">
          <msink:context xmlns:msink="http://schemas.microsoft.com/ink/2010/main" type="inkDrawing" rotatedBoundingBox="19304,3505 20294,3505 20294,3520 19304,3520" semanticType="underline" shapeName="Other">
            <msink:sourceLink direction="with" ref="{6B92B74C-B887-4E34-BE19-69AEA01102C6}"/>
          </msink:context>
        </emma:interpretation>
      </emma:emma>
    </inkml:annotationXML>
    <inkml:trace contextRef="#ctx0" brushRef="#br0">8281 2921,'25'0,"1"0,-1 0,0 0,1 0,-1 0,1 0,-1 0,0 0,1 0,-1 0,1 0,-1 0,0 0,1 0,-1 0,1 0,-1 0,0 0,1 0,-1 0,1 0,-1 0,0 0,1 0,-1 0,1 0,-1 0,0 0,1 0,-1 0,1 0,-1 0,0 0,1 0,-1 0,1 0,-1 0,0 0,-50 0</inkml:trace>
  </inkml:traceGroup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6:54.94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6775FB3-4FF0-4237-B99D-E8DF22BABFF2}" emma:medium="tactile" emma:mode="ink">
          <msink:context xmlns:msink="http://schemas.microsoft.com/ink/2010/main" type="inkDrawing" rotatedBoundingBox="11328,6270 11581,8582 11538,8586 11286,6274" semanticType="callout" shapeName="Other">
            <msink:sourceLink direction="with" ref="{DC2FD912-D13C-4326-A84C-975AB0D647AD}"/>
            <msink:sourceLink direction="with" ref="{03788264-D989-4507-91A0-5D52B24851C1}"/>
          </msink:context>
        </emma:interpretation>
      </emma:emma>
    </inkml:annotationXML>
    <inkml:trace contextRef="#ctx0" brushRef="#br0">25 51,'0'0,"0"-25,-25 25,25-26,0 77,0 0,0 0,25-26,-25 26,0 25,26-25,-26 25,25 0,-25 0,25 26,-25-26,0 26,26 25,-26-26,25 1,-25 0,26-1,-26 1,0-1,25-24,-25-1,0 0,25 0,-25-25,0 0,0 0,0-1,0 1,0-25,0-1,26 0,-26 1,0-1,0 1,0-77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33:49.399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AC816A8-6D62-43BD-A244-A7FCA33EBA4E}" emma:medium="tactile" emma:mode="ink">
          <msink:context xmlns:msink="http://schemas.microsoft.com/ink/2010/main" type="writingRegion" rotatedBoundingBox="696,285 23668,637 23411,17394 439,17043"/>
        </emma:interpretation>
      </emma:emma>
    </inkml:annotationXML>
    <inkml:traceGroup>
      <inkml:annotationXML>
        <emma:emma xmlns:emma="http://www.w3.org/2003/04/emma" version="1.0">
          <emma:interpretation id="{14CC19B8-2EB9-48FE-8936-FEFDF345C9E7}" emma:medium="tactile" emma:mode="ink">
            <msink:context xmlns:msink="http://schemas.microsoft.com/ink/2010/main" type="paragraph" rotatedBoundingBox="879,268 8860,450 8823,2052 842,18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FA6CE4-C26A-4016-9EAD-A128B5DC3B2F}" emma:medium="tactile" emma:mode="ink">
              <msink:context xmlns:msink="http://schemas.microsoft.com/ink/2010/main" type="inkBullet" rotatedBoundingBox="867,804 1255,813 1241,1449 852,1440"/>
            </emma:interpretation>
            <emma:one-of disjunction-type="recognition" id="oneOf0">
              <emma:interpretation id="interp0" emma:lang="en-US" emma:confidence="1">
                <emma:literal>"</emma:literal>
              </emma:interpretation>
              <emma:interpretation id="interp1" emma:lang="en-US" emma:confidence="0">
                <emma:literal>,</emma:literal>
              </emma:interpretation>
              <emma:interpretation id="interp2" emma:lang="en-US" emma:confidence="0">
                <emma:literal>i</emma:literal>
              </emma:interpretation>
              <emma:interpretation id="interp3" emma:lang="en-US" emma:confidence="0">
                <emma:literal>1</emma:literal>
              </emma:interpretation>
              <emma:interpretation id="interp4" emma:lang="en-US" emma:confidence="0">
                <emma:literal>Y</emma:literal>
              </emma:interpretation>
            </emma:one-of>
          </emma:emma>
        </inkml:annotationXML>
        <inkml:trace contextRef="#ctx0" brushRef="#br0">-4191-329,'0'0,"26"0,-26 51,25-26,-25 1,0 25,25-26,-25 26,0 0,0-26,0 26,0 0,0-26,0 26,0-26,-50 26,50-26,-51 1,25-1</inkml:trace>
        <inkml:trace contextRef="#ctx0" brushRef="#br0" timeOffset="-185.7969">-4496-151,'0'25,"26"26,-26 0,0-26,0 1,0-1,25 1,-25-1,0 0,0 1</inkml:trace>
      </inkml:traceGroup>
      <inkml:traceGroup>
        <inkml:annotationXML>
          <emma:emma xmlns:emma="http://www.w3.org/2003/04/emma" version="1.0">
            <emma:interpretation id="{42D3762C-7B00-423C-A6FB-DA6C8A405B4D}" emma:medium="tactile" emma:mode="ink">
              <msink:context xmlns:msink="http://schemas.microsoft.com/ink/2010/main" type="line" rotatedBoundingBox="1664,286 8860,450 8823,2052 1627,1888"/>
            </emma:interpretation>
          </emma:emma>
        </inkml:annotationXML>
        <inkml:traceGroup>
          <inkml:annotationXML>
            <emma:emma xmlns:emma="http://www.w3.org/2003/04/emma" version="1.0">
              <emma:interpretation id="{2920FCC5-000A-467C-9D4B-0B64EBBFA74F}" emma:medium="tactile" emma:mode="ink">
                <msink:context xmlns:msink="http://schemas.microsoft.com/ink/2010/main" type="inkWord" rotatedBoundingBox="1657,568 2505,587 2488,1295 1641,1276"/>
              </emma:interpretation>
              <emma:one-of disjunction-type="recognition" id="oneOf1">
                <emma:interpretation id="interp5" emma:lang="en-US" emma:confidence="0.5">
                  <emma:literal>$</emma:literal>
                </emma:interpretation>
                <emma:interpretation id="interp6" emma:lang="en-US" emma:confidence="0">
                  <emma:literal>)</emma:literal>
                </emma:interpretation>
                <emma:interpretation id="interp7" emma:lang="en-US" emma:confidence="0">
                  <emma:literal>+</emma:literal>
                </emma:interpretation>
                <emma:interpretation id="interp8" emma:lang="en-US" emma:confidence="0">
                  <emma:literal>8</emma:literal>
                </emma:interpretation>
                <emma:interpretation id="interp9" emma:lang="en-US" emma:confidence="0">
                  <emma:literal>6</emma:literal>
                </emma:interpretation>
              </emma:one-of>
            </emma:emma>
          </inkml:annotationXML>
          <inkml:trace contextRef="#ctx0" brushRef="#br0" timeOffset="-5596.1181">-2972-405,'0'-25,"0"-1,0 1,0-1,-25 26,25-25,-25 0,-1 25,26 25,-25-25,25 51,0-26,-26 26,26-26,-25 1,25 25,0-26,0 26,0-26,0 26,0-26,0 1,0 25,0-26,0 0,25 1,-25-1,51 1,-51-1,51-25,-26 25,26-25,-25 26,-1-26</inkml:trace>
          <inkml:trace contextRef="#ctx0" brushRef="#br0" timeOffset="-5883.2482">-3708-202,'0'-25,"0"-1,0 1,25 0,1 25,-26-26,25 26,0-25,1 25,-1 0,1 0,-1-26,0 26,1 0,-1 0,1 0,-1 0,0 0,-25 51,26-51,-26 26,25-26,-25 25,26-25,-26 51,0-26,0 1,0-1,0 0,0 1,-26-26,26 25,-51 1,26-26,0 25,-26-25,25 25,1-25,0 0,-26 26,25-26,1 0,0 25,-1-25,26-25</inkml:trace>
        </inkml:traceGroup>
        <inkml:traceGroup>
          <inkml:annotationXML>
            <emma:emma xmlns:emma="http://www.w3.org/2003/04/emma" version="1.0">
              <emma:interpretation id="{6CC86BF4-E7E8-493E-90E2-742FEE69E8BD}" emma:medium="tactile" emma:mode="ink">
                <msink:context xmlns:msink="http://schemas.microsoft.com/ink/2010/main" type="inkWord" rotatedBoundingBox="3479,327 3581,329 3544,1932 3442,1929"/>
              </emma:interpretation>
              <emma:one-of disjunction-type="recognition" id="oneOf2">
                <emma:interpretation id="interp10" emma:lang="en-US" emma:confidence="0.5">
                  <emma:literal>,</emma:literal>
                </emma:interpretation>
                <emma:interpretation id="interp11" emma:lang="en-US" emma:confidence="0">
                  <emma:literal>l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|</emma:literal>
                </emma:interpretation>
                <emma:interpretation id="interp14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-5097.114">-1778-811,'0'0,"-25"0,25 50,0 1,-26 0,26 0,0 0,0 25,-25 0,25 0,0 26,0-26,-25 0,25 26,0-26,0 0,0 0,-26-25,26 25,0-25,0 0,0 0,0-26,0 26,0-26,0 1,0-1,0 1,0-1,0 0,0 1</inkml:trace>
        </inkml:traceGroup>
        <inkml:traceGroup>
          <inkml:annotationXML>
            <emma:emma xmlns:emma="http://www.w3.org/2003/04/emma" version="1.0">
              <emma:interpretation id="{465566BA-970E-498C-910D-1D0C00625189}" emma:medium="tactile" emma:mode="ink">
                <msink:context xmlns:msink="http://schemas.microsoft.com/ink/2010/main" type="inkWord" rotatedBoundingBox="4299,598 5191,618 5170,1537 4278,1517"/>
              </emma:interpretation>
              <emma:one-of disjunction-type="recognition" id="oneOf3">
                <emma:interpretation id="interp15" emma:lang="en-US" emma:confidence="0.5">
                  <emma:literal>#</emma:literal>
                </emma:interpretation>
                <emma:interpretation id="interp16" emma:lang="en-US" emma:confidence="0">
                  <emma:literal>*</emma:literal>
                </emma:interpretation>
                <emma:interpretation id="interp17" emma:lang="en-US" emma:confidence="0">
                  <emma:literal>#I</emma:literal>
                </emma:interpretation>
                <emma:interpretation id="interp18" emma:lang="en-US" emma:confidence="0">
                  <emma:literal>#U</emma:literal>
                </emma:interpretation>
                <emma:interpretation id="interp19" emma:lang="en-US" emma:confidence="0">
                  <emma:literal>#A</emma:literal>
                </emma:interpretation>
              </emma:one-of>
            </emma:emma>
          </inkml:annotationXML>
          <inkml:trace contextRef="#ctx0" brushRef="#br0" timeOffset="-3645.7677">-1041-151,'-26'0,"26"-25,0-1,51 26,0 0,-26-25,26 25,-25-26,24 26,1-25,0 25,25-25,-25 25,0-26,0 26,-1-25,1 25,0 0,-26 0,26 0,-25-26,-1 26,0 0</inkml:trace>
          <inkml:trace contextRef="#ctx0" brushRef="#br0" timeOffset="-3353.7503">-990-75,'-26'0,"52"0,24 0,-24 0,25 0,-26 0,0 0,1 0,25 0,-26 0,0 0,26 0,-25 0,24 0,-24 0,-1 0,26 0,-26 0,26 0,-25 0,-1 0,0 0,1 0,-1 0,1 0,-1 0,0 0</inkml:trace>
          <inkml:trace contextRef="#ctx0" brushRef="#br0" timeOffset="-4154.0588">-813-507,'0'26,"0"-1,0 1,0-1,0 26,0-26,0 1,0 24,0 1,0 0,0 0,0 0,0-1,0-24,-25 25,25-1,0-24,0 25,0-26,0 0,0 1,0-1,0 1,0-1,0 0</inkml:trace>
          <inkml:trace contextRef="#ctx0" brushRef="#br0" timeOffset="-3897.1247">-609-507,'0'-25,"25"25,0 51,-25 0,26-1,-26 1,0 0,0 0,25 0,-25-1,0 27,0-27,0 1,0 0,0-26,0 26,0-25,0 24,0-24,0-1,0 1,0-1</inkml:trace>
        </inkml:traceGroup>
        <inkml:traceGroup>
          <inkml:annotationXML>
            <emma:emma xmlns:emma="http://www.w3.org/2003/04/emma" version="1.0">
              <emma:interpretation id="{CBE4B6BA-19B7-4A46-A872-248742D23A39}" emma:medium="tactile" emma:mode="ink">
                <msink:context xmlns:msink="http://schemas.microsoft.com/ink/2010/main" type="inkWord" rotatedBoundingBox="5366,1132 5900,1145 5882,1929 5348,1916"/>
              </emma:interpretation>
              <emma:one-of disjunction-type="recognition" id="oneOf4">
                <emma:interpretation id="interp20" emma:lang="en-US" emma:confidence="0.5">
                  <emma:literal>?</emma:literal>
                </emma:interpretation>
                <emma:interpretation id="interp21" emma:lang="en-US" emma:confidence="0">
                  <emma:literal>.</emma:literal>
                </emma:interpretation>
                <emma:interpretation id="interp22" emma:lang="en-US" emma:confidence="0">
                  <emma:literal>(</emma:literal>
                </emma:interpretation>
                <emma:interpretation id="interp23" emma:lang="en-US" emma:confidence="0">
                  <emma:literal>C</emma:literal>
                </emma:interpretation>
                <emma:interpretation id="interp24" emma:lang="en-US" emma:confidence="0">
                  <emma:literal>!</emma:literal>
                </emma:interpretation>
              </emma:one-of>
            </emma:emma>
          </inkml:annotationXML>
          <inkml:trace contextRef="#ctx0" brushRef="#br0" timeOffset="-2881.1719">483 103,'-26'0,"26"-51,-25 26,0 25,25-26,-26 26,1 0,-1 0,1 0,0 26,-1-26,1 51,-1-26,1 0,0 1,-1-1,1 1,-1-1,1 0,0 1,25-1,-26 1,26-1,51-25,-26 0,26-25,-25 25,-1-26,0 26,26-51,-25 51,-26-25,25 0,0 25,1 0,-26-26,25 26,-25-25,26 25,-1 0,-25 51,0-26,25 0,-25 1,26-1,-26 1,25-26,1 0</inkml:trace>
          <inkml:trace contextRef="#ctx0" brushRef="#br0" timeOffset="-13841.1341">76 763</inkml:trace>
        </inkml:traceGroup>
        <inkml:traceGroup>
          <inkml:annotationXML>
            <emma:emma xmlns:emma="http://www.w3.org/2003/04/emma" version="1.0">
              <emma:interpretation id="{398B47DD-3A88-4ADB-BDA1-33DDA1008A26}" emma:medium="tactile" emma:mode="ink">
                <msink:context xmlns:msink="http://schemas.microsoft.com/ink/2010/main" type="inkWord" rotatedBoundingBox="6324,905 6813,916 6806,1250 6317,1239"/>
              </emma:interpretation>
              <emma:one-of disjunction-type="recognition" id="oneOf5">
                <emma:interpretation id="interp25" emma:lang="en-US" emma:confidence="0.5">
                  <emma:literal>=</emma:literal>
                </emma:interpretation>
                <emma:interpretation id="interp26" emma:lang="en-US" emma:confidence="0">
                  <emma:literal>.</emma:literal>
                </emma:interpretation>
                <emma:interpretation id="interp27" emma:lang="en-US" emma:confidence="0">
                  <emma:literal>-</emma:literal>
                </emma:interpretation>
                <emma:interpretation id="interp28" emma:lang="en-US" emma:confidence="0">
                  <emma:literal>I</emma:literal>
                </emma:interpretation>
                <emma:interpretation id="interp29" emma:lang="en-US" emma:confidence="0">
                  <emma:literal>_</emma:literal>
                </emma:interpretation>
              </emma:one-of>
            </emma:emma>
          </inkml:annotationXML>
          <inkml:trace contextRef="#ctx0" brushRef="#br0" timeOffset="-2448.4046">1118 78,'25'0,"1"0,-26 25,25-25,0 0,1 0,-1 0,1 0,24 0,-24 0,-1 0,1 0,-1-25</inkml:trace>
          <inkml:trace contextRef="#ctx0" brushRef="#br0" timeOffset="-2644.6141">965-176,'0'-26,"51"26,0 0,-26 0,1 0,25-25,-26 25,26 0,-26 0,26 0,-26 0</inkml:trace>
        </inkml:traceGroup>
        <inkml:traceGroup>
          <inkml:annotationXML>
            <emma:emma xmlns:emma="http://www.w3.org/2003/04/emma" version="1.0">
              <emma:interpretation id="{E76CDB4B-6984-4868-9613-11F5EFAE6C72}" emma:medium="tactile" emma:mode="ink">
                <msink:context xmlns:msink="http://schemas.microsoft.com/ink/2010/main" type="inkWord" rotatedBoundingBox="7147,470 7988,489 7966,1485 7124,1466"/>
              </emma:interpretation>
              <emma:one-of disjunction-type="recognition" id="oneOf6">
                <emma:interpretation id="interp30" emma:lang="en-US" emma:confidence="0.5">
                  <emma:literal>¥</emma:literal>
                </emma:interpretation>
                <emma:interpretation id="interp31" emma:lang="en-US" emma:confidence="0">
                  <emma:literal>H</emma:literal>
                </emma:interpretation>
                <emma:interpretation id="interp32" emma:lang="en-US" emma:confidence="0">
                  <emma:literal>#</emma:literal>
                </emma:interpretation>
                <emma:interpretation id="interp33" emma:lang="en-US" emma:confidence="0">
                  <emma:literal>*</emma:literal>
                </emma:interpretation>
                <emma:interpretation id="interp34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-2141.2777">2032-456,'0'0,"0"-25,0 76,0-1,0-24,0 25,0-1,0 1,0-25,0 24,0 1,0 0,0 0,0-26,26 26,-26-26,0 26,0-25,0-1,0 0,0 1,0-1,0 1</inkml:trace>
          <inkml:trace contextRef="#ctx0" brushRef="#br0" timeOffset="-1888.742">2312-634,'0'-25,"0"50,0 26,0 0,0-26,0 26,25 0,-25 0,0 0,51 25,-51-25,0-1,0-24,25 25,-25-1,0-24,0-1,26 1,-26-1,0 0,0 1</inkml:trace>
          <inkml:trace contextRef="#ctx0" brushRef="#br0" timeOffset="-1657.9273">1778-176,'0'-26,"26"26,-26-25,50 25,-24 0,-1 0,1 0,24-26,1 26,-25 0,24 0,-24 0,25-25,-26 25,26 0,-26 0,26 0,-26 0,1 0,-1 0,1 0</inkml:trace>
          <inkml:trace contextRef="#ctx0" brushRef="#br0" timeOffset="-1437.1181">1905 1,'0'0,"-25"26,-1-26,52 0,-1 0,51 0,-50 0,-1 0,26 0,-26 0,26 0,-25 0,24 0,-24 0,25-26,-26 26,26 0,0 0,-26-25,0 25,26 0,-25 0,-1 0,0-25</inkml:trace>
        </inkml:traceGroup>
        <inkml:traceGroup>
          <inkml:annotationXML>
            <emma:emma xmlns:emma="http://www.w3.org/2003/04/emma" version="1.0">
              <emma:interpretation id="{5DEE9478-1794-43E1-8692-30B86A590DC2}" emma:medium="tactile" emma:mode="ink">
                <msink:context xmlns:msink="http://schemas.microsoft.com/ink/2010/main" type="inkWord" rotatedBoundingBox="8482,965 8848,973 8835,1504 8470,1495"/>
              </emma:interpretation>
              <emma:one-of disjunction-type="recognition" id="oneOf7">
                <emma:interpretation id="interp35" emma:lang="en-US" emma:confidence="0.5">
                  <emma:literal>b</emma:literal>
                </emma:interpretation>
                <emma:interpretation id="interp36" emma:lang="en-US" emma:confidence="0">
                  <emma:literal>.</emma:literal>
                </emma:interpretation>
                <emma:interpretation id="interp37" emma:lang="en-US" emma:confidence="0">
                  <emma:literal>be</emma:literal>
                </emma:interpretation>
                <emma:interpretation id="interp38" emma:lang="en-US" emma:confidence="0">
                  <emma:literal>by</emma:literal>
                </emma:interpretation>
                <emma:interpretation id="interp39" emma:lang="en-US" emma:confidence="0">
                  <emma:literal>bc</emma:literal>
                </emma:interpretation>
              </emma:one-of>
            </emma:emma>
          </inkml:annotationXML>
          <inkml:trace contextRef="#ctx0" brushRef="#br0" timeOffset="-901.0135">3124-176,'0'0,"0"25,0 0,0 1,26-1,-26 26,0-26,0 1,0 25,0-26,25 0,-25 1,0-1,0 1,0-1,0 0,0 1,0-1,0 1,0-52,0-25,0 26,0 0,0-1,26 1,24-1,-50 1,26 0,-1 25,1-26,-1 26,0 0,1 0,-1 0,1 0,-26 26,25-26,-25 50,0-24,0-1,0 1,0-1,-51 0,51 1,-25-26,25 25,-51-25,51 26,-51-26,51 25,-25-25,-1 0,1 0,0 0</inkml:trace>
        </inkml:traceGroup>
      </inkml:traceGroup>
    </inkml:traceGroup>
    <inkml:traceGroup>
      <inkml:annotationXML>
        <emma:emma xmlns:emma="http://www.w3.org/2003/04/emma" version="1.0">
          <emma:interpretation id="{D09C41D2-B30A-4C56-83A2-F1FF8BCDDF3C}" emma:medium="tactile" emma:mode="ink">
            <msink:context xmlns:msink="http://schemas.microsoft.com/ink/2010/main" type="paragraph" rotatedBoundingBox="3838,2547 20296,1609 20363,2779 3905,371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ECF1015-448B-40BA-85C2-016E9D784B39}" emma:medium="tactile" emma:mode="ink">
              <msink:context xmlns:msink="http://schemas.microsoft.com/ink/2010/main" type="line" rotatedBoundingBox="3838,2547 20296,1609 20363,2779 3905,3718"/>
            </emma:interpretation>
          </emma:emma>
        </inkml:annotationXML>
        <inkml:traceGroup>
          <inkml:annotationXML>
            <emma:emma xmlns:emma="http://www.w3.org/2003/04/emma" version="1.0">
              <emma:interpretation id="{440C8ADA-CC0D-4149-AD3B-525F9D01323A}" emma:medium="tactile" emma:mode="ink">
                <msink:context xmlns:msink="http://schemas.microsoft.com/ink/2010/main" type="inkWord" rotatedBoundingBox="3885,3378 4367,3350 4370,3401 3888,3428"/>
              </emma:interpretation>
              <emma:one-of disjunction-type="recognition" id="oneOf8">
                <emma:interpretation id="interp40" emma:lang="en-US" emma:confidence="0.5">
                  <emma:literal>_</emma:literal>
                </emma:interpretation>
                <emma:interpretation id="interp41" emma:lang="en-US" emma:confidence="0">
                  <emma:literal>-</emma:literal>
                </emma:interpretation>
                <emma:interpretation id="interp42" emma:lang="en-US" emma:confidence="0">
                  <emma:literal>~</emma:literal>
                </emma:interpretation>
                <emma:interpretation id="interp43" emma:lang="en-US" emma:confidence="0">
                  <emma:literal>.</emma:literal>
                </emma:interpretation>
                <emma:interpretation id="interp4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15577.7107">-1473 2237,'25'0,"1"0,-1 25,1-25,-1 0,0 0,1 0,-1 0,1 0,-1 0,0 0,1 0,-1 0,1 0,-1 0,0 0,1 0,-1 0,-25-25,26 25</inkml:trace>
        </inkml:traceGroup>
        <inkml:traceGroup>
          <inkml:annotationXML>
            <emma:emma xmlns:emma="http://www.w3.org/2003/04/emma" version="1.0">
              <emma:interpretation id="{AA1088DA-0471-4131-B408-0505414A4615}" emma:medium="tactile" emma:mode="ink">
                <msink:context xmlns:msink="http://schemas.microsoft.com/ink/2010/main" type="inkWord" rotatedBoundingBox="13071,2021 17655,1759 17707,2681 13124,2943"/>
              </emma:interpretation>
              <emma:one-of disjunction-type="recognition" id="oneOf9">
                <emma:interpretation id="interp45" emma:lang="en-US" emma:confidence="0.5">
                  <emma:literal>X-bet</emma:literal>
                </emma:interpretation>
                <emma:interpretation id="interp46" emma:lang="en-US" emma:confidence="0">
                  <emma:literal>x-set</emma:literal>
                </emma:interpretation>
                <emma:interpretation id="interp47" emma:lang="en-US" emma:confidence="0">
                  <emma:literal>x-bet</emma:literal>
                </emma:interpretation>
                <emma:interpretation id="interp48" emma:lang="en-US" emma:confidence="0.5">
                  <emma:literal>X -Diet</emma:literal>
                </emma:interpretation>
                <emma:interpretation id="interp49" emma:lang="en-US" emma:confidence="0">
                  <emma:literal>X -bet</emma:literal>
                </emma:interpretation>
              </emma:one-of>
            </emma:emma>
          </inkml:annotationXML>
          <inkml:trace contextRef="#ctx0" brushRef="#br1" timeOffset="56338.7668">11964 738,'0'0,"0"-25,25 25,-25 50,25-24,-25 25,0-26,0 0,0 26,0 0,0 0,0-26,0 26,0 0,0 0,0-1,0-24,0 25,0-26,0 0,0 26,0-25,0-1,0 0,51 1,-25-26,24 0,-24 0</inkml:trace>
          <inkml:trace contextRef="#ctx0" brushRef="#br1" timeOffset="55614.9542">10567 967,'0'-26,"0"1,0-1,50 1,-24 25,25-25,-26 25,0 0,1-26,25 26,-26 0,26 0,-26 0,1 0,-1 0,0 0,1 0,-1 26,1-26,-26 50,25-24,-25-1,0 1,0-1,0 26,0-26,0 26,0-26,0 26,-25-25,25-1,-51 26,51-26,-26 1,1-1,0 0,-1-25,1 26,-26-1,26 1,-1-26,1 25,-26-25,26 0,-1 0,-25 25,26-25,0 0,-1 0,1 0,-1 0,1 0,25-25,0-26</inkml:trace>
          <inkml:trace contextRef="#ctx0" brushRef="#br1" timeOffset="51242.8763">8966 1678,'0'-26,"26"26,-1 0,1 0,-26-25,25 25,0 0,1-25,-1 25,1 0,-26-26,25 26,0 0,1 0,-26-25,25 25,1 0,-1 0,0-26,1 26,-1 0,1-25,-1 25,0 0,-25-25,26 25,-1 0,1-26,-1 26,0-25,1 25,-1 0,1-26,-1 26,0-25,1 25,-1 0,1 0,-1-25,0 25,1 0,-1 0,1-26,-1 26,0 0,1 0,-1 0,-25-25,26 25,-1 0</inkml:trace>
          <inkml:trace contextRef="#ctx0" brushRef="#br1" timeOffset="55244.8831">10795 865,'0'-25,"0"50,0 0,0 1,0-1,0 1,0-1,0 0,0 1,0-1,26 1,-26-1,0 0,0 1,0-1,0 1,0-1,0 0,0 1,-26-26</inkml:trace>
          <inkml:trace contextRef="#ctx0" brushRef="#br1" timeOffset="56522.7568">11887 1195,'-25'-25,"25"-1,51 26,-51-25,51 25,-26-25,26-1,0 26,-26 0,26-25,0 25,-26 0,26-26,-26 26</inkml:trace>
          <inkml:trace contextRef="#ctx0" brushRef="#br1" timeOffset="56066.3491">11278 1195,'-51'0,"102"0,0-25,-26 25,0-26,1 26,-1-25,1 25,-1 0,0-25,1 25,-1 0,1 0,-1-26,0 26,1 0,-26-25,0-1,0 1,0 0,0-1,-26 1,-24-1,24 26,26-25,-51 25,26 0,0 0,-1 0,26 51,-25-51,25 25,-26 1,1 24,25-24,0-1,-25 26,25-26,0 26,0-25,0 24,0-24,0 25,0-26,0 0,0 1,25-1,-25 1,25-26,-25 25,51 0,-25-25,-26 26,25-26,0 0,1 0,-1 0</inkml:trace>
          <inkml:trace contextRef="#ctx0" brushRef="#br0" timeOffset="11383.9682">7722 1043,'0'-26,"0"1,0 0,0-1,0 1,25 25,-25-26,26 26,-1 26,0-26,-25 51,26-51,-1 25,-25 0,26 1,-1-1,0 26,1-26,-1 1,-25-1,26 1,-26-1,0 0,25 1,-25-1,0 1,-25-26</inkml:trace>
          <inkml:trace contextRef="#ctx0" brushRef="#br0" timeOffset="11146.6918">8001 1017,'0'-25,"0"0,0-1,0 1,0-1,0 1,-25 25,25 51,0-26,-51 1,51-1,-25 0,25 1,-26-1,26 1,-25-1,25 0,-26 1,26-1,0 1,-25-26,25 25,0-76</inkml:trace>
        </inkml:traceGroup>
        <inkml:traceGroup>
          <inkml:annotationXML>
            <emma:emma xmlns:emma="http://www.w3.org/2003/04/emma" version="1.0">
              <emma:interpretation id="{70786E41-344F-47D3-9887-DBCA8C0442F6}" emma:medium="tactile" emma:mode="ink">
                <msink:context xmlns:msink="http://schemas.microsoft.com/ink/2010/main" type="inkWord" rotatedBoundingBox="18258,1941 20308,1824 20363,2779 18313,2896"/>
              </emma:interpretation>
              <emma:one-of disjunction-type="recognition" id="oneOf10">
                <emma:interpretation id="interp50" emma:lang="en-US" emma:confidence="0.5">
                  <emma:literal>PDA</emma:literal>
                </emma:interpretation>
                <emma:interpretation id="interp51" emma:lang="en-US" emma:confidence="0.5">
                  <emma:literal>PD H</emma:literal>
                </emma:interpretation>
                <emma:interpretation id="interp52" emma:lang="en-US" emma:confidence="0.5">
                  <emma:literal>P DA</emma:literal>
                </emma:interpretation>
                <emma:interpretation id="interp53" emma:lang="en-US" emma:confidence="0">
                  <emma:literal>p DA</emma:literal>
                </emma:interpretation>
                <emma:interpretation id="interp54" emma:lang="en-US" emma:confidence="0">
                  <emma:literal>p H</emma:literal>
                </emma:interpretation>
              </emma:one-of>
            </emma:emma>
          </inkml:annotationXML>
          <inkml:trace contextRef="#ctx0" brushRef="#br1" timeOffset="56835.5333">12903 840,'51'0,"-51"50,0 1,0-25,0 24,0 1,0 0,0 0,26 0,-26-1,0 1,0 0,0 0,0 0,0-26,0 26,0-26,0 26,0-26,0 1,0-1,0 1,0-1,-26-25</inkml:trace>
          <inkml:trace contextRef="#ctx0" brushRef="#br1" timeOffset="57090.5992">12980 840,'0'0,"25"0,0-26,1 26,25-25,-26 25,26 0,0 0,-1 0,-24 0,25 25,-26-25,0 51,1-26,-26 1,0-1,0 26,0-26,0 1,0 25,-51-26,51 0,-51 1,26-1,-26 1,26-1,-26-25,25 25,-24-25,24 0,1 26,-1-26,1 0</inkml:trace>
          <inkml:trace contextRef="#ctx0" brushRef="#br1" timeOffset="57374.5455">13691 865,'0'0,"0"51,25 0,-25-26,0 26,0-26,26 26,-26 0,0-26,0 26,25 0,-25-26,0 1,0 24,0-24,0-1,0 1,0-1,0 0,-51-25</inkml:trace>
          <inkml:trace contextRef="#ctx0" brushRef="#br1" timeOffset="57602.9342">13996 865,'0'0,"50"0,-24 0,-1 51,1-51,-26 51,25-26,-25 26,0-26,0 26,0 0,-51-26,51 26,-51 0,26-26,-26 26,26-26,-26 1,0-1,-25 1,25-1,0-25,26 25,0-25,-26 0,25 0</inkml:trace>
          <inkml:trace contextRef="#ctx0" brushRef="#br1" timeOffset="57902.1348">14580 840,'0'-26,"25"26,-25 51,0-26,0 1,0-1,0 1,0 24,0-24,0 25,0-26,-51 26,51 0,-25-26,25 0,-25 26,25-25,-26-1,26 0,-25 1,-1-1,1 1,0-26,-1 0</inkml:trace>
          <inkml:trace contextRef="#ctx0" brushRef="#br1" timeOffset="58134.9652">14732 713,'0'0,"26"0,-1 50,-25-24,25-26,-25 51,26-26,-26 26,0-26,25 1,-25 24,26-24,-1 25,-25-26,25 26,-25-26,26 26,-26-26,0 1,25-1,-25 1,0-1,0 0,0 1</inkml:trace>
          <inkml:trace contextRef="#ctx0" brushRef="#br1" timeOffset="58334.9479">14504 1170,'0'0,"0"-26,25 26,-25-25,51 25,-26 0,1-25,-1 25,26-26,0 26,-26-25,26 25,-26 0,1-26,24 26,-24 0</inkml:trace>
        </inkml:traceGroup>
      </inkml:traceGroup>
    </inkml:traceGroup>
    <inkml:traceGroup>
      <inkml:annotationXML>
        <emma:emma xmlns:emma="http://www.w3.org/2003/04/emma" version="1.0">
          <emma:interpretation id="{31DAA847-8ADD-4929-8FCA-E2A59501CCE7}" emma:medium="tactile" emma:mode="ink">
            <msink:context xmlns:msink="http://schemas.microsoft.com/ink/2010/main" type="paragraph" rotatedBoundingBox="717,1675 23623,2995 23536,4501 630,31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682E9A-C6B7-4925-ADC5-27C86BDF3FA9}" emma:medium="tactile" emma:mode="ink">
              <msink:context xmlns:msink="http://schemas.microsoft.com/ink/2010/main" type="line" rotatedBoundingBox="717,1675 23623,2995 23536,4501 630,3181"/>
            </emma:interpretation>
          </emma:emma>
        </inkml:annotationXML>
        <inkml:traceGroup>
          <inkml:annotationXML>
            <emma:emma xmlns:emma="http://www.w3.org/2003/04/emma" version="1.0">
              <emma:interpretation id="{64C700DE-516C-4C40-BB08-FCED1A8B4821}" emma:medium="tactile" emma:mode="ink">
                <msink:context xmlns:msink="http://schemas.microsoft.com/ink/2010/main" type="inkWord" rotatedBoundingBox="687,2192 1456,2237 1411,3030 641,2985"/>
              </emma:interpretation>
              <emma:one-of disjunction-type="recognition" id="oneOf11">
                <emma:interpretation id="interp55" emma:lang="en-US" emma:confidence="0.5">
                  <emma:literal>2)</emma:literal>
                </emma:interpretation>
                <emma:interpretation id="interp56" emma:lang="en-US" emma:confidence="0">
                  <emma:literal>2)"</emma:literal>
                </emma:interpretation>
                <emma:interpretation id="interp57" emma:lang="en-US" emma:confidence="0">
                  <emma:literal>2))</emma:literal>
                </emma:interpretation>
                <emma:interpretation id="interp58" emma:lang="en-US" emma:confidence="0">
                  <emma:literal>27)</emma:literal>
                </emma:interpretation>
                <emma:interpretation id="interp59" emma:lang="en-US" emma:confidence="0">
                  <emma:literal>23)</emma:literal>
                </emma:interpretation>
              </emma:one-of>
            </emma:emma>
          </inkml:annotationXML>
          <inkml:trace contextRef="#ctx0" brushRef="#br0" timeOffset="859.6445">-4140 1144,'0'0,"25"0,26 0,-51 51,26-51,-26 26,25 24,-25-24,25-1,1 26,-26 0,25 0,-25-1,0-24,0 25,0-1,0 1,-25-25,25 24,-51-24,51-1,-51 1,26-1</inkml:trace>
          <inkml:trace contextRef="#ctx0" brushRef="#br0" timeOffset="627.3969">-4648 1170,'0'0,"-25"0,25-26,0 1,25 25,-25-25,51 25,-26-26,26 26,-26 0,1 0,-1 0,1 0,-1 0,-25 26,25-1,-25 26,0-26,0 1,0-1,0 0,-50 1,50-1,-26 1,26-1,-51 0,26 1,0-1,-26 1,25-26,1 25,0-25,-1 25,52-25,-26 26,25-26,26 0,-26 0,1 0,-1 0,0 0,1 0,-1 0,1 0,-1 0,0 0,1 0,-1 0,1 0</inkml:trace>
        </inkml:traceGroup>
        <inkml:traceGroup>
          <inkml:annotationXML>
            <emma:emma xmlns:emma="http://www.w3.org/2003/04/emma" version="1.0">
              <emma:interpretation id="{41EBB593-1287-4D5A-B334-5CC1E3001798}" emma:medium="tactile" emma:mode="ink">
                <msink:context xmlns:msink="http://schemas.microsoft.com/ink/2010/main" type="inkWord" rotatedBoundingBox="2681,2488 3337,2526 3304,3109 2648,3071"/>
              </emma:interpretation>
              <emma:one-of disjunction-type="recognition" id="oneOf12">
                <emma:interpretation id="interp60" emma:lang="en-US" emma:confidence="0.5">
                  <emma:literal>W</emma:literal>
                </emma:interpretation>
                <emma:interpretation id="interp61" emma:lang="en-US" emma:confidence="0">
                  <emma:literal>w</emma:literal>
                </emma:interpretation>
                <emma:interpretation id="interp62" emma:lang="en-US" emma:confidence="0">
                  <emma:literal>u</emma:literal>
                </emma:interpretation>
                <emma:interpretation id="interp63" emma:lang="en-US" emma:confidence="0">
                  <emma:literal>U</emma:literal>
                </emma:interpretation>
                <emma:interpretation id="interp6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2399.7634">-2667 1373,'0'-25,"0"50,0 26,0-26,0 26,0-26,0 1,-25 25,25-26,0 26,0-26,0 1,0-1,0 0,0 1,0-1,0 1,0-1,0 0,0 1,25-26,1 0,-1-51,0 51,-25-25,26 25,-1-51,1 25,-1 1,-25 0,25-1,1 1,-1-1,1 26,-26-25,25 25,0 0,1 0,-26 51,25-26,-25 1,26-26,-26 25,25 26,-25-26,25-25,-25 26,26-26,-26 25,25-25,1 0,-1-51,-25 26,25 25,-25-26,0 1,0 0,0-1,26 1,-26-1,0 1,25-26,-25 26,0-1,0 1,0 0,0-1,0 1,-25 25,25-26</inkml:trace>
        </inkml:traceGroup>
        <inkml:traceGroup>
          <inkml:annotationXML>
            <emma:emma xmlns:emma="http://www.w3.org/2003/04/emma" version="1.0">
              <emma:interpretation id="{D20F2058-B244-418E-8F77-D6B54BEBA04E}" emma:medium="tactile" emma:mode="ink">
                <msink:context xmlns:msink="http://schemas.microsoft.com/ink/2010/main" type="inkWord" rotatedBoundingBox="3860,2014 9893,2362 9815,3710 3783,3363"/>
              </emma:interpretation>
              <emma:one-of disjunction-type="recognition" id="oneOf13">
                <emma:interpretation id="interp65" emma:lang="en-US" emma:confidence="0.5">
                  <emma:literal>$wR.we</emma:literal>
                </emma:interpretation>
                <emma:interpretation id="interp66" emma:lang="en-US" emma:confidence="0">
                  <emma:literal>$wRwe</emma:literal>
                </emma:interpretation>
                <emma:interpretation id="interp67" emma:lang="en-US" emma:confidence="0">
                  <emma:literal>$wnR.we</emma:literal>
                </emma:interpretation>
                <emma:interpretation id="interp68" emma:lang="en-US" emma:confidence="0">
                  <emma:literal>$wRe.we</emma:literal>
                </emma:interpretation>
                <emma:interpretation id="interp69" emma:lang="en-US" emma:confidence="0">
                  <emma:literal>$wR.wE</emma:literal>
                </emma:interpretation>
              </emma:one-of>
            </emma:emma>
          </inkml:annotationXML>
          <inkml:trace contextRef="#ctx0" brushRef="#br0" timeOffset="4474.7125">-482 1627,'0'-25,"0"-1,50 26,-50-25,26 25,-26-26,25 26,1 0,-1 0,0 0,1 0,-26 26,0-1,0 26,0-26,0 1,0-1,-26 1,26 24,0-24,-50-1,50 1,0-1,-26 0,26 1,0-1,0 1,0-1,26-25,-1 0,26 0,-26-51,1 51,-1-25,0 25,1-26,-1 26,1-50,-1 50,-25-26,25 1,1 25,-1 0,-25-26,26 26,-1 0,-25 26,25-26,-25 25,0 1,26-1,-26 0,25 1,1-26,-1 0,0 0,1-26,-1 1,1-26,-26 26,25-1,-25 1,25 0,-25-26,0 0,26 26,-26-26,0 25,0-24,0 24,0 1,0-1</inkml:trace>
          <inkml:trace contextRef="#ctx0" brushRef="#br0" timeOffset="4770.6169">737 1144,'0'0,"0"51,0-25,0-1,0 26,0-26,0 1,0 24,0-24,0 25,-51-26,51 0,0 1,0-1,-25 1,25-1,0 0,0 1,-26-26</inkml:trace>
          <inkml:trace contextRef="#ctx0" brushRef="#br0" timeOffset="5226.3304">686 1195,'0'-25,"25"-1,-25 1,26 0,-26-1,25 26,1-25,-1 25,0-26,1 26,-1 0,1 0,-1 0,0 0,1 0,-26 26,25-1,-25 1,0-1,0 0,0 1,-25-1,25 1,-26-26,26 25,-50-25,24 25,1-25,-1 0,26 26,-25-26,0 0,25 25,0 1,25-26,-25 25,25 0,1 1,-1-1,-25 1,26-26,-26 25,25 0,0 1,1-1,-1 1,1-26,-26 25,25-25,0 0,1 0,-1 0,1 0</inkml:trace>
          <inkml:trace contextRef="#ctx0" brushRef="#br0" timeOffset="5894.7896">2312 1881,'0'25,"0"1,0-1,0 1,0-1,0 0,-26-25</inkml:trace>
          <inkml:trace contextRef="#ctx0" brushRef="#br0" timeOffset="6582.7892">2845 1551,'0'-26,"0"1,25 0,1 25,-26-26,25 26,1 0,-1-25,0 25,1 0,-1 0,1 51,-26-1,0-24,0-1,0 1,0-1,0 0,0 26,0-25,0-1,0 0,-26 1,26-1,0 1,0-1,26-50,24-26,-24 25,25 1,-26-26,0 51,1-25,-1 25,1 0,-1 0,-25 25,0 1,25 24,-25-24,26-26,-26 25,25-25,-25 26,26-26,-1 0,0 0,1 0,-1 0,-25-51,26 51,-1-26,0-24,-25 24,26 1,-26-1,25 1,-25-26,0 26,0-1,26 1,-26 0,0-1</inkml:trace>
          <inkml:trace contextRef="#ctx0" brushRef="#br0" timeOffset="6958.7319">4521 1449,'0'-25,"0"50,-25-50,25-1,-25 26,-1 0,1 0,-1 0,1 0,0 0,-1 26,1-26,-1 25,1-25,0 26,-1-26,1 50,-1-24,1-26,0 25,-1 1,26-1,-25 0,-1 1,26-1,-25 1,25-1,0 0,0 1,0-1,0 1,51-26,-51 25,51 0,-26-25,0 26,1-26,-1 25,1-25,24 0,-24 0,-1 0,1 0,-1 0,0 0</inkml:trace>
          <inkml:trace contextRef="#ctx0" brushRef="#br0" timeOffset="7163.5966">4191 1703,'0'0,"26"0,24 0,1 0,-25-25,-1 25,0 0,1-26,-1 26</inkml:trace>
          <inkml:trace contextRef="#ctx0" brushRef="#br0" timeOffset="3263.9551">-1016 1398,'0'-25,"0"0,-25 25,-1 0,-24-26,24 26,1 0,-1 0,1 0,0 0,-1 51,1-51,-1 0,1 0,0 0,-1 51,1-51,25 25,0 1,25-1,-25 0,51-25,-51 26,25-26,1 25,-1-25,1 0,-1 26,0-26,-25 25,26-25,-1 0,1 25,-1-25,0 26,1-26,-26 25,0 1,-26-26,-24 25,24-25,1 0,-1 25,1-25,0 0,-1 0,1 0,-1 0,1 0,0 0,-1 0,1 0,-1 0,1 0,0 0,-1 0,1 0,25-25</inkml:trace>
          <inkml:trace contextRef="#ctx0" brushRef="#br0" timeOffset="3693.7303">-1270 1094,'0'25,"0"0,26 26,-26-25,0-1,0 26,0-26,0 26,0-26,0 26,0-25,0 24,0 1,0-25,-26 24,26-24,0 25,0-26,-25 26,25-26,0 1,0 24,0-24,0-1,0 1,0-1,0 26,-26-26,26 1,0-1,0 0,0 1,0-1,0 1,0-52</inkml:trace>
        </inkml:traceGroup>
        <inkml:traceGroup>
          <inkml:annotationXML>
            <emma:emma xmlns:emma="http://www.w3.org/2003/04/emma" version="1.0">
              <emma:interpretation id="{7A6B5067-CCF6-43EC-877D-2C3558B62B7C}" emma:medium="tactile" emma:mode="ink">
                <msink:context xmlns:msink="http://schemas.microsoft.com/ink/2010/main" type="inkWord" rotatedBoundingBox="10190,2244 11534,2321 11477,3312 10133,3234"/>
              </emma:interpretation>
              <emma:one-of disjunction-type="recognition" id="oneOf14">
                <emma:interpretation id="interp70" emma:lang="en-US" emma:confidence="0.5">
                  <emma:literal>{a,</emma:literal>
                </emma:interpretation>
                <emma:interpretation id="interp71" emma:lang="en-US" emma:confidence="0">
                  <emma:literal>{a</emma:literal>
                </emma:interpretation>
                <emma:interpretation id="interp72" emma:lang="en-US" emma:confidence="0">
                  <emma:literal>Ta,</emma:literal>
                </emma:interpretation>
                <emma:interpretation id="interp73" emma:lang="en-US" emma:confidence="0">
                  <emma:literal>{ay</emma:literal>
                </emma:interpretation>
                <emma:interpretation id="interp74" emma:lang="en-US" emma:confidence="0">
                  <emma:literal>{as</emma:literal>
                </emma:interpretation>
              </emma:one-of>
            </emma:emma>
          </inkml:annotationXML>
          <inkml:trace contextRef="#ctx0" brushRef="#br0" timeOffset="7654.9421">5131 1170,'0'0,"0"-26,-25 1,-1 25,-25 0,26 0,0 25,-1 26,1-25,25-1,-26 26,26-26,0 1,-25 24,25-24,0 25,0-26,0 0,0 1,0-1,-25-25,25 26,0-1,-26 0,1-25,25-25,51 25,-26-25,0 25,26 0,-51 25,26-25,-26 51,25-26,-25 1,0-1,0 0,25 1,-25-1,0 1,0 24,0-24,0-1,0 1,0-1,0 0,0 1,0-1,26 1,25-26,-1 0,-24 0,-1 0,1 0</inkml:trace>
          <inkml:trace contextRef="#ctx0" brushRef="#br0" timeOffset="8057.9422">5690 1551,'0'0,"0"-26,0 1,0 0,-26-1,26 1,-50 25,24 0,1 0,-1 0,1 0,25 25,-25-25,-1 51,1-51,25 25,-26 1,1-1,25 1,0-1,-25 0,25 1,0-1,0 1,50-1,-24-25,-1 0,26 0,-51-51,25 51,1-25,-1 25,1-26,-1 1,-25 0,25-1,-25 1,26 25,-26 51,25-51,-25 25,0 0,26 1,-26-1,0 1,25-1,0-25,-25 25</inkml:trace>
          <inkml:trace contextRef="#ctx0" brushRef="#br0" timeOffset="8286.5222">6147 1678,'-25'51,"25"-1,0-24,0-1,0 1,0-1,0 0,0 1,0-1,-26-25,26 26,0-1</inkml:trace>
        </inkml:traceGroup>
        <inkml:traceGroup>
          <inkml:annotationXML>
            <emma:emma xmlns:emma="http://www.w3.org/2003/04/emma" version="1.0">
              <emma:interpretation id="{6A1CBE43-043A-42F5-9E5B-FB37C8D5DFEF}" emma:medium="tactile" emma:mode="ink">
                <msink:context xmlns:msink="http://schemas.microsoft.com/ink/2010/main" type="inkWord" rotatedBoundingBox="11887,2319 12904,2378 12848,3350 11831,3291"/>
              </emma:interpretation>
              <emma:one-of disjunction-type="recognition" id="oneOf15">
                <emma:interpretation id="interp75" emma:lang="en-US" emma:confidence="0.5">
                  <emma:literal>by</emma:literal>
                </emma:interpretation>
                <emma:interpretation id="interp76" emma:lang="en-US" emma:confidence="0">
                  <emma:literal>boy</emma:literal>
                </emma:interpretation>
                <emma:interpretation id="interp77" emma:lang="en-US" emma:confidence="0">
                  <emma:literal>b}</emma:literal>
                </emma:interpretation>
                <emma:interpretation id="interp78" emma:lang="en-US" emma:confidence="0">
                  <emma:literal>bay</emma:literal>
                </emma:interpretation>
                <emma:interpretation id="interp79" emma:lang="en-US" emma:confidence="0">
                  <emma:literal>by}</emma:literal>
                </emma:interpretation>
              </emma:one-of>
            </emma:emma>
          </inkml:annotationXML>
          <inkml:trace contextRef="#ctx0" brushRef="#br0" timeOffset="8741.7475">6528 1195,'0'51,"0"-26,0 1,0 25,0-26,0 0,0 26,0-25,0 24,0-24,0-1,0 1,0-1,0 0,0 1,0-1,0 1,0-1,0 0,-25-25,25-25,0 0,0-26,0 25,25 26,-25-25,25 25,-25-25,51 25,-51-26,51 26,-26 0,1 0,-1 51,-25-26,0 1,0 25,-25-51,25 25,-51-25,51 25,-25-25,-26 26,25-26,1 0,0-26</inkml:trace>
          <inkml:trace contextRef="#ctx0" brushRef="#br0" timeOffset="9307.9439">7036 1297,'0'-26,"0"1,25 25,1-25,25 25,-26 0,0 0,1 0,-1 0,1 0,-1 25,0-25,1 51,-26-26,0 1,0 24,25-24,-25 25,0-26,0 26,0-26,0 1,0 24,0-24,0-1,0 1,0-1,26-25,-1 0,26 0,-51-25,25 25,-25-51,26 51,-26 25,-26-25,26 26,0 24,-51 1,51-25,0-1,-25 26,25-26,0 1,0-1,0 0,0 1,0-1,0 1,0-1,-51 0,26-25,-26 0,26 26,-1-26,1 0,-1 0,1 0,0 0,-1 0,1 0</inkml:trace>
        </inkml:traceGroup>
        <inkml:traceGroup>
          <inkml:annotationXML>
            <emma:emma xmlns:emma="http://www.w3.org/2003/04/emma" version="1.0">
              <emma:interpretation id="{73E77DC8-BF08-48C3-8B16-8A2DD1D2EE5A}" emma:medium="tactile" emma:mode="ink">
                <msink:context xmlns:msink="http://schemas.microsoft.com/ink/2010/main" type="inkWord" rotatedBoundingBox="14577,2942 20762,3298 20712,4167 14527,3810"/>
              </emma:interpretation>
              <emma:one-of disjunction-type="recognition" id="oneOf16">
                <emma:interpretation id="interp80" emma:lang="en-US" emma:confidence="0.5">
                  <emma:literal>-won-bet</emma:literal>
                </emma:interpretation>
                <emma:interpretation id="interp81" emma:lang="en-US" emma:confidence="0">
                  <emma:literal>-iron-bet</emma:literal>
                </emma:interpretation>
                <emma:interpretation id="interp82" emma:lang="en-US" emma:confidence="0">
                  <emma:literal>-non-bet</emma:literal>
                </emma:interpretation>
                <emma:interpretation id="interp83" emma:lang="en-US" emma:confidence="0">
                  <emma:literal>-won-pet</emma:literal>
                </emma:interpretation>
                <emma:interpretation id="interp84" emma:lang="en-US" emma:confidence="0">
                  <emma:literal>•won-bet</emma:literal>
                </emma:interpretation>
              </emma:one-of>
            </emma:emma>
          </inkml:annotationXML>
          <inkml:trace contextRef="#ctx0" brushRef="#br1" timeOffset="61316.1236">13005 2694,'0'-26,"25"1,1 25,-1-25,1 25,-1 0,26 0,-26 0,1 0,-1 0,26 0,-26 0,1 0,-1 0</inkml:trace>
          <inkml:trace contextRef="#ctx0" brushRef="#br1" timeOffset="61542.8042">13488 2338,'0'26,"0"-1,0 26,0 0,0-26,0 0,0 1,0-1,25 26,-25-26,0 1,25-1,-25 1,0-1,0 0,26 1,-26-1</inkml:trace>
          <inkml:trace contextRef="#ctx0" brushRef="#br1" timeOffset="61779.924">13538 2465,'0'0,"26"0,-1-25,26-1,-26 26,1 0,25 0,-26 0,26 0,0 0,-26 0,0 26,26-26,-25 51,-1-1,-25-24,0-1,0 1,0-1,-25 0,25 1,-51-1,0 26,0-26,0-25,1 26,-1-1,25-25,-24 26,24-26,1 0,-1 0,1 0,25-26</inkml:trace>
          <inkml:trace contextRef="#ctx0" brushRef="#br1" timeOffset="62148.8609">14326 2668,'0'0,"51"-50,-1 50,-24-26,25 26,-26-25,0 25,26 0,-25-26,-1 1,0 25,-25-25,0-1,0 1,-25 25,25-26,-51 26,0 0,26 0,-26 0,26 0,-1 0,1 0,0 0,-1 26,1-1,-1-25,26 51,0-26,-25-25,25 26,0-1,0 1,0-1,0 0,0 1,25-26,-25 25,51 1,-51-1,26-25,-1 25,26-25,-26 26,1-26,-1 0,0 0,1 0,-1 0</inkml:trace>
          <inkml:trace contextRef="#ctx0" brushRef="#br1" timeOffset="62385.7463">14986 2135,'0'0,"26"0,-26 25,0 26,25-25,-25-1,0 0,0 26,25-25,-25 24,0-24,0 25,0-26,26 0,-26 26,0-25,25-1,-25 0,26 1,-26-1,25-25,0 26,1-26,-1 0,1 0</inkml:trace>
          <inkml:trace contextRef="#ctx0" brushRef="#br1" timeOffset="62540.9792">15113 2491,'0'0,"-25"0,25-26,-26 26,26-25,0-1,51 1,25 25,-50-25,25 25,-26-26,26 26,0 0</inkml:trace>
          <inkml:trace contextRef="#ctx0" brushRef="#br1" timeOffset="59723.3936">9195 2211,'25'0,"1"0,25 0,-26 0,0 0,1 26,-1-26,1 0,24 25,-24-25,25 25,-26-25,26 0,-26 26,26-26,0 25,-26-25,26 0,-26 26,1-26,-1 25,1 0,-1 1,-25-1,25-25,-25-25,26 25,-1-26,1 26</inkml:trace>
          <inkml:trace contextRef="#ctx0" brushRef="#br1" timeOffset="60091.0592">10922 2262,'0'25,"0"26,0-25,0-1,0 0,0 1,0-1,0 1,0-1,0 0,0 1,0-1,-25 1,25-1,-26 0</inkml:trace>
          <inkml:trace contextRef="#ctx0" brushRef="#br1" timeOffset="60414.8789">10948 2287,'25'0,"-25"-25,25 25,1 0,-1 25,1-25,-1 51,0-51,1 51,-1-26,1 1,-1-1,0 1,1-1,-1 0,1 1,-1-1,0 1,1-26,-1 25,1-25,-26 25,0-50,0-26,0 26,0-1,0 1,0-26,0 26,0-1,0 1,0-26,0 26,0-1,0 1,50 25</inkml:trace>
          <inkml:trace contextRef="#ctx0" brushRef="#br1" timeOffset="60747.6815">11837 2364,'-51'0,"25"0,1 25,25 26,-25 0,25-26,0 0,-26 1,26-1,0 26,0-26,0 1,0-1,51-25,-51 26,25-1,1 0,25-25,-26 0,0 0,1-50,-1 50,-25-26,26 26,-26-51,25 26,-25 0,0-1,0 1,0-1,0 1,0 0,-51 25,51-26,-51 1,26 25,0 0</inkml:trace>
          <inkml:trace contextRef="#ctx0" brushRef="#br1" timeOffset="61122.902">12268 2465,'-25'0,"25"26,0-1,0 0,0 1,0-1,25-25,-25 26,0-1,26 0,-26 1,0-1,0-50,0-1,0-24,0-1,51 51,-51-51,50 51,-24 0,-1-25,1 25,-1 0,0 0,1 25,-1-25,-25 51,26-51,-26 51,25-51,-25 25,0 0,25 1,-25-1,0 26,26-51,-26 25,0 1,0-1,0 1</inkml:trace>
        </inkml:traceGroup>
        <inkml:traceGroup>
          <inkml:annotationXML>
            <emma:emma xmlns:emma="http://www.w3.org/2003/04/emma" version="1.0">
              <emma:interpretation id="{621F8043-A5BC-4003-9ABA-9429F3EF1900}" emma:medium="tactile" emma:mode="ink">
                <msink:context xmlns:msink="http://schemas.microsoft.com/ink/2010/main" type="inkWord" rotatedBoundingBox="21468,3238 23602,3361 23560,4100 21425,3977"/>
              </emma:interpretation>
              <emma:one-of disjunction-type="recognition" id="oneOf17">
                <emma:interpretation id="interp85" emma:lang="en-US" emma:confidence="0.5">
                  <emma:literal>PDA</emma:literal>
                </emma:interpretation>
                <emma:interpretation id="interp86" emma:lang="en-US" emma:confidence="0">
                  <emma:literal>PA</emma:literal>
                </emma:interpretation>
                <emma:interpretation id="interp87" emma:lang="en-US" emma:confidence="0">
                  <emma:literal>PDDA</emma:literal>
                </emma:interpretation>
                <emma:interpretation id="interp88" emma:lang="en-US" emma:confidence="0">
                  <emma:literal>PBA</emma:literal>
                </emma:interpretation>
                <emma:interpretation id="interp89" emma:lang="en-US" emma:confidence="0">
                  <emma:literal>pa</emma:literal>
                </emma:interpretation>
              </emma:one-of>
            </emma:emma>
          </inkml:annotationXML>
          <inkml:trace contextRef="#ctx0" brushRef="#br1" timeOffset="63046.7015">16104 2262,'0'0,"0"-25,51 25,-51-26,25 26,0-25,26 25,-25 0,24-26,-24 26,25 0,-26 0,26 0,-26 0,1 51,-1-51,0 26,1-26,-26 25,0 26,0-26,-51 1,51-1,-51-25,26 25,-1-25,-24 26,24-26,1 25,-1-25,1 0</inkml:trace>
          <inkml:trace contextRef="#ctx0" brushRef="#br1" timeOffset="62823.7318">16129 2211,'0'0,"0"-25,-25 25,25 51,0-26,25 26,-25-26,0 1,26 24,-26-24,25-1,-25 26,0-26,0 1,25 25,-25-26,26 0,-26 1,0-1,0 26,0-26,0 1,0-1</inkml:trace>
          <inkml:trace contextRef="#ctx0" brushRef="#br1" timeOffset="63514.8905">17069 2287,'0'0,"76"0,-50 0,-1 0,0 0,1 26,-1-26,1 51,-1-51,-25 25,0 0,25 1,-25-1,0 1,0-1,0 0,0 1,-50-26,50 25,-51 1,0-26,0 25,26-25,-26 25,0-25,0 26,26-26,-26 0,26 0,-1 0</inkml:trace>
          <inkml:trace contextRef="#ctx0" brushRef="#br1" timeOffset="63289.9378">17018 2338,'-51'0,"51"26,0-1,0 0,0 1,0-1,0 1,51-1,-51 0,0 1,0-1,0 1,0-1,0 0,0 1,-25-26</inkml:trace>
          <inkml:trace contextRef="#ctx0" brushRef="#br1" timeOffset="63990.2481">17780 2338,'0'-25,"26"25,-26-26,0 52,0 25,0-1,0-24,0-1,0 1,-26-1,26 0,0 1,0-1,0 1,-25-1,25 0,0 1,0-77,0 26,0-1,0 1,0-1,0 1,51-26,-51 26,25-1,-25-24,25 24,1 1,-1-1,1 1,-1 0,0-1,1 26,-1 0,1 0,-1 0,0 51,1 0,-26-26,0 1,25-1,-25 26,0-26,26 1,-26-1,0 0,0 26,25-25,-25-1,0 0,0 1,0-1,0 1,0-1</inkml:trace>
          <inkml:trace contextRef="#ctx0" brushRef="#br1" timeOffset="64160.077">17806 2618,'0'0,"0"-26,0 1,50 25,-50-26,51 26,-25 0,-1-25,26 25,-26 0,26-25</inkml:trace>
        </inkml:traceGroup>
      </inkml:traceGroup>
    </inkml:traceGroup>
    <inkml:traceGroup>
      <inkml:annotationXML>
        <emma:emma xmlns:emma="http://www.w3.org/2003/04/emma" version="1.0">
          <emma:interpretation id="{ABAC0910-C3BB-4E7F-82C7-F9C588B678A4}" emma:medium="tactile" emma:mode="ink">
            <msink:context xmlns:msink="http://schemas.microsoft.com/ink/2010/main" type="paragraph" rotatedBoundingBox="740,4478 21571,4653 21556,6401 726,62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F11B7E-29D5-4E3E-80F5-BDAF21EB1561}" emma:medium="tactile" emma:mode="ink">
              <msink:context xmlns:msink="http://schemas.microsoft.com/ink/2010/main" type="inkBullet" rotatedBoundingBox="740,4540 1681,4548 1673,5488 732,5480"/>
            </emma:interpretation>
            <emma:one-of disjunction-type="recognition" id="oneOf18">
              <emma:interpretation id="interp90" emma:lang="en-US" emma:confidence="0">
                <emma:literal>3)</emma:literal>
              </emma:interpretation>
              <emma:interpretation id="interp91" emma:lang="en-US" emma:confidence="0">
                <emma:literal>3</emma:literal>
              </emma:interpretation>
              <emma:interpretation id="interp92" emma:lang="en-US" emma:confidence="0">
                <emma:literal>B</emma:literal>
              </emma:interpretation>
              <emma:interpretation id="interp93" emma:lang="en-US" emma:confidence="0">
                <emma:literal>3B</emma:literal>
              </emma:interpretation>
              <emma:interpretation id="interp94" emma:lang="en-US" emma:confidence="0">
                <emma:literal>FB</emma:literal>
              </emma:interpretation>
            </emma:one-of>
          </emma:emma>
        </inkml:annotationXML>
        <inkml:trace contextRef="#ctx0" brushRef="#br0" timeOffset="31082.9148">-4013 3405,'25'51,"26"-26,-25 1,24-1,-24 0,-1 26,1 0,-1-26,0 26,1 0,-26-26,25 26,-25 0,0 0,0 0,0-1,0-24,-51 25,51-26,-50 26,24-26,-25 1,26-1,0 0,-1-25,1 26,-1-26</inkml:trace>
        <inkml:trace contextRef="#ctx0" brushRef="#br0" timeOffset="30652.5011">-4546 3659,'0'-25,"0"-1,0 1,25 25,0-26,1 26,-1 0,1 0,-26-25,25 25,0 0,1 0,-26 25,0 1,-26-1,26 1,-25-26,25 25,0 0,-25-25,25 26,25-26,0 0,1 0,-1 0,1 25,-1-25,0 26,-25-1,0 0,0 1,-25-1,0-25,25 26,-51-26,25 0,1 25,0-25,-1 0,1 25,-1-25,1 0,0 0,-1 0,1 26,-1-26,26-51,51 26</inkml:trace>
      </inkml:traceGroup>
      <inkml:traceGroup>
        <inkml:annotationXML>
          <emma:emma xmlns:emma="http://www.w3.org/2003/04/emma" version="1.0">
            <emma:interpretation id="{DEEC73CF-A9D4-4FA2-9380-7C69EDF55FDE}" emma:medium="tactile" emma:mode="ink">
              <msink:context xmlns:msink="http://schemas.microsoft.com/ink/2010/main" type="line" rotatedBoundingBox="2621,4494 21571,4653 21556,6401 2606,6242"/>
            </emma:interpretation>
          </emma:emma>
        </inkml:annotationXML>
        <inkml:traceGroup>
          <inkml:annotationXML>
            <emma:emma xmlns:emma="http://www.w3.org/2003/04/emma" version="1.0">
              <emma:interpretation id="{826F97D3-F296-4308-AE79-82EEF02F2412}" emma:medium="tactile" emma:mode="ink">
                <msink:context xmlns:msink="http://schemas.microsoft.com/ink/2010/main" type="inkWord" rotatedBoundingBox="2621,4494 5846,4521 5832,6269 2606,6242">
                  <msink:destinationLink direction="with" ref="{39B7D51C-1783-43EE-88A7-F3DB7A9679E6}"/>
                </msink:context>
              </emma:interpretation>
              <emma:one-of disjunction-type="recognition" id="oneOf19">
                <emma:interpretation id="interp95" emma:lang="en-US" emma:confidence="0.5">
                  <emma:literal>EWR</emma:literal>
                </emma:interpretation>
                <emma:interpretation id="interp96" emma:lang="en-US" emma:confidence="0">
                  <emma:literal>NEWR</emma:literal>
                </emma:interpretation>
                <emma:interpretation id="interp97" emma:lang="en-US" emma:confidence="0">
                  <emma:literal>WEWR</emma:literal>
                </emma:interpretation>
                <emma:interpretation id="interp98" emma:lang="en-US" emma:confidence="0">
                  <emma:literal>WIWR</emma:literal>
                </emma:interpretation>
                <emma:interpretation id="interp99" emma:lang="en-US" emma:confidence="0">
                  <emma:literal>Dens</emma:literal>
                </emma:interpretation>
              </emma:one-of>
            </emma:emma>
          </inkml:annotationXML>
          <inkml:trace contextRef="#ctx0" brushRef="#br1" timeOffset="36846.7518">-2743 3964,'0'0,"25"0,-25-26,26 26,-26-25,25 25,-25-25,26 25,-26-26,25 26,0-25,1 25,-26-26,25 26,1 0,-1 0,-25-25,25 25,1 0,-1 0,1 0,-26 51,0-26,0 1,0-1,0 26,0-26,0 1,0-1,0 26,0-26,-26 1,26 24,0-24,0-1,0 26,-25-26,25 1,0-1,51-76,-51 26,25 0,-25-1,25 1,1-1,-26 1,25 0,1-1,-26 1,25 25,0-26,1 1,-1 25,1 0,-1 0,0 0,-25 25,26-25,-26 26,25-26,-25 51,26-51,-1 25,-25 0,25-25,-25 26,26-1,-1-25,-25 26,26-26,-1 0,-25 25,25-25,1 0,-26-51,25 26,-25-1,26 26,-26-25,0 0,25-1,-25 1,0-1,0 1,0 0,25-1,-25 1,0-1,0 1,0 0,0-1,0 1</inkml:trace>
          <inkml:trace contextRef="#ctx0" brushRef="#br1" timeOffset="37662.3409">-1117 3888,'-26'0,"26"25,0 26,0-26,0 1,0-1,0 26,0-26,0 26,0-26,-25 1,25 25,0-26,0 0,0 1,0-1,0 1,0-1,0 0,25-25,-25-25,26 25,-26-25,25 25,0-51,-25 25,26 1,-1 0,-25-1,26 1,-1-1,-25 1,25 0,1-1,-26 1,25 25,-25-26,26 26,-1 0,0 26,-25-1,26 26,-26-26,25-25,-25 26,26-1,-1 1,0-26,-25 25,26-25,-1 0,1 0,-1 0,0 0,-25-25,26 25,-26-26,25 26,-25-51,26 51,-26-25,25 0,-25-1,25 1,-25-1,0 1,0 0,0-1,0 1,0-1,0 1,0 0,0-1,-25 26,25-25</inkml:trace>
          <inkml:trace contextRef="#ctx0" brushRef="#br1" timeOffset="38035.3642">-51 3583,'0'-26,"0"52,0-26,0 51,0-26,26 0,-26 1,0-1,0 1,0-1,0 0,0 1,0-1,0 1,0-1,0 0,-26-25</inkml:trace>
          <inkml:trace contextRef="#ctx0" brushRef="#br1" timeOffset="38663.7062">51 3430,'25'0,"1"0,-26-25,25 25,1 0,-1 0,-25-25,25 25,1 0,-1 0,1 0,-1 0,0 0,1 0,-1 0,1 0,-26 25,25-25,0 25,-25 1,0-1,0 1,-50-1,24 0,-25 1,26-26,0 25,-26-25,25 0,1 26,0-26,-1 0,1 0,-1 0,1 0,0 0,50 0,0 0,-25 25,26-25,-1 0,-25 25,26-25,-26 26,25-26,0 25,1 1,-1-26,-25 25,26 0,-1-25,0 26,1-26,-1 25,1 1,-1-1,0-25,-25 25,26-25,-26 26,0-77</inkml:trace>
          <inkml:trace contextRef="#ctx0" brushRef="#br1" timeOffset="69471.3566">-2083 4777,'51'0,"-25"0,-1 25,0-25,1 0,-1 0,1 0,-1 0,0 0,1 0,-1 0,1 0,-1 0,0 0,1 0,-1-25,1 25,-1 0,0 0,1 0,-26-26,25 26,1 0</inkml:trace>
          <inkml:trace contextRef="#ctx0" brushRef="#br1" timeOffset="69994.4727">-2057 5107,'0'0,"51"0,-26 0,0 0,26 0,-25 0,-1 0,0-26,1 26,-1 0,1 0,-1 0,0 0,1 0,-1 0,1 0,-1 0,0 0,1 0,-1 0</inkml:trace>
        </inkml:traceGroup>
        <inkml:traceGroup>
          <inkml:annotationXML>
            <emma:emma xmlns:emma="http://www.w3.org/2003/04/emma" version="1.0">
              <emma:interpretation id="{40079B7E-537E-4C50-B871-B490EFD38634}" emma:medium="tactile" emma:mode="ink">
                <msink:context xmlns:msink="http://schemas.microsoft.com/ink/2010/main" type="inkWord" rotatedBoundingBox="7391,4797 7779,4800 7771,5740 7383,5736"/>
              </emma:interpretation>
              <emma:one-of disjunction-type="recognition" id="oneOf20">
                <emma:interpretation id="interp100" emma:lang="en-US" emma:confidence="0.5">
                  <emma:literal>?</emma:literal>
                </emma:interpretation>
                <emma:interpretation id="interp101" emma:lang="en-US" emma:confidence="0">
                  <emma:literal>.</emma:literal>
                </emma:interpretation>
                <emma:interpretation id="interp102" emma:lang="en-US" emma:confidence="0">
                  <emma:literal>7</emma:literal>
                </emma:interpretation>
                <emma:interpretation id="interp103" emma:lang="en-US" emma:confidence="0">
                  <emma:literal>P</emma:literal>
                </emma:interpretation>
                <emma:interpretation id="interp104" emma:lang="en-US" emma:confidence="0">
                  <emma:literal>1</emma:literal>
                </emma:interpretation>
              </emma:one-of>
            </emma:emma>
          </inkml:annotationXML>
          <inkml:trace contextRef="#ctx0" brushRef="#br1" timeOffset="45262.8825">2108 3938,'-25'0,"25"-25,0 0,0-1,-25 1,25-1,-26 26,26-25,0 0,51-1,-26 26,-25-25,26 25,25-26,-26 26,0-25,1 25,-1 0,1 0,-1 0,0 0,1 25,-1 26,-25-25,0-1,0 0,0 1,0-1,-25 1,25-1,-51 0,51 1,-25-1,-1 1,1-1,-1 0,1-25,25 26,0-1,-25-25,25 26,0-1,0 0,0 1,25-26,0 25,26-25</inkml:trace>
          <inkml:trace contextRef="#ctx0" brushRef="#br1" timeOffset="45470.8132">2413 4573,'-25'0,"25"26</inkml:trace>
        </inkml:traceGroup>
        <inkml:traceGroup>
          <inkml:annotationXML>
            <emma:emma xmlns:emma="http://www.w3.org/2003/04/emma" version="1.0">
              <emma:interpretation id="{CAF8715E-4426-4296-BD3C-F864627B5D2D}" emma:medium="tactile" emma:mode="ink">
                <msink:context xmlns:msink="http://schemas.microsoft.com/ink/2010/main" type="inkWord" rotatedBoundingBox="8585,5038 10595,5055 10589,5831 8579,5814"/>
              </emma:interpretation>
              <emma:one-of disjunction-type="recognition" id="oneOf21">
                <emma:interpretation id="interp105" emma:lang="en-US" emma:confidence="0.5">
                  <emma:literal>43 A</emma:literal>
                </emma:interpretation>
                <emma:interpretation id="interp106" emma:lang="en-US" emma:confidence="0">
                  <emma:literal>13 A</emma:literal>
                </emma:interpretation>
                <emma:interpretation id="interp107" emma:lang="en-US" emma:confidence="0">
                  <emma:literal>PDA</emma:literal>
                </emma:interpretation>
                <emma:interpretation id="interp108" emma:lang="en-US" emma:confidence="0">
                  <emma:literal>413 A</emma:literal>
                </emma:interpretation>
                <emma:interpretation id="interp109" emma:lang="en-US" emma:confidence="0">
                  <emma:literal>433 A</emma:literal>
                </emma:interpretation>
              </emma:one-of>
            </emma:emma>
          </inkml:annotationXML>
          <inkml:trace contextRef="#ctx0" brushRef="#br1" timeOffset="46454.9464">4013 3989,'51'-25,"-102"50,153 1,-102 24,0-24,25-1,-25 1,0 24,0-24,0 25,0-26,0 0,-25 26,25-25,0-1,-51 0,51 1,-25-26,25 25,-26-25</inkml:trace>
          <inkml:trace contextRef="#ctx0" brushRef="#br1" timeOffset="46714.627">4039 3964,'0'0,"25"-26,26 26,-26 0,26 0,0-25,-26 25,26 0,-25 0,24 51,-24-51,-1 25,1 1,-1-1,-25 26,25-26,-25 1,0 24,0-24,0 25,-50-26,50 26,-51-26,0 1,26-1,-26 0,25 1,-24-1,24-25,-25 26,26-26,0 0</inkml:trace>
          <inkml:trace contextRef="#ctx0" brushRef="#br1" timeOffset="47018.278">4877 3964,'0'51,"0"-26,0 26,0-26,-51 1,51-1,0 0,-25 1,25-1,-26 1,26-1,-25 0,25 1,-25-1,25 1,-26-1,26 0,-25-25</inkml:trace>
          <inkml:trace contextRef="#ctx0" brushRef="#br1" timeOffset="47463.8356">4750 4319,'0'0,"51"-25,-26 25,1 0,-1-25,26 25,-26-26,26 26,-26 0,1 0,25-25,-26 25,0 0</inkml:trace>
          <inkml:trace contextRef="#ctx0" brushRef="#br1" timeOffset="47266.4393">4877 3938,'0'0,"25"0,1-25,-1 25,1 0,-1 0,0 0,1 0,-1 25,1-25,-26 26,25-26,0 51,-25-1,26-24,-26-1,0 1,25-1,-25 26,0-26,26 1,-26-1,0 0,0 1</inkml:trace>
          <inkml:trace contextRef="#ctx0" brushRef="#br1" timeOffset="46190.6452">3226 3964,'0'0,"76"-26,-50 26,-1-25,26 25,-26 0,26 0,-26 0,26 0,-25 0,-1 0,0 0,1 25,-1-25,1 51,-26-25,0-1,0 0,0 1,0-1,-26 1,-25-1,1 0,24 1,-25-26,26 25,-26-25,26 26,-1-26,1 0,0 0</inkml:trace>
          <inkml:trace contextRef="#ctx0" brushRef="#br1" timeOffset="45898.9396">3302 3964,'0'25,"0"26,0-26,0 1,0-1,0 26,0-26,0 26,0-25,0-1,0 26,26-26,-26 1,0 24,0-24,0-1,25 1,-25-1,0 0,0 1,0-1,0 1,0-1</inkml:trace>
        </inkml:traceGroup>
        <inkml:traceGroup>
          <inkml:annotationXML>
            <emma:emma xmlns:emma="http://www.w3.org/2003/04/emma" version="1.0">
              <emma:interpretation id="{70E8CBC6-B269-4EAA-90DD-9C3206FA64EA}" emma:medium="tactile" emma:mode="ink">
                <msink:context xmlns:msink="http://schemas.microsoft.com/ink/2010/main" type="inkWord" rotatedBoundingBox="12246,4643 15320,4669 15313,5523 12239,5497"/>
              </emma:interpretation>
              <emma:one-of disjunction-type="recognition" id="oneOf22">
                <emma:interpretation id="interp110" emma:lang="en-US" emma:confidence="0.5">
                  <emma:literal>Guess</emma:literal>
                </emma:interpretation>
                <emma:interpretation id="interp111" emma:lang="en-US" emma:confidence="0">
                  <emma:literal>Griess</emma:literal>
                </emma:interpretation>
                <emma:interpretation id="interp112" emma:lang="en-US" emma:confidence="0">
                  <emma:literal>Gneiss</emma:literal>
                </emma:interpretation>
                <emma:interpretation id="interp113" emma:lang="en-US" emma:confidence="0">
                  <emma:literal>Gruels</emma:literal>
                </emma:interpretation>
                <emma:interpretation id="interp114" emma:lang="en-US" emma:confidence="0">
                  <emma:literal>Guess,</emma:literal>
                </emma:interpretation>
              </emma:one-of>
            </emma:emma>
          </inkml:annotationXML>
          <inkml:trace contextRef="#ctx0" brushRef="#br2" timeOffset="73934.9387">7442 3634,'-25'0,"25"-26,-25 1,-1-1,26 1,0 0,-25 25,-1 0,1 0,0 0,-1 0,-25 50,26-50,0 26,-1-1,-25 1,26 24,0-24,-1-1,1 26,-1-26,26 1,-25 25,25-26,-25 26,25-26,0 1,0 24,0-24,0-1,0 1,50-1,1 0,-51 1,26-26,24 25,-24-25,-1 0,1 0,-1 0,0 0,-25-25,26-1,-1-24,-25 24,0 1,26-1,-1 26,-25-25,25 0,1-1,-26 1,25 25,1 0,-1 0,0 0,1 0,-1 0,1 25,-1 1,0 24,-25-24,26-1,-26 1,0-1,0 0,0 1,0-1,0 1,0-1,0 0</inkml:trace>
          <inkml:trace contextRef="#ctx0" brushRef="#br2" timeOffset="74450.8814">7722 4142,'0'0,"-26"0,26-51,-25 51,25-26,0 1,0 0,25-1,26 1,-51-1,51 26,-26-25,1 25,-1 0,1-25,-1 25,0 0,1 50,-26-24,0 25,0-26,0 0,0 1,0-1,0 1,0-1,0 0,0 1,0-1,0 1,25-26,-25 25,0 0,26 1,-1-26,0 0,1 0,-1 0,-25-26,51-24,-26 50,1-26,-1 1,-25-1,26 1,-26 0,25-1,-25 1,25-1,-25 1,26 0,-26-1,0 77,25-51,-25 25,0 26,0-25,26-1,-26 0,0 1,0-1,0 1,25-26,-25 25,0 0,25 1,1-1,-1-25,1 0,-1 0</inkml:trace>
          <inkml:trace contextRef="#ctx0" brushRef="#br2" timeOffset="74831.5864">8763 4192,'0'26,"26"-26,24-26,-24 26,-1-50,1 50,-1-26,0 26,-25-25,26 25,-1-26,-25 1,26 0,-26-1,0 1,0-1,25 1,-25 0,0-1,0 1,-51-1,26 26,-1 51,1 0,0-26,-1 1,26-1,-25 1,25 24,-26-24,26-1,0 1,-25-1,25 0,0 1,0-1,0 1,0-1,0 0,51 1,-26-26,26 0,-26 0,1 0,-1 0</inkml:trace>
          <inkml:trace contextRef="#ctx0" brushRef="#br2" timeOffset="75482.7699">9424 4065,'0'-127,"25"102,-25 0,0-1,0 1,25 25,-25-26,26 1,-77 50,51 26,0-25,0-1,0 0,0 1,0-1,0 1,0-1,-25 0,25 1,0-1,-26-25,26 26,0-1,-25 0,25 1,-26-26,77 0,-51-26,26 26,-26-25,50 25,-50-25,26 25,-1-26,1 1,-1 25,0-26,26 1,-25 0,-1-1,0 26,26-25,-25-1,-1 1,-25 0,25-1,1 1,-26-1,25 26,-25-25,0 0,0-1,-25 1,-26 25,26 0,25 25,0 1,0-1,0 26,25-26,-25 1,51-1,-51 0,25-25,-25 26,0-1,26 1,-26-1,25-25,-25 25,0 1,0-1,-51-25,51 26,-25-26,25 25,-51-25,26 0,-1 0,1 0</inkml:trace>
        </inkml:traceGroup>
        <inkml:traceGroup>
          <inkml:annotationXML>
            <emma:emma xmlns:emma="http://www.w3.org/2003/04/emma" version="1.0">
              <emma:interpretation id="{4FAA7235-2757-4386-8403-6A8787C92AE1}" emma:medium="tactile" emma:mode="ink">
                <msink:context xmlns:msink="http://schemas.microsoft.com/ink/2010/main" type="inkWord" rotatedBoundingBox="16502,4777 20330,5056 20274,5832 16445,5553"/>
              </emma:interpretation>
              <emma:one-of disjunction-type="recognition" id="oneOf23">
                <emma:interpretation id="interp115" emma:lang="en-US" emma:confidence="0.5">
                  <emma:literal>Middle</emma:literal>
                </emma:interpretation>
                <emma:interpretation id="interp116" emma:lang="en-US" emma:confidence="0">
                  <emma:literal>middle</emma:literal>
                </emma:interpretation>
                <emma:interpretation id="interp117" emma:lang="en-US" emma:confidence="0">
                  <emma:literal>Middy</emma:literal>
                </emma:interpretation>
                <emma:interpretation id="interp118" emma:lang="en-US" emma:confidence="0">
                  <emma:literal>Meddle</emma:literal>
                </emma:interpretation>
                <emma:interpretation id="interp119" emma:lang="en-US" emma:confidence="0">
                  <emma:literal>Middx</emma:literal>
                </emma:interpretation>
              </emma:one-of>
            </emma:emma>
          </inkml:annotationXML>
          <inkml:trace contextRef="#ctx0" brushRef="#br2" timeOffset="76326.4616">11151 3888,'-26'0,"26"25,0 26,0 0,0-26,0 0,0 1,0 25,0-26,0 0,0 26,0-25,26-1,-26 0,0 1,25-1,-25 1,26-26,-26 25,25-76,-25 0,0 26,0 0,0-1,0-25,0 1,0 24,0-25,0 1,0 24,0-25,0 26,0-26,0 26,0-1,0 1,0 76,25-26,1-25,-1 51,1-51,-1 25,0 1,1-26,-1 0,1 25,-1-25,0 26,1-26,25 0,-26 0,0 0,1 0,-1 0,1-51,-1 51,-25-26,25 26,-25-25,0 0,0-1,0 1,0-1,0 1,0 50,0 26,0-25,0-1,0 0,26 1,-26 25,0-26,0 0,25 1,-25 25,0-26,0 0,26 1,-26-1,0 1,0-1,25-25,-25 25</inkml:trace>
          <inkml:trace contextRef="#ctx0" brushRef="#br2" timeOffset="76509.8007">12065 3989,'0'26,"0"-1,0 0,0 1,0 25,26-26,-26 0,0 1,25 25,0-26,-25 0,26-25,-26 26</inkml:trace>
          <inkml:trace contextRef="#ctx0" brushRef="#br2" timeOffset="76637.4617">12116 3964</inkml:trace>
          <inkml:trace contextRef="#ctx0" brushRef="#br2" timeOffset="77107.7099">12929 4269,'0'0,"0"-26,0 1,-26-1,26 1,-50 0,24-1,1 26,-1 0,1 0,0 0,25 26,-26-26,1 50,-1-24,1-1,25 1,-25-1,25 0,-26 1,26-1,-25-25,25 26,0-1,51-25,-26 0,26-51,-26 51,1-25,-1 25,-25-26,25 1,1 0,-1-1,1 1,-26-1,25-24,-25 24,0-25,0 26,0-26,0 26,0-1,0 1,0 0,0-1,0 52,0 24,0-24,0-1,0 1,0-1,0 26,0-26,51 1,-51-1,25 26,-25-26,26 1,-1-1,-25 0,25 1,1-26,-26 25,25-25,-25 26,26-26,-1 0</inkml:trace>
          <inkml:trace contextRef="#ctx0" brushRef="#br2" timeOffset="77544.9877">13513 4243,'0'0,"0"-25,0-1,-25 26,-1-25,1 25,-1 0,1 0,0 0,-1 0,1 51,-1-51,1 25,0-25,-1 26,1-26,-1 50,1-50,25 26,-25-1,-1-25,26 26,0-1,0 0,26-25,-1 0,-25-25,51 25,-26-25,1 25,24-51,-24 25,-1 1,-25 0,26-1,-1 1,-25-26,25 26,-25-26,0 25,0-24,0 24,0 1,0-1,0 1,0 50,0 26,0-25,0-1,0 0,0 1,0 25,0-26,0 0,0 1,51 25,-51-26,26 0,-26 1,25-26,-25 25,25 1,1-1,-1-25,1 0</inkml:trace>
          <inkml:trace contextRef="#ctx0" brushRef="#br2" timeOffset="77959.8024">13894 3862,'0'-25,"0"76,0-1,0-24,0 25,25-26,-25 26,0-26,0 26,0 0,26 0,-26-26,25 26,-25-26,26 1,-1-1,0 0,1 1,-1-1,1-25,-1 0,0 0,1 0,-1 0,1 0,24-51,-24 51,-1-25,1 0,24-26,-24 25,-1 1,1 0,-1-26,-25 25,25 1,-25 0,0-1,26 26,-26-25,0-1,-51 26,26 0,25 51,-26-51,26 51,-25-51,25 25,0 1,0-1,0 1,0-1,0 0,25 1,26-1,-26-25,1 26,25-26,-1 0,-24 0,25 25,-1-25,1 0,-25 0,24 0</inkml:trace>
        </inkml:traceGroup>
        <inkml:traceGroup>
          <inkml:annotationXML>
            <emma:emma xmlns:emma="http://www.w3.org/2003/04/emma" version="1.0">
              <emma:interpretation id="{19084EB0-4DCB-44BA-AB9D-76D5A27808C3}" emma:medium="tactile" emma:mode="ink">
                <msink:context xmlns:msink="http://schemas.microsoft.com/ink/2010/main" type="inkWord" rotatedBoundingBox="20449,5191 21433,4850 21684,5577 20701,5918"/>
              </emma:interpretation>
              <emma:one-of disjunction-type="recognition" id="oneOf24">
                <emma:interpretation id="interp120" emma:lang="en-US" emma:confidence="0.5">
                  <emma:literal>pt</emma:literal>
                </emma:interpretation>
                <emma:interpretation id="interp121" emma:lang="en-US" emma:confidence="0">
                  <emma:literal>Pt</emma:literal>
                </emma:interpretation>
                <emma:interpretation id="interp122" emma:lang="en-US" emma:confidence="0">
                  <emma:literal>pot</emma:literal>
                </emma:interpretation>
                <emma:interpretation id="interp123" emma:lang="en-US" emma:confidence="0">
                  <emma:literal>put</emma:literal>
                </emma:interpretation>
                <emma:interpretation id="interp124" emma:lang="en-US" emma:confidence="0">
                  <emma:literal>pet</emma:literal>
                </emma:interpretation>
              </emma:one-of>
            </emma:emma>
          </inkml:annotationXML>
          <inkml:trace contextRef="#ctx0" brushRef="#br2" timeOffset="78198.8712">15215 4040,'0'0,"0"51,0-26,25 1,-25 24,0-24,26-1,-26 1,25 24,-25-24,0-1,0 26,25-26,-25 26,0-25,0 24,26-24,-26-1,0 26,0-26,0 1,0-1,0 1</inkml:trace>
          <inkml:trace contextRef="#ctx0" brushRef="#br2" timeOffset="78407.4497">15266 4142,'0'0,"0"-26,25 1,0 25,1-26,-1 26,26 0,-26 0,1 0,-1 0,1 0,-1 26,0-26,1 51,-26-26,0 0,0 1,0-1,-26 1,26-1,-50 0,-1-25,25 26,1-26,0 0,-1 25,1-25</inkml:trace>
          <inkml:trace contextRef="#ctx0" brushRef="#br2" timeOffset="78691.3318">15926 3761,'0'25,"25"-25,-25 51,0-26,26 1,-26-1,0 26,0-26,0 26,25-26,-25 26,0-25,0 24,26-24,-26-1,0 1,0-1,25 0,-25 1,25-1,1-25,-26 26,25-26,1 0,-1 0,0 0</inkml:trace>
          <inkml:trace contextRef="#ctx0" brushRef="#br2" timeOffset="78855.4068">15901 4142,'0'-26,"50"1,1-1,0 26,0-25,0 25,-26-25</inkml:trace>
        </inkml:traceGroup>
      </inkml:traceGroup>
    </inkml:traceGroup>
    <inkml:traceGroup>
      <inkml:annotationXML>
        <emma:emma xmlns:emma="http://www.w3.org/2003/04/emma" version="1.0">
          <emma:interpretation id="{AF1B6B7F-0B7D-4B2D-B13E-CCDBD4861325}" emma:medium="tactile" emma:mode="ink">
            <msink:context xmlns:msink="http://schemas.microsoft.com/ink/2010/main" type="paragraph" rotatedBoundingBox="12242,5816 21970,5814 21971,8355 12243,8356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EA11FE5-7066-46E9-8D6E-8FC25FC5DA34}" emma:medium="tactile" emma:mode="ink">
              <msink:context xmlns:msink="http://schemas.microsoft.com/ink/2010/main" type="line" rotatedBoundingBox="12242,5816 21970,5814 21971,6881 12243,6883"/>
            </emma:interpretation>
          </emma:emma>
        </inkml:annotationXML>
        <inkml:traceGroup>
          <inkml:annotationXML>
            <emma:emma xmlns:emma="http://www.w3.org/2003/04/emma" version="1.0">
              <emma:interpretation id="{2E68768A-B2AB-480E-BF90-B5770638126C}" emma:medium="tactile" emma:mode="ink">
                <msink:context xmlns:msink="http://schemas.microsoft.com/ink/2010/main" type="inkWord" rotatedBoundingBox="12242,5816 14121,5815 14122,6882 12243,6883"/>
              </emma:interpretation>
              <emma:one-of disjunction-type="recognition" id="oneOf25">
                <emma:interpretation id="interp125" emma:lang="en-US" emma:confidence="0.5">
                  <emma:literal>(we</emma:literal>
                </emma:interpretation>
                <emma:interpretation id="interp126" emma:lang="en-US" emma:confidence="0">
                  <emma:literal>(We</emma:literal>
                </emma:interpretation>
                <emma:interpretation id="interp127" emma:lang="en-US" emma:confidence="0">
                  <emma:literal>(he</emma:literal>
                </emma:interpretation>
                <emma:interpretation id="interp128" emma:lang="en-US" emma:confidence="0">
                  <emma:literal>(the</emma:literal>
                </emma:interpretation>
                <emma:interpretation id="interp129" emma:lang="en-US" emma:confidence="0">
                  <emma:literal>(tree</emma:literal>
                </emma:interpretation>
              </emma:one-of>
            </emma:emma>
          </inkml:annotationXML>
          <inkml:trace contextRef="#ctx0" brushRef="#br2" timeOffset="82235.9014">7163 4675,'-25'0,"-1"0,26 25,-25 1,-26 25,26-1,-1-24,26-1,-25 26,-1 0,26 0,-25-1,25 1,-25-25,25 24,0 1,0 0,0 0,0-26,50 26,-50-26,51 26,-25-25,-1-1,26-25,-26 25,26-25,0 0,-26 0</inkml:trace>
          <inkml:trace contextRef="#ctx0" brushRef="#br2" timeOffset="83006.8833">7595 5056,'-26'0,"26"25,0 1,0-1,0 1,0-1,0 0,-25 26,25-25,0 24,0 1,-25-25,25 24,0-24,0 25,0-26,0 0,0 1,0-1,0 1,0-1,0-50,25-26,0 25,1 1,-1 0,1-1,-1 1,0-1,26 26,-25-25,-1 25,0 0,1 0,-1 0,1 0,-1 0,0 25,1-25,-1 51,1-51,-1 26,0-1,1 0,-1-25,-25 26,0-77,0 26,0-26,0 25,0 1,0 0,0-1,0 1,0-1,0 1,0 0,0-1,0 1,26 25</inkml:trace>
          <inkml:trace contextRef="#ctx0" brushRef="#br2" timeOffset="83336.2067">8408 5488,'0'25,"25"-25,0 0,1-25,-1-1,1 26,24-25,-24 25,-1-25,1 25,-1-26,0 26,-25-25,26 25,-26-26,25 26,-25-25,0 0,-51 25,51-26,-25 26,0 0,-26 0,25 0,1 26,0-26,25 25,-26-25,1 51,-1-26,26 1,0-1,0 0,0 26,0-25,0-1,0 0,0 1,26-1,-26 1,51-1,-26 0,26-25,-26 26,1-26,24 0,1 0</inkml:trace>
        </inkml:traceGroup>
        <inkml:traceGroup>
          <inkml:annotationXML>
            <emma:emma xmlns:emma="http://www.w3.org/2003/04/emma" version="1.0">
              <emma:interpretation id="{697D6C8B-ACDE-4DC9-A8F8-D891DAC27BE0}" emma:medium="tactile" emma:mode="ink">
                <msink:context xmlns:msink="http://schemas.microsoft.com/ink/2010/main" type="inkWord" rotatedBoundingBox="14934,6070 16306,6069 16307,6780 14935,6781"/>
              </emma:interpretation>
              <emma:one-of disjunction-type="recognition" id="oneOf26">
                <emma:interpretation id="interp130" emma:lang="en-US" emma:confidence="0.5">
                  <emma:literal>do</emma:literal>
                </emma:interpretation>
                <emma:interpretation id="interp131" emma:lang="en-US" emma:confidence="0">
                  <emma:literal>doo</emma:literal>
                </emma:interpretation>
                <emma:interpretation id="interp132" emma:lang="en-US" emma:confidence="0">
                  <emma:literal>dog</emma:literal>
                </emma:interpretation>
                <emma:interpretation id="interp133" emma:lang="en-US" emma:confidence="0">
                  <emma:literal>doe</emma:literal>
                </emma:interpretation>
                <emma:interpretation id="interp134" emma:lang="en-US" emma:confidence="0">
                  <emma:literal>dot</emma:literal>
                </emma:interpretation>
              </emma:one-of>
            </emma:emma>
          </inkml:annotationXML>
          <inkml:trace contextRef="#ctx0" brushRef="#br2" timeOffset="84115.8305">10109 5386,'0'-25,"0"-1,-50 26,50-25,-26 25,26-25,-51 25,26 0,0-26,-1 26,1 0,-1 0,1 0,0 0,-1 0,1 51,-1-51,1 25,0-25,25 51,-26-25,1-1,-1 0,26 1,-25-1,25 1,0-1,0 0,0 1,25-26,26 0,0 0,-26 0,1-26,25 26,-26-50,26 50,-26-51,26 25,-26 1,1 0,-1-1,1 1,-26-26,25 0,-25 26,0-26,25 0,-25 26,0-26,0 26,0-1,0 1,0-1,-50 26,50-25,0 76,-26-51,26 51,0-26,0 26,0-26,0 26,0-26,0 26,0-25,0 24,51-24,-51 25,0-26,25 0,-25 1,26-1,-1 1,-25-1,26-25,-1 0,-25 25,25-25,1 0,-1 0,1 0,-1 0,0-50,1 50,-1-51,1 25,-1 1,0 0,1-1,-26 1,25-1,1 26,-26-25,0 0,25 25,-25 25,0 26,-25-26,25 1,0 24,0-24,0-1,0 1,0-1,25 0,-25 1,51-26,-51 25,51-25,-26 0,0 0,1 0,-1 0,1 0,-1-25,0 25,1-51,-1 51,-25-51,0 26,26-1,-26 1,0 0,0-1,0 1,0-1,-51 1,51 0,-51-1,26 1,-1 25,1 0,25 25</inkml:trace>
        </inkml:traceGroup>
        <inkml:traceGroup>
          <inkml:annotationXML>
            <emma:emma xmlns:emma="http://www.w3.org/2003/04/emma" version="1.0">
              <emma:interpretation id="{5195FA69-B139-4A5D-B861-D702DFB6A39F}" emma:medium="tactile" emma:mode="ink">
                <msink:context xmlns:msink="http://schemas.microsoft.com/ink/2010/main" type="inkWord" rotatedBoundingBox="16966,6070 18642,6069 18643,6755 16967,6756"/>
              </emma:interpretation>
              <emma:one-of disjunction-type="recognition" id="oneOf27">
                <emma:interpretation id="interp135" emma:lang="en-US" emma:confidence="0.5">
                  <emma:literal>not</emma:literal>
                </emma:interpretation>
                <emma:interpretation id="interp136" emma:lang="en-US" emma:confidence="0">
                  <emma:literal>rot</emma:literal>
                </emma:interpretation>
                <emma:interpretation id="interp137" emma:lang="en-US" emma:confidence="0">
                  <emma:literal>note</emma:literal>
                </emma:interpretation>
                <emma:interpretation id="interp138" emma:lang="en-US" emma:confidence="0">
                  <emma:literal>hot</emma:literal>
                </emma:interpretation>
                <emma:interpretation id="interp139" emma:lang="en-US" emma:confidence="0">
                  <emma:literal>Not</emma:literal>
                </emma:interpretation>
              </emma:one-of>
            </emma:emma>
          </inkml:annotationXML>
          <inkml:trace contextRef="#ctx0" brushRef="#br2" timeOffset="84506.4861">11633 5208,'-25'0,"25"26,0-1,0 1,0-1,25 0,-25 1,0-1,26 1,-26-1,0 0,25-25,-25 26,0-52,-25 26,25-50,0-1,0 25,0 1,25 0,-25-1,51 1,-26-1,26 1,-25 25,24-25,-24 25,-1 0,1 0,-1 0,0 0,1 0,-1 50,1-24,-1 25,-25-26,0 0,0 1,25-1,-25 1,0-1</inkml:trace>
          <inkml:trace contextRef="#ctx0" brushRef="#br2" timeOffset="84806.8533">12472 5183,'0'51,"-26"-26,26 26,-51-51,51 25,-25 1,25-1,0 1,0-1,0 0,0 1,0-1,25 1,26-26,0 0,-26 0,1-26,-1 26,1-51,-1 26,-25 0,0-1,0 1,0-1,0 1,0 0,0-1,0 1,0-1,-25 1,25 0,-26 25,1 0,25 25</inkml:trace>
          <inkml:trace contextRef="#ctx0" brushRef="#br2" timeOffset="85064.3852">12903 5005,'0'0,"0"-25,0-1,0 1,26 25,-26 25,25 102,-25-101,0 25,26-26,-26 51,0-25,0 0,0-26,0 26,0-26,0 1,0 25,25-26,0 0,-25 1,51-26,-25 0,-1 0,0 0,1 0,-1 0,1-26</inkml:trace>
          <inkml:trace contextRef="#ctx0" brushRef="#br2" timeOffset="85203.2365">13081 5259,'-25'0,"25"-25,51 25,25 0,-51-26,26 26,-26-25</inkml:trace>
        </inkml:traceGroup>
        <inkml:traceGroup>
          <inkml:annotationXML>
            <emma:emma xmlns:emma="http://www.w3.org/2003/04/emma" version="1.0">
              <emma:interpretation id="{3D3B1392-2BF2-4E1F-8F33-040B0A45EB89}" emma:medium="tactile" emma:mode="ink">
                <msink:context xmlns:msink="http://schemas.microsoft.com/ink/2010/main" type="inkWord" rotatedBoundingBox="19379,6146 21970,6145 21971,6729 19380,6730"/>
              </emma:interpretation>
              <emma:one-of disjunction-type="recognition" id="oneOf28">
                <emma:interpretation id="interp140" emma:lang="en-US" emma:confidence="0.5">
                  <emma:literal>know</emma:literal>
                </emma:interpretation>
                <emma:interpretation id="interp141" emma:lang="en-US" emma:confidence="0.5">
                  <emma:literal>l snow</emma:literal>
                </emma:interpretation>
                <emma:interpretation id="interp142" emma:lang="en-US" emma:confidence="0">
                  <emma:literal>1 snow</emma:literal>
                </emma:interpretation>
                <emma:interpretation id="interp143" emma:lang="en-US" emma:confidence="0">
                  <emma:literal>, snow</emma:literal>
                </emma:interpretation>
                <emma:interpretation id="interp144" emma:lang="en-US" emma:confidence="0">
                  <emma:literal>\ snow</emma:literal>
                </emma:interpretation>
              </emma:one-of>
            </emma:emma>
          </inkml:annotationXML>
          <inkml:trace contextRef="#ctx0" brushRef="#br2" timeOffset="85471.9464">14021 5031,'0'-26,"0"77,0-26,0 1,51-1,-51 26,0-26,25 1,-25 25,0-26,0 26,0-26,0 1,26-1,-26 0,0 1,0-1,0 1,25-26</inkml:trace>
          <inkml:trace contextRef="#ctx0" brushRef="#br2" timeOffset="85744.2417">14453 5081,'-26'0,"-24"0,24 0,1 0,-26 0,26 51,-1-51,1 0,-1 26,1-26,0 25,-1 0,26 1,0-1,0 1,51-26,-51 25,25-25,-25 25,51-25,-25 0,-1 26,0-26,1 25,25-25,-26 0,0 26,1-26,-1 25,1-25,-1 0,0 0,1 25,-1-25</inkml:trace>
          <inkml:trace contextRef="#ctx0" brushRef="#br2" timeOffset="86098.2931">14732 5234,'26'0,"-26"51,0-26,25-25,-25 25,0 1,0-1,25 1,-25-1,0 0,-25-75,25 24,0 1,0-26,25 26,-25-1,51 26,-51-25,51 25,-26-26,26 26,-25 0,-1 0,0 0,1 0,-1 0,1 0,-1 26,0-26,-25 25,26-25,-26 51,0-26,25 1,-25-1,0 1,0-1,0 0,0 1</inkml:trace>
          <inkml:trace contextRef="#ctx0" brushRef="#br2" timeOffset="86402.7634">15494 5208,'0'26,"-51"-26,51 25,-25-25,25 51,-51-26,51 1,-25-1,25 1,0-1,0 0,0 1,0-1,0 1,0-1,51 0,-26-25,0 0,1 0,-1 0,1-50,-1 50,0-26,1 1,-26-1,0 1,0 0,0-1,0 1,0-1,-51 1,26 25,25-25,-26 25,1 0,25 25</inkml:trace>
          <inkml:trace contextRef="#ctx0" brushRef="#br2" timeOffset="86842.9301">15824 5259,'0'51,"0"-26,0 1,0-1,0 1,0-1,0 0,26-25,-26 26,0-1,25-25,-25 26,51-26,-26 0,1 0,-1 0,1 0,-1 0,-25-26,25 26,1-51,-1 51,-25-25,26 25,-26-51,25 51,-25-25,25 25,-25-26,26 26,-26 51,0-25,0 24,0-24,25-26,1 51,-1-51,-25 25,25-25,26 0,-25 0,-1 0,0 0,1 0,-1 0,1 0,-1 0,0-25,1-26,-26 0,0 0,0 26,0-1,-51 1,51 0,-25-1,25 1,-51-1,51 1,-26 0,1 25,0 0</inkml:trace>
        </inkml:traceGroup>
      </inkml:traceGroup>
      <inkml:traceGroup>
        <inkml:annotationXML>
          <emma:emma xmlns:emma="http://www.w3.org/2003/04/emma" version="1.0">
            <emma:interpretation id="{A3B0A3C3-6386-4263-B218-C7B747472E39}" emma:medium="tactile" emma:mode="ink">
              <msink:context xmlns:msink="http://schemas.microsoft.com/ink/2010/main" type="line" rotatedBoundingBox="13443,7405 20999,7212 21025,8229 13469,8422"/>
            </emma:interpretation>
          </emma:emma>
        </inkml:annotationXML>
        <inkml:traceGroup>
          <inkml:annotationXML>
            <emma:emma xmlns:emma="http://www.w3.org/2003/04/emma" version="1.0">
              <emma:interpretation id="{A2C9446E-7323-4713-8C85-6C8113A68D8B}" emma:medium="tactile" emma:mode="ink">
                <msink:context xmlns:msink="http://schemas.microsoft.com/ink/2010/main" type="inkWord" rotatedBoundingBox="13445,7476 15446,7425 15468,8280 13467,8331"/>
              </emma:interpretation>
              <emma:one-of disjunction-type="recognition" id="oneOf29">
                <emma:interpretation id="interp145" emma:lang="en-US" emma:confidence="0.5">
                  <emma:literal>End</emma:literal>
                </emma:interpretation>
                <emma:interpretation id="interp146" emma:lang="en-US" emma:confidence="0">
                  <emma:literal>end</emma:literal>
                </emma:interpretation>
                <emma:interpretation id="interp147" emma:lang="en-US" emma:confidence="0">
                  <emma:literal>and</emma:literal>
                </emma:interpretation>
                <emma:interpretation id="interp148" emma:lang="en-US" emma:confidence="0">
                  <emma:literal>Enda</emma:literal>
                </emma:interpretation>
                <emma:interpretation id="interp149" emma:lang="en-US" emma:confidence="0">
                  <emma:literal>And</emma:literal>
                </emma:interpretation>
              </emma:one-of>
            </emma:emma>
          </inkml:annotationXML>
          <inkml:trace contextRef="#ctx0" brushRef="#br2" timeOffset="88486.8421">8560 6453,'25'0,"1"0,-26-25,25-1,-25 1,0-1,0 1,-25 25,-26 0,0 0,26 0,-1 0,-24 25,24-25,-25 26,26-26,-26 51,26-26,-1-25,1 25,0 1,-1-1,26 1,-25-1,25 0,0 1,51-26,-1 0,1 25,-25-25,-1 0,26 0,-26 0,1 0,-1 0,0 0,1 0,-77 26,26-1,-1 0,-25 1,26-26,0 25,-1 1,-25-1,26 0,0-25,-1 26,26-1,-25 1,25-1,0 0,25 1,26-1,0-25,0 0,-26 0,26 0,0 0,-26 0,26 0,0 0,-26 0,26 0,-26-25</inkml:trace>
          <inkml:trace contextRef="#ctx0" brushRef="#br2" timeOffset="88850.5621">8865 6656,'0'0,"0"51,0-26,25 1,-25-1,0 1,51-1,-51 0,0 1,0-1,25 1,-25-1,0 0,-25-50,25-26,0 26,0-1,0 1,0 0,51-26,-51 25,51 1,-26 25,26-25,-26-1,1 26,24 0,-24 0,-1 0,1 0,-1 51,0-51,1 51,-26-26,25 1,-25-1,0 0,0 26,0-25,0-1,0 0,0 1,0-1,0 1,51-26</inkml:trace>
          <inkml:trace contextRef="#ctx0" brushRef="#br2" timeOffset="89242.6269">9805 6783,'0'0,"0"-25,25 25,-25-26,0 1,0 0,-51 25,26 0,-1 0,-24 0,24 0,1 25,-1-25,1 25,0-25,25 51,-26-25,1-1,25 0,0 1,0-1,0 1,0-1,51-25,-1 0,1 0,-25-51,-1 51,0-25,1 25,-1-51,1 26,-1-1,-25 1,25-1,-25 1,0 0,0-1,0-25,0 26,0-26,-50 26,50-1,0-24,0 24,-26 26,26 26,0 24,51-24,-51 25,25-26,-25 26,26-26,-26 26,51 0,-51-26,25 26,0 0,1-26,-26 26,25-26,1 1,-26 25,25-26,-25 0,0 1,25-26</inkml:trace>
        </inkml:traceGroup>
        <inkml:traceGroup>
          <inkml:annotationXML>
            <emma:emma xmlns:emma="http://www.w3.org/2003/04/emma" version="1.0">
              <emma:interpretation id="{04292C43-B813-4366-A59E-A20E24371613}" emma:medium="tactile" emma:mode="ink">
                <msink:context xmlns:msink="http://schemas.microsoft.com/ink/2010/main" type="inkWord" rotatedBoundingBox="15943,7587 16911,7562 16931,8334 15962,8358"/>
              </emma:interpretation>
              <emma:one-of disjunction-type="recognition" id="oneOf30">
                <emma:interpretation id="interp150" emma:lang="en-US" emma:confidence="0.5">
                  <emma:literal>pt</emma:literal>
                </emma:interpretation>
                <emma:interpretation id="interp151" emma:lang="en-US" emma:confidence="0">
                  <emma:literal>Pt</emma:literal>
                </emma:interpretation>
                <emma:interpretation id="interp152" emma:lang="en-US" emma:confidence="0">
                  <emma:literal>put</emma:literal>
                </emma:interpretation>
                <emma:interpretation id="interp153" emma:lang="en-US" emma:confidence="0">
                  <emma:literal>pot</emma:literal>
                </emma:interpretation>
                <emma:interpretation id="interp154" emma:lang="en-US" emma:confidence="0">
                  <emma:literal>pet</emma:literal>
                </emma:interpretation>
              </emma:one-of>
            </emma:emma>
          </inkml:annotationXML>
          <inkml:trace contextRef="#ctx0" brushRef="#br2" timeOffset="89664.4957">10592 6758,'0'0,"51"-26,-51 1,25 0,-25-1,26 1,-1 25,0-26,1 26,-1-25,1 25,-1 0,0 0,1 0,-1 51,1-51,-26 51,25-51,-25 50,0-24,0-1,0 1,0-1,0 0,-51 1,51-1,-51 1,51-1,-50-25,24 0,1 0</inkml:trace>
          <inkml:trace contextRef="#ctx0" brushRef="#br2" timeOffset="89470.0134">10643 6656,'0'0,"0"26,-26-26,26 50,0-24,0-1,0 26,0-26,0 1,0-1,0 26,26-26,-26 1,0-1,25 1,-25 24,0-24,51-26,-51 25,0 1,0-1</inkml:trace>
          <inkml:trace contextRef="#ctx0" brushRef="#br2" timeOffset="90030.7451">11202 6834,'0'0,"0"-25,0-1,25 26,-25-25,0-1,25 26,-25-25,26 25,-26-25,51 25,-51-26,25 26,0 0,1-25,-1 25,26 0,-26-26,1 26,-1 0</inkml:trace>
          <inkml:trace contextRef="#ctx0" brushRef="#br2" timeOffset="89882.1424">11303 6453,'0'-25,"0"50,0 26,0-26,26 1,-26 24,25-24,-25-1,25 26,-25-26,51 26,-51-25,0-1,0 26,0-26,0 1,0-1,0 0,0 1</inkml:trace>
        </inkml:traceGroup>
        <inkml:traceGroup>
          <inkml:annotationXML>
            <emma:emma xmlns:emma="http://www.w3.org/2003/04/emma" version="1.0">
              <emma:interpretation id="{F609E83A-FD1F-42D5-9714-7FECF272C421}" emma:medium="tactile" emma:mode="ink">
                <msink:context xmlns:msink="http://schemas.microsoft.com/ink/2010/main" type="inkWord" rotatedBoundingBox="17746,7342 18297,7328 18321,8277 17771,8291"/>
              </emma:interpretation>
              <emma:one-of disjunction-type="recognition" id="oneOf31">
                <emma:interpretation id="interp155" emma:lang="en-US" emma:confidence="0.5">
                  <emma:literal>q</emma:literal>
                </emma:interpretation>
                <emma:interpretation id="interp156" emma:lang="en-US" emma:confidence="0">
                  <emma:literal>%</emma:literal>
                </emma:interpretation>
                <emma:interpretation id="interp157" emma:lang="en-US" emma:confidence="0">
                  <emma:literal>8</emma:literal>
                </emma:interpretation>
                <emma:interpretation id="interp158" emma:lang="en-US" emma:confidence="0">
                  <emma:literal>.</emma:literal>
                </emma:interpretation>
                <emma:interpretation id="interp159" emma:lang="en-US" emma:confidence="0">
                  <emma:literal>&amp;</emma:literal>
                </emma:interpretation>
              </emma:one-of>
            </emma:emma>
          </inkml:annotationXML>
          <inkml:trace contextRef="#ctx0" brushRef="#br2" timeOffset="90558.8334">12599 6275,'0'0,"0"-25,-26 25,26-26,-51 26,51-25,-25 25,0 0,25 51,-26-51,26 25,-25-25,25 76,-26-50,26-1,0 1,0-1,0 0,51-25,-25 0,-1 0,-25-50,51 50,-26-26,1 26,-26-51,25 51,-25-25,25 25,-25-25,26 25,-26 50,0 1,0-25,0 24,0 1,-26 0,26 0,0 0,0-1,0 1,0 0,0-26,0 26,0 0,0-26,0 1,0 25,26-26,-1 0,-25 1,51-26,-26 0,1 0,-1 0,1 0,-1-26,0 1,1 25,-26-51,25 26,-25-26,0 26,0-26,0 25,0-24,-25 24,25-25,-51 26,51 0,-51 25,0-26,26 26,0 0,-26 0,25 0,-24 0,24 0,1 26,-1-26,26 25,-25-25,25 51,0-26,0 1</inkml:trace>
        </inkml:traceGroup>
        <inkml:traceGroup>
          <inkml:annotationXML>
            <emma:emma xmlns:emma="http://www.w3.org/2003/04/emma" version="1.0">
              <emma:interpretation id="{57B19628-77F9-4331-A70E-F48462CAF124}" emma:medium="tactile" emma:mode="ink">
                <msink:context xmlns:msink="http://schemas.microsoft.com/ink/2010/main" type="inkWord" rotatedBoundingBox="18769,7269 20999,7212 21021,8068 18791,8125"/>
              </emma:interpretation>
              <emma:one-of disjunction-type="recognition" id="oneOf32">
                <emma:interpretation id="interp160" emma:lang="en-US" emma:confidence="0.5">
                  <emma:literal>-W'</emma:literal>
                </emma:interpretation>
                <emma:interpretation id="interp161" emma:lang="en-US" emma:confidence="0">
                  <emma:literal>w"</emma:literal>
                </emma:interpretation>
                <emma:interpretation id="interp162" emma:lang="en-US" emma:confidence="0">
                  <emma:literal>'W'</emma:literal>
                </emma:interpretation>
                <emma:interpretation id="interp163" emma:lang="en-US" emma:confidence="0">
                  <emma:literal>'W</emma:literal>
                </emma:interpretation>
                <emma:interpretation id="interp164" emma:lang="en-US" emma:confidence="0">
                  <emma:literal>(W'</emma:literal>
                </emma:interpretation>
              </emma:one-of>
            </emma:emma>
          </inkml:annotationXML>
          <inkml:trace contextRef="#ctx0" brushRef="#br2" timeOffset="91475.2646">13411 6148,'0'0,"51"0,-51 26,26-26,-26 25,25-25,26 51,-26-26,1 1,-1-26</inkml:trace>
          <inkml:trace contextRef="#ctx0" brushRef="#br2" timeOffset="91186.8491">13996 6478,'0'0,"0"-25,25 25,-25-25,25 25,1 0,-1 0,1 0,-1 0,-25 50,25-50,1 26,-26-1,25 26,-25-26,0 1,0 25,26-1,-26-24,0-1,0 26,0-26,0 1,25-1,-25 1,0-1,25-25,1 0,-1 0,1-25,-1-1,0 26,1-51,-1 26,1 0,-1-1,0 1,1-1,-1 1,1 25,-1 0,0 0,-25 51,26-26,-26 26,25-51,-25 25,26 1,-26-1,25-25,0 0,1 0,-1-25,-25-26,26 51,-26-25,0-1,0 1,25-26,-25 26,0-1,0-25,0 26,0-26,0 26,0-1,-51 1,51 0</inkml:trace>
          <inkml:trace contextRef="#ctx0" brushRef="#br2" timeOffset="91842.9317">15621 6072,'0'25,"0"26,0-25,0-1,0 0,0 26,0-25,26-1,-26 26,0-26,0 1,0-1,0 0</inkml:trace>
        </inkml:traceGroup>
      </inkml:traceGroup>
    </inkml:traceGroup>
    <inkml:traceGroup>
      <inkml:annotationXML>
        <emma:emma xmlns:emma="http://www.w3.org/2003/04/emma" version="1.0">
          <emma:interpretation id="{F5FCA5BD-1CD7-4B89-8270-A25952AEA44E}" emma:medium="tactile" emma:mode="ink">
            <msink:context xmlns:msink="http://schemas.microsoft.com/ink/2010/main" type="paragraph" rotatedBoundingBox="13743,8363 22912,8407 22905,9821 13737,9777" alignmentLevel="4"/>
          </emma:interpretation>
        </emma:emma>
      </inkml:annotationXML>
      <inkml:traceGroup>
        <inkml:annotationXML>
          <emma:emma xmlns:emma="http://www.w3.org/2003/04/emma" version="1.0">
            <emma:interpretation id="{E62A1532-DB16-4FDE-99B9-4CBC0A0028D3}" emma:medium="tactile" emma:mode="ink">
              <msink:context xmlns:msink="http://schemas.microsoft.com/ink/2010/main" type="line" rotatedBoundingBox="13743,8363 22912,8407 22905,9821 13737,9777"/>
            </emma:interpretation>
          </emma:emma>
        </inkml:annotationXML>
        <inkml:traceGroup>
          <inkml:annotationXML>
            <emma:emma xmlns:emma="http://www.w3.org/2003/04/emma" version="1.0">
              <emma:interpretation id="{7CC332BA-C469-40C3-AC76-8DCD2A85E9A2}" emma:medium="tactile" emma:mode="ink">
                <msink:context xmlns:msink="http://schemas.microsoft.com/ink/2010/main" type="inkWord" rotatedBoundingBox="13742,8632 14353,8635 14350,9298 13739,9295"/>
              </emma:interpretation>
              <emma:one-of disjunction-type="recognition" id="oneOf33">
                <emma:interpretation id="interp165" emma:lang="en-US" emma:confidence="0.5">
                  <emma:literal>G</emma:literal>
                </emma:interpretation>
                <emma:interpretation id="interp166" emma:lang="en-US" emma:confidence="0">
                  <emma:literal>S</emma:literal>
                </emma:interpretation>
                <emma:interpretation id="interp167" emma:lang="en-US" emma:confidence="0">
                  <emma:literal>s</emma:literal>
                </emma:interpretation>
                <emma:interpretation id="interp168" emma:lang="en-US" emma:confidence="0">
                  <emma:literal>A</emma:literal>
                </emma:interpretation>
                <emma:interpretation id="interp169" emma:lang="en-US" emma:confidence="0">
                  <emma:literal>0</emma:literal>
                </emma:interpretation>
              </emma:one-of>
            </emma:emma>
          </inkml:annotationXML>
          <inkml:trace contextRef="#ctx0" brushRef="#br2" timeOffset="92840.2401">8408 8155,'25'0,"-25"-26,51 26,-26-50,1 24,24 1,-24-26,25 26,-26-1,0 1,26-1,-25-24,-1 24,0 1,-25-1,26-24,-26 24,0 1,0-26,0 26,0-1,0 1,-26 25,26-26,-50 26,24 0,1 26,25-1,0 26,0-26,0 1,51-1,-51 1,25-1,-25 0,51 1,-26-1,1 1,-26-1,25 0,0-25,-25 26,26-1,-26 1,0-1,0 0,-26-25,-24 26,24-26,1 0,-26 0,26 0,-26 0,0 0,26 0,-26 0,0-51,26 51,-26-25,25 25,1-26,0 26,-1-25,26-1,0 1,76 0,-25 25</inkml:trace>
        </inkml:traceGroup>
        <inkml:traceGroup>
          <inkml:annotationXML>
            <emma:emma xmlns:emma="http://www.w3.org/2003/04/emma" version="1.0">
              <emma:interpretation id="{3B275186-D679-4F9C-B918-E37FFDE6DD9E}" emma:medium="tactile" emma:mode="ink">
                <msink:context xmlns:msink="http://schemas.microsoft.com/ink/2010/main" type="inkWord" rotatedBoundingBox="15242,8749 18187,8763 18183,9559 15239,9545"/>
              </emma:interpretation>
              <emma:one-of disjunction-type="recognition" id="oneOf34">
                <emma:interpretation id="interp170" emma:lang="en-US" emma:confidence="0.5">
                  <emma:literal>start</emma:literal>
                </emma:interpretation>
                <emma:interpretation id="interp171" emma:lang="en-US" emma:confidence="0">
                  <emma:literal>Start</emma:literal>
                </emma:interpretation>
                <emma:interpretation id="interp172" emma:lang="en-US" emma:confidence="0.5">
                  <emma:literal>star t</emma:literal>
                </emma:interpretation>
                <emma:interpretation id="interp173" emma:lang="en-US" emma:confidence="0">
                  <emma:literal>Star t</emma:literal>
                </emma:interpretation>
                <emma:interpretation id="interp174" emma:lang="en-US" emma:confidence="0">
                  <emma:literal>star +</emma:literal>
                </emma:interpretation>
              </emma:one-of>
            </emma:emma>
          </inkml:annotationXML>
          <inkml:trace contextRef="#ctx0" brushRef="#br2" timeOffset="93327.8931">10440 7774,'-26'0,"26"-26,-51 26,-25 0,51-25,-1 25,-24 0,24 0,1 0,-1 0,1 51,0-51,-1 25,1 26,25-26,0 1,0-1,0 1,51-1,-1 0,-24 1,25-26,-26 25,0 1,26-1,-25-25,-1 25,0 1,1-1,-1 1,-25-1,0 0,-51 1,1-26,24 25,1-25,-26 0,0 0,26 0,-26 0,0 0,26 0,-26 0,26 0,-1 0,1-25,25-1,0 1,51 25</inkml:trace>
          <inkml:trace contextRef="#ctx0" brushRef="#br2" timeOffset="94083.2864">10516 8231,'0'0,"0"-25,0-1,0 1,0-1,51 1,-26 0,26 25,-26-26,26 1,-26 25,26 0,0-26,-26 26,26 0,0 0,-26 0,26 0,-25 0,-1 0,26 0,-26 0,1 0,-1 0,0 0,1 0,-1 0,1-50,-1 50,-25-26,25 26,1 0,-1-25,-25-1,-51 26,1 0,50 26,-51-26,25 51,26-26,0 0,-50 1,50-1,-26 1,26-1,0 26,0-26,0 1,0-1,0 0,26-25,24 0,-24 0,25-25,-26 25,0-51,1 51,-26-51,25 26,1 25,-1-25,-25-1,0 1,25-1,1 26,-26-25,0 76,25-26,1 26,-1-26,0-25,1 26,-1-26,1 25,24-25,-24 0,-1 0,1 26,-1-26,0 0,1 0,-1 0</inkml:trace>
          <inkml:trace contextRef="#ctx0" brushRef="#br2" timeOffset="93583.2773">10719 7672,'0'0,"25"0,-25 51,0-26,0 26,0-25,26 24,-26-24,0 25,25-1,-25-24,0 25,26-1,-26 1,0 0,0-26,0 26,0-25,0-1,0 0,0 1,-51-26,25 0</inkml:trace>
          <inkml:trace contextRef="#ctx0" brushRef="#br2" timeOffset="94350.8441">11887 7977,'26'0,"-1"0,26 25,-26-25,-25 51,26-51,-1 26,1 24,-1-24,-25-1,25 26,-25-26,0 1,0-1,0 1,0-1,0 0,-25-25,25 26,-25-77,25 0,0 26,0-1,0-24,0 24,50 1,-50-26,26 26,-26-1,51 1,-1-1,-24 1,-1 0</inkml:trace>
          <inkml:trace contextRef="#ctx0" brushRef="#br2" timeOffset="94711.2034">12497 8282,'0'0,"0"-26,0 1,0 0,0-1,0 1,0-1,25 1,-25 0,51 25,-25-26,-1 1,26-1,-26 26,26-25,-26 25,26-25</inkml:trace>
          <inkml:trace contextRef="#ctx0" brushRef="#br2" timeOffset="94560.7584">12573 7621,'0'0,"26"0,-26 26,25-26,-25 51,25-26,-25 26,26 0,-1-26,-25 26,26 0,-26-26,25 26,-25 0,0-26,25 26,-25-26,0 1,0-1,0 0,0 1,-50-26</inkml:trace>
        </inkml:traceGroup>
        <inkml:traceGroup>
          <inkml:annotationXML>
            <emma:emma xmlns:emma="http://www.w3.org/2003/04/emma" version="1.0">
              <emma:interpretation id="{211514E9-83B7-434B-893F-3752F5CEA485}" emma:medium="tactile" emma:mode="ink">
                <msink:context xmlns:msink="http://schemas.microsoft.com/ink/2010/main" type="inkWord" rotatedBoundingBox="18949,8811 19586,8814 19582,9805 18944,9802"/>
              </emma:interpretation>
              <emma:one-of disjunction-type="recognition" id="oneOf35">
                <emma:interpretation id="interp175" emma:lang="en-US" emma:confidence="0.5">
                  <emma:literal>q</emma:literal>
                </emma:interpretation>
                <emma:interpretation id="interp176" emma:lang="en-US" emma:confidence="0">
                  <emma:literal>%</emma:literal>
                </emma:interpretation>
                <emma:interpretation id="interp177" emma:lang="en-US" emma:confidence="0">
                  <emma:literal>.</emma:literal>
                </emma:interpretation>
                <emma:interpretation id="interp178" emma:lang="en-US" emma:confidence="0">
                  <emma:literal>8</emma:literal>
                </emma:interpretation>
                <emma:interpretation id="interp179" emma:lang="en-US" emma:confidence="0">
                  <emma:literal>E</emma:literal>
                </emma:interpretation>
              </emma:one-of>
            </emma:emma>
          </inkml:annotationXML>
          <inkml:trace contextRef="#ctx0" brushRef="#br2" timeOffset="95194.9607">13869 7698,'0'0,"0"-26,-51 26,0 0,26 0,-1 51,1-51,-1 51,1-26,0 1,25-1,0 0,-26 1,26-1,0 1,0-1,0 0,26-25,-1 0,26 0,-51-50,51 50,-26-26,0 26,-25-51,26 51,-26-25,25 25,-25 25,0 26,0 0,0 0,0-26,-25 26,25 25,0-25,0 0,-26 0,26-1,0 1,0-25,0 24,0-24,51 25,-51-26,51 0,-26 1,1-26,-1 0,1 0,-1 0,0 0,1-26,-1 26,1-50,-1 50,0-51,1 25,-26 1,25 0,-25-1,0 1,0-1,-51 1,-25 0,51 25,-1 0,-24 0,24-26,1 26,-26 0,26 0,25-25</inkml:trace>
        </inkml:traceGroup>
        <inkml:traceGroup>
          <inkml:annotationXML>
            <emma:emma xmlns:emma="http://www.w3.org/2003/04/emma" version="1.0">
              <emma:interpretation id="{5B1D7C77-787E-4133-9B76-0D18A44CDE45}" emma:medium="tactile" emma:mode="ink">
                <msink:context xmlns:msink="http://schemas.microsoft.com/ink/2010/main" type="inkWord" rotatedBoundingBox="20448,8395 22912,8407 22906,9609 20442,9597"/>
              </emma:interpretation>
              <emma:one-of disjunction-type="recognition" id="oneOf36">
                <emma:interpretation id="interp180" emma:lang="en-US" emma:confidence="0.5">
                  <emma:literal>wiz'</emma:literal>
                </emma:interpretation>
                <emma:interpretation id="interp181" emma:lang="en-US" emma:confidence="0.5">
                  <emma:literal>'W R'</emma:literal>
                </emma:interpretation>
                <emma:interpretation id="interp182" emma:lang="en-US" emma:confidence="0">
                  <emma:literal>'W R</emma:literal>
                </emma:interpretation>
                <emma:interpretation id="interp183" emma:lang="en-US" emma:confidence="0">
                  <emma:literal>'w R'</emma:literal>
                </emma:interpretation>
                <emma:interpretation id="interp184" emma:lang="en-US" emma:confidence="0">
                  <emma:literal>'win'</emma:literal>
                </emma:interpretation>
              </emma:one-of>
            </emma:emma>
          </inkml:annotationXML>
          <inkml:trace contextRef="#ctx0" brushRef="#br2" timeOffset="96174.8543">15774 8002,'0'0,"0"-25,-26 25,1 0,25 25,-26-25,26 51,0-25,-25-1,25 0,0 26,-25-25,25 24,0-24,0-1,0 26,0-26,0 1,50-26,-50 25,26-25,-26 26,25-26,26 0,-26 0,1 0,-1-51,26 51,-51-26,25 26,1-50,-1 24,1 1,-26-1,25 26,-25-25,25 25,-25-25,0 50,0 26,0 0,0-26,0 0,0 1,0-1,26-25,-1 0,-25 26,51-26,-26 0,1 0,-1 0,1-26,-1 26,-25-51,25 51,-25-25,26 0,-26-1,0 1,0-26,0 26,0-1,0-25,0 26,0-26,-26 26,26-1,0 1,0 0,-25-1,25 1</inkml:trace>
          <inkml:trace contextRef="#ctx0" brushRef="#br2" timeOffset="96410.2248">16637 7621,'0'51,"0"-25,0-1,0 0,0 26,0-25,0-1,-25 0,25 1,0-1,0 1,0 24,-26-24,26-1,0 1</inkml:trace>
          <inkml:trace contextRef="#ctx0" brushRef="#br2" timeOffset="96722.7539">16663 7647,'0'-26,"25"26,-25-25,25 25,1-25,-1 25,1 0,-1 0,0 0,1 50,-26-24,25 25,-25-26,0 0,-51 1,1-26,24 25,1-25,-1 0,1 0,76 0,-26 0,26 0,-26 0,1 0,-1 51,1-51,-1 25,0-25,1 26,-1-1,1-25,-1 0,-25 26</inkml:trace>
          <inkml:trace contextRef="#ctx0" brushRef="#br2" timeOffset="95586.9122">15113 7596,'0'0,"-25"0,25-25,0-1,0 52,0 24,0-24,0-1,25 1,-25-1,0 0,26 26,-26-25,25-1,-25 0,0 1,25-1,-25 1,0-1,26-25</inkml:trace>
          <inkml:trace contextRef="#ctx0" brushRef="#br2" timeOffset="97124.5621">17552 7291,'0'0,"0"-25,0 76,0-1,0 1,0-25,0 24,0-24,0-1</inkml:trace>
        </inkml:traceGroup>
      </inkml:traceGroup>
    </inkml:traceGroup>
    <inkml:traceGroup>
      <inkml:annotationXML>
        <emma:emma xmlns:emma="http://www.w3.org/2003/04/emma" version="1.0">
          <emma:interpretation id="{4706379E-0EF9-48A9-B588-B8E8D9458A39}" emma:medium="tactile" emma:mode="ink">
            <msink:context xmlns:msink="http://schemas.microsoft.com/ink/2010/main" type="paragraph" rotatedBoundingBox="11817,10437 23429,10615 23386,13440 11774,1326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815F5309-2791-4210-A5A8-E9C699F7EA9F}" emma:medium="tactile" emma:mode="ink">
              <msink:context xmlns:msink="http://schemas.microsoft.com/ink/2010/main" type="inkBullet" rotatedBoundingBox="11811,10837 12319,10844 12318,10903 11810,10895"/>
            </emma:interpretation>
            <emma:one-of disjunction-type="recognition" id="oneOf37">
              <emma:interpretation id="interp185" emma:lang="en-US" emma:confidence="0">
                <emma:literal>-</emma:literal>
              </emma:interpretation>
              <emma:interpretation id="interp186" emma:lang="en-US" emma:confidence="0">
                <emma:literal>_</emma:literal>
              </emma:interpretation>
              <emma:interpretation id="interp187" emma:lang="en-US" emma:confidence="0">
                <emma:literal>.</emma:literal>
              </emma:interpretation>
              <emma:interpretation id="interp188" emma:lang="en-US" emma:confidence="0">
                <emma:literal>~</emma:literal>
              </emma:interpretation>
              <emma:interpretation id="interp189" emma:lang="en-US" emma:confidence="0">
                <emma:literal>,</emma:literal>
              </emma:interpretation>
            </emma:one-of>
          </emma:emma>
        </inkml:annotationXML>
        <inkml:trace contextRef="#ctx0" brushRef="#br2" timeOffset="99615.4051">6452 9730,'0'0,"0"25,25-25,26 0,0 0,-26 0,26 0,0 0,-26 0,26 0,-26 0,1 0,25 0,-26-25,0 25,1-26</inkml:trace>
      </inkml:traceGroup>
      <inkml:traceGroup>
        <inkml:annotationXML>
          <emma:emma xmlns:emma="http://www.w3.org/2003/04/emma" version="1.0">
            <emma:interpretation id="{6553A0C2-BF1C-4BF3-AFFE-7D6D05E708AF}" emma:medium="tactile" emma:mode="ink">
              <msink:context xmlns:msink="http://schemas.microsoft.com/ink/2010/main" type="line" rotatedBoundingBox="13370,10461 23429,10615 23409,11942 13350,11788"/>
            </emma:interpretation>
          </emma:emma>
        </inkml:annotationXML>
        <inkml:traceGroup>
          <inkml:annotationXML>
            <emma:emma xmlns:emma="http://www.w3.org/2003/04/emma" version="1.0">
              <emma:interpretation id="{9B24FE8C-68B8-4440-9D9A-24AE8AB0350C}" emma:medium="tactile" emma:mode="ink">
                <msink:context xmlns:msink="http://schemas.microsoft.com/ink/2010/main" type="inkWord" rotatedBoundingBox="13367,10665 17912,10734 17899,11585 13354,11515"/>
              </emma:interpretation>
              <emma:one-of disjunction-type="recognition" id="oneOf38">
                <emma:interpretation id="interp190" emma:lang="en-US" emma:confidence="0.5">
                  <emma:literal>Non-bet</emma:literal>
                </emma:interpretation>
                <emma:interpretation id="interp191" emma:lang="en-US" emma:confidence="0">
                  <emma:literal>Non-bets</emma:literal>
                </emma:interpretation>
                <emma:interpretation id="interp192" emma:lang="en-US" emma:confidence="0">
                  <emma:literal>Non-bit</emma:literal>
                </emma:interpretation>
                <emma:interpretation id="interp193" emma:lang="en-US" emma:confidence="0">
                  <emma:literal>Non-but</emma:literal>
                </emma:interpretation>
                <emma:interpretation id="interp194" emma:lang="en-US" emma:confidence="0">
                  <emma:literal>N-on-bet</emma:literal>
                </emma:interpretation>
              </emma:one-of>
            </emma:emma>
          </inkml:annotationXML>
          <inkml:trace contextRef="#ctx0" brushRef="#br2" timeOffset="100505.469">8027 9577,'25'51,"-25"0,25-26,1 1,-1-1,-25 26,26-26,24 26,-24-26,-1 1,26 25,-26-26,1 0,25 1,-26-1,0 1,1-26,-1 25,1-25,-1 25,-25-75,0 24,0-25,0 26,-25-26,25 0,0 26,0-26,0 0,-26 1,26 24,0 1,0-26,0 26,0 50,26 26,-26-26</inkml:trace>
          <inkml:trace contextRef="#ctx0" brushRef="#br2" timeOffset="100177.8998">8128 9526,'-25'0,"-1"51,26 0,-25 0,25-26,-25 26,25 0,0 0,0-1,0 1,-26 0,26 0,0 0,0-1,0-24,0-1,0 1</inkml:trace>
          <inkml:trace contextRef="#ctx0" brushRef="#br2" timeOffset="100843.0779">9043 9831,'0'-25,"-51"-1,25 1,1 25,-26 0,51 25,0 26,-25 0,25-26,-26 26,26-25,0 24,0 1,0-25,0 24,0-24,51-1,-51 1,26-1,24 0,-24-25,-1 0,1 0,-1 0,0 0,1-50,-1 24,1-25,-26 26,0 0,0-1,0-25,0 26,0 0,-51-26,51 25,-26 1,26 0,-25-1,-26 1,26 25,-1 0,26 51</inkml:trace>
          <inkml:trace contextRef="#ctx0" brushRef="#br2" timeOffset="101229.0463">9373 9933,'0'-26,"25"77,-25 0,26-26,-26 1,0-1,25 1,-25 24,0-24,0-1,0 1,0-1,0 0,0 1,-25-26,25-26,0-24,0 24,0-25,0 26,0 0,0-26,25 0,-25 26,51-1,-26-25,1 26,-1 25,0-25,26 25,-25 0,-1 0,0 0,1 25,-1-25,1 51,-1 0,-25-26,25 0,-25 26,0-25,26-1,-26 0,0 1,0 25,0-26,0 0,0 1</inkml:trace>
          <inkml:trace contextRef="#ctx0" brushRef="#br2" timeOffset="101424.038">10262 10136,'0'-25,"0"50,25-50,-25-1,26 26,24-25,-24 25,25 0,-26-26,0 26,1 0,25 0,-26 0,0 0,1-25</inkml:trace>
          <inkml:trace contextRef="#ctx0" brushRef="#br2" timeOffset="101654.42">10770 9704,'0'0,"25"0,-25 51,0 0,0-26,26 1,-26 24,0-24,0 25,25-1,-25-24,0 25,0-1,25-24,-25-1,0 1,0 24,0-24,0-1,0 1</inkml:trace>
          <inkml:trace contextRef="#ctx0" brushRef="#br2" timeOffset="101884.8058">10821 9907,'25'0,"-25"-25,25 25,26-25,-25 25,-1 0,26-26,-26 26,26 0,-26 0,1 51,-1-51,1 25,-1 26,0-25,-25-1,0 0,0 26,0-25,0-1,0 26,-50-26,50 1,-51-1,0 0,26 1,-1-1,-25-25,26 26,0-26,-1 0,1 0,-1 0,1 0</inkml:trace>
          <inkml:trace contextRef="#ctx0" brushRef="#br2" timeOffset="102234.9874">11456 10187,'0'0,"0"25,0 1,25-26,-25-51,25 51,1-26,-1 26,1-25,-1 25,0-25,1-1,-1 26,-25-25,26 25,-26-26,0 1,25 0,-25-1,0 1,0-1,0 1,-51 25,51-25,-25-1,-1 26,1 0,-26 51,26 0,-1-26,26 1,-25 24,25-24,0 25,0-26,-25 26,25-26,0 26,0-26,0 1,0-1,0 1,50-1,-50 0,26-25,-1 0,1 0,24 0,-24 0,25 0,-1 0,1-25</inkml:trace>
          <inkml:trace contextRef="#ctx0" brushRef="#br2" timeOffset="102638.9065">12218 10212,'0'0,"-26"0,1 0,-1-25,26-1,0-24,51 50,-51-26,76 1,-25-1,0 26,-26-25,26 25,0-25,0 25</inkml:trace>
          <inkml:trace contextRef="#ctx0" brushRef="#br2" timeOffset="102479.3349">12192 9704,'0'0,"0"-25,0 76,0-1,0-24,0 25,0-1,0 1,26-25,-26 24,0 1,0 0,25-26,-25 26,0 0,0-26,0 1,0-1,25 1,-25-1,26 0,-1 1,1-26,-1 0,0 0,1-51,-1 51</inkml:trace>
        </inkml:traceGroup>
        <inkml:traceGroup>
          <inkml:annotationXML>
            <emma:emma xmlns:emma="http://www.w3.org/2003/04/emma" version="1.0">
              <emma:interpretation id="{8AA0026C-7E87-4A9A-8EF5-78B5A08D17A5}" emma:medium="tactile" emma:mode="ink">
                <msink:context xmlns:msink="http://schemas.microsoft.com/ink/2010/main" type="inkWord" rotatedBoundingBox="19281,10552 23429,10615 23409,11942 19261,11879"/>
              </emma:interpretation>
              <emma:one-of disjunction-type="recognition" id="oneOf39">
                <emma:interpretation id="interp195" emma:lang="en-US" emma:confidence="0.5">
                  <emma:literal>identify</emma:literal>
                </emma:interpretation>
                <emma:interpretation id="interp196" emma:lang="en-US" emma:confidence="0">
                  <emma:literal>identity</emma:literal>
                </emma:interpretation>
                <emma:interpretation id="interp197" emma:lang="en-US" emma:confidence="0">
                  <emma:literal>identify,</emma:literal>
                </emma:interpretation>
                <emma:interpretation id="interp198" emma:lang="en-US" emma:confidence="0">
                  <emma:literal>identity,</emma:literal>
                </emma:interpretation>
                <emma:interpretation id="interp199" emma:lang="en-US" emma:confidence="0">
                  <emma:literal>Identity</emma:literal>
                </emma:interpretation>
              </emma:one-of>
            </emma:emma>
          </inkml:annotationXML>
          <inkml:trace contextRef="#ctx0" brushRef="#br2" timeOffset="103243.8878">13945 9653,'-26'0,"77"0,-25 0</inkml:trace>
          <inkml:trace contextRef="#ctx0" brushRef="#br2" timeOffset="103086.7095">13970 9806,'0'0,"0"25,0 26,0-26,0 26,26-25,-26 24,0-24,0 25,0-26,0 26,0-26,0 1,25-1,-25 0</inkml:trace>
          <inkml:trace contextRef="#ctx0" brushRef="#br2" timeOffset="103903.2204">14859 10085,'0'-25,"0"-1,-51 1,1 0,24 25,1-26,-1 26,1 0,0 0,-1 0,1 0,-1 0,1 0,0 26,-1-1,1-25,25 51,-26-26,1 1,25-1,0 0,0 1,-25-1,25 1,50-26,1 0,-25 0,-1-26,26 26,-26-51,26 51,-26-50,1 24,-1 1,1-1,24 1,-50 0,26-26,-1 25,-25-24,26 24,-26-25,0 1,0-1,0 25,0-24,0-1,-26 25,26 1,0 0,-25-1,25 1,-26 25,26 51,-25-51,25 50,0-24,0-1,0 26,0-26,0 26,0-25,0 24,0 1,25 0,-25-26,0 26,26 0,-26-26,51 1,-26-1,0 1,1-1,-1-25,1 0,-1 0,0 0,26 0,-25 0,24-25,-24 25,-1-51,1 51,24-26,-24 1,-1-26,-25 26,26-1,-26 1,25 0,-25-1,0 1,0-1,0 1,-51 0,26 25,-26 0,0 25,26 26,-1-51,26 51,-25-26,25 0,-25 26,25-25,0-1,0 26,0-26,50 1,-50-1,51 0,-51 1,51-1,-26-25,26 26,-25-1,24-25,-24 0,25 0,-1 0</inkml:trace>
          <inkml:trace contextRef="#ctx0" brushRef="#br2" timeOffset="104231.3437">15621 9907,'0'0,"0"51,0-25,51-26,-51 50,25-24,-25-1,51 1,-51-1,26 0,-26 1,0-1,0 1,0-1,0 0,-26-25,-25-50,51 24,0-25,0 26,0 0,0-26,0 25,0 1,26 0,-26-1,51 26,-26-25,0 25,1-26,25 26,-26 0,0 0,1 0,-1 51,1 0,-1-51,-25 51,25-26,-25 1,0-1,0 0,26 1,-26-1,0 1,0-1</inkml:trace>
          <inkml:trace contextRef="#ctx0" brushRef="#br2" timeOffset="104694.9361">16205 10060,'0'-26,"51"26,-51-25,26 25,-26-25,50-1,-24 26,25-25,-26 25,26 0,-26-26,26 26,-26 0,26 0,-25 0,-1 51,0-51,1 51,-26 0,25-26,-25 1,0 24,26-24,-26-1,0 1,0-1,0 0,0 1</inkml:trace>
          <inkml:trace contextRef="#ctx0" brushRef="#br2" timeOffset="104462.7253">16409 9577,'-51'0,"51"26,-26-26,26 50,0 1,0-25,0 24,0 1,0-25,0 24,0 1,51 0,-51-26,0 26,26-25,-26 24,0-24,25 25,-25-26,0 0,0 1</inkml:trace>
          <inkml:trace contextRef="#ctx0" brushRef="#br2" timeOffset="105380.5333">17425 9755,'0'0,"0"-25,0-1,-51 1,51-1,-51 1,0 0,26 25,-26 0,26 0,25 50,-26-50,26 51,-25-25,25-1,0 26,0-26,0 26,0-26,0 26,0-25,51 24,-51-24,0 25,25-26,-25 0,0 1,25-1,-25 1,0-1,0 0,-25 1,-26-26,0 0,26-51,-26 26,26-26,25 25,0 1,0 0,0-1,0 1,51-1,-1 1,-24 25,-1-25,1 25,24 0,-24 0,-1 0,26 0,-26 50,26-50,-25 26,24-26,-24 25,-1-25,26 26,-26-26,26 25,-25-25,-1 0,26 0,-26 0,1 0,-1 0,-25-51,25 51,1-25,-26-1,0 1,0 0,0-1,0 1,0-1,-26 26,1 0,25 26,0 25,0-26,0 26,0-26,0 26,0 0,0 0,25-26,-25 26,0 0,51-1,-51 1,0 0,0 0,0 0,0-26,0 0,0 1,0-1,0 1,-25-1,-26 0,0-25,26 0,-1 0,1 0,0 0,-1-50,1 50,25-26,-26 26,26-51,0 26,0 0,0-1,0-25,51 26,-51-26,76 26,-25-26,0 0,0 26,0-26,-1 26,1-26,-25 25</inkml:trace>
        </inkml:traceGroup>
      </inkml:traceGroup>
      <inkml:traceGroup>
        <inkml:annotationXML>
          <emma:emma xmlns:emma="http://www.w3.org/2003/04/emma" version="1.0">
            <emma:interpretation id="{295C8D23-86A1-43E7-AC9B-7659BF58D1C3}" emma:medium="tactile" emma:mode="ink">
              <msink:context xmlns:msink="http://schemas.microsoft.com/ink/2010/main" type="line" rotatedBoundingBox="14174,12222 22288,12348 22271,13423 14157,13297"/>
            </emma:interpretation>
          </emma:emma>
        </inkml:annotationXML>
        <inkml:traceGroup>
          <inkml:annotationXML>
            <emma:emma xmlns:emma="http://www.w3.org/2003/04/emma" version="1.0">
              <emma:interpretation id="{8E342D9C-494A-46D0-99B3-D874355C0D72}" emma:medium="tactile" emma:mode="ink">
                <msink:context xmlns:msink="http://schemas.microsoft.com/ink/2010/main" type="inkWord" rotatedBoundingBox="14173,12283 16039,12312 16025,13233 14159,13204"/>
              </emma:interpretation>
              <emma:one-of disjunction-type="recognition" id="oneOf40">
                <emma:interpretation id="interp200" emma:lang="en-US" emma:confidence="0.5">
                  <emma:literal>the</emma:literal>
                </emma:interpretation>
                <emma:interpretation id="interp201" emma:lang="en-US" emma:confidence="0">
                  <emma:literal>The</emma:literal>
                </emma:interpretation>
                <emma:interpretation id="interp202" emma:lang="en-US" emma:confidence="0">
                  <emma:literal>thee</emma:literal>
                </emma:interpretation>
                <emma:interpretation id="interp203" emma:lang="en-US" emma:confidence="0">
                  <emma:literal>Thee</emma:literal>
                </emma:interpretation>
                <emma:interpretation id="interp204" emma:lang="en-US" emma:confidence="0">
                  <emma:literal>Lihue</emma:literal>
                </emma:interpretation>
              </emma:one-of>
            </emma:emma>
          </inkml:annotationXML>
          <inkml:trace contextRef="#ctx0" brushRef="#br2" timeOffset="106331.9687">8814 11228,'0'0,"0"-25,0-1,51 26,-51-25,25 25,1 0,-1 25,-25 26,0 0,25 0,-25 0,0-1,0 1,0 25,0-25,0 25,0-25,0 0,0 0,0 0,0-1,0-24,0-1,0 1,0-1,0 0,51-25,0 0,0-25,-26 25,1-51,24 26,-24-1</inkml:trace>
          <inkml:trace contextRef="#ctx0" brushRef="#br2" timeOffset="106976.6292">9271 11635,'0'0,"-25"-26,-1 26,26-25,-25 25,25-26,0 1,0 0,51 25,-51-26,25 26,26-25,-51-1,51 26,-26-25,1 0,-1 25,-25-26,25 1,1-1,-26 1,0 0,0-1,0 1,0-1,-51 26,51-25,0 76,0-26,0 26,0-26,0 1,0 25,0-1,25 1,-25 0,0 0,26-26,-26 26,0 0,0 0,25-26,-25 0,0 1,0-1,0 1,0-1,0-76,0 26,0-26,0 26,0-1,0 1,51-1,-51-24,51 50,-26-26,26 26,-26-25,26 25,-25 0,24 0,-24 51,25-51,-26 25,0-25,26 51,-25-26,-1 1,26-1,-26 0,1 1,-1-26,0 25,26-25,-25 0,-1 0,0 0,1 0,-1 0,1 0,-1-25,0-26,1 0,-26 26,0-1,0 1,0 0,0-1,0 1,-51-1,51 1,-25 0,-1 25,1 0,25 50,-26-50,26 26,-25 25,25-26,0 0,0 1,0 25,0-26,0 0,51 1,-51-1,25 1,-25-1,51 0,0-25,-26 26,1-26,-1 0,26 0,-26 0</inkml:trace>
        </inkml:traceGroup>
        <inkml:traceGroup>
          <inkml:annotationXML>
            <emma:emma xmlns:emma="http://www.w3.org/2003/04/emma" version="1.0">
              <emma:interpretation id="{59B9311E-85B9-4266-89DA-495BD8DF6FF6}" emma:medium="tactile" emma:mode="ink">
                <msink:context xmlns:msink="http://schemas.microsoft.com/ink/2010/main" type="inkWord" rotatedBoundingBox="16742,12351 21016,12418 21004,13219 16730,13153"/>
              </emma:interpretation>
              <emma:one-of disjunction-type="recognition" id="oneOf41">
                <emma:interpretation id="interp205" emma:lang="en-US" emma:confidence="0.5">
                  <emma:literal>middle</emma:literal>
                </emma:interpretation>
                <emma:interpretation id="interp206" emma:lang="en-US" emma:confidence="0">
                  <emma:literal>meddle</emma:literal>
                </emma:interpretation>
                <emma:interpretation id="interp207" emma:lang="en-US" emma:confidence="0">
                  <emma:literal>Middle</emma:literal>
                </emma:interpretation>
                <emma:interpretation id="interp208" emma:lang="en-US" emma:confidence="0">
                  <emma:literal>middy</emma:literal>
                </emma:interpretation>
                <emma:interpretation id="interp209" emma:lang="en-US" emma:confidence="0">
                  <emma:literal>midge</emma:literal>
                </emma:interpretation>
              </emma:one-of>
            </emma:emma>
          </inkml:annotationXML>
          <inkml:trace contextRef="#ctx0" brushRef="#br2" timeOffset="107518.8607">11379 11508,'0'0,"0"50,26-50,-26 26,0-1,25 26,-25-26,26 1,-26-1,25 1,-25-1,25 0,-25 1,0-1,0 1,0-52,0-25,0 1,0 24,0 1,0-1,51-24,0 24,-26 1,26-1,-25 26,-1 0,0 0,26 0,-25 0,-1 0,26 0,-26 26,1-26,-1 51,0-1,-25-24,26-26,-26 25,0 1,0-1,0-50,-26-26,26 25,0-24,0 24,0 1,26-1,-26 1,51 0,-1-1,-24 26,25 0,-26 0,0 0,1 0,-1 26,1-26,-1 50,-25-24,25-1,1 1,-26 24,25-24,-25-1,26 1,-26-1,25 0,-25 1,25-26</inkml:trace>
          <inkml:trace contextRef="#ctx0" brushRef="#br2" timeOffset="107694.5231">12649 11406,'0'0,"0"51,26-51,-26 51,0-1,0-24,25 25,-25-26,0 26,0 0,26-26,-26 0,0 26,0-25,25-1,-25 0</inkml:trace>
          <inkml:trace contextRef="#ctx0" brushRef="#br2" timeOffset="107835.1049">12751 11457,'25'0,"1"25,-1 1,1 24</inkml:trace>
          <inkml:trace contextRef="#ctx0" brushRef="#br2" timeOffset="108275.8252">13513 11711,'0'0,"-25"-26,-26 1,51 0,-51 25,26-26,-1 1,1 25,-1 0,1-26,0 26,-1 0,1 0,-1 0,1 51,0-25,-1 24,26-24,0-1,0 1,0-1,0 0,0 1,0-1,0 1,26-1,-1-25,26 0,-26 0,26 0,-26 0,1-25,-1 25,1-51,-1 25,0 1,1 0,-26-1,25 1,-25-26,0 26,0-26,0 25,0-24,0-1,0 0,-25 26,25-1,0-25,-26 26,26 0,0 75,0 1,0-25,26 24,-26-24,25 25,-25-1,51-24,-51 25,25-1,1-24,-1 25,-25-26,26 26,-1-26,0 1,-25-1,26 0,-1-25,1 0,-1 0,0 0</inkml:trace>
          <inkml:trace contextRef="#ctx0" brushRef="#br2" timeOffset="108691.1148">14300 11609,'-101'-76,"50"76,26 0,-26-25,25 25,1 0,0 0,-1 0,26 50,-25-50,-1 26,26-1,-25 26,25-26,-25 1,25-1,0 1,-26 24,26-24,0-1,0 1,0-1,51 0,-26-25,1 0,-1 0,1-25,-1 25,0-51,1 51,-1-51,1 26,-26 0,25-1,-25-25,25 26,-25-26,0 26,26-26,-26 0,0 0,0 26,0-26,0 26,0-1,-51 1,51 0,0 50,0 26,0 0,0-26,51 0,-51 26,25 0,-25 0,26 0,-26-26,25 26,0 0,1-1,-26-24,25 25,-25-26,26 0,-26 1,0-1,25 1,0-26</inkml:trace>
          <inkml:trace contextRef="#ctx0" brushRef="#br2" timeOffset="109103.4307">14656 11304,'0'0,"0"-25,0 76,0-26,0 26,0-26,0 26,0 0,0 0,0 0,0-1,0 1,0-25,0 24,25 1,-25 0,51-26,-51 26,26-25,-1-1,26 0,-26-25,1 0,24 0,-24 0,25 0,-26-25,26 25,0-51,-26 26,26-1,-26-24,1 24,-1 1,0-26,-25 26,26-26,-26 25,0 1,0 0,0-1,0 1,-51-1,26 26,-26 0,51 51,-26-51,26 26,-25-1,25 26,0-26,0 1,0-1,0 26,25-26,-25 1,51-1,-51 0,51-25,-26 26,26-26,-25 25,-1-25,26 0,0 0,-26 0,26 0,0-25</inkml:trace>
        </inkml:traceGroup>
        <inkml:traceGroup>
          <inkml:annotationXML>
            <emma:emma xmlns:emma="http://www.w3.org/2003/04/emma" version="1.0">
              <emma:interpretation id="{40D0AD59-712B-4A72-8091-F829E11AA490}" emma:medium="tactile" emma:mode="ink">
                <msink:context xmlns:msink="http://schemas.microsoft.com/ink/2010/main" type="inkWord" rotatedBoundingBox="21314,12333 22288,12348 22271,13423 21297,13408"/>
              </emma:interpretation>
              <emma:one-of disjunction-type="recognition" id="oneOf42">
                <emma:interpretation id="interp210" emma:lang="en-US" emma:confidence="0.5">
                  <emma:literal>pt</emma:literal>
                </emma:interpretation>
                <emma:interpretation id="interp211" emma:lang="en-US" emma:confidence="0">
                  <emma:literal>Pt</emma:literal>
                </emma:interpretation>
                <emma:interpretation id="interp212" emma:lang="en-US" emma:confidence="0">
                  <emma:literal>put</emma:literal>
                </emma:interpretation>
                <emma:interpretation id="interp213" emma:lang="en-US" emma:confidence="0">
                  <emma:literal>pit</emma:literal>
                </emma:interpretation>
                <emma:interpretation id="interp214" emma:lang="en-US" emma:confidence="0">
                  <emma:literal>Pit</emma:literal>
                </emma:interpretation>
              </emma:one-of>
            </emma:emma>
          </inkml:annotationXML>
          <inkml:trace contextRef="#ctx0" brushRef="#br2" timeOffset="109331.8208">15977 11508,'0'0,"0"-26,-26 26,26 26,0 24,0 1,26-25,-26 24,0 1,51-25,-51 24,0 1,0 0,25 0,-25 0,0-26,25 26,-25-26,0 26,0-26,0 1,0-1,0 1,-50-77</inkml:trace>
          <inkml:trace contextRef="#ctx0" brushRef="#br2" timeOffset="109530.2886">16053 11508,'0'0,"0"-26,51 26,-51-25,25 25,1 0,-1-26,0 26,1 51,-1-51,1 51,-26-26,25 1,-25 25,0-26,0 26,0-26,0 1,0-1,0 0,0 1,0-1,-25-25,25 26,-26-1</inkml:trace>
          <inkml:trace contextRef="#ctx0" brushRef="#br2" timeOffset="109786.6038">16586 11228,'0'-25,"26"25,-26 51,25-51,-25 25,26 0,-26 1,25-1,-25 26,25-26,-25 26,0 0,26 0,-26 0,0-26,25 26,-25 0,0-1,0 1,0-25,26 24,-26-24,0-1,0 1,25-26,-25 25,25-25,1 0,-1 0,1-51</inkml:trace>
          <inkml:trace contextRef="#ctx0" brushRef="#br2" timeOffset="109952.9692">16637 11609,'0'0,"-25"0,25-25,51-1,-1 1,-24 25,25-25,-1 25,-24-26,25 1</inkml:trace>
        </inkml:traceGroup>
      </inkml:traceGroup>
    </inkml:traceGroup>
    <inkml:traceGroup>
      <inkml:annotationXML>
        <emma:emma xmlns:emma="http://www.w3.org/2003/04/emma" version="1.0">
          <emma:interpretation id="{5A745E02-237C-49B8-8BAA-731E10B51A0A}" emma:medium="tactile" emma:mode="ink">
            <msink:context xmlns:msink="http://schemas.microsoft.com/ink/2010/main" type="paragraph" rotatedBoundingBox="1032,13078 22576,14228 22477,16099 932,149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6F438D-1D55-49BE-9BC9-CBE6C282B1EC}" emma:medium="tactile" emma:mode="ink">
              <msink:context xmlns:msink="http://schemas.microsoft.com/ink/2010/main" type="line" rotatedBoundingBox="1032,13078 22576,14228 22477,16099 932,14950"/>
            </emma:interpretation>
          </emma:emma>
        </inkml:annotationXML>
        <inkml:traceGroup>
          <inkml:annotationXML>
            <emma:emma xmlns:emma="http://www.w3.org/2003/04/emma" version="1.0">
              <emma:interpretation id="{1E640631-3874-4763-9052-D813BB69BDF5}" emma:medium="tactile" emma:mode="ink">
                <msink:context xmlns:msink="http://schemas.microsoft.com/ink/2010/main" type="inkWord" rotatedBoundingBox="999,13682 4184,13852 4127,14913 943,14743"/>
              </emma:interpretation>
              <emma:one-of disjunction-type="recognition" id="oneOf43">
                <emma:interpretation id="interp215" emma:lang="en-US" emma:confidence="0.5">
                  <emma:literal>NBDA</emma:literal>
                </emma:interpretation>
                <emma:interpretation id="interp216" emma:lang="en-US" emma:confidence="0">
                  <emma:literal>NDDA</emma:literal>
                </emma:interpretation>
                <emma:interpretation id="interp217" emma:lang="en-US" emma:confidence="0">
                  <emma:literal>NDA</emma:literal>
                </emma:interpretation>
                <emma:interpretation id="interp218" emma:lang="en-US" emma:confidence="0">
                  <emma:literal>NADDA</emma:literal>
                </emma:interpretation>
                <emma:interpretation id="interp219" emma:lang="en-US" emma:confidence="0">
                  <emma:literal>NBDDA</emma:literal>
                </emma:interpretation>
              </emma:one-of>
            </emma:emma>
          </inkml:annotationXML>
          <inkml:trace contextRef="#ctx0" brushRef="#br1" timeOffset="156143.4859">-4369 12752,'0'-25,"26"25,-1 0,1 0,-1 0,0 25,1 26,-1-26,26 1,-26 25,1-26,-1 0,1 26,-1-25,0-1,26 26,-25-26,-1 26,0-26,1 1,-1 25,1-26,-1 0,-25 1,25-1,1 1,-26-1,25-25,-25 25,0-75,0-1</inkml:trace>
          <inkml:trace contextRef="#ctx0" brushRef="#br1" timeOffset="155802.4731">-4267 12701,'25'0,"-25"-25,0 0,26 25,-26-26,0 1,0-1,0 1,-26 25,26 51,0-26,0 26,-25-26,25 1,0 25,0-1,0-24,0 25,0-1,-25-24,25 25,0-1,0 1,0-25,0 24,-26 1,26-25,0 24,0 1,0-25,0-1,0 0,0 1,0-1,-25 1,-1-52</inkml:trace>
          <inkml:trace contextRef="#ctx0" brushRef="#br1" timeOffset="156409.6412">-3683 12625,'0'0,"0"-25,-25 25,25 25,0 26,0 0,0-26,0 26,0 0,0 0,51-1,-51-24,0 25,25-1,-25 1,0-25,0 24,0 1,0-25,25-1,-25 26,0-26,0 1,0-1,0 0,26-25</inkml:trace>
          <inkml:trace contextRef="#ctx0" brushRef="#br1" timeOffset="156717.8063">-3302 12778,'-25'-26,"25"1,0 76,0-26,0 26,25-26,-25 1,0 24,51 1,-51 0,25 0,-25-26,0 26,0 0,26 0,-26-1,25-24,-25 25,0-26,0 26,0-26,0 1,26-1,-26 0,0 1,0-1,0 1,-51-26</inkml:trace>
          <inkml:trace contextRef="#ctx0" brushRef="#br1" timeOffset="157042.933">-3276 12981,'0'-127,"0"254,50-254,1 101,-25 26,24 0,1 0,-25 0,-1 0,26 51,-26-51,1 76,-26-50,25-1,-25 1,0-1,0 26,0-26,0 1,-51 24,51-24,-51-1,26 1,0 24,-26-24,25-26,1 25,0 1,-1-26,1 25,-1-25,1 0,0 0,-1 0,26-25,0-26</inkml:trace>
          <inkml:trace contextRef="#ctx0" brushRef="#br1" timeOffset="157647.3733">-2616 13032,'0'-26,"0"1,0-1,0 1,25 0,-25-1,77 26,-52-25,0 25,26-26,0 26,-26 0,26 0,-25 51,24-51,-24 51,-1-26,1 1,-26 25,25-26,-25 26,0 0,0-1,0-24,-51 25,51-1,-51 1,1-25,24 24,-25-24,26-1,-26 1,26-1,-1 0,-24 1,24-26,1 0,25 25,-26-25,1 0,25-51,-25 51</inkml:trace>
          <inkml:trace contextRef="#ctx0" brushRef="#br1" timeOffset="157346.8787">-2616 12981,'0'-26,"0"1,25 50,-25 26,51-51,-51 51,26-26,-26 26,0-25,0 24,0-24,25 25,-25-1,0-24,0 25,0-26,0 0,0 1,0-1,0 1,0-1,0 0,-25-25</inkml:trace>
          <inkml:trace contextRef="#ctx0" brushRef="#br1" timeOffset="158015.5116">-1575 12905,'0'0,"0"-26,0 1,0 50,-25 26,25 0,-25-26,25 1,0-1,-26 0,1 1,25 25,-26-26,1 26,25 0,-25-26,-1 26,1 0,25-26,-26 0,1 26,25-25,-25-1,-1 0,26 1,-25-1,25 1,-26-26,26-51</inkml:trace>
          <inkml:trace contextRef="#ctx0" brushRef="#br1" timeOffset="158531.1321">-1702 13336,'0'0,"-25"0,0 0,-1 0,26-25,51 25,0-25,-26 25,1-26,-1 26,26-25,-26 25,26-26,-26 26,1 0,-1 0,1 0,-1 0,0 0,1-25</inkml:trace>
          <inkml:trace contextRef="#ctx0" brushRef="#br1" timeOffset="158281.7991">-1549 12727,'0'0,"25"0,1 25,-1 26,-25-26,25 26,1-25,-26-1,25 26,1-26,-26 26,25-26,0 26,-25 0,26-26,-1 26,-25-25,26 24,-26-24,25-1,-25 26,0-26,0 1,0-1,0 1</inkml:trace>
        </inkml:traceGroup>
        <inkml:traceGroup>
          <inkml:annotationXML>
            <emma:emma xmlns:emma="http://www.w3.org/2003/04/emma" version="1.0">
              <emma:interpretation id="{60FE3A2A-E0CE-448F-B58A-D71A8B822895}" emma:medium="tactile" emma:mode="ink">
                <msink:context xmlns:msink="http://schemas.microsoft.com/ink/2010/main" type="inkWord" rotatedBoundingBox="4692,13844 5674,13896 5615,15000 4633,14947"/>
              </emma:interpretation>
              <emma:one-of disjunction-type="recognition" id="oneOf44">
                <emma:interpretation id="interp220" emma:lang="en-US" emma:confidence="0.5">
                  <emma:literal>*</emma:literal>
                </emma:interpretation>
                <emma:interpretation id="interp221" emma:lang="en-US" emma:confidence="0">
                  <emma:literal>K</emma:literal>
                </emma:interpretation>
                <emma:interpretation id="interp222" emma:lang="en-US" emma:confidence="0">
                  <emma:literal>#</emma:literal>
                </emma:interpretation>
                <emma:interpretation id="interp223" emma:lang="en-US" emma:confidence="0">
                  <emma:literal>X</emma:literal>
                </emma:interpretation>
                <emma:interpretation id="interp224" emma:lang="en-US" emma:confidence="0">
                  <emma:literal>H</emma:literal>
                </emma:interpretation>
              </emma:one-of>
            </emma:emma>
          </inkml:annotationXML>
          <inkml:trace contextRef="#ctx0" brushRef="#br1" timeOffset="159711.1015">-660 13540,'-26'0,"1"0,50 0,26-26,0 26,-26 0,1-25,25 25,-26 0,26 0,-26 0,26-26,0 26,-26 0,26-25,-26 25,26 0,-25 0,-1 0,26 0,-26 0,1-25,24 25,-24 0,-1 0,1 0,-1 0,0 0,1 0,-1 0,1 0,-77 0</inkml:trace>
          <inkml:trace contextRef="#ctx0" brushRef="#br1" timeOffset="159371.2012">-457 13108,'0'0,"-25"0,-1 0,1 0,76 0,-26 0,26 0,-26 0,1 0,24 0,-24 0,25 0,-26 0,26 0,-26 0,26-26,-26 26,26 0,-25 0,24-25,-24 25,-1 0,26 0,-26 0,1 0,-1 0,1 0</inkml:trace>
          <inkml:trace contextRef="#ctx0" brushRef="#br1" timeOffset="160362.9906">-228 12803,'0'-25,"0"-1,0 1,0 50,0 1,0-1,0 0,0 1,0-1,25 1,-25-1,0 26,25-26,-25 26,0-26,26 26,-26 0,0-26,0 26,25 0,-25 0,0 0,26-1,-26-24,0 25,25-26,-25 26,0-26,0 1,25 24,-25-24,0-1,0 1,0-1,26-25,-26 25,0-50,0 0,0-1,25 26,-25-25,0-1</inkml:trace>
        </inkml:traceGroup>
        <inkml:traceGroup>
          <inkml:annotationXML>
            <emma:emma xmlns:emma="http://www.w3.org/2003/04/emma" version="1.0">
              <emma:interpretation id="{46801656-155B-49CE-B733-8C19241406BA}" emma:medium="tactile" emma:mode="ink">
                <msink:context xmlns:msink="http://schemas.microsoft.com/ink/2010/main" type="inkWord" rotatedBoundingBox="6183,14030 8858,14173 8794,15369 6119,15226"/>
              </emma:interpretation>
              <emma:one-of disjunction-type="recognition" id="oneOf45">
                <emma:interpretation id="interp225" emma:lang="en-US" emma:confidence="0.5">
                  <emma:literal>DPDA</emma:literal>
                </emma:interpretation>
                <emma:interpretation id="interp226" emma:lang="en-US" emma:confidence="0">
                  <emma:literal>DPBA</emma:literal>
                </emma:interpretation>
                <emma:interpretation id="interp227" emma:lang="en-US" emma:confidence="0">
                  <emma:literal>DPPA</emma:literal>
                </emma:interpretation>
                <emma:interpretation id="interp228" emma:lang="en-US" emma:confidence="0">
                  <emma:literal>DPA</emma:literal>
                </emma:interpretation>
                <emma:interpretation id="interp229" emma:lang="en-US" emma:confidence="0">
                  <emma:literal>DPPDA</emma:literal>
                </emma:interpretation>
              </emma:one-of>
            </emma:emma>
          </inkml:annotationXML>
          <inkml:trace contextRef="#ctx0" brushRef="#br1" timeOffset="161178.8122">940 13032,'0'0,"-25"-26,25 1,0-1,50 26,1-25,-25 25,24 0,-24 0,25 0,-1 51,-24-51,25 51,-26-26,0 0,1 1,-1 25,-25-26,26 26,-26 0,0-26,0 26,0-26,-26 26,26-26,-51 1,26-1,-26 1,26-1,-26 0,0 1,26-26,-26 25,26-25,-26 0,25 0,-24 0,24 0,1 0,-1 0,1-25,0 25,25-26,0 1</inkml:trace>
          <inkml:trace contextRef="#ctx0" brushRef="#br1" timeOffset="160869.9434">1118 12905,'0'0,"0"25,0 26,0-26,0 1,0 24,0 1,0-25,0 24,0 1,0-25,0 24,0-24,0 25,0-26,0 0,0 1,0-1,0 1,-26-1</inkml:trace>
          <inkml:trace contextRef="#ctx0" brushRef="#br1" timeOffset="161514.2228">1423 13082,'25'-25,"-50"50,50 1,0-26,-25 51,26-26,-26 26,25-26,-25 26,0 0,26 0,-26-1,0 1,0 0,0 0,0 25,0-25,0 0,0-1,0-24,0 25,0-1,-26-24,26-1,0 1,0-1,-25-25,25 25,-26 1</inkml:trace>
          <inkml:trace contextRef="#ctx0" brushRef="#br1" timeOffset="161823.2148">1448 13133,'0'0,"0"-25,0-1,51 1,-26 25,26 0,-26 0,1 0,25 0,-26 0,0 0,26 0,-25 51,-1-51,0 25,1 1,-1-1,1 26,-1-26,-25 1,0-1,25 0,-25 1,0-1,0 1,-76-1,76 0,-51 1,26-1,0-25,-1 26,-25-26,26 25,0-25,-1 0,1 0,-1 0,26-25,0-26</inkml:trace>
          <inkml:trace contextRef="#ctx0" brushRef="#br1" timeOffset="162506.4238">2235 13184,'178'-102,"-356"204,382-204,-154 102,-24 0,25 0,-26 26,26-26,-26 51,26-26,-26 0,1 26,-26-25,25 24,-25-24,26 25,-26-26,0 26,0-26,-77 1,77-1,-50 0,24 1,-25-1,26 1,-26-1,26-25,-1 25,1-25,0 0,-1 0,1 0,-1 0,26-50</inkml:trace>
          <inkml:trace contextRef="#ctx0" brushRef="#br1" timeOffset="162229.7848">2362 13159,'0'-26,"0"1,0 76,0-1,0 1,0-25,0 24,0 1,0 0,0 0,0 0,0-26,0 26,0-26,0 26,0-26,0 1,0-1,0 1,0-1,-25-25</inkml:trace>
          <inkml:trace contextRef="#ctx0" brushRef="#br1" timeOffset="162802.6313">3150 13082,'0'-25,"0"76,0 0,0-26,0 0,-26 26,26 0,0-26,-25 26,25 0,-25-26,25 26,-26 0,26-26,-25 1,25 25,-26-26,26 0,-25 1,25-1,-25 1</inkml:trace>
          <inkml:trace contextRef="#ctx0" brushRef="#br1" timeOffset="163426.6149">3023 13692,'0'-25,"0"-1,25 26,1 0,24-25,-24 25,-1 0,1-26,-1 26,0-25,1 25,-1 0,1 0,-1 0,0 0,-50 0</inkml:trace>
          <inkml:trace contextRef="#ctx0" brushRef="#br1" timeOffset="163078.4131">3226 13133,'0'-25,"0"-1,25 26,1 0,-1 51,1-25,-1 24,-25 1,25-25,-25 24,26-24,-26 25,0-1,25-24,-25 25,0-26,0 26,26-26,-26 26,0-26,0 1,0-1,0 1,0-1,0 0,0 1,-26-26</inkml:trace>
        </inkml:traceGroup>
        <inkml:traceGroup>
          <inkml:annotationXML>
            <emma:emma xmlns:emma="http://www.w3.org/2003/04/emma" version="1.0">
              <emma:interpretation id="{36DDDF64-1616-4DC4-B4A2-3B4FE6D79617}" emma:medium="tactile" emma:mode="ink">
                <msink:context xmlns:msink="http://schemas.microsoft.com/ink/2010/main" type="inkWord" rotatedBoundingBox="12137,13731 12862,13770 12789,15130 12064,15091">
                  <msink:destinationLink direction="with" ref="{FA56D33A-3453-4D57-98FF-10FD2AFC295D}"/>
                </msink:context>
              </emma:interpretation>
              <emma:one-of disjunction-type="recognition" id="oneOf46">
                <emma:interpretation id="interp230" emma:lang="en-US" emma:confidence="0.5">
                  <emma:literal>#</emma:literal>
                </emma:interpretation>
                <emma:interpretation id="interp231" emma:lang="en-US" emma:confidence="0">
                  <emma:literal>1</emma:literal>
                </emma:interpretation>
                <emma:interpretation id="interp232" emma:lang="en-US" emma:confidence="0">
                  <emma:literal>.</emma:literal>
                </emma:interpretation>
                <emma:interpretation id="interp233" emma:lang="en-US" emma:confidence="0">
                  <emma:literal>!</emma:literal>
                </emma:interpretation>
                <emma:interpretation id="interp234" emma:lang="en-US" emma:confidence="0">
                  <emma:literal>e</emma:literal>
                </emma:interpretation>
              </emma:one-of>
            </emma:emma>
          </inkml:annotationXML>
          <inkml:trace contextRef="#ctx0" brushRef="#br2" timeOffset="136902.9499">6833 13336,'-26'0,"26"-25,51 25,-51-25,26 25,24 0,-24 0,-1 0,1 0,-1 0,26 0,-26 0,1 0,-1 25,0-25,1 0,-1 25,1-25,-1 26,0-26,1 25,-1-25,1 0,-1 0,-25-25,0-26</inkml:trace>
          <inkml:trace contextRef="#ctx0" brushRef="#br2" timeOffset="137242.6512">7366 12651,'0'-26,"51"26,-51 51,0-26,0 1,0-1,0 1,0-1,0 26,0-26,0 26,0-26,0 1,0 25,0-26,0 0,0 1,0 25,0-26,0 0,0 1,25-1,-25 1,26-26</inkml:trace>
          <inkml:trace contextRef="#ctx0" brushRef="#br2" timeOffset="113873.6285">6706 13946,'25'0,"1"0,-1 0,0 0,1 0,-1 0,1 0,-1 0,0 0,1 0,-1 0,1 0,-1 0,0 0,1 0</inkml:trace>
        </inkml:traceGroup>
        <inkml:traceGroup>
          <inkml:annotationXML>
            <emma:emma xmlns:emma="http://www.w3.org/2003/04/emma" version="1.0">
              <emma:interpretation id="{228121E0-E2CE-4D51-9913-475B2195D48A}" emma:medium="tactile" emma:mode="ink">
                <msink:context xmlns:msink="http://schemas.microsoft.com/ink/2010/main" type="inkWord" rotatedBoundingBox="13736,13756 17174,13939 17082,15659 13644,15476"/>
              </emma:interpretation>
              <emma:one-of disjunction-type="recognition" id="oneOf47">
                <emma:interpretation id="interp235" emma:lang="en-US" emma:confidence="0.5">
                  <emma:literal>NTJDA</emma:literal>
                </emma:interpretation>
                <emma:interpretation id="interp236" emma:lang="en-US" emma:confidence="0">
                  <emma:literal>NTTDA</emma:literal>
                </emma:interpretation>
                <emma:interpretation id="interp237" emma:lang="en-US" emma:confidence="0">
                  <emma:literal>NTBDA</emma:literal>
                </emma:interpretation>
                <emma:interpretation id="interp238" emma:lang="en-US" emma:confidence="0">
                  <emma:literal>NTJTDA</emma:literal>
                </emma:interpretation>
                <emma:interpretation id="interp239" emma:lang="en-US" emma:confidence="0">
                  <emma:literal>NTJBDA</emma:literal>
                </emma:interpretation>
              </emma:one-of>
            </emma:emma>
          </inkml:annotationXML>
          <inkml:trace contextRef="#ctx0" brushRef="#br2" timeOffset="114426.6013">8408 13387,'0'26,"0"24,0-24,0 25,0-1,0-24,0 25,0-1,0 1,0 0,0 0,0 0,0-1,0 1,0-25,0-1,0 0,0 1</inkml:trace>
          <inkml:trace contextRef="#ctx0" brushRef="#br2" timeOffset="114677.9157">8331 13489,'26'0,"25"0,-51 25,25-25,-25 51,51-51,-26 25,-25 1,26 25,-1-26,0 0,1 1,-1 25,1-26,-1 0,0 1,-25-1,26 1,-1-1,1 0,-1 1,0-26,1 0,-1 0</inkml:trace>
          <inkml:trace contextRef="#ctx0" brushRef="#br2" timeOffset="114918.8556">8966 13362,'0'25,"0"26,0 0,0 0,0-1,0 1,0 0,0 0,0 0,26-1,-26 1,0 0,25 0,-25-26,26 26,-26-26,25 26,-25-25,0-1,0 0,0 1,0-1</inkml:trace>
          <inkml:trace contextRef="#ctx0" brushRef="#br1" timeOffset="169095.8883">9043 12778,'0'-26,"25"26,-25 26,25-1,-25 0,0 1,26-1,-26 1,0-1,25 0,-25 1,26-1,-26 1,25-1,0-25,1 0,-1 0,-25-25,26 25,-1-26,0 1,1-1,-1 1,1 0,-1-1,0 26,1-25,25-1,-26 26,0-25,1 0,-1 25,26-26,-26 26,1-25,-1 25,1 0,-1 0,0-26,1 26,-1 0,1 0,-1 0,0 0</inkml:trace>
          <inkml:trace contextRef="#ctx0" brushRef="#br2" timeOffset="115214.9324">9424 13641,'0'26,"0"24,0-24,0-1,0 1,50 24,-50-24,0-1,26 26,-26-26,0 26,25-25,-25 24,0-24,0-1,0 26,0-26,26 1,-26-1,0 1,0-1,0 0,0 1,0-1</inkml:trace>
          <inkml:trace contextRef="#ctx0" brushRef="#br2" timeOffset="115483.8745">9500 13590,'0'0,"0"-25,25 0,1-1,-1 26,0-25,26 25,-25 0,24 0,-24 0,25 0,-1 25,-24-25,-1 51,1 0,-1-26,-25 1,0 24,0-24,0-1,0 26,-25-26,25 1,-51-1,0 1,26-1,-26 0,0 1,26-26,-26 25,25-25,1 0,0 26,-1-26,1 0,25-51</inkml:trace>
          <inkml:trace contextRef="#ctx0" brushRef="#br2" timeOffset="116019.3486">10313 13692,'0'0,"25"-25,0 25,1-26,25 26,-26-25,0 25,26-26,-25 26,-1 0,0 0,1 77,-1-52,1 0,-1 26,-25 0,0-26,25 26,-25 0,0-26,0 26,0-25,-50 24,50-24,-51-1,0 1,26-1,-1 0,-25-25,1 26,24-26,-25 25,26-25,0 0,-26 0,25 0,1-51,0 26</inkml:trace>
          <inkml:trace contextRef="#ctx0" brushRef="#br2" timeOffset="115750.3088">10262 13641,'0'0,"0"26,25 24,-25-24,26 25,-26-26,25 26,-25 0,25-26,-25 26,26-26,-26 26,0-26,0 1,25-1,-25 1,0-1,0 0</inkml:trace>
          <inkml:trace contextRef="#ctx0" brushRef="#br2" timeOffset="116332.8334">11202 13590,'0'26,"0"25,0-26,0 0,0 1,0 25,0-26,0 26,0-26,0 26,0-26,0 26,-26-25,26 24,0-24,0-1,-25 1,25-1,0 0,-26 1,26-1,-25 1,25-52</inkml:trace>
          <inkml:trace contextRef="#ctx0" brushRef="#br2" timeOffset="116807.9454">11227 14073,'0'-25,"51"25,-51-26,51 26,-1 0,-24-25,-1 25,1 0,-1 0,0 0,1 0,-1 0,1 0,-1-26,0 26,1 0</inkml:trace>
          <inkml:trace contextRef="#ctx0" brushRef="#br2" timeOffset="116598.8637">11329 13565,'0'0,"0"-25,25 25,0 0,-25 50,51-50,-25 51,-1-25,0 24,1-24,-26 25,25-1,1-24,-1 25,0-1,1 1,-26-25,25 24,-25-24,26 25,-26-26,0 0,0 1,0-1,25-25,-25 26</inkml:trace>
        </inkml:traceGroup>
        <inkml:traceGroup>
          <inkml:annotationXML>
            <emma:emma xmlns:emma="http://www.w3.org/2003/04/emma" version="1.0">
              <emma:interpretation id="{EC46FD2A-D876-4E24-BC46-49B701F998CF}" emma:medium="tactile" emma:mode="ink">
                <msink:context xmlns:msink="http://schemas.microsoft.com/ink/2010/main" type="inkWord" rotatedBoundingBox="18810,14681 22542,14880 22493,15791 18762,15592"/>
              </emma:interpretation>
              <emma:one-of disjunction-type="recognition" id="oneOf48">
                <emma:interpretation id="interp240" emma:lang="en-US" emma:confidence="0.5">
                  <emma:literal>Exists</emma:literal>
                </emma:interpretation>
                <emma:interpretation id="interp241" emma:lang="en-US" emma:confidence="0">
                  <emma:literal>Exist</emma:literal>
                </emma:interpretation>
                <emma:interpretation id="interp242" emma:lang="en-US" emma:confidence="0">
                  <emma:literal>exists</emma:literal>
                </emma:interpretation>
                <emma:interpretation id="interp243" emma:lang="en-US" emma:confidence="0">
                  <emma:literal>Exis</emma:literal>
                </emma:interpretation>
                <emma:interpretation id="interp244" emma:lang="en-US" emma:confidence="0">
                  <emma:literal>Exits</emma:literal>
                </emma:interpretation>
              </emma:one-of>
            </emma:emma>
          </inkml:annotationXML>
          <inkml:trace contextRef="#ctx0" brushRef="#br2" timeOffset="138739.4757">14351 13743,'0'-26,"26"26,-26-25,0 0,0-1,0 1,0-1,-26 26,-25 0,26 0,-26 0,26 0,-1 0,-24 26,24-26,-25 25,26-25,-26 51,26-51,-26 25,26 1,-1-26,-25 25,26 1,0-26,-1 25,1 0,25 1,0-1,25-25,26 26,0-26,-26 0,26 0,-26 0,26 0,-25 25,24-25,-24 0,-1 0,26 0,-26 0,-25 25,0 1,-50-1,50 1,-77-26,52 25,-26 0,0 1,-25-1,25 1,-25-26,25 25,1 0,-1 1,0-26,0 25,26 1,-1-26,26 25,0 0,0 1,51-26,-51 25,51-25,0 0,-26 26,26-26,0 0,0 25,-1-25,1 0,-25 0,24 25,1-25,0 0,-26 0,26 0,-25 0,-1 0,26 0,-26 0,1 0,24 0,-24 0,-1-25,1 25</inkml:trace>
          <inkml:trace contextRef="#ctx0" brushRef="#br2" timeOffset="138974.84">14961 14073,'0'0,"0"-25,25 25,-25-26,0 1,-51 25,51 51,-25-51,25 25,-51-25,51 51,-25-26,-1 1,1-1,25 0,-25 1,-1-1,26 1,-25-1,-1 0,1 1,0-1,-1 1,1-26,25 25,-26-25,1 0,25 25,-25-25</inkml:trace>
          <inkml:trace contextRef="#ctx0" brushRef="#br2" timeOffset="139214.6233">14554 14124,'0'0,"26"0,-26-26,0 1,25 25,1 0,-1 0,0 0,1 25,-1-25,1 26,-1 25,0-51,1 25,-1 0,1 1,-1-1,0 1,1-26,-26 25,25 0,-25 1,26-26,-26 25,25-25,-25 26,25-26</inkml:trace>
          <inkml:trace contextRef="#ctx0" brushRef="#br2" timeOffset="139422.8576">15316 14073,'0'-25,"0"75,0-24,0-1,26 1,-26-1,25 51,-25-50,26-1,-26 0,25 1,-25-1,0 1,0-1,0 0</inkml:trace>
          <inkml:trace contextRef="#ctx0" brushRef="#br2" timeOffset="139733.9578">16053 14073,'0'-25,"0"-1,-25 26,25-25,-51 25,25-26,1 26,-26 0,26-25,-1 25,1 0,0 0,-1 51,26-26,0 1,0-1,0 26,51-26,-51 1,25-1,-25 0,26 1,-26-1,51 1,-51-1,25 0,0 1,-25-1,0 1,0-1,26-25,-26 25,0 1,0-1,-51-25,26 0,-26 0,25 0,1 0,0 0,-1 0,1-25,-1 25,26-26,0-24</inkml:trace>
          <inkml:trace contextRef="#ctx0" brushRef="#br2" timeOffset="140346.8799">16256 14276,'0'0,"51"0,-51-25,51 25,-26 0,1-26,-1 26,0 0,1-25,25 25,-26 0,26-25,-26 25,26 0,-26-26,26 26,-25-25,24 25,-24-26,-1 26,1-25,-1 0,0-1,1 26,-26-25,25-1,-25 1,0 0,0-1,0 1,0-1,-51 26,51-25,-25 25,25 51,0 0,0-26,0 0,0 1,0-1,51 1,-51-1,25 0,-25 1,26 25,-26-26,25 0,0 1,-25-1,26 1,-26-1,25 0,-25 1,0-1,0 1,0-1,-51-25,51 25,-50-25,24 0,1 26,-26-26,26 0,-1 0,1 25,-1-25</inkml:trace>
          <inkml:trace contextRef="#ctx0" brushRef="#br2" timeOffset="139969.9342">16409 13870,'0'25,"0"26,0-26,0 26,50-25,-50 24,26 1,-26 0,25-26,-25 26,26-25,-26 24,0-24,0 25,0-26,0 0,0 1,-51-1</inkml:trace>
        </inkml:traceGroup>
      </inkml:traceGroup>
    </inkml:traceGroup>
    <inkml:traceGroup>
      <inkml:annotationXML>
        <emma:emma xmlns:emma="http://www.w3.org/2003/04/emma" version="1.0">
          <emma:interpretation id="{E253AA69-DA91-4D60-9610-9A236E0A180E}" emma:medium="tactile" emma:mode="ink">
            <msink:context xmlns:msink="http://schemas.microsoft.com/ink/2010/main" type="paragraph" rotatedBoundingBox="14503,15900 23441,16170 23403,17440 14464,17169" alignmentLevel="4"/>
          </emma:interpretation>
        </emma:emma>
      </inkml:annotationXML>
      <inkml:traceGroup>
        <inkml:annotationXML>
          <emma:emma xmlns:emma="http://www.w3.org/2003/04/emma" version="1.0">
            <emma:interpretation id="{15906E86-57ED-4CE7-9FAE-358D336A2F68}" emma:medium="tactile" emma:mode="ink">
              <msink:context xmlns:msink="http://schemas.microsoft.com/ink/2010/main" type="line" rotatedBoundingBox="14503,15900 23441,16170 23403,17440 14464,17169"/>
            </emma:interpretation>
          </emma:emma>
        </inkml:annotationXML>
        <inkml:traceGroup>
          <inkml:annotationXML>
            <emma:emma xmlns:emma="http://www.w3.org/2003/04/emma" version="1.0">
              <emma:interpretation id="{D4250DC0-A8DC-494D-A038-9644C9C7B4C3}" emma:medium="tactile" emma:mode="ink">
                <msink:context xmlns:msink="http://schemas.microsoft.com/ink/2010/main" type="inkWord" rotatedBoundingBox="14502,15900 16658,15965 16623,17129 14467,17064"/>
              </emma:interpretation>
              <emma:one-of disjunction-type="recognition" id="oneOf49">
                <emma:interpretation id="interp245" emma:lang="en-US" emma:confidence="0.5">
                  <emma:literal>but</emma:literal>
                </emma:interpretation>
                <emma:interpretation id="interp246" emma:lang="en-US" emma:confidence="0">
                  <emma:literal>brit</emma:literal>
                </emma:interpretation>
                <emma:interpretation id="interp247" emma:lang="en-US" emma:confidence="0">
                  <emma:literal>bait</emma:literal>
                </emma:interpretation>
                <emma:interpretation id="interp248" emma:lang="en-US" emma:confidence="0">
                  <emma:literal>bit</emma:literal>
                </emma:interpretation>
                <emma:interpretation id="interp249" emma:lang="en-US" emma:confidence="0">
                  <emma:literal>brut</emma:literal>
                </emma:interpretation>
              </emma:one-of>
            </emma:emma>
          </inkml:annotationXML>
          <inkml:trace contextRef="#ctx0" brushRef="#br2" timeOffset="141326.5937">9144 14784,'0'0,"0"-25,0 76,0-26,0 0,0 26,0 0,0 0,0 25,0-25,0 0,0 25,26-25,-26 25,0-25,25-26,-25 26,0 0,0-26,0 26,0-26,0 1,0-1,0 0,0 1,-25-26,-1 0,26-51,0 26,0-1,0 1,0-26,51 26,0-1,-26 1,26 25,-26 0,1-26,-1 26,1 0,-1 0,0 51,1-51,-26 26,25-26,-25 50,26-24,-26-1,0 1,0-1,0 0,0 1,0-1,0 1,-77-1,52 0,-26 1,26-26,-1 25,1-25,0 0,-1 0,1 0,-1 0,26-51</inkml:trace>
          <inkml:trace contextRef="#ctx0" brushRef="#br2" timeOffset="142074.6757">9830 15673,'-51'0,"26"0,-26 0,26 0,25-51,-26 51,26-25,0 0,51-1,-51 1,51-1,0 1,-26 25,0-25,1 25,-1-26,1 26,-1 0,0 0,1 0,-26 51,25 0,-25-26,0 1,0 24,0-24,0-1,0 26,0-26,0 1,0-1,0 1,0-1,26 0,-26 1,25-1,0-25,1 0,-1-51,1 51,-1-25,-25 0,25-26,1 25,-26 1,25-26,1 26,-26-26,0 26,25-26,-25 25,25-24,-25 24,0 1,26-1,-26 77,0-25,25 24,-25-24,0-1,0 26,26-26,-26 1,25 25,-25-26,25 26,-25-26,26 1,-26-1,25 0,1 1,-1-1,0-25,1 0,-1 0,1 0,-1-25,0 25,1-51,-26 26,25-26,-25 25,26-24,-26 24,0-25,25 1,-25-1,0 0,0 0,0 0,25 1,-25 24,0-25,0 26,0 0,0-1,0 52,26-26,-26 50,0-24,0-1,0 26,25-26,-25 26,0-25,26 24,-26-24,0 25,0-1,25-24,-25 25,0-26,25 26,-25-26,0 1,26 24,-26-24,25-1,1-25,-1 0,0 0,1 0,-1-51</inkml:trace>
          <inkml:trace contextRef="#ctx0" brushRef="#br2" timeOffset="142256.1906">10948 15673,'0'0,"-26"0,1 0,-1 0,1 0,0 0,25-25,25-1,51 1,-50 25,24-25,-24 25,25 0,-1-26,1 26,-25 0,24 0,-24 0</inkml:trace>
        </inkml:traceGroup>
        <inkml:traceGroup>
          <inkml:annotationXML>
            <emma:emma xmlns:emma="http://www.w3.org/2003/04/emma" version="1.0">
              <emma:interpretation id="{103A7933-4C80-4B3D-965D-3BED5CD164F8}" emma:medium="tactile" emma:mode="ink">
                <msink:context xmlns:msink="http://schemas.microsoft.com/ink/2010/main" type="inkWord" rotatedBoundingBox="17351,16572 18549,16608 18534,17076 17337,17040"/>
              </emma:interpretation>
              <emma:one-of disjunction-type="recognition" id="oneOf50">
                <emma:interpretation id="interp250" emma:lang="en-US" emma:confidence="0.5">
                  <emma:literal>no</emma:literal>
                </emma:interpretation>
                <emma:interpretation id="interp251" emma:lang="en-US" emma:confidence="0">
                  <emma:literal>not</emma:literal>
                </emma:interpretation>
                <emma:interpretation id="interp252" emma:lang="en-US" emma:confidence="0">
                  <emma:literal>nor</emma:literal>
                </emma:interpretation>
                <emma:interpretation id="interp253" emma:lang="en-US" emma:confidence="0">
                  <emma:literal>now</emma:literal>
                </emma:interpretation>
                <emma:interpretation id="interp254" emma:lang="en-US" emma:confidence="0">
                  <emma:literal>non</emma:literal>
                </emma:interpretation>
              </emma:one-of>
            </emma:emma>
          </inkml:annotationXML>
          <inkml:trace contextRef="#ctx0" brushRef="#br2" timeOffset="142670.0838">12091 15546,'-51'0,"25"0,1 0,25 26,0 24,51 1,-51-25,25-1,-25 0,26 1,-26-1,0 1,25-26,-25 25,0 0,0 1,-51-26,51-51,0 0,0 26,0-1,0-24,0 24,0-25,51 26,-51 0,51-26,-26 25,1 1,-1 0,26 25,-26 0,1 0,-1 0,26 0,-26 0,1 25,-1-25,-25 51,25-51,1 51,-26-26,25 0,-25 1,26-1,-26 1,0-1,0 0,0 1,0-1,0 1,0-1,25-25</inkml:trace>
          <inkml:trace contextRef="#ctx0" brushRef="#br2" timeOffset="142973.9397">12878 15495,'0'0,"0"-25,-25 25,25 25,-26 26,26-25,0-1,-25 0,25 26,0-25,0-1,0 0,0 1,51-1,-51 1,25-26,-25 25,51-25,-26 25,1-25,24 0,-24 0,-1 0,1-50,-1 50,-25-26,25 26,-25-51,0 26,26 0,-26-1,0 1,0-1,0 1,-51 0,51-1,-51 26,51-25,-51 25,26 0,0 0,-1 25,26 26,0-26</inkml:trace>
        </inkml:traceGroup>
        <inkml:traceGroup>
          <inkml:annotationXML>
            <emma:emma xmlns:emma="http://www.w3.org/2003/04/emma" version="1.0">
              <emma:interpretation id="{7DB9345E-6239-4BD1-9AD1-6A8F96B9A3F8}" emma:medium="tactile" emma:mode="ink">
                <msink:context xmlns:msink="http://schemas.microsoft.com/ink/2010/main" type="inkWord" rotatedBoundingBox="19422,16454 23429,16576 23403,17440 19395,17319"/>
              </emma:interpretation>
              <emma:one-of disjunction-type="recognition" id="oneOf51">
                <emma:interpretation id="interp255" emma:lang="en-US" emma:confidence="0.5">
                  <emma:literal>DPDA.</emma:literal>
                </emma:interpretation>
                <emma:interpretation id="interp256" emma:lang="en-US" emma:confidence="0.5">
                  <emma:literal>DP DA .</emma:literal>
                </emma:interpretation>
                <emma:interpretation id="interp257" emma:lang="en-US" emma:confidence="0">
                  <emma:literal>DDDA.</emma:literal>
                </emma:interpretation>
                <emma:interpretation id="interp258" emma:lang="en-US" emma:confidence="0">
                  <emma:literal>DP DA v</emma:literal>
                </emma:interpretation>
                <emma:interpretation id="interp259" emma:lang="en-US" emma:confidence="0">
                  <emma:literal>DP DA V</emma:literal>
                </emma:interpretation>
              </emma:one-of>
            </emma:emma>
          </inkml:annotationXML>
          <inkml:trace contextRef="#ctx0" brushRef="#br2" timeOffset="143494.5203">14097 15597,'0'0,"-25"-51,25 26,0-1,0 1,51 0,-51-1,76 26,-51-25,1 25,24 0,1 0,-25 0,24 0,1 25,-25-25,24 51,-24-26,-1 1,1-1,-1 1,0-1,-25 26,0-26,0 1,0-1,0 0,-50 1,-1-1,0 1,0-1,0 0,1-25,-1 26,0-26,0 0,0 0,26 0,-26 0,26 0,-1 0,26-26</inkml:trace>
          <inkml:trace contextRef="#ctx0" brushRef="#br2" timeOffset="143233.9289">14199 15343,'0'-25,"0"75,0 1,0 0,25-26,-25 26,26-25,-26 24,50 1,-50-25,0 24,0-24,26-1,-26 26,0-26,0 1,0-1,0 1</inkml:trace>
          <inkml:trace contextRef="#ctx0" brushRef="#br2" timeOffset="143782.1067">14859 15419,'0'-25,"26"76,-1-1,-25 1,51-25,-51-1,25 26,-25 0,26-1,-26-24,25 25,-25-1,0-24,0 25,25-26,-25 26,0-26,0 1,0 24,0-24,-50-1,50 1,-26-26</inkml:trace>
          <inkml:trace contextRef="#ctx0" brushRef="#br2" timeOffset="144033.9915">15037 15572,'0'0,"25"0,-25-26,26 1,25-1,-26 26,0-25,26 0,0 25,-26 0,26 0,-25 0,24 25,-24-25,-1 51,1-26,-26 26,25-26,-25 1,0 25,0-26,-51 0,51 26,-51-25,1-1,24 0,-25-25,26 26,-26-26,26 25,-1-25,1 0,0 0,-1 0</inkml:trace>
          <inkml:trace contextRef="#ctx0" brushRef="#br2" timeOffset="144286.8579">15799 15597,'0'0,"-25"0,25 51,25 0,-25-26,0 0,25 1,-25-1,0 26,26-26,-26 1,0-1,0 1,0-1,0 0,0 1,-26-1</inkml:trace>
          <inkml:trace contextRef="#ctx0" brushRef="#br2" timeOffset="144530.8785">15799 15597,'0'0,"25"0,1 0,-1 0,26-25,-26 25,1 0,-1 0,1 0,24 0,-24 50,-1-50,-25 51,26-25,-1-1,-25 26,0-26,0 1,0 24,0-24,0-1,-51 1,51 24,-51-24,26-26,-26 25,0 1,26-26,0 25,-26-25,25 25,1-25,0 0</inkml:trace>
          <inkml:trace contextRef="#ctx0" brushRef="#br2" timeOffset="144830.7373">16840 15597,'-25'0,"0"0,-1 0,1 0,25 51,0 0,-26-26,26 0,0 1,-25 25,25-26,0 0,-25 26,25-25,0-1,-26 0,26 1,-25-1,25 1,-26-1,26 0,-25-25,25 26,-25-26,-1 0,26-26</inkml:trace>
          <inkml:trace contextRef="#ctx0" brushRef="#br2" timeOffset="145327.6018">16764 15902,'0'-26,"26"26,-26-25,50 25,-24-25,-1 25,1 0,-1-26,0 26,1 0,-1 0,1 0,-26-25</inkml:trace>
          <inkml:trace contextRef="#ctx0" brushRef="#br2" timeOffset="145098.8816">16790 15521,'0'0,"0"-26,25 26,0 0,1 0,-1 51,1-51,-1 26,0-26,1 50,-1-24,-25-1,26 1,-1-1,0 0,1 1,-26-1,25 1,-25-1,26 0,-26 1,0-1,0 1,0-1,0 0,0 1</inkml:trace>
          <inkml:trace contextRef="#ctx0" brushRef="#br2" timeOffset="145523.027">17983 15800,'0'26,"26"-26,-1 0,-25-51,26 51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4:01.87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2ACB19C-B663-495B-BA80-AE58758DC68A}" emma:medium="tactile" emma:mode="ink">
          <msink:context xmlns:msink="http://schemas.microsoft.com/ink/2010/main" type="writingRegion" rotatedBoundingBox="12981,13560 14906,13628 14876,14469 12951,14400"/>
        </emma:interpretation>
      </emma:emma>
    </inkml:annotationXML>
    <inkml:traceGroup>
      <inkml:annotationXML>
        <emma:emma xmlns:emma="http://www.w3.org/2003/04/emma" version="1.0">
          <emma:interpretation id="{72E343E1-D569-4EE5-8BDC-896B9B14E2CF}" emma:medium="tactile" emma:mode="ink">
            <msink:context xmlns:msink="http://schemas.microsoft.com/ink/2010/main" type="paragraph" rotatedBoundingBox="12981,13560 14906,13628 14876,14469 12951,144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E90803-4940-4278-BA90-ADE3F6BCB34D}" emma:medium="tactile" emma:mode="ink">
              <msink:context xmlns:msink="http://schemas.microsoft.com/ink/2010/main" type="line" rotatedBoundingBox="12981,13560 14906,13628 14876,14469 12951,14400"/>
            </emma:interpretation>
          </emma:emma>
        </inkml:annotationXML>
        <inkml:traceGroup>
          <inkml:annotationXML>
            <emma:emma xmlns:emma="http://www.w3.org/2003/04/emma" version="1.0">
              <emma:interpretation id="{07C332EE-B82B-4143-A289-77BE01369261}" emma:medium="tactile" emma:mode="ink">
                <msink:context xmlns:msink="http://schemas.microsoft.com/ink/2010/main" type="inkWord" rotatedBoundingBox="12981,13560 14906,13628 14876,14469 12951,14400"/>
              </emma:interpretation>
              <emma:one-of disjunction-type="recognition" id="oneOf0">
                <emma:interpretation id="interp0" emma:lang="en-US" emma:confidence="0.5">
                  <emma:literal>Push</emma:literal>
                </emma:interpretation>
                <emma:interpretation id="interp1" emma:lang="en-US" emma:confidence="0">
                  <emma:literal>Punish</emma:literal>
                </emma:interpretation>
                <emma:interpretation id="interp2" emma:lang="en-US" emma:confidence="0">
                  <emma:literal>Puah</emma:literal>
                </emma:interpretation>
                <emma:interpretation id="interp3" emma:lang="en-US" emma:confidence="0">
                  <emma:literal>$uish</emma:literal>
                </emma:interpretation>
                <emma:interpretation id="interp4" emma:lang="en-US" emma:confidence="0">
                  <emma:literal>$ursh</emma:literal>
                </emma:interpretation>
              </emma:one-of>
            </emma:emma>
          </inkml:annotationXML>
          <inkml:trace contextRef="#ctx0" brushRef="#br0">11994 12547,'0'-25,"25"25,-25 25,26-25,-26 26,0 25,0-26,0 0,0 1,0 25,0-26,0 0,-26 26,26-25,0 24,-50-24,50 25,0-26,-26 26,26-26,0 1,0 24,0-24,0-1,0 1,-25-1,25 0,0 1,0-1</inkml:trace>
          <inkml:trace contextRef="#ctx0" brushRef="#br0" timeOffset="407.9963">11969 12700,'228'330,"-456"-660,431 660,-229-305,1-25,0 0,-1 0,1 26,-1-26,1 0,0 0,25-26,0-24</inkml:trace>
          <inkml:trace contextRef="#ctx0" brushRef="#br0" timeOffset="1555.708">12451 12928,'-25'0,"25"-25,25 25,-25-25,26-1,-1 26,0-25,1-1,-1 1,1 25,-1 0,0-25,1 25,-1 0,1-26,-1 26,0 0,-25 51,0-26,0 1,0-1,-50 1,50-1,0 0,-26 1,26-1,-25 1,25-1,-26 0,1 1,25-1,0 1,-25-26,25 25,25-25,0 0,1 0,-1-25,1-1,-1 26,0-51,1 26,-1 0,1-1,-1 26,-25-25,25-1,-25 1,26 25,-26-25,0-1,0 1,0-1,25 26,-25 51,26-25,-26-1,0 0,0 1,0-1,0 1,0-1,0 0,0 1,25-26,0 0,1-26,-1 26,1-25,-1 25,0-25,1 25,-1-51,1 51,-1 0,-25-26,25 1,1 0,-26-1,0 1,0-1,-26 1,1 0,0-1,25 77,0-26,25-25,-25 26,0-1,0 1,0-1,0 0,0 1,25-26,-25 25,0 1,0-1,26 0,-26 1,0-1,0 1,0-1,-26-25,1 0,0 0,-1 0,26-25,0-1,0 1</inkml:trace>
          <inkml:trace contextRef="#ctx0" brushRef="#br0" timeOffset="2051.2497">13569 12700,'-51'-76,"102"152,-102-102,51 52,0-1,0 1,0-1,0 26,0-26,0 1,0-1,0 0,0 1,0-1,0 1,0-1,-25 0,25 1,0-1,0 1,0-1,0-76,25 51,-25-25,25 25,-25-26,26 26,-1-25,1 25,-1 0,-25-25,25 25,1 0,-1 0,1 0,-26 25,25 0,-25 1,0 25,25-51,-25 25,0 0,0 1,26-26,-1 0</inkml:trace>
        </inkml:traceGroup>
      </inkml:traceGroup>
    </inkml:traceGroup>
  </inkml:traceGroup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6:56.20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628A78A-D7AA-4793-8FF6-E28D7D83E511}" emma:medium="tactile" emma:mode="ink">
          <msink:context xmlns:msink="http://schemas.microsoft.com/ink/2010/main" type="writingRegion" rotatedBoundingBox="12882,7146 15573,7289 15524,8215 12833,8071"/>
        </emma:interpretation>
      </emma:emma>
    </inkml:annotationXML>
    <inkml:traceGroup>
      <inkml:annotationXML>
        <emma:emma xmlns:emma="http://www.w3.org/2003/04/emma" version="1.0">
          <emma:interpretation id="{1032FD86-1FEC-481D-800E-95EFE78E3F3B}" emma:medium="tactile" emma:mode="ink">
            <msink:context xmlns:msink="http://schemas.microsoft.com/ink/2010/main" type="paragraph" rotatedBoundingBox="12882,7146 15573,7289 15524,8215 12833,80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5B60F6-B193-44F3-9FB7-80C9A5EBA4F6}" emma:medium="tactile" emma:mode="ink">
              <msink:context xmlns:msink="http://schemas.microsoft.com/ink/2010/main" type="line" rotatedBoundingBox="12882,7146 15573,7289 15524,8215 12833,8071"/>
            </emma:interpretation>
          </emma:emma>
        </inkml:annotationXML>
        <inkml:traceGroup>
          <inkml:annotationXML>
            <emma:emma xmlns:emma="http://www.w3.org/2003/04/emma" version="1.0">
              <emma:interpretation id="{8E566D30-C758-4B5C-AAF5-62F8FBA5DB81}" emma:medium="tactile" emma:mode="ink">
                <msink:context xmlns:msink="http://schemas.microsoft.com/ink/2010/main" type="inkWord" rotatedBoundingBox="12882,7146 15573,7289 15524,8215 12833,8071"/>
              </emma:interpretation>
              <emma:one-of disjunction-type="recognition" id="oneOf0">
                <emma:interpretation id="interp0" emma:lang="en-US" emma:confidence="0.5">
                  <emma:literal>Nam</emma:literal>
                </emma:interpretation>
                <emma:interpretation id="interp1" emma:lang="en-US" emma:confidence="0">
                  <emma:literal>nvm</emma:literal>
                </emma:interpretation>
                <emma:interpretation id="interp2" emma:lang="en-US" emma:confidence="0">
                  <emma:literal>Nvm</emma:literal>
                </emma:interpretation>
                <emma:interpretation id="interp3" emma:lang="en-US" emma:confidence="0.5">
                  <emma:literal>n 3 m</emma:literal>
                </emma:interpretation>
                <emma:interpretation id="interp4" emma:lang="en-US" emma:confidence="0">
                  <emma:literal>n 7 m</emma:literal>
                </emma:interpretation>
              </emma:one-of>
            </emma:emma>
          </inkml:annotationXML>
          <inkml:trace contextRef="#ctx0" brushRef="#br0">0 0,'0'26,"0"25,0-1,0-24,0 25,0-26,0 26,0-26,0 26,0 0,0-26,0 26,0-26,0 1,0-1,0 1,0-1,0 0,0 1,0-52,0-24,0 24,0 1,0-1,0-24,0 24,0-25,0 26,25-26,-25 26,0-26,25 26,-25-26,0 25,26 1,-26 0,25 25,-25-26,26 26,-1 0,0 26,1 24,-26-24,25-1,1 1,-26-1,25 0,-25 1,25 25,-25-26,26 0,-26 1,0-1,25 1,-25-1,26 0,-26 1,0-1</inkml:trace>
          <inkml:trace contextRef="#ctx0" brushRef="#br0" timeOffset="541.4575">762-50,'25'0,"-25"25,51-25,-51 25,25-25,1 51,-1-51,0 26,1-1,-1 0,1 1,-1-26,0 25,1 1,-1-1,1-25,-1 25,0-25,1 26,-1-26,1 25,-1-25,0 0,1 0,-1 0,-76 0,26 0,25 26,-51-26,26 25,-1 0,1-25,0 26,-1-26,1 25,-1 1,1-1,0-25,-1 25,1 1,-1-26,1 0,25 25</inkml:trace>
          <inkml:trace contextRef="#ctx0" brushRef="#br0" timeOffset="867.5266">1473 635,'-26'0,"26"26,-50-26,50 25,-26-25,1 26,-1-1,1-25,0 0,-1 25,1 1,-1-26,1 25,0-25,-1 26,1-26,-1 25,1-25,25 25,-25-25,-1 0</inkml:trace>
          <inkml:trace contextRef="#ctx0" brushRef="#br0" timeOffset="1725.3922">1828 280,'0'-26,"0"77,0-25,0-1,0 0,0 1,0-1,0 1,26-1,-26 0,0 1,0-1,0 1,0-1,0 0,0-50,0 0,0-1,0 1,0-1,0 1,0 0,25-1,-25 1,0-1,26 1,-26 0,25 25,-25-26,25 26,-25-25,26 25,-26-26,25 26,1 0,-1 0,0 51,-25-25,26-26,-26 25,0 26,25-51,-25 25,0 1,0-1,0 0,0 1,0-1,0 1,0-77,0 25,26 1,-26 0,25-1,-25 1,25 25,-25-26,26 1,-26 0,25 25,1-26,-26 1,25-1,0 26,-25-25,26 25,-1 0,-25-25,26 25,-1 0,0 0,-25 50,0-24,0 25,0-26,0 0,0 1,0-1,0 1,0-1,0 0,0 1,0-1,0 1,0-1,0 0,0 1,26-26,25 0,-26 0,0 0,1-51,-1 51,1-25</inkml:trace>
        </inkml:traceGroup>
      </inkml:traceGroup>
    </inkml:traceGroup>
  </inkml:traceGroup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7:06.67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541D1BA-EE35-4492-B4FB-B315E82CBE7B}" emma:medium="tactile" emma:mode="ink">
          <msink:context xmlns:msink="http://schemas.microsoft.com/ink/2010/main" type="writingRegion" rotatedBoundingBox="1856,10433 3585,10501 3555,11269 1825,11201"/>
        </emma:interpretation>
      </emma:emma>
    </inkml:annotationXML>
    <inkml:traceGroup>
      <inkml:annotationXML>
        <emma:emma xmlns:emma="http://www.w3.org/2003/04/emma" version="1.0">
          <emma:interpretation id="{79725BEA-763B-474A-8F60-FB652F686A82}" emma:medium="tactile" emma:mode="ink">
            <msink:context xmlns:msink="http://schemas.microsoft.com/ink/2010/main" type="paragraph" rotatedBoundingBox="1856,10433 3585,10501 3555,11269 1825,112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3B45A0-CE34-47EB-A570-432D1E9127C2}" emma:medium="tactile" emma:mode="ink">
              <msink:context xmlns:msink="http://schemas.microsoft.com/ink/2010/main" type="line" rotatedBoundingBox="1856,10433 3585,10501 3555,11269 1825,11201"/>
            </emma:interpretation>
          </emma:emma>
        </inkml:annotationXML>
        <inkml:traceGroup>
          <inkml:annotationXML>
            <emma:emma xmlns:emma="http://www.w3.org/2003/04/emma" version="1.0">
              <emma:interpretation id="{018AD53D-48B1-4EBF-9105-D834B98ACCBC}" emma:medium="tactile" emma:mode="ink">
                <msink:context xmlns:msink="http://schemas.microsoft.com/ink/2010/main" type="inkWord" rotatedBoundingBox="1856,10433 2465,10457 2435,11224 1826,11200"/>
              </emma:interpretation>
              <emma:one-of disjunction-type="recognition" id="oneOf0">
                <emma:interpretation id="interp0" emma:lang="en-US" emma:confidence="0.5">
                  <emma:literal>h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k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x</emma:literal>
                </emma:interpretation>
              </emma:one-of>
            </emma:emma>
          </inkml:annotationXML>
          <inkml:trace contextRef="#ctx0" brushRef="#br0">184 0,'0'0,"0"51,0-1,0 1,-25 0,25 0,-25 0,25-26,-26 26,26 0,-25-1,25 1,-26-25,26 24,0-24,0-1,-25 1,25-1,0 0,0 1,-25-26,25-51,0 26,50-1,-50 1,26-1,-26 1,25 25,1-25,-1 25,0-26,1 26,25 0,-26 0,0 0,1 0,-1 0,1 0,-1 26,0-26,1 25,-1-25,1 25,-1-25,-25 26,25-26,-25 25,26 1,-26-1,25-25</inkml:trace>
        </inkml:traceGroup>
        <inkml:traceGroup>
          <inkml:annotationXML>
            <emma:emma xmlns:emma="http://www.w3.org/2003/04/emma" version="1.0">
              <emma:interpretation id="{2FCCB255-651F-430C-BBFB-2D648FFDA04B}" emma:medium="tactile" emma:mode="ink">
                <msink:context xmlns:msink="http://schemas.microsoft.com/ink/2010/main" type="inkWord" rotatedBoundingBox="3022,10684 3577,10706 3555,11269 3000,11248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[</emma:literal>
                </emma:interpretation>
                <emma:interpretation id="interp7" emma:lang="en-US" emma:confidence="0">
                  <emma:literal>-</emma:literal>
                </emma:interpretation>
                <emma:interpretation id="interp8" emma:lang="en-US" emma:confidence="0">
                  <emma:literal>_</emma:literal>
                </emma:interpretation>
                <emma:interpretation id="interp9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281.3662">1200 254,'26'0,"25"0,-26 0,0 0,1 0,-1 0,1 0,-1 25,0-25,1 0,-1 0,1 0,-1 0,0 0</inkml:trace>
          <inkml:trace contextRef="#ctx0" brushRef="#br0" timeOffset="508.5478">1277 762,'0'25,"0"1,50-26,-24 0,25 0,-1 0,-24 0,-1 0,1 0,-1 0,0 0,26 0,-25 0,-1 0,0 0,1 0</inkml:trace>
        </inkml:traceGroup>
      </inkml:traceGroup>
    </inkml:traceGroup>
  </inkml:traceGroup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7:29.11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C039551-7731-48A6-9B5C-1091A0EF3A6E}" emma:medium="tactile" emma:mode="ink">
          <msink:context xmlns:msink="http://schemas.microsoft.com/ink/2010/main" type="writingRegion" rotatedBoundingBox="2486,12749 3862,12948 3723,13911 2347,13712"/>
        </emma:interpretation>
      </emma:emma>
    </inkml:annotationXML>
    <inkml:traceGroup>
      <inkml:annotationXML>
        <emma:emma xmlns:emma="http://www.w3.org/2003/04/emma" version="1.0">
          <emma:interpretation id="{F3287566-D37C-4C72-B395-7A01A8BEEC1E}" emma:medium="tactile" emma:mode="ink">
            <msink:context xmlns:msink="http://schemas.microsoft.com/ink/2010/main" type="paragraph" rotatedBoundingBox="2486,12749 3862,12948 3723,13911 2347,137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03AFF6-4135-42C3-8C0B-A17B0B98A602}" emma:medium="tactile" emma:mode="ink">
              <msink:context xmlns:msink="http://schemas.microsoft.com/ink/2010/main" type="line" rotatedBoundingBox="2486,12749 3862,12948 3723,13911 2347,13712"/>
            </emma:interpretation>
          </emma:emma>
        </inkml:annotationXML>
        <inkml:traceGroup>
          <inkml:annotationXML>
            <emma:emma xmlns:emma="http://www.w3.org/2003/04/emma" version="1.0">
              <emma:interpretation id="{6AEA3A34-DA6E-4EB2-82DA-0B97DB86A1D2}" emma:medium="tactile" emma:mode="ink">
                <msink:context xmlns:msink="http://schemas.microsoft.com/ink/2010/main" type="inkWord" rotatedBoundingBox="2486,12749 2891,12808 2752,13771 2347,13712"/>
              </emma:interpretation>
              <emma:one-of disjunction-type="recognition" id="oneOf0">
                <emma:interpretation id="interp0" emma:lang="en-US" emma:confidence="0.5">
                  <emma:literal>L</emma:literal>
                </emma:interpretation>
                <emma:interpretation id="interp1" emma:lang="en-US" emma:confidence="0">
                  <emma:literal>2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{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330 127,'0'-26,"0"1,-25 25,25-26,0 1,0 0,-26 25,26 50,-25 1,25-25,0 24,0 1,-25-25,25 24,-26 1,26 0,0 0,-25 0,25-1,-26 1,26 0,-25-26,0 26,25 0,-26-26,26 1,-25-1,-1 1,26-1,-25 0,25-50,0 0,0-26,25 51,-25-26,51 26,-25 0,-1 0,0 0,1 0,-1 0,1 0,-1 0,0 26,1-26,-26 25,25-25,1 0,-26 26,25-26,0 0</inkml:trace>
        </inkml:traceGroup>
        <inkml:traceGroup>
          <inkml:annotationXML>
            <emma:emma xmlns:emma="http://www.w3.org/2003/04/emma" version="1.0">
              <emma:interpretation id="{689AAD45-DAD4-4D82-9825-B214096E1BD5}" emma:medium="tactile" emma:mode="ink">
                <msink:context xmlns:msink="http://schemas.microsoft.com/ink/2010/main" type="inkWord" rotatedBoundingBox="3266,13223 3811,13302 3747,13743 3203,13664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: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233.82">889 584,'0'-26,"25"26,26-25,-25 25,-1 0,0 0,26 0,-25-25,24 25,-24 0,25 0,-26 0,0 0,1 0</inkml:trace>
          <inkml:trace contextRef="#ctx0" brushRef="#br0" timeOffset="440.8699">965 889,'51'25,"-26"-25,26 0,-25 0,-1 0,26 0,-26 0,1 0,-1 0,0 0,1 0,-1-25,1 25,-1 0</inkml:trace>
        </inkml:traceGroup>
      </inkml:traceGroup>
    </inkml:traceGroup>
  </inkml:traceGroup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6:52.60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95C14D8-3F46-4DBC-B482-E8634A3A15E1}" emma:medium="tactile" emma:mode="ink">
          <msink:context xmlns:msink="http://schemas.microsoft.com/ink/2010/main" type="writingRegion" rotatedBoundingBox="6055,6640 20927,7644 20609,12345 5738,11341"/>
        </emma:interpretation>
      </emma:emma>
    </inkml:annotationXML>
    <inkml:traceGroup>
      <inkml:annotationXML>
        <emma:emma xmlns:emma="http://www.w3.org/2003/04/emma" version="1.0">
          <emma:interpretation id="{207C7FC9-3F70-4B32-8753-05DEF16AC299}" emma:medium="tactile" emma:mode="ink">
            <msink:context xmlns:msink="http://schemas.microsoft.com/ink/2010/main" type="paragraph" rotatedBoundingBox="5796,8099 6735,6539 7422,6953 6483,85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5F46B7-D4B1-4D2C-BB2D-CC7E1B60052F}" emma:medium="tactile" emma:mode="ink">
              <msink:context xmlns:msink="http://schemas.microsoft.com/ink/2010/main" type="line" rotatedBoundingBox="5796,8099 6735,6539 7422,6953 6483,8513"/>
            </emma:interpretation>
          </emma:emma>
        </inkml:annotationXML>
        <inkml:traceGroup>
          <inkml:annotationXML>
            <emma:emma xmlns:emma="http://www.w3.org/2003/04/emma" version="1.0">
              <emma:interpretation id="{E6D2E253-0B5A-419C-96C8-DFB52256B1D2}" emma:medium="tactile" emma:mode="ink">
                <msink:context xmlns:msink="http://schemas.microsoft.com/ink/2010/main" type="inkWord" rotatedBoundingBox="5796,8099 6735,6539 7422,6953 6483,8513"/>
              </emma:interpretation>
              <emma:one-of disjunction-type="recognition" id="oneOf0">
                <emma:interpretation id="interp0" emma:lang="en-US" emma:confidence="0.5">
                  <emma:literal>9 s</emma:literal>
                </emma:interpretation>
                <emma:interpretation id="interp1" emma:lang="en-US" emma:confidence="0">
                  <emma:literal>99</emma:literal>
                </emma:interpretation>
                <emma:interpretation id="interp2" emma:lang="en-US" emma:confidence="0">
                  <emma:literal>97</emma:literal>
                </emma:interpretation>
                <emma:interpretation id="interp3" emma:lang="en-US" emma:confidence="0">
                  <emma:literal>9,</emma:literal>
                </emma:interpretation>
                <emma:interpretation id="interp4" emma:lang="en-US" emma:confidence="0">
                  <emma:literal>95</emma:literal>
                </emma:interpretation>
              </emma:one-of>
            </emma:emma>
          </inkml:annotationXML>
          <inkml:trace contextRef="#ctx0" brushRef="#br0">-6147-482,'0'-26,"0"52,0-1,0 26,0-26,0 1,0-1,0 1,0-1,0 26,0-26,0 1,0-1,0 0,0 1,0-1,0-50,0-1,0-24,0 24,0 1,0-1,0 1,0 0,0-26,25 25,-25 1,51 0,-51-1,25 1,1 25,-1-26,1 1,-1 25,0 0,1 0,-1 0,1 51,-1-51,-25 25,25 1,1 24,-26-24,0-1,25 1,-25-1,0 26,0-26,0 1,0-1,0 0,0 1,0-1,0 1,0-1</inkml:trace>
          <inkml:trace contextRef="#ctx0" brushRef="#br0" timeOffset="-966.0803">-6401 407,'0'0,"0"-26,0 1,0 0,0-1,-26 26,26-25,-25-1,25 1,-25 25,-1-25,1 25,-1 0,1 0,0 0,-1 0,1 50,-1-24,1-26,0 51,-1-26,1 0,-1 1,26 25,-25-26,0 26,25-26,-26 26,26-26,-25 26,25 0,0-26,0 26,0-25,0-1,0 0,0 1,0-1,0 1,25-26,1 25,-1-25,26 0,-26 0,-25-51,26 51,-1-25,0 25,1-51,-1 26,-25-1,26 1,-26-1,25 1,0 0,-25-1,0 1,26-1,-26 1,0 0,0-1,0 52,0 24,0-24,0 25,0-26,0 0,0 1,25 25,-25-26,51 0,-26 1,1-1,-26 1,25-26,1 25,-1-25,0 0,1 0,-1 0,1 0,-26-25</inkml:trace>
        </inkml:traceGroup>
      </inkml:traceGroup>
    </inkml:traceGroup>
    <inkml:traceGroup>
      <inkml:annotationXML>
        <emma:emma xmlns:emma="http://www.w3.org/2003/04/emma" version="1.0">
          <emma:interpretation id="{FDFDEFCC-68C8-4E0A-BBA6-D8024C6463F9}" emma:medium="tactile" emma:mode="ink">
            <msink:context xmlns:msink="http://schemas.microsoft.com/ink/2010/main" type="paragraph" rotatedBoundingBox="6517,8893 20777,9856 20609,12345 6349,113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4F0436-5FD2-43E9-85CA-BEEBD1CA9B7C}" emma:medium="tactile" emma:mode="ink">
              <msink:context xmlns:msink="http://schemas.microsoft.com/ink/2010/main" type="line" rotatedBoundingBox="9112,9068 20777,9856 20660,11592 8995,10805"/>
            </emma:interpretation>
          </emma:emma>
        </inkml:annotationXML>
        <inkml:traceGroup>
          <inkml:annotationXML>
            <emma:emma xmlns:emma="http://www.w3.org/2003/04/emma" version="1.0">
              <emma:interpretation id="{FEFAF9DB-BB28-4135-A464-D46B9CA2E266}" emma:medium="tactile" emma:mode="ink">
                <msink:context xmlns:msink="http://schemas.microsoft.com/ink/2010/main" type="inkWord" rotatedBoundingBox="9050,9986 9950,10047 9921,10472 9021,10411"/>
              </emma:interpretation>
              <emma:one-of disjunction-type="recognition" id="oneOf1">
                <emma:interpretation id="interp5" emma:lang="en-US" emma:confidence="0.5">
                  <emma:literal>m</emma:literal>
                </emma:interpretation>
                <emma:interpretation id="interp6" emma:lang="en-US" emma:confidence="0">
                  <emma:literal>M</emma:literal>
                </emma:interpretation>
                <emma:interpretation id="interp7" emma:lang="en-US" emma:confidence="0">
                  <emma:literal>n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20458.8309">-3836 2871,'0'25,"0"0,0 1,0 25,0-26,0 0,0 1,0-1,0 1,0-1,0 0,0-50,0 0,0-1,0 1,0-1,26 26,-26-25,0 0,0-1,25 1,0-1,1 1,-1 0,1 25,-1 0,-25-26,25 26,1 0,-1 0,-25 26,0-1,26-25,-26 25,0 1,25-1,-25 1,0-1,0 0,25 1,-25-1,0 1,0-77,0 25,26 26,-26-25,25 0,-25-1,26 26,-26-25,25 25,-25-26,25 1,-25 0,26 25,-26-26,25 26,1-25,-1 25,0 0,-25-26,26 26,-1 0,1 0,-1 0,-25 26,0-1,0 1,25-26,-25 25,0 0,0 1,0-1,26 1,-26-1,0 0,0 1,0-1,0 1,25-26,1 0,-1 0,0 0,1-26,-1 26,-25-25</inkml:trace>
        </inkml:traceGroup>
        <inkml:traceGroup>
          <inkml:annotationXML>
            <emma:emma xmlns:emma="http://www.w3.org/2003/04/emma" version="1.0">
              <emma:interpretation id="{DC2FD912-D13C-4326-A84C-975AB0D647AD}" emma:medium="tactile" emma:mode="ink">
                <msink:context xmlns:msink="http://schemas.microsoft.com/ink/2010/main" type="inkWord" rotatedBoundingBox="11305,9785 11679,9810 11653,10206 11279,10181">
                  <msink:destinationLink direction="with" ref="{C6775FB3-4FF0-4237-B99D-E8DF22BABFF2}"/>
                </msink:context>
              </emma:interpretation>
              <emma:one-of disjunction-type="recognition" id="oneOf2">
                <emma:interpretation id="interp10" emma:lang="en-US" emma:confidence="0.5">
                  <emma:literal>n</emma:literal>
                </emma:interpretation>
                <emma:interpretation id="interp11" emma:lang="en-US" emma:confidence="0">
                  <emma:literal>N</emma:literal>
                </emma:interpretation>
                <emma:interpretation id="interp12" emma:lang="en-US" emma:confidence="0">
                  <emma:literal>m</emma:literal>
                </emma:interpretation>
                <emma:interpretation id="interp13" emma:lang="en-US" emma:confidence="0">
                  <emma:literal>M</emma:literal>
                </emma:interpretation>
                <emma:interpretation id="interp1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24140.9292">-1550 2591,'-25'0,"25"26,0 24,0-24,25-1,-25 1,0-1,0 0,0 1,0-1,0 1,0-1,0 0,0 1,0-52,0 1,0 0,0-1,0 1,0-1,0 1,26 0,-26-1,25 1,-25-1,25 1,1 0,-26-1,25 26,-25-25,26 25,-1 0,0 0,1 0,-1 0,-25 25,26-25,-26 51,0-26,25 1,-25-1,0 1,0-1,0 0,0 1,0-1,0 1,0-1,25-25</inkml:trace>
        </inkml:traceGroup>
        <inkml:traceGroup>
          <inkml:annotationXML>
            <emma:emma xmlns:emma="http://www.w3.org/2003/04/emma" version="1.0">
              <emma:interpretation id="{5E507A0E-E14F-4660-A69F-FE9B3D799FA5}" emma:medium="tactile" emma:mode="ink">
                <msink:context xmlns:msink="http://schemas.microsoft.com/ink/2010/main" type="inkWord" rotatedBoundingBox="12026,9765 13483,9863 13449,10367 11992,10269"/>
              </emma:interpretation>
              <emma:one-of disjunction-type="recognition" id="oneOf3">
                <emma:interpretation id="interp15" emma:lang="en-US" emma:confidence="0.5">
                  <emma:literal>tm</emma:literal>
                </emma:interpretation>
                <emma:interpretation id="interp16" emma:lang="en-US" emma:confidence="0">
                  <emma:literal>tom</emma:literal>
                </emma:interpretation>
                <emma:interpretation id="interp17" emma:lang="en-US" emma:confidence="0">
                  <emma:literal>tum</emma:literal>
                </emma:interpretation>
                <emma:interpretation id="interp18" emma:lang="en-US" emma:confidence="0">
                  <emma:literal>Tm</emma:literal>
                </emma:interpretation>
                <emma:interpretation id="interp19" emma:lang="en-US" emma:confidence="0">
                  <emma:literal>tam</emma:literal>
                </emma:interpretation>
              </emma:one-of>
            </emma:emma>
          </inkml:annotationXML>
          <inkml:trace contextRef="#ctx0" brushRef="#br0" timeOffset="24825.1818">-661 2540,'0'26,"0"25,0-26,0 0,0 1,0-1,0 1,0-1,0 0,0 1,0-1,0 1,0-1,0 0,0 1,0-1,0 1,26-26,-26 25,0 0,25-25,0 0</inkml:trace>
          <inkml:trace contextRef="#ctx0" brushRef="#br0" timeOffset="25645.901">-178 2693,'0'-26,"25"26,1 0,-26 51,0-25,25-1,-25 0,0 1,0-1,0 1,0-1,0 0,0 1,0-1,0 1,0-77,0 25,0 1,0 0,0-1,0 1,0-1,25 26,-25-25,0 0,51 25,-51-26,26 26,-26-25,25 25,-25-26,25 26,1 0,-26 26,0 25,25-26,-25 0,0 1,0-1,0 1,26-26,-26 25,0 0,0-50,25 0,-25-26,25 51,-25-26,26 26,-26-25,25 0,1-1,-1 1,0-1,1 26,-26-25,25 25,1 0,-1 0,-25 25,0 1,0 25,0-26,0 0,0 1,0-1,0 1,0-1,0 0,0 1,0-1,25-25,1 0,25 0,-26 0,0 0,1-25</inkml:trace>
          <inkml:trace contextRef="#ctx0" brushRef="#br0" timeOffset="24504.3471">-864 2718,'0'26,"25"-1,1-25,-1 0,1 0,-1 0,0 0,1 0,-1 0,1 0,-1 0,0 0,1 0,-1-25,1 25,-1 0,0 0,1 0,-1 0,-25-26</inkml:trace>
        </inkml:traceGroup>
        <inkml:traceGroup>
          <inkml:annotationXML>
            <emma:emma xmlns:emma="http://www.w3.org/2003/04/emma" version="1.0">
              <emma:interpretation id="{25BDF824-5D85-400A-B18A-ADE33407103A}" emma:medium="tactile" emma:mode="ink">
                <msink:context xmlns:msink="http://schemas.microsoft.com/ink/2010/main" type="inkWord" rotatedBoundingBox="14879,10870 14902,10872 14880,11202 14857,11200"/>
              </emma:interpretation>
              <emma:one-of disjunction-type="recognition" id="oneOf4">
                <emma:interpretation id="interp20" emma:lang="en-US" emma:confidence="0.5">
                  <emma:literal>,</emma:literal>
                </emma:interpretation>
                <emma:interpretation id="interp21" emma:lang="en-US" emma:confidence="0">
                  <emma:literal>l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|</emma:literal>
                </emma:interpretation>
                <emma:interpretation id="interp24" emma:lang="en-US" emma:confidence="0">
                  <emma:literal>1</emma:literal>
                </emma:interpretation>
              </emma:one-of>
            </emma:emma>
          </inkml:annotationXML>
          <inkml:trace contextRef="#ctx0" brushRef="#br0" timeOffset="26836.4529">2006 3633,'0'25,"0"26,0-26,0 1,0-1,0 0,0 1,0-1,0 1,0-1,-25 0,25 1</inkml:trace>
        </inkml:traceGroup>
        <inkml:traceGroup>
          <inkml:annotationXML>
            <emma:emma xmlns:emma="http://www.w3.org/2003/04/emma" version="1.0">
              <emma:interpretation id="{A4606502-4238-4FB5-A56F-10695522FDB2}" emma:medium="tactile" emma:mode="ink">
                <msink:context xmlns:msink="http://schemas.microsoft.com/ink/2010/main" type="inkWord" rotatedBoundingBox="15976,10439 16917,10502 16870,11206 15928,11142"/>
              </emma:interpretation>
              <emma:one-of disjunction-type="recognition" id="oneOf5">
                <emma:interpretation id="interp25" emma:lang="en-US" emma:confidence="0.5">
                  <emma:literal>n,</emma:literal>
                </emma:interpretation>
                <emma:interpretation id="interp26" emma:lang="en-US" emma:confidence="0">
                  <emma:literal>n</emma:literal>
                </emma:interpretation>
                <emma:interpretation id="interp27" emma:lang="en-US" emma:confidence="0">
                  <emma:literal>no,</emma:literal>
                </emma:interpretation>
                <emma:interpretation id="interp28" emma:lang="en-US" emma:confidence="0">
                  <emma:literal>no</emma:literal>
                </emma:interpretation>
                <emma:interpretation id="interp29" emma:lang="en-US" emma:confidence="0">
                  <emma:literal>ne,</emma:literal>
                </emma:interpretation>
              </emma:one-of>
            </emma:emma>
          </inkml:annotationXML>
          <inkml:trace contextRef="#ctx0" brushRef="#br0" timeOffset="27891.8579">4013 3607,'0'26,"0"-1,-51 0,51 1,0-1,0 1,-25-1,25 0,0 1,0-1,0 1,0-1,0 0,-26 1</inkml:trace>
          <inkml:trace contextRef="#ctx0" brushRef="#br0" timeOffset="27688.9046">3098 3201,'0'51,"0"-26,0 0,0 26,0-25,0-1,0 0,0 1,0-1,0 1,0-1,0 0,0 1,0-1,0 1,0-1,0-76,0 26,0-26,0 26,0-1,0 1,0-1,26-24,-26 24,51 1,-51-1,50 1,-24 0,-1 25,26 0,-26 0,1 0,-1 0,1 25,-1 26,-25-26,25 1,-25-1,0 0,26 1,-26 25,0-26,0 0,0 1,0-1,0 1,0-1,0 0,0 1</inkml:trace>
        </inkml:traceGroup>
        <inkml:traceGroup>
          <inkml:annotationXML>
            <emma:emma xmlns:emma="http://www.w3.org/2003/04/emma" version="1.0">
              <emma:interpretation id="{764F868C-2302-499E-B8A9-A5E5B2341DC0}" emma:medium="tactile" emma:mode="ink">
                <msink:context xmlns:msink="http://schemas.microsoft.com/ink/2010/main" type="inkWord" rotatedBoundingBox="17185,10290 19466,10444 19415,11196 17134,11042"/>
              </emma:interpretation>
              <emma:one-of disjunction-type="recognition" id="oneOf6">
                <emma:interpretation id="interp30" emma:lang="en-US" emma:confidence="0.5">
                  <emma:literal>man</emma:literal>
                </emma:interpretation>
                <emma:interpretation id="interp31" emma:lang="en-US" emma:confidence="0">
                  <emma:literal>mad</emma:literal>
                </emma:interpretation>
                <emma:interpretation id="interp32" emma:lang="en-US" emma:confidence="0">
                  <emma:literal>m,'</emma:literal>
                </emma:interpretation>
                <emma:interpretation id="interp33" emma:lang="en-US" emma:confidence="0">
                  <emma:literal>ma,'</emma:literal>
                </emma:interpretation>
                <emma:interpretation id="interp34" emma:lang="en-US" emma:confidence="0">
                  <emma:literal>mal</emma:literal>
                </emma:interpretation>
              </emma:one-of>
            </emma:emma>
          </inkml:annotationXML>
          <inkml:trace contextRef="#ctx0" brushRef="#br0" timeOffset="28884.7378">5384 3125,'0'50,"26"-50,-1 26,1-1,-1-25,0 26,1-1,-1-25,1 25,-1-25,0 26,26-26,-25 0,-1 0,26 0,-26 0,1 0,-1 0,0 0,1 0,-52 25,-24 1,24-1,1 0,-1 1,1-26,0 0,-26 25,25-25,1 26,0-26,-1 25,1-25,25 25,-26-25,26 26,-25-26,0 0</inkml:trace>
          <inkml:trace contextRef="#ctx0" brushRef="#br0" timeOffset="29116.0378">6273 3709,'0'25,"-25"-25,-26 0,0 0,26 26,0-26,-1 0,1 25,-26-25,26 25,-1 1,1-1,-1-25,26 26,-25-26,25 25,-25-25</inkml:trace>
          <inkml:trace contextRef="#ctx0" brushRef="#br0" timeOffset="29409.3027">6477 3252,'-26'-26,"26"77,0 0,26-26,-26 1,0-1,0 0,25 26,-25-25,0-1,25 0,-25 26,0-25,0-1,0 0,26 1,-26-1</inkml:trace>
          <inkml:trace contextRef="#ctx0" brushRef="#br0" timeOffset="28467.9305">4292 3277,'26'51,"-26"-26,0 1,0-1,0 0,25 1,-25-1,0 1,0-1,25-25,-25 25,0 1,0-77,0 26,0-26,26 51,-26-26,25 1,-25 0,26-1,-1 1,0-1,1 26,-1 0,1 0,-1 0,0 0,-25 26,26-26,-26 25,0 26,25-51,-25 25,0 1,0-1,0-76,26 26,-1-26,26 26,-26 25,1-26,-1 26,0 0,1 0,-1 0,-25 51,26-51,-26 26,25-26,-25 50,0-24,0-1,25 1,-25-1,0 0,0 1,0-1,26 1</inkml:trace>
        </inkml:traceGroup>
        <inkml:traceGroup>
          <inkml:annotationXML>
            <emma:emma xmlns:emma="http://www.w3.org/2003/04/emma" version="1.0">
              <emma:interpretation id="{686B6248-3368-4719-A72C-48C37319AFA2}" emma:medium="tactile" emma:mode="ink">
                <msink:context xmlns:msink="http://schemas.microsoft.com/ink/2010/main" type="inkWord" rotatedBoundingBox="20246,9820 20777,9856 20670,11447 20138,11411"/>
              </emma:interpretation>
              <emma:one-of disjunction-type="recognition" id="oneOf7">
                <emma:interpretation id="interp35" emma:lang="en-US" emma:confidence="0.5">
                  <emma:literal>}</emma:literal>
                </emma:interpretation>
                <emma:interpretation id="interp36" emma:lang="en-US" emma:confidence="0">
                  <emma:literal>,</emma:literal>
                </emma:interpretation>
                <emma:interpretation id="interp37" emma:lang="en-US" emma:confidence="0">
                  <emma:literal>)</emma:literal>
                </emma:interpretation>
                <emma:interpretation id="interp38" emma:lang="en-US" emma:confidence="0">
                  <emma:literal>]</emma:literal>
                </emma:interpretation>
                <emma:interpretation id="interp39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30056.8162">7366 2718,'0'0,"0"-25,0-1,0 1,0 0,50-1,-24 26,25 0,-51 51,25-26,-25 26,25-25,-25 24,26 1,-26 0,25 0,-25 0,0-26,0 26,26-26,-26 26,0-26,25 1,0-1,1-25,-1 0,1 0,-1 0,-25-25,25 25,-25-51,26 51,-26 51,-51-26,51 1,0 24,0 1,0 0,0 0,0 25,0-25,0 25,0-25,0 0,0 25,25-25,-25-1,0 1,0-25,0 24,0-24,0-1,0 1,-25-1,-51-25,50 25,-24-25,-1 0,0 0</inkml:trace>
        </inkml:traceGroup>
      </inkml:traceGroup>
      <inkml:traceGroup>
        <inkml:annotationXML>
          <emma:emma xmlns:emma="http://www.w3.org/2003/04/emma" version="1.0">
            <emma:interpretation id="{7116B556-49F5-457A-BAA2-82C1874C4188}" emma:medium="tactile" emma:mode="ink">
              <msink:context xmlns:msink="http://schemas.microsoft.com/ink/2010/main" type="line" rotatedBoundingBox="6388,9991 11191,10057 11171,11485 6369,11419"/>
            </emma:interpretation>
          </emma:emma>
        </inkml:annotationXML>
        <inkml:traceGroup>
          <inkml:annotationXML>
            <emma:emma xmlns:emma="http://www.w3.org/2003/04/emma" version="1.0">
              <emma:interpretation id="{91678537-CD54-409A-984E-AD61AEFE2D9A}" emma:medium="tactile" emma:mode="ink">
                <msink:context xmlns:msink="http://schemas.microsoft.com/ink/2010/main" type="inkWord" rotatedBoundingBox="6388,9991 7625,10008 7605,11436 6369,11419"/>
              </emma:interpretation>
              <emma:one-of disjunction-type="recognition" id="oneOf8">
                <emma:interpretation id="interp40" emma:lang="en-US" emma:confidence="0.5">
                  <emma:literal>an</emma:literal>
                </emma:interpretation>
                <emma:interpretation id="interp41" emma:lang="en-US" emma:confidence="0">
                  <emma:literal>a</emma:literal>
                </emma:interpretation>
                <emma:interpretation id="interp42" emma:lang="en-US" emma:confidence="0">
                  <emma:literal>as</emma:literal>
                </emma:interpretation>
                <emma:interpretation id="interp43" emma:lang="en-US" emma:confidence="0">
                  <emma:literal>an'</emma:literal>
                </emma:interpretation>
                <emma:interpretation id="interp44" emma:lang="en-US" emma:confidence="0">
                  <emma:literal>a'</emma:literal>
                </emma:interpretation>
              </emma:one-of>
            </emma:emma>
          </inkml:annotationXML>
          <inkml:trace contextRef="#ctx0" brushRef="#br0" timeOffset="16850.0516">-6173 3582,'26'0,"-1"0,1 0,-26-26,0 1,0 0,0-1,0 1,0-1,-26 26,26-25,-25 25,-1 0,1 0,0 0,-1 25,1-25,-1 26,1-26,0 25,-1 1,1-1,25 0,-26 1,1-1,25 1,-25-1,25 26,0-26,-26 1,26 24,0-24,0-1,0 26,0-26,0 1,0-1,0 1,0-1,26-25,-26 25,0 1,25-26,0 25,1-25,-1 0,1 0,-1 0,0-51,1 51,-1-25,1 25,-26-51,25 26,0-1,1 1,-1 0,1-1,-26 1,25-1,0 1,-25 0,26-1,-26 1,0-1,0 1,0 0,0 50,0 26,0-26,0 1,0-1,0 0,0 26,0-25,0-1,51 26,-51-26,0 1,0 24,25-24,0-1,1 1,-26-1,25-25,1 25,-1-25,0 0,1 0,-1 0,1 0,-1-25,0 25,1-51</inkml:trace>
          <inkml:trace contextRef="#ctx0" brushRef="#br0" timeOffset="17822.8489">-5741 2820,'0'-26,"0"52,0-1,0 26,0-26,0 1,26-1,-26 1,0-1,25 0,-25 1,0-1,0-50,0-1,0 1,0 0,0-1,25 26,-25-25,0-1,26 26,-26-25,25 0,1-1,-1 26,-25-25,25-1,1 26,-1 0,-25-25,26 25,-1 0,0 0,1 0,-26 25,25-25,-25 26,0 25,26-51,-26 50,0-24,0-1,25 1,-25-1,0 0,0 1,0-1,0 1,25-1,-25 0,26-25,-26-25</inkml:trace>
        </inkml:traceGroup>
        <inkml:traceGroup>
          <inkml:annotationXML>
            <emma:emma xmlns:emma="http://www.w3.org/2003/04/emma" version="1.0">
              <emma:interpretation id="{6145A58F-A110-4460-9342-82363BB402ED}" emma:medium="tactile" emma:mode="ink">
                <msink:context xmlns:msink="http://schemas.microsoft.com/ink/2010/main" type="inkWord" rotatedBoundingBox="8392,10335 8900,10342 8888,11181 8380,11174"/>
              </emma:interpretation>
              <emma:one-of disjunction-type="recognition" id="oneOf9">
                <emma:interpretation id="interp45" emma:lang="en-US" emma:confidence="0.5">
                  <emma:literal>b</emma:literal>
                </emma:interpretation>
                <emma:interpretation id="interp46" emma:lang="en-US" emma:confidence="0">
                  <emma:literal>3</emma:literal>
                </emma:interpretation>
                <emma:interpretation id="interp47" emma:lang="en-US" emma:confidence="0">
                  <emma:literal>.</emma:literal>
                </emma:interpretation>
                <emma:interpretation id="interp48" emma:lang="en-US" emma:confidence="0">
                  <emma:literal>5</emma:literal>
                </emma:interpretation>
                <emma:interpretation id="interp49" emma:lang="en-US" emma:confidence="0">
                  <emma:literal>bb</emma:literal>
                </emma:interpretation>
              </emma:one-of>
            </emma:emma>
          </inkml:annotationXML>
          <inkml:trace contextRef="#ctx0" brushRef="#br0" timeOffset="18923.9191">-4369 3099,'0'26,"0"24,0-24,0-1,0 26,0-26,0 1,0-1,0 26,0-26,0 1,0-1,0 1,0-1,0 0,0 1,0-1,0 1,0-1,0 0,0 1,0-1,0 1,-26-26,26 25,0 0,0-50,0 0,0-1,0 1,26-1,-26 1,25 0,1-1,-1 1,0 25,1-26,-1 26,1-25,-1 25,0 0,1 0,-1 0,1 51,-1-26,0 26,-25-26,0 1,26-26,-26 25,0 1,0-1,0 0,0 1,0-1,-26-25,26 26,-50-26,50 25,-26-25,1 0,-1 0,1 0,0 25,-1-25,-25 0,26 0,0 0,-1 0,1 0,-1 0,1 0,0 0,-1 0,1 0,25-25,0 0,0-1,25 1</inkml:trace>
        </inkml:traceGroup>
        <inkml:traceGroup>
          <inkml:annotationXML>
            <emma:emma xmlns:emma="http://www.w3.org/2003/04/emma" version="1.0">
              <emma:interpretation id="{D8103DCA-3FEC-4388-B254-8EE0DC6798B1}" emma:medium="tactile" emma:mode="ink">
                <msink:context xmlns:msink="http://schemas.microsoft.com/ink/2010/main" type="inkWord" rotatedBoundingBox="10546,10483 11185,10491 11175,11155 10537,11146"/>
              </emma:interpretation>
              <emma:one-of disjunction-type="recognition" id="oneOf10">
                <emma:interpretation id="interp50" emma:lang="en-US" emma:confidence="0.5">
                  <emma:literal>C</emma:literal>
                </emma:interpretation>
                <emma:interpretation id="interp51" emma:lang="en-US" emma:confidence="0">
                  <emma:literal>c</emma:literal>
                </emma:interpretation>
                <emma:interpretation id="interp52" emma:lang="en-US" emma:confidence="0">
                  <emma:literal>€</emma:literal>
                </emma:interpretation>
                <emma:interpretation id="interp53" emma:lang="en-US" emma:confidence="0">
                  <emma:literal>[</emma:literal>
                </emma:interpretation>
                <emma:interpretation id="interp54" emma:lang="en-US" emma:confidence="0">
                  <emma:literal>(</emma:literal>
                </emma:interpretation>
              </emma:one-of>
            </emma:emma>
          </inkml:annotationXML>
          <inkml:trace contextRef="#ctx0" brushRef="#br0" timeOffset="22712.5923">-1804 3277,'-25'0,"25"-25,-26 25,1 0,0 0,-1 0,1 0,-1 25,1-25,0 25,-1-25,1 0,-1 26,1-26,0 25,-1-25,26 26,-25-26,25 25,-26-25,26 25,-25 1,25-1,-25-25,25 26,0-1,-26 0,26 1,0-1,0 1,0-1,-25-25,25 25,0 1,0-1,0 1,0-1,51 0,-51 1,25-26,-25 25,25-25,-25 26,26-26,-1 0,1 0,-1 0,0 25,1-25,-1 0,1 0,-1 0,0 0,1 0,-1 0,1 0,-1 0,0 0,1 0,-1 0,1 0,-1 0,0 0,1 0,-26-51,0 26</inkml:trace>
        </inkml:traceGroup>
      </inkml:traceGroup>
    </inkml:traceGroup>
  </inkml:traceGroup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7:44.57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E533564-6F34-4128-8C5C-68CB3405CCAA}" emma:medium="tactile" emma:mode="ink">
          <msink:context xmlns:msink="http://schemas.microsoft.com/ink/2010/main" type="writingRegion" rotatedBoundingBox="2208,15345 14192,14778 14272,16461 2288,17029"/>
        </emma:interpretation>
      </emma:emma>
    </inkml:annotationXML>
    <inkml:traceGroup>
      <inkml:annotationXML>
        <emma:emma xmlns:emma="http://www.w3.org/2003/04/emma" version="1.0">
          <emma:interpretation id="{D7251988-3ECD-4D37-A95E-60A531779F8C}" emma:medium="tactile" emma:mode="ink">
            <msink:context xmlns:msink="http://schemas.microsoft.com/ink/2010/main" type="paragraph" rotatedBoundingBox="2208,15345 14192,14778 14272,16461 2288,17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B4F20E-18C6-4624-9A56-03F5E5FA5CCB}" emma:medium="tactile" emma:mode="ink">
              <msink:context xmlns:msink="http://schemas.microsoft.com/ink/2010/main" type="line" rotatedBoundingBox="2208,15345 14192,14778 14272,16461 2288,17029"/>
            </emma:interpretation>
          </emma:emma>
        </inkml:annotationXML>
        <inkml:traceGroup>
          <inkml:annotationXML>
            <emma:emma xmlns:emma="http://www.w3.org/2003/04/emma" version="1.0">
              <emma:interpretation id="{B8907EF2-A4FD-4956-91D0-88A9EE15B361}" emma:medium="tactile" emma:mode="ink">
                <msink:context xmlns:msink="http://schemas.microsoft.com/ink/2010/main" type="inkWord" rotatedBoundingBox="2208,15345 2840,15315 2895,16459 2262,16488"/>
              </emma:interpretation>
              <emma:one-of disjunction-type="recognition" id="oneOf0">
                <emma:interpretation id="interp0" emma:lang="en-US" emma:confidence="0.5">
                  <emma:literal>h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(</emma:literal>
                </emma:interpretation>
                <emma:interpretation id="interp3" emma:lang="en-US" emma:confidence="0">
                  <emma:literal>k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-10592 8255,'0'-25,"0"0,25 25,-25-26,0 1,0-1,0 1,0 50,0 26,0-25,0 24,0 1,0 0,0 0,0 0,0-1,0 1,0 0,0 0,0 0,0-1,0 1,0 0,0 0,-25 0,25-1,0-24,0-1,-26 26,26-26,0 1,0-1,0-50,0-26,0 0,26 51,-26-25,25-1,-25 1,51 25,-26-25,1 25,-1 0,1 0,-1 0,0 0,1 0,-1 25,1-25,-1 25,0-25,1 51,-1-51,1 51,-1-51,0 25,-25 1,26-26,-1 25,1-25,-26 26,25-26,0 0</inkml:trace>
        </inkml:traceGroup>
        <inkml:traceGroup>
          <inkml:annotationXML>
            <emma:emma xmlns:emma="http://www.w3.org/2003/04/emma" version="1.0">
              <emma:interpretation id="{BEA305CC-864F-4E36-85A3-2C798445D167}" emma:medium="tactile" emma:mode="ink">
                <msink:context xmlns:msink="http://schemas.microsoft.com/ink/2010/main" type="inkWord" rotatedBoundingBox="3530,15798 4016,15774 4038,16245 3552,16268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_</emma:literal>
                </emma:interpretation>
                <emma:interpretation id="interp7" emma:lang="en-US" emma:confidence="0">
                  <emma:literal>-</emma:literal>
                </emma:interpretation>
                <emma:interpretation id="interp8" emma:lang="en-US" emma:confidence="0">
                  <emma:literal>[</emma:literal>
                </emma:interpretation>
                <emma:interpretation id="interp9" emma:lang="en-US" emma:confidence="0">
                  <emma:literal>:</emma:literal>
                </emma:interpretation>
              </emma:one-of>
            </emma:emma>
          </inkml:annotationXML>
          <inkml:trace contextRef="#ctx0" brushRef="#br0" timeOffset="460.86">-9195 9017,'25'0,"26"0,0 0,-26 0,1-25,-1 25,0 0,1 0,-1 0,1 0,-1 0,0 0</inkml:trace>
          <inkml:trace contextRef="#ctx0" brushRef="#br0" timeOffset="245.4527">-9348 8560,'51'0,"-25"0,24 0,-24 0,-1 0,1 0,-1 0,0 0,1 0,-1 0,1 0,-1 0</inkml:trace>
        </inkml:traceGroup>
        <inkml:traceGroup>
          <inkml:annotationXML>
            <emma:emma xmlns:emma="http://www.w3.org/2003/04/emma" version="1.0">
              <emma:interpretation id="{7140BD40-1954-42DD-BC05-65226BA4106F}" emma:medium="tactile" emma:mode="ink">
                <msink:context xmlns:msink="http://schemas.microsoft.com/ink/2010/main" type="inkWord" rotatedBoundingBox="4759,15480 5369,15451 5435,16840 4825,16868"/>
              </emma:interpretation>
              <emma:one-of disjunction-type="recognition" id="oneOf2">
                <emma:interpretation id="interp10" emma:lang="en-US" emma:confidence="0.5">
                  <emma:literal>{</emma:literal>
                </emma:interpretation>
                <emma:interpretation id="interp11" emma:lang="en-US" emma:confidence="0">
                  <emma:literal>h</emma:literal>
                </emma:interpretation>
                <emma:interpretation id="interp12" emma:lang="en-US" emma:confidence="0">
                  <emma:literal>k</emma:literal>
                </emma:interpretation>
                <emma:interpretation id="interp13" emma:lang="en-US" emma:confidence="0">
                  <emma:literal>'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1016.7894">-7747 8306,'0'-25,"0"-1,-26 26,26-25,-51 25,26 0,0 51,25-26,0 1,0-1,-26 26,26-26,0 1,0-1,0 26,0-26,0 1,0-1,0 0,0 1,0-1,0 1,0-1,0 0,0 1,0-1,0 26,-25-26,25 1,0-1,-26 1,26-1,-25 0,25 1,-25-26,-1 25,1-25,25 26,-26-26,26-51,26 25,-1 1,26 0,-26 25,1 0,-1 0,1 0,-1 0,0 0,1 50,-1 1,-25-25,0-1,0 0,0 26,26-25,-26 24,0-24,0 25,0-26,0 0,0 26,0-25,0-1,0 0,0 1,0-1,25-25,-25 26,25-26,26 0,-25 0,-1 0,0 0,1 0,-1 0,1 0,24 0</inkml:trace>
        </inkml:traceGroup>
        <inkml:traceGroup>
          <inkml:annotationXML>
            <emma:emma xmlns:emma="http://www.w3.org/2003/04/emma" version="1.0">
              <emma:interpretation id="{1E6A2306-F42A-4658-BC9D-BD59CDB87C8D}" emma:medium="tactile" emma:mode="ink">
                <msink:context xmlns:msink="http://schemas.microsoft.com/ink/2010/main" type="inkWord" rotatedBoundingBox="6673,15142 8031,15078 8090,16327 6732,16391"/>
              </emma:interpretation>
              <emma:one-of disjunction-type="recognition" id="oneOf3">
                <emma:interpretation id="interp15" emma:lang="en-US" emma:confidence="0.5">
                  <emma:literal>an</emma:literal>
                </emma:interpretation>
                <emma:interpretation id="interp16" emma:lang="en-US" emma:confidence="0">
                  <emma:literal>a</emma:literal>
                </emma:interpretation>
                <emma:interpretation id="interp17" emma:lang="en-US" emma:confidence="0">
                  <emma:literal>as</emma:literal>
                </emma:interpretation>
                <emma:interpretation id="interp18" emma:lang="en-US" emma:confidence="0">
                  <emma:literal>at</emma:literal>
                </emma:interpretation>
                <emma:interpretation id="interp19" emma:lang="en-US" emma:confidence="0">
                  <emma:literal>and</emma:literal>
                </emma:interpretation>
              </emma:one-of>
            </emma:emma>
          </inkml:annotationXML>
          <inkml:trace contextRef="#ctx0" brushRef="#br0" timeOffset="1901.8522">-5715 8713,'25'0,"-25"-26,0 1,0-1,0 1,-25 25,25-25,0-1,0 1,-26 25,26-26,-25 26,-1 0,1 0,0 0,-1 0,1 26,-1-26,26 51,-25-51,0 25,-1 0,1 1,-1-1,26 1,-25-1,25 0,-25 1,25 25,-26-26,26 0,0 1,0 25,-25-26,25 0,0 1,0-1,0 1,0-1,51-25,-51 25,25-25,0 0,1 0,-1 0,1 0,-1 0,0-25,1 25,-1-51,1 51,-1-51,0 26,1 0,-1-1,-25 1,26-1,-26 1,25-26,-25 26,0-1,25 1,-25 0,0-1,0 1,0-1,0 52,0 25,26-26,-26 0,51 1,-51-1,25 1,-25-1,0 0,25 1,1-1,-1 1,-25-1,26 0,-1-25,-25 26,25-26,1 25,-1-25,1 0,-1 0,0 0,1 0,-1 0,-25-51,26 51,-1-25</inkml:trace>
          <inkml:trace contextRef="#ctx0" brushRef="#br0" timeOffset="2792.846">-5258 7951,'0'-26,"0"77,0-26,25 1,-25-1,0 1,0-1,0 0,0 1,0-1,0 1,0-1,0 0,0-50,0 0,0-1,0-25,0 26,0 0,0-1,0 1,26-1,-26 1,25 25,-25-25,25-1,1 1,-1 25,1-26,-1 26,0-25,1 25,-1 0,1 0,-1 0,-25 25,25 26,-25-25,0 24,0-24,0-1,0 1,0-1,0 0,0 1,26-1,-26 1,0-1,0 0,25-25,-25 26,26-26</inkml:trace>
        </inkml:traceGroup>
        <inkml:traceGroup>
          <inkml:annotationXML>
            <emma:emma xmlns:emma="http://www.w3.org/2003/04/emma" version="1.0">
              <emma:interpretation id="{B64B1F96-0332-41E2-8E75-077DF88F2782}" emma:medium="tactile" emma:mode="ink">
                <msink:context xmlns:msink="http://schemas.microsoft.com/ink/2010/main" type="inkWord" rotatedBoundingBox="8848,15421 9365,15396 9410,16340 8892,16365"/>
              </emma:interpretation>
              <emma:one-of disjunction-type="recognition" id="oneOf4">
                <emma:interpretation id="interp20" emma:lang="en-US" emma:confidence="0.5">
                  <emma:literal>b</emma:literal>
                </emma:interpretation>
                <emma:interpretation id="interp21" emma:lang="en-US" emma:confidence="0">
                  <emma:literal>3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be</emma:literal>
                </emma:interpretation>
                <emma:interpretation id="interp24" emma:lang="en-US" emma:confidence="0">
                  <emma:literal>by</emma:literal>
                </emma:interpretation>
              </emma:one-of>
            </emma:emma>
          </inkml:annotationXML>
          <inkml:trace contextRef="#ctx0" brushRef="#br0" timeOffset="4864.8494">-3937 8179,'0'26,"0"-1,0 0,0 26,0-25,0-1,0 0,0 26,0-25,0-1,0 0,0 1,0 25,0-26,0 0,0 1,0-1,0 1,0-1,0 0,0 1,0-1,0 1,0-1,0 0,0 1,-51-26,51 25,0-50,0-1,0 1,0 0,25-1,-25 1,26-1,-26 1,25 25,-25-25,25 25,-25-26,26 26,-1 0,1-25,-1 25,0 0,1 0,-1 0,1 25,-1-25,0 0,-25 26,26-26,-1 0,1 0,-1 25,0 0,-25 1,0-1,0 1,26-26,-26 25,0 0,0 1,0-1,0 1,-51-1,26 0,-1-25,26 26,-25-26,-1 25,1-25,0 0,25 26,-26-26,1 0,-1 0,1 0,0 25,-1-25,1 0,-1 0,1 0,0 0,-1 0,26-25,0-1,-25 26,25-25,0-1,0 1</inkml:trace>
        </inkml:traceGroup>
        <inkml:traceGroup>
          <inkml:annotationXML>
            <emma:emma xmlns:emma="http://www.w3.org/2003/04/emma" version="1.0">
              <emma:interpretation id="{81BC888A-25E7-45A4-804F-F791AB258158}" emma:medium="tactile" emma:mode="ink">
                <msink:context xmlns:msink="http://schemas.microsoft.com/ink/2010/main" type="inkWord" rotatedBoundingBox="9447,15164 11862,15049 11934,16572 9519,16687"/>
              </emma:interpretation>
              <emma:one-of disjunction-type="recognition" id="oneOf5">
                <emma:interpretation id="interp25" emma:lang="en-US" emma:confidence="0.5">
                  <emma:literal>men</emma:literal>
                </emma:interpretation>
                <emma:interpretation id="interp26" emma:lang="en-US" emma:confidence="0">
                  <emma:literal>me"</emma:literal>
                </emma:interpretation>
                <emma:interpretation id="interp27" emma:lang="en-US" emma:confidence="0">
                  <emma:literal>mean</emma:literal>
                </emma:interpretation>
                <emma:interpretation id="interp28" emma:lang="en-US" emma:confidence="0">
                  <emma:literal>man</emma:literal>
                </emma:interpretation>
                <emma:interpretation id="interp29" emma:lang="en-US" emma:confidence="0">
                  <emma:literal>mens</emma:literal>
                </emma:interpretation>
              </emma:one-of>
            </emma:emma>
          </inkml:annotationXML>
          <inkml:trace contextRef="#ctx0" brushRef="#br0" timeOffset="9337.701">-1397 8052,'0'-25,"0"76,0-26,0 0,0 1,0-1,0 1,0-1,0 0,0 1,0-1,0-50,0-1,0 1,0 0,0-1,0 1,0-1,0 1,0 0,50-1,-50 1,26-1,-1 1,1 0,-1 25,-25-26,25 26,1 0,-1 0,1 51,-1-26,-25 1,25-26,-25 25,0 1,26-1,-26 0,25 1,-25-1,0 1,0-1,0 0,0 1,26-1,-26 1,0-1,25-25,-25-25</inkml:trace>
          <inkml:trace contextRef="#ctx0" brushRef="#br0" timeOffset="8464.2009">-1677 8763,'26'0,"-26"-25,0 0,0-1,-26 26,1-25,-1 25,1-26,0 26,-1 0,1 0,-1 0,1 0,25 51,-25-51,-1 0,26 26,-25-26,-1 0,1 0,0 0,25 25,-26-25,1 25,-1 1,26-1,0 1,-25-26,25 25,0 0,0 1,0-52,25 26,-25-25,26 25,-26-25,25 25,-25-26,26 26,-26-25,25 25,0-26,1 26,-26-25,25 25,1-25,-1 25,-25-26,25 26,-25-25,26 25,-1 0,1 51,-1-51,0 0,1 0,-1 0,1 0,-1 0,0 0,-25 25,26-25,-77 0,51-25,-25 25,-1 0,1 0,-1 0,1 0,0 0,-1 0,1 0,-1 0,1 0,0 0,25 25,-26-25,1 25,-1-25,1 0,0 26,25-1,-26-25,1 26,-1-1,26 0,-25-25,25 26,-25-1,25 1,-26-26,26 25,-25 0,25 1,-26-26,26 25,0 1,0-1,0 0,0 1,0-1,26-25,-26 26,0-1,25-25,-25 25,26-25,-26 26,25-26,0 25,1 1,-1-26,1 25,-1-25,26 0,0 0,-26 0,0 0,1 0,-1 0,1 0,-1 0,0-25,1 25,-1 0,1 0,-1 0,0-26,1 26,-1 0,1 0,-26-25,25 25</inkml:trace>
          <inkml:trace contextRef="#ctx0" brushRef="#br0" timeOffset="6404.3537">-3429 7951,'0'0,"25"0,-25-26,0 52,0-1,0 26,0-26,0 1,0-1,0 0,0 1,0-1,0 1,0-1,25-25,-25 25,0 1,0-1,0-50,0-26,26 51,-26-25,0-1,0 1,25 25,-25-26,26 1,-26 0,25 25,-25-26,25 26,-25-25,26 25,-26-26,25 26,1 0,-26 26,25-1,-25 1,0-1,25-25,-25 25,0 1,0-1,0 1,26-1,-26-50,0-1,25 26,-25-25,0-1,26 1,-26 0,25 25,-25-26,25 1,1 25,-26-26,25 26,-25-25,26 25,-1-25,0 25,-25 50,0-24,0-1,26 1,-26-1,0 0,0 1,25-1,-25 1,0-1,0 0,0 1,26-1,-26 1,0-1,25-25,0 0</inkml:trace>
        </inkml:traceGroup>
        <inkml:traceGroup>
          <inkml:annotationXML>
            <emma:emma xmlns:emma="http://www.w3.org/2003/04/emma" version="1.0">
              <emma:interpretation id="{20A697B0-E3EF-44F3-9F71-CE6589A13F5F}" emma:medium="tactile" emma:mode="ink">
                <msink:context xmlns:msink="http://schemas.microsoft.com/ink/2010/main" type="inkWord" rotatedBoundingBox="12521,15110 14204,15030 14258,16160 12574,16240"/>
              </emma:interpretation>
              <emma:one-of disjunction-type="recognition" id="oneOf6">
                <emma:interpretation id="interp30" emma:lang="en-US" emma:confidence="0.5">
                  <emma:literal>am</emma:literal>
                </emma:interpretation>
                <emma:interpretation id="interp31" emma:lang="en-US" emma:confidence="0">
                  <emma:literal>aim</emma:literal>
                </emma:interpretation>
                <emma:interpretation id="interp32" emma:lang="en-US" emma:confidence="0">
                  <emma:literal>dim</emma:literal>
                </emma:interpretation>
                <emma:interpretation id="interp33" emma:lang="en-US" emma:confidence="0">
                  <emma:literal>IM</emma:literal>
                </emma:interpretation>
                <emma:interpretation id="interp34" emma:lang="en-US" emma:confidence="0">
                  <emma:literal>AM</emma:literal>
                </emma:interpretation>
              </emma:one-of>
            </emma:emma>
          </inkml:annotationXML>
          <inkml:trace contextRef="#ctx0" brushRef="#br0" timeOffset="11606.7944">660 7824,'0'50,"0"-24,0-1,0 1,0-1,0 0,0 1,0-1,0 1,0-1,0 0,0 1,0-1,-25-25,25-25,0-1,0 1,25 25,-25-51,25 26,-25-1,0 1,26 25,-1-25,-25-1,26 26,-26-25,25 25,-25-26,25 26,1 0,-1 0,-25 26,26-1,-26 1,0 24,0-24,0-1,0 1,0-1,0 0,0-50,0 0,50-1,-50 1,0-1,26 1,-26 0,25-1,1 26,-26-25,25 25,-25-26,25 26,1 0,-26-25,25 25,-25 51,0-26,26-25,-26 26,0-1,0 0,0 1,0-1,0 1,0-1,0 0,0 1,0-1,0 1,25-1,0-25,1 0,-1 0,1 0,-1 0,0 0,1-25</inkml:trace>
          <inkml:trace contextRef="#ctx0" brushRef="#br0" timeOffset="10700.1416">152 8713,'25'0,"1"0,-26-26,0 1,-26 25,26-26,-25 26,25-25,-25 25,-1 0,1 0,-1-25,1 25,0 0,-1 0,1 0,-1 50,1-50,0 0,-1 26,1-26,25 25,-26-25,1 26,0-1,25 0,-26-25,26 26,-25-1,25 1,0-1,0 0,0 1,0-1,0 1,25-1,1-25,24 0,1 0,-25 0,24 0,-24-25,-1 25,1-26,-1 26,0-51,1 51,-1-25,1 0,-1-1,-25 1,25-1,1 1,-1 0,-25-1,26 1,-26-1,0 1,0-26,25 26,-25-26,0 26,0-1,0-25,0 26,0 0,0-26,0 25,0 1,0 0,0-1,0 1,0-1,0 1,0 50,0 1,0 25,0-26,0 0,0 26,0-25,0-1,0 0,0 1,0-1,0 26,0-26,0 1,0-1,0 1,0-1,25 0,-25 1,0-1,0 1,26-1,-26 0,25 1,-25-1,26 1,-26-1,0 0,0 1,25-26,-25 25,25-25</inkml:trace>
        </inkml:traceGroup>
      </inkml:traceGroup>
    </inkml:traceGroup>
  </inkml:traceGroup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7:57.30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0777FE6-1025-47D7-B331-61C4C6667614}" emma:medium="tactile" emma:mode="ink">
          <msink:context xmlns:msink="http://schemas.microsoft.com/ink/2010/main" type="writingRegion" rotatedBoundingBox="15441,15050 21806,14925 21839,16591 15474,16716"/>
        </emma:interpretation>
      </emma:emma>
    </inkml:annotationXML>
    <inkml:traceGroup>
      <inkml:annotationXML>
        <emma:emma xmlns:emma="http://www.w3.org/2003/04/emma" version="1.0">
          <emma:interpretation id="{18EC722F-71C7-460C-B41E-F2C7F8C6F751}" emma:medium="tactile" emma:mode="ink">
            <msink:context xmlns:msink="http://schemas.microsoft.com/ink/2010/main" type="paragraph" rotatedBoundingBox="15441,15050 21806,14925 21839,16591 15474,167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159F8C-4994-4EA5-8819-2AD288B41781}" emma:medium="tactile" emma:mode="ink">
              <msink:context xmlns:msink="http://schemas.microsoft.com/ink/2010/main" type="line" rotatedBoundingBox="15441,15050 21806,14925 21839,16591 15474,16716"/>
            </emma:interpretation>
          </emma:emma>
        </inkml:annotationXML>
        <inkml:traceGroup>
          <inkml:annotationXML>
            <emma:emma xmlns:emma="http://www.w3.org/2003/04/emma" version="1.0">
              <emma:interpretation id="{863CBFD0-D838-4F71-A491-4A8ECB0267BE}" emma:medium="tactile" emma:mode="ink">
                <msink:context xmlns:msink="http://schemas.microsoft.com/ink/2010/main" type="inkWord" rotatedBoundingBox="15443,15137 15641,15134 15673,16712 15474,16716"/>
              </emma:interpretation>
              <emma:one-of disjunction-type="recognition" id="oneOf0">
                <emma:interpretation id="interp0" emma:lang="en-US" emma:confidence="0.5">
                  <emma:literal>,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|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-1499-430,'25'0,"-25"25,0 26,0-26,0 1,0 25,26-26,-26 26,0 0,25-1,-25 1,26 25,-26-25,25 0,-25 25,25-25,-25 25,0-25,0 25,0-25,26 25,-26-25,0 0,0 25,0-25,0 0,0-26,0 26,0-26,0 1,0-1,25 0,-25 1,0-1,0 1,26-26,-26-51</inkml:trace>
        </inkml:traceGroup>
        <inkml:traceGroup>
          <inkml:annotationXML>
            <emma:emma xmlns:emma="http://www.w3.org/2003/04/emma" version="1.0">
              <emma:interpretation id="{967C0178-4081-44BE-B9D7-0A4C7C5CD0C0}" emma:medium="tactile" emma:mode="ink">
                <msink:context xmlns:msink="http://schemas.microsoft.com/ink/2010/main" type="inkWord" rotatedBoundingBox="16952,15451 19565,15691 19511,16271 16899,16031"/>
              </emma:interpretation>
              <emma:one-of disjunction-type="recognition" id="oneOf1">
                <emma:interpretation id="interp5" emma:lang="en-US" emma:confidence="0.5">
                  <emma:literal>him,</emma:literal>
                </emma:interpretation>
                <emma:interpretation id="interp6" emma:lang="en-US" emma:confidence="0">
                  <emma:literal>nm,</emma:literal>
                </emma:interpretation>
                <emma:interpretation id="interp7" emma:lang="en-US" emma:confidence="0">
                  <emma:literal>num,</emma:literal>
                </emma:interpretation>
                <emma:interpretation id="interp8" emma:lang="en-US" emma:confidence="0">
                  <emma:literal>nom,</emma:literal>
                </emma:interpretation>
                <emma:interpretation id="interp9" emma:lang="en-US" emma:confidence="0">
                  <emma:literal>nvm,</emma:literal>
                </emma:interpretation>
              </emma:one-of>
            </emma:emma>
          </inkml:annotationXML>
          <inkml:trace contextRef="#ctx0" brushRef="#br0" timeOffset="605.9357">0 2,'0'25,"0"0,25 26,-25-25,0-1,25 0,-25 1,0-1,26-25,-26 26,0-1,0-50,-26-1,26-25,0 26,0 0,0-1,26 1,-26-1,51 1,-51 0,50 25,-24 0,25 0,-26 0,0 0,1 0,-1 25,1-25,-1 51,0 0,-25-26,26 0,-26 1,25-1,-25 1,0-1,0 0,0 1,0-1,0 1</inkml:trace>
          <inkml:trace contextRef="#ctx0" brushRef="#br0" timeOffset="801.2985">787 230,'25'0,"-25"26,0-1,0 0,0 1,0 25,0-26,0 0,0 1,0-1,0 1</inkml:trace>
          <inkml:trace contextRef="#ctx0" brushRef="#br0" timeOffset="1329.9005">1092 78,'25'0,"-25"25,0 1,26-1,-26 0,0 1,25-1,-25 1,25-1,-25 0,0-50,-25 25,25-25,0-26,0 25,0 1,0 0,0-1,51 1,-51-1,51 26,-26 0,0 0,1 0,-1 0,1 26,-1-1,0 26,1-26,-26 26,0-25,0-1,0-50,0-1,0 1,51-26,-26 26,0 25,1 0,-1 0,1 0,-26 50,25-50,-25 26,0 25,25-51,-25 25,0 0,0 1,0-1,0 1</inkml:trace>
          <inkml:trace contextRef="#ctx0" brushRef="#br0" timeOffset="1733.8865">2133 103,'-25'0,"25"-25,25 25,1 25,24-25,-24 51,-1-51,1 0,-1 0,0 25,1-25,-1 26,26-26,-26 0,1 0,-1 0,1 0,-1 0,0 0,-75 0,50 25,-26-25,-25 51,26-51,25 25,-25-25,-1 0,1 51,-1-51,1 26,0-1,-1-25,1 25,-1-25,1 26,0-26,25 25,-26-25</inkml:trace>
          <inkml:trace contextRef="#ctx0" brushRef="#br0" timeOffset="1925.8829">2590 433,'0'26,"0"-1,-25-25,25 26,-25-26,25 25,-51 0,25 1,26-1,-25-25,25 26,-25-26,25 25,0 0,-26-25</inkml:trace>
        </inkml:traceGroup>
        <inkml:traceGroup>
          <inkml:annotationXML>
            <emma:emma xmlns:emma="http://www.w3.org/2003/04/emma" version="1.0">
              <emma:interpretation id="{333BDA40-C350-415B-89E8-795DFA6A7C62}" emma:medium="tactile" emma:mode="ink">
                <msink:context xmlns:msink="http://schemas.microsoft.com/ink/2010/main" type="inkWord" rotatedBoundingBox="20337,15594 20345,16127 20320,16128 20312,15595"/>
              </emma:interpretation>
              <emma:one-of disjunction-type="recognition" id="oneOf2">
                <emma:interpretation id="interp10" emma:lang="en-US" emma:confidence="0.5">
                  <emma:literal>l</emma:literal>
                </emma:interpretation>
                <emma:interpretation id="interp11" emma:lang="en-US" emma:confidence="0">
                  <emma:literal>.</emma:literal>
                </emma:interpretation>
                <emma:interpretation id="interp12" emma:lang="en-US" emma:confidence="0">
                  <emma:literal>|</emma:literal>
                </emma:interpretation>
                <emma:interpretation id="interp13" emma:lang="en-US" emma:confidence="0">
                  <emma:literal>1</emma:literal>
                </emma:interpretation>
                <emma:interpretation id="interp14" emma:lang="en-US" emma:confidence="0">
                  <emma:literal>'</emma:literal>
                </emma:interpretation>
              </emma:one-of>
            </emma:emma>
          </inkml:annotationXML>
          <inkml:trace contextRef="#ctx0" brushRef="#br0" timeOffset="2161.7665">3378 27,'0'25,"0"26,0-25,0-1,0 0,0 1,0 25,0-26,0 0,0 1,0-1,0 26,0-26,0 1,0 25,0-26,25 0</inkml:trace>
        </inkml:traceGroup>
        <inkml:traceGroup>
          <inkml:annotationXML>
            <emma:emma xmlns:emma="http://www.w3.org/2003/04/emma" version="1.0">
              <emma:interpretation id="{A89B54D5-B8A3-44AC-BE4C-934DC231AA0B}" emma:medium="tactile" emma:mode="ink">
                <msink:context xmlns:msink="http://schemas.microsoft.com/ink/2010/main" type="inkWord" rotatedBoundingBox="21306,14935 21806,14925 21836,16425 21336,16435"/>
              </emma:interpretation>
              <emma:one-of disjunction-type="recognition" id="oneOf3">
                <emma:interpretation id="interp15" emma:lang="en-US" emma:confidence="0.5">
                  <emma:literal>}</emma:literal>
                </emma:interpretation>
                <emma:interpretation id="interp16" emma:lang="en-US" emma:confidence="0">
                  <emma:literal>,</emma:literal>
                </emma:interpretation>
                <emma:interpretation id="interp17" emma:lang="en-US" emma:confidence="0">
                  <emma:literal>b</emma:literal>
                </emma:interpretation>
                <emma:interpretation id="interp18" emma:lang="en-US" emma:confidence="0">
                  <emma:literal>)</emma:literal>
                </emma:interpretation>
                <emma:interpretation id="interp19" emma:lang="en-US" emma:confidence="0">
                  <emma:literal>y</emma:literal>
                </emma:interpretation>
              </emma:one-of>
            </emma:emma>
          </inkml:annotationXML>
          <inkml:trace contextRef="#ctx0" brushRef="#br0" timeOffset="6170.0294">4368-633,'51'0,"-25"0,-1 25,0 26,-25-26,0 26,26-26,-26 26,0 0,0 0,0 0,0-1,0 1,25-25,-25 24,0 1,26-25,-26-1,25 0,0 1,1-26,-1 0,1 0,-1 0,0 0,1-26,-1 26,1-50,-1 24,0 1,-25-1,0 77,-25-51,25 51,0-26,0 1,-25 25,25-1,0-24,0 50,0-25,0 0,0-1,0 1,0 0,0 0,25 0,-25-26,0 0,0 1,0-1,-51 1,51-1,-76-25,51 25,-1-25,-25 26,1-26,-1 25,0-25,-25 0</inkml:trace>
        </inkml:traceGroup>
      </inkml:traceGroup>
    </inkml:traceGroup>
  </inkml:traceGroup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8:01.58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2127D9B-B27A-4DBF-BDD9-4ED977678A34}" emma:medium="tactile" emma:mode="ink">
          <msink:context xmlns:msink="http://schemas.microsoft.com/ink/2010/main" type="writingRegion" rotatedBoundingBox="15037,12419 21280,12623 21223,14366 14979,14161"/>
        </emma:interpretation>
      </emma:emma>
    </inkml:annotationXML>
    <inkml:traceGroup>
      <inkml:annotationXML>
        <emma:emma xmlns:emma="http://www.w3.org/2003/04/emma" version="1.0">
          <emma:interpretation id="{5A99ED2E-9F49-4A29-BB83-13E3B9F93D57}" emma:medium="tactile" emma:mode="ink">
            <msink:context xmlns:msink="http://schemas.microsoft.com/ink/2010/main" type="paragraph" rotatedBoundingBox="15037,12419 21280,12623 21223,14366 14979,141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09FE75-C1F5-4355-B903-671729532021}" emma:medium="tactile" emma:mode="ink">
              <msink:context xmlns:msink="http://schemas.microsoft.com/ink/2010/main" type="line" rotatedBoundingBox="15037,12419 21280,12623 21223,14366 14979,14161"/>
            </emma:interpretation>
          </emma:emma>
        </inkml:annotationXML>
        <inkml:traceGroup>
          <inkml:annotationXML>
            <emma:emma xmlns:emma="http://www.w3.org/2003/04/emma" version="1.0">
              <emma:interpretation id="{A5EB384B-B1B2-4F68-A213-0345E03B9CE7}" emma:medium="tactile" emma:mode="ink">
                <msink:context xmlns:msink="http://schemas.microsoft.com/ink/2010/main" type="inkWord" rotatedBoundingBox="17605,13175 19141,13225 19119,13901 17583,13851"/>
              </emma:interpretation>
              <emma:one-of disjunction-type="recognition" id="oneOf0">
                <emma:interpretation id="interp0" emma:lang="en-US" emma:confidence="0.5">
                  <emma:literal>Inman}</emma:literal>
                </emma:interpretation>
                <emma:interpretation id="interp1" emma:lang="en-US" emma:confidence="0.5">
                  <emma:literal>In, man}</emma:literal>
                </emma:interpretation>
                <emma:interpretation id="interp2" emma:lang="en-US" emma:confidence="0">
                  <emma:literal>Inmar}</emma:literal>
                </emma:interpretation>
                <emma:interpretation id="interp3" emma:lang="en-US" emma:confidence="0">
                  <emma:literal>(n, man}</emma:literal>
                </emma:interpretation>
                <emma:interpretation id="interp4" emma:lang="en-US" emma:confidence="0">
                  <emma:literal>In, m,}</emma:literal>
                </emma:interpretation>
              </emma:one-of>
            </emma:emma>
          </inkml:annotationXML>
          <inkml:trace contextRef="#ctx0" brushRef="#br0">2565 864,'0'0,"25"0,-25 50,0-24,26-26,-26 51,0-26,0 0,25 1,-25-1,0 1,0-1,-25-25,-1-51,26 26,0-1,0 1,0 0,0-1,26 26,-26-25,51 25,-51-26,25 26,0 0,1 0,-1 0,1 26,-1-1,-25 26,25-51,-25 25,0 1,0-1,26-25,-26-25,25 25,-25-51,26 51,-1-25,0-1,1 1,25-1,-26 26,0-25,1 25,-1 0,1 0,-1 0,-25 51,25-51,-25 51,0-26,0 0,0 1,0-1,0 1,0-1</inkml:trace>
          <inkml:trace contextRef="#ctx0" brushRef="#br0" timeOffset="332.1241">3530 787,'0'51,"0"-25,0-1,26-25,-26 25,50 1,1-1,-25-25,-1 0,26 26,-26-26,1 0,-1 0,0 0,1 0,-1 0,1 0,-1 0,-50 0,-1 0,-25 0,26 50,0-50,-1 26,1-26,-26 25,26-25,25 51,-26-51,1 25,-1 1,1-26,25 25,-25 1</inkml:trace>
          <inkml:trace contextRef="#ctx0" brushRef="#br0" timeOffset="516.1499">4089 1245,'0'0,"0"25,-51 0,0 1,26 25,-26-26,26 0,-1 1,1-26,25 25,-25-25</inkml:trace>
          <inkml:trace contextRef="#ctx0" brushRef="#br0" timeOffset="-1227.6247">25 0,'-25'0,"25"51,0-26,0 26,0 0,0 25,0 0,0 0,50 1,-50 24,26-25,-26 26,25-26,-25 26,26-26,-26 0,25 26,-25-51,25 25,-25 0,26-25,-26 25,25-25,-25 0,26-26,-26 26,25-26,-25 1</inkml:trace>
          <inkml:trace contextRef="#ctx0" brushRef="#br0" timeOffset="-692.6156">1320 787,'0'0,"26"0,-1 0,-25 51,26-51,-26 26,25-1,-25 0,0 1,25 25,-25-26,0 0,0 1,0-1,0 1,0-1,-25-25,25 25,-51-25,26 0,-1-50,26 24,0-25,0 26,0 0,0-1,0 1,26-1,-26-24,51 50,-51-26,50 1,-24 25,-1-26,1 26,-1 0,0 0,1 0,-1 51,1-51,-26 51,25-26,-25 1,25-1,-25 26,0-26,26 1,-26-1,0 1,0-1,25-25,-25 25,26 1</inkml:trace>
          <inkml:trace contextRef="#ctx0" brushRef="#br0" timeOffset="-519.5704">2006 1067,'26'51,"-26"-26,0 26,0-26,0 1,0-1,0 0,0 1,-26-1,26 1,-25-1,25 0,-26-25,26 26,-25-26,0 0</inkml:trace>
          <inkml:trace contextRef="#ctx0" brushRef="#br0" timeOffset="740.3322">4597 864,'0'0,"0"50,0 1,0-25,0-1,0 0,0 26,0-25,0-1,0 0,0 1,0-1,51 1,-51-1,0 0,0 1</inkml:trace>
          <inkml:trace contextRef="#ctx0" brushRef="#br0" timeOffset="1320.2697">5664 406,'0'0,"25"0,-25-25,51 25,-51-25,25 25,1 0,-1 0,-25 50,26-50,-1 51,-25-25,25 24,-25 1,26-25,-26 24,25 1,-25-25,26 24,-26-24,25-1,-25 1,25-1,1 0,-1 1,1-26,-1 0,0 0,1-51,-1 26,-25-1,26 26,-26-25,-26 50,26 26,-51 0,51-26,-25 26,25 0,0 0,-25-1,25 1,0 0,0 0,0-26,0 26,0 0,0 0,50-1,-50-24,0 25,26-26,-26 0,0 1,0-1,0 1,0-1,-51-25,51 25,-51-25,0 0,26 26,0-26,-1 25,1-25,-1 0,1 26,0-26</inkml:trace>
        </inkml:traceGroup>
      </inkml:traceGroup>
    </inkml:traceGroup>
  </inkml:traceGroup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8:30.094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645399B-B431-458B-8C55-0683693B255D}" emma:medium="tactile" emma:mode="ink">
          <msink:context xmlns:msink="http://schemas.microsoft.com/ink/2010/main" type="inkDrawing" rotatedBoundingBox="15372,4491 23343,4927 23333,5109 15362,4674" shapeName="Other">
            <msink:destinationLink direction="with" ref="{A2F4A1E7-301E-4733-9B80-701DFA2B003E}"/>
          </msink:context>
        </emma:interpretation>
      </emma:emma>
    </inkml:annotationXML>
    <inkml:trace contextRef="#ctx0" brushRef="#br0">0 0,'25'0,"1"0,-1 0,0 0,1 0,-1 0,1 0,-1 0,0 0,1 0,-1 0,1 0,-1 0,0 0,1 0,-1 0,1 0,-1 0,0 0,1 0,-1 0,1 0,-1 0,0 0,1 25,-1-25,1 0,-1 0,0 0,1 0,-1 0,1 0,-1 0,0 0,1 0,-1 0,1 0,-1 0,0 0,1 0,-1 0,1 0,-1 0,0 0,26 0,-25 0,-1 0,0 26,1-26,-1 0,1 0,-26 25,25-25,0 0,1 0,-1 25,1-25,-1 0,0 0,1 0,-1 0,1 0,-1 0,0 0,1 0,-1 0,1 0,-1 0,0 0,1 0,-1 0,1 0,-1 0,0 0,1 0,-1 0,1 0,-1 0,0 0,1 0,-1 0,1 0,-1 0,0 0,1 0,-1 0,1 0,-1 0,0 0,1 0,-1 0,1 0,-1 0,0 0,1 0,-1 0,1 0,-1 0,0 0,1 0,-1 0,1 0,-1 0,0 0,1 26,-1-26,1 0,-1 0,0 0,1 0,-1 0,1 0,-1 0,26 0,-26 0,1 0,-1 0,0 0,1 0,25 0,-26 0,0 0,1 0,25 0,-26 0,0 0,1 0,-1 25,1-25,-1 0,0 0,1 0,-1 0,1 0,-1 26,0-26,1 0,-1 0,1 0,-1 0,0 0,1 25,-1-25,1 0,24 0,-24 0,-1 0,1 0,-1 0,26 0,-26 0,1 0,24 25,-24-25,-1 0,26 0,-26 0,1 0,25 26,-26-26,0 0,1 0,-1 0,1 0,-1 25,0-25,1 0,-1 0,1 26,-1-26,0 0,1 0,-1 0,1 0,-26 25,25-25,0 0,1 0,-1 0,1 0,-1 0,0 0,1 0,-1 0,1 0,-1 0,0 0,1 0,-1 0,1 0,-1 0,0 0,1 0,-1 0,26 0,-26 0,1 0,-1 0,1 0,-1 0,0 0,1 0,-1 0,1 0,-1 0,26 0,-26 0,1 0,-1 0,0 0,26 0,-25 0,-1 0,0 0,1 0,-1 25,1-25,-1 0,0 0,1 0,-1 0,26 0,-26 0,1 0,-1 0,1 0,-1 0,0 0,1 0,-1 0,1 0,-1 0,0 0,1 0,-1 0,1 0,-1 0,0 0,1 0,-1 0,1 0,-1 0,0 0,26 0,-25 0,-1 0,0 0,1 0,-1 0,1 0,24 0,-24 0,-1 0,1 0,-1 0,26 0,-26 0,1 0,-1 0,0 0,1 0,-1 0,1 0,-1 0,0 0,1 0,-1 0,1 0,-1 0,0 0,1 0,-1 0,1 0,-1 0,0 0,1 0,-1 0,26 0,-26 0,1 0,-1 0,1 0,-1 0,0 0,1 0,-1 0,1 0,-1 0,0 0,1 0,-1 0,1 0,-1 0,0 0,1 0,-1 0,1 0,-1 0,0 0,-25-25</inkml:trace>
  </inkml:traceGroup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8:30.630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2F4A1E7-301E-4733-9B80-701DFA2B003E}" emma:medium="tactile" emma:mode="ink">
          <msink:context xmlns:msink="http://schemas.microsoft.com/ink/2010/main" type="inkDrawing" rotatedBoundingBox="23367,4444 23768,4903 23378,5244 22977,4785" semanticType="callout" shapeName="Other">
            <msink:sourceLink direction="with" ref="{B645399B-B431-458B-8C55-0683693B255D}"/>
          </msink:context>
        </emma:interpretation>
      </emma:emma>
    </inkml:annotationXML>
    <inkml:trace contextRef="#ctx0" brushRef="#br0">0 26,'0'-26,"25"77,0-51,-25 25,26-25,-1 26,1-26,-1 25,0-25,1 26,-1-26,1 0,-1 25,0-25,1 0,-1 25,1-25,-1 0,0 0,1 0,-1 0,-25 26,26-26,-1 0,0 0,-25 25,-25-25,25 26,-25-26,25 25,-26-25,1 25,25 1,-26-1,1 1,0-1,25 0,-26-25,1 26,25-1,-26-25,26 26,-25-26,0 25,-1 0,26 1,-25-26</inkml:trace>
  </inkml:traceGroup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6:58.85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C2971E3-49E8-44E7-972F-E887A003902A}" emma:medium="tactile" emma:mode="ink">
          <msink:context xmlns:msink="http://schemas.microsoft.com/ink/2010/main" type="writingRegion" rotatedBoundingBox="16891,6349 17577,6349 17577,8305 16891,8305"/>
        </emma:interpretation>
      </emma:emma>
    </inkml:annotationXML>
    <inkml:traceGroup>
      <inkml:annotationXML>
        <emma:emma xmlns:emma="http://www.w3.org/2003/04/emma" version="1.0">
          <emma:interpretation id="{829ED0B4-A9E5-482A-9711-C26C6A297F4F}" emma:medium="tactile" emma:mode="ink">
            <msink:context xmlns:msink="http://schemas.microsoft.com/ink/2010/main" type="paragraph" rotatedBoundingBox="16891,6349 17577,6349 17577,8305 16891,83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4AFA96-6047-45A6-BF4B-F9D2F2B3892C}" emma:medium="tactile" emma:mode="ink">
              <msink:context xmlns:msink="http://schemas.microsoft.com/ink/2010/main" type="line" rotatedBoundingBox="16891,6349 17577,6349 17577,8305 16891,8305"/>
            </emma:interpretation>
          </emma:emma>
        </inkml:annotationXML>
        <inkml:traceGroup>
          <inkml:annotationXML>
            <emma:emma xmlns:emma="http://www.w3.org/2003/04/emma" version="1.0">
              <emma:interpretation id="{44EC4CA1-746F-4FCA-861E-1A97A1D4F2C8}" emma:medium="tactile" emma:mode="ink">
                <msink:context xmlns:msink="http://schemas.microsoft.com/ink/2010/main" type="inkWord" rotatedBoundingBox="16891,6349 17577,6349 17577,8305 16891,8305"/>
              </emma:interpretation>
              <emma:one-of disjunction-type="recognition" id="oneOf0">
                <emma:interpretation id="interp0" emma:lang="en-US" emma:confidence="0.5">
                  <emma:literal>}</emma:literal>
                </emma:interpretation>
                <emma:interpretation id="interp1" emma:lang="en-US" emma:confidence="0">
                  <emma:literal>3</emma:literal>
                </emma:interpretation>
                <emma:interpretation id="interp2" emma:lang="en-US" emma:confidence="0">
                  <emma:literal>,</emma:literal>
                </emma:interpretation>
                <emma:interpretation id="interp3" emma:lang="en-US" emma:confidence="0">
                  <emma:literal>)</emma:literal>
                </emma:interpretation>
                <emma:interpretation id="interp4" emma:lang="en-US" emma:confidence="0">
                  <emma:literal>]</emma:literal>
                </emma:interpretation>
              </emma:one-of>
            </emma:emma>
          </inkml:annotationXML>
          <inkml:trace contextRef="#ctx0" brushRef="#br0">25 105,'0'0,"-25"0,25-25,0-1,0 1,51 25,-26 0,-25-26,51 26,-26 0,1 0,-1 0,0 0,1 0,-1 0,1 0,-1 51,0-51,1 51,-26-26,25 1,-25 25,0-1,0 1,0 0,0 0,0 0,0 25,-25-25,25-1,0 1,-26 0,26 0,0 0,-25-1,25 1,0-25,0 24,0-24,0-1,0 1,25-1,1 0,25-25,-26 0,0 0,1 0,-1-50,1 50,-1-26,0 26,1-51,-1 26,1 0,-26 75,-51-50,51 26,-26-1,26 26,-25-26,25 1,-25 25,25-26,0 26,0-26,0 26,0-26,0 26,0-25,0-1,0 26,0-26,0 1,0-1,0 0,0 1,0-1,0 1,0-1,0 0,0 1,0-1,0 1,-51-26,25 25,1-25,0 25,-1-25,1 0,-1 26,-24-26,24 0,1 0,-1 25,1-25,0 0,-1 0,1 0,-1 0,1 0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4:01.20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659C4D5-C778-40C4-B5C5-64D26C4AF8B2}" emma:medium="tactile" emma:mode="ink">
          <msink:context xmlns:msink="http://schemas.microsoft.com/ink/2010/main" type="inkDrawing" rotatedBoundingBox="11991,13231 15926,13309 15922,13503 11987,13425" semanticType="underline" shapeName="Other">
            <msink:sourceLink direction="with" ref="{8FA8B460-8D94-40FD-B548-286EEF0BBEB8}"/>
            <msink:sourceLink direction="with" ref="{A38DB269-0A38-4FB4-93E0-FB97FB6F046C}"/>
          </msink:context>
        </emma:interpretation>
      </emma:emma>
    </inkml:annotationXML>
    <inkml:trace contextRef="#ctx0" brushRef="#br0">25 55,'-25'0,"50"0,0 0,1 0,-1 0,1-26,-1 26,0 0,1-25,-1 25,1 0,-1 0,0 0,1 0,-1 0,1 0,-1 0,-25 25,25-25,1 0,-1 0,1 0,-1 0,0 0,1 0,-1 0,1 0,-1 0,0 0,1 26,-1-26,1 0,-1 0,0 0,1 0,-1 25,1-25,-1 0,0 0,1 0,-1 0,1 0,-1 0,0 0,1 26,-1-26,1 0,-1 0,0 0,1 0,-1 0,1 0,-1 0,0 0,1 0,-1 0,1 0,-1 0,0 0,1 0,-1 0,1 0,-1 25,0-25,1 0,-1 0,1 0,-1 0,0 0,1 0,-1 0,1 0,-26 25,25-25,0 0,1 0,-1 0,1 0,-1 0,0 0,1 0,-1 0,1 0,-1 0,0 0,1 0,-1 0,1 0,-1 0,0 0,1 0,-1 0,1 0,-1 0,0 0,1 0,-1 0,1 0,-1 0,0 0,1 0,-1 0,1 0,-1 0,0 0,1 0,-1 0,1 0,-1 0,0 0,1 0,-1 0,1 0,-1 0,0 0,1 0,-1 0,1 0,-1 0,0 0,1 0,-1 0,1 0,-1 0,0-25,1 25,-1 0,1 0,-1 0,0 0,1-25,-1 25,1 0,-1 0,0 0,1 0,-1 0,1 0,-1 0,0 0,1 0,-1 0,1 0,-1-26,0 26,1 0,-1 0,1 0,-1 0,0 0,1 0,-1-25,1 25,-1 0,0 0,1 0,-1 0,-25-26,26 26,-26-25</inkml:trace>
  </inkml:traceGroup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8:33.905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53D31E8-2E9A-4345-9AFE-E7E30905050D}" emma:medium="tactile" emma:mode="ink">
          <msink:context xmlns:msink="http://schemas.microsoft.com/ink/2010/main" type="inkDrawing" rotatedBoundingBox="4291,3727 6121,3681 6122,3756 4293,3802" semanticType="underline" shapeName="Other">
            <msink:sourceLink direction="with" ref="{74BC6877-A006-47D0-B51C-57E4A2832DC2}"/>
            <msink:sourceLink direction="with" ref="{D0509863-C280-4A10-AAAF-9398A60858F0}"/>
            <msink:destinationLink direction="with" ref="{12C17612-53C8-4A7B-9A13-9485A845C9A6}"/>
          </msink:context>
        </emma:interpretation>
      </emma:emma>
    </inkml:annotationXML>
    <inkml:trace contextRef="#ctx0" brushRef="#br0">26 77,'-26'0,"52"0,-1 0,1 0,-1 0,0 25,1-25,-1 0,1 0,-1 0,0 0,1 0,-1 0,1 0,24 0,-24 0,25 0,-26 0,26 0,0 0,-1 0,1 0,0 0,0-25,0 25,-1 0,1 0,25 0,-25 0,0 0,0 0,0 0,-1 0,1 0,-25 0,-1 0,26 0,-26 0,1 0,-1 0,0 0,1 0,-1 0,1 0,-1 0,0 0,1 0,-26-26,25 26,1 0,-1 0,0-25,1 25,-1 0,-25-26</inkml:trace>
  </inkml:traceGroup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8:35.050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2C17612-53C8-4A7B-9A13-9485A845C9A6}" emma:medium="tactile" emma:mode="ink">
          <msink:context xmlns:msink="http://schemas.microsoft.com/ink/2010/main" type="inkDrawing" rotatedBoundingBox="4455,3697 5078,4837 4965,4899 4342,3759" semanticType="callout" shapeName="Other">
            <msink:sourceLink direction="with" ref="{353D31E8-2E9A-4345-9AFE-E7E30905050D}"/>
          </msink:context>
        </emma:interpretation>
      </emma:emma>
    </inkml:annotationXML>
    <inkml:trace contextRef="#ctx0" brushRef="#br0">0 0,'26'0,"-1"0,0 0,1 25,-1-25,-25 25,26-25,-26 26,25-26,-25 25,25 1,1-1,-26 0,25 1,-25-1,26 1,-26-1,25 26,-25-26,25 1,-25-1,26 0,-26 1,25 25,1-26,-26 0,25 1,-25-1,0 1,25 24,1-24,-26-1,25 1,-25-1,26 0,-26 1,25-1,-25 1,25-1,-25 0,26 1,-1-1,-25 1,26-26,-26 25,25-25,-25 25,25-25,-25 26,0-52,0 1</inkml:trace>
  </inkml:traceGroup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8:36.083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2BCF7B0-83EC-4470-940C-7425CDF5447B}" emma:medium="tactile" emma:mode="ink">
          <msink:context xmlns:msink="http://schemas.microsoft.com/ink/2010/main" type="writingRegion" rotatedBoundingBox="5999,3487 8613,3128 8922,5377 6308,5736"/>
        </emma:interpretation>
      </emma:emma>
    </inkml:annotationXML>
    <inkml:traceGroup>
      <inkml:annotationXML>
        <emma:emma xmlns:emma="http://www.w3.org/2003/04/emma" version="1.0">
          <emma:interpretation id="{49042B87-F4AF-4863-A909-9FA6D7D51A9F}" emma:medium="tactile" emma:mode="ink">
            <msink:context xmlns:msink="http://schemas.microsoft.com/ink/2010/main" type="paragraph" rotatedBoundingBox="6350,3443 8484,3136 8603,3961 6469,42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A7D125-87ED-4A13-95D2-E4A642C6B8A2}" emma:medium="tactile" emma:mode="ink">
              <msink:context xmlns:msink="http://schemas.microsoft.com/ink/2010/main" type="line" rotatedBoundingBox="6350,3443 8484,3136 8603,3961 6469,4268"/>
            </emma:interpretation>
          </emma:emma>
        </inkml:annotationXML>
        <inkml:traceGroup>
          <inkml:annotationXML>
            <emma:emma xmlns:emma="http://www.w3.org/2003/04/emma" version="1.0">
              <emma:interpretation id="{6870C389-5835-4685-9A68-FC99B9403DAF}" emma:medium="tactile" emma:mode="ink">
                <msink:context xmlns:msink="http://schemas.microsoft.com/ink/2010/main" type="inkWord" rotatedBoundingBox="6350,3443 8484,3136 8603,3961 6469,4268"/>
              </emma:interpretation>
              <emma:one-of disjunction-type="recognition" id="oneOf0">
                <emma:interpretation id="interp0" emma:lang="en-US" emma:confidence="0.5">
                  <emma:literal>anion</emma:literal>
                </emma:interpretation>
                <emma:interpretation id="interp1" emma:lang="en-US" emma:confidence="0.5">
                  <emma:literal>a n b n</emma:literal>
                </emma:interpretation>
                <emma:interpretation id="interp2" emma:lang="en-US" emma:confidence="0.5">
                  <emma:literal>arb n</emma:literal>
                </emma:interpretation>
                <emma:interpretation id="interp3" emma:lang="en-US" emma:confidence="0.5">
                  <emma:literal>an b n</emma:literal>
                </emma:interpretation>
                <emma:interpretation id="interp4" emma:lang="en-US" emma:confidence="0.5">
                  <emma:literal>a n bon</emma:literal>
                </emma:interpretation>
              </emma:one-of>
            </emma:emma>
          </inkml:annotationXML>
          <inkml:trace contextRef="#ctx0" brushRef="#br0">305 158,'26'0,"-26"-51,-26 51,1-26,-1 1,26 0,-25 25,0-26,-1 26,1 0,-1 26,26-1,-25-25,25 51,-25-26,25 1,-26-1,26 26,-25-26,25 1,-26-1,26 26,0-26,0 1,0-1,0 0,0 1,0-1,0 1,26-26,-1 0,1 0,-1 0,0-26,1-25,-1 51,-25-25,26 0,-1-1,-25 1,25 25,-25-26,0 1,26 0,-26-1,0 1,25-1,-25 1,0 0,0 75,0-24,26 25,-26-26,0 0,25 1,-25-1,25 1,-25-1,26 0,-26 1,25-26,-25 25,26-25,-26 26,25-26,0 0,1 0,-1 0,-25-51,26 51</inkml:trace>
          <inkml:trace contextRef="#ctx0" brushRef="#br0" timeOffset="614.2142">534-249,'0'26,"0"24,25-50,-25 26,0-1,0 1,0-1,0 0,0 1,0-1,0 1,0-52,0 1,0-1,0-24,51 24,-51 1,25-1,1 1,-26 0,25 25,-25-26,26 26,-1 0,-25-25,25 25,1 0,-1 0,-25 51,26-26,-26 0,25 26,-25-25,0-1,25 0,-25 1,0-1,0 1,0-1,0 0</inkml:trace>
          <inkml:trace contextRef="#ctx0" brushRef="#br0" timeOffset="1140.215">1245-223,'0'25,"0"0,0 26,-25-25,25-1,0 26,0-26,0 1,0-1,0 0,0 26,0-25,0-1,0 0,0 1,0-1,0 1,0-1,0 0,0 1,0-1,0 1,-26-26,26-51,0 25,0-24,26 24,-26 1,0-1,50 1,-24 0,-1 25,1 0,-1 0,0 0,1 0,-1 0,1 0,-1 25,-25 26,25-51,-25 25,0 1,0-1,0 0,0 1,0-1,0 1,-25-26,25 25,-51-25,51 25,-25-25,-26 0,26 0,-1 0,1 0,-1 0,26-25,0 0,0-26,0 25</inkml:trace>
          <inkml:trace contextRef="#ctx0" brushRef="#br0" timeOffset="1698.7185">1753-223,'0'50,"25"-50,-25 26,0-1,0 1,0-1,0 0,0 1,0-1,0 1,0-1,26-25,-26-25,0-26,0 25,25 26,-25-25,26 0,-26-1,25 26,-25-25,25 25,1-26,-1 26,1-25,-1 25,0 0,1 0,-26 51,0-26,25-25,-25 51,0-26,0 1,0-1,0 1,0-1,0 0,0 1,0-1,0 1</inkml:trace>
        </inkml:traceGroup>
      </inkml:traceGroup>
    </inkml:traceGroup>
    <inkml:traceGroup>
      <inkml:annotationXML>
        <emma:emma xmlns:emma="http://www.w3.org/2003/04/emma" version="1.0">
          <emma:interpretation id="{7B9D2AD3-0455-47FF-9AE0-99174F984676}" emma:medium="tactile" emma:mode="ink">
            <msink:context xmlns:msink="http://schemas.microsoft.com/ink/2010/main" type="paragraph" rotatedBoundingBox="6198,4933 8812,4574 8922,5377 6308,57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C774BB-3D3E-4F06-B8EC-945A6A528045}" emma:medium="tactile" emma:mode="ink">
              <msink:context xmlns:msink="http://schemas.microsoft.com/ink/2010/main" type="line" rotatedBoundingBox="6198,4933 8812,4574 8922,5377 6308,5736"/>
            </emma:interpretation>
          </emma:emma>
        </inkml:annotationXML>
        <inkml:traceGroup>
          <inkml:annotationXML>
            <emma:emma xmlns:emma="http://www.w3.org/2003/04/emma" version="1.0">
              <emma:interpretation id="{774BF9F1-DFA6-4015-8005-1983D4ADE611}" emma:medium="tactile" emma:mode="ink">
                <msink:context xmlns:msink="http://schemas.microsoft.com/ink/2010/main" type="inkWord" rotatedBoundingBox="6198,4933 7260,4787 7348,5425 6285,5571"/>
              </emma:interpretation>
              <emma:one-of disjunction-type="recognition" id="oneOf1">
                <emma:interpretation id="interp5" emma:lang="en-US" emma:confidence="0.5">
                  <emma:literal>an</emma:literal>
                </emma:interpretation>
                <emma:interpretation id="interp6" emma:lang="en-US" emma:confidence="0">
                  <emma:literal>and</emma:literal>
                </emma:interpretation>
                <emma:interpretation id="interp7" emma:lang="en-US" emma:confidence="0">
                  <emma:literal>any</emma:literal>
                </emma:interpretation>
                <emma:interpretation id="interp8" emma:lang="en-US" emma:confidence="0">
                  <emma:literal>ant</emma:literal>
                </emma:interpretation>
                <emma:interpretation id="interp9" emma:lang="en-US" emma:confidence="0">
                  <emma:literal>am</emma:literal>
                </emma:interpretation>
              </emma:one-of>
            </emma:emma>
          </inkml:annotationXML>
          <inkml:trace contextRef="#ctx0" brushRef="#br0" timeOffset="2955.1136">254 1580,'0'-25,"0"-1,-25 1,0 25,25-26,-26 26,1 0,25-25,-26 25,1 0,0 0,-1 0,1 0,-1 25,1 1,0-1,25 1,-26-1,26 0,-25-25,25 26,-26-1,26 1,-25-1,25 0,0 1,-25-1,25 1,0-1,0 0,0 1,25-26,26 0,-26 0,1 0,-1 0,0 0,1-26,-1 26,1-25,-26 0,25 25,-25-26,25 26,-25-25,26 25,-26-26,25 1,-25 0,26 25,-26-26,25 26,0 0,-25 51,0-26,26-25,-26 26,25-1,-25 1,0-1,26-25,-26 25,25 1,0-26,1 0,-1 0,1 0</inkml:trace>
          <inkml:trace contextRef="#ctx0" brushRef="#br0" timeOffset="3499.1421">534 1224,'0'26,"25"-26,-25 25,0 1,26-26,-26 50,0-24,0-1,0 1,0-1,0-50,0-1,0 1,0-26,50 26,-50-1,26 26,-26-25,25 25,1 0,-1 0,0 0,-25 25,26-25,-26 51,25-51,-25 25,0 1,26-1,-26 1,0-1,0 0,0 1,0-1,0 1</inkml:trace>
        </inkml:traceGroup>
        <inkml:traceGroup>
          <inkml:annotationXML>
            <emma:emma xmlns:emma="http://www.w3.org/2003/04/emma" version="1.0">
              <emma:interpretation id="{B86AFD4D-BE70-4489-A352-C08DD7D4DB1E}" emma:medium="tactile" emma:mode="ink">
                <msink:context xmlns:msink="http://schemas.microsoft.com/ink/2010/main" type="inkWord" rotatedBoundingBox="7689,4835 8826,4679 8922,5377 7785,5533"/>
              </emma:interpretation>
              <emma:one-of disjunction-type="recognition" id="oneOf2">
                <emma:interpretation id="interp10" emma:lang="en-US" emma:confidence="0.5">
                  <emma:literal>ban</emma:literal>
                </emma:interpretation>
                <emma:interpretation id="interp11" emma:lang="en-US" emma:confidence="0">
                  <emma:literal>ben</emma:literal>
                </emma:interpretation>
                <emma:interpretation id="interp12" emma:lang="en-US" emma:confidence="0">
                  <emma:literal>bin</emma:literal>
                </emma:interpretation>
                <emma:interpretation id="interp13" emma:lang="en-US" emma:confidence="0">
                  <emma:literal>bon</emma:literal>
                </emma:interpretation>
                <emma:interpretation id="interp14" emma:lang="en-US" emma:confidence="0">
                  <emma:literal>bun</emma:literal>
                </emma:interpretation>
              </emma:one-of>
            </emma:emma>
          </inkml:annotationXML>
          <inkml:trace contextRef="#ctx0" brushRef="#br0" timeOffset="4086.9552">1296 1428,'0'0,"0"-26,0 77,0-26,25-25,-25 51,0-25,0-1,0 0,0 1,0-1,0 1,0-1,0 0,0 1,0-1,0 1,0-1,0-50,0-1,26 1,-1-1,26 1,-26 25,1 0,-1 0,0 0,-25 25,26-25,-26 51,0-25,0-1,0 0,0 1,-26-26,1 0,25 25,-25-25,-1 0,1 0,-1 0,1 0,0 0,25-51,0 26</inkml:trace>
          <inkml:trace contextRef="#ctx0" brushRef="#br0" timeOffset="4735.7323">1677 1174,'25'0,"1"0,-1 0,0 25,1-25,-26 25,25 1,-25-1,0 1,0-1,0 0,-25-25,-1 26,-24-26,24 25,1-25,-1 0,26 26,26-26,-1 0,1 0,-1 0,0 0,1 0,-1 0,1 0,-1 0,0 0,1 0,-1 0,1 0,-1 0,0 0,1 0,-26-26,0 1</inkml:trace>
          <inkml:trace contextRef="#ctx0" brushRef="#br0" timeOffset="5415.2306">2109 1224,'25'0,"-25"26,0 25,25-51,-25 25,0 0,0 1,0-1,0-50,0-1,0 1,0 0,0-1,26 26,-1-25,1 25,-26-26,25 26,0 0,1 0,-1 0,1 0,-26 26,25-1,-25 1,0-1,0 0,25-25,-25 26,0-1,0 1,0-1,0-50</inkml:trace>
        </inkml:traceGroup>
      </inkml:traceGroup>
    </inkml:traceGroup>
  </inkml:traceGroup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6:50.90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E0F704B-BBBF-48CD-B338-5551758FFE06}" emma:medium="tactile" emma:mode="ink">
          <msink:context xmlns:msink="http://schemas.microsoft.com/ink/2010/main" type="writingRegion" rotatedBoundingBox="5148,6453 5085,14530 1443,14502 1507,6424"/>
        </emma:interpretation>
      </emma:emma>
    </inkml:annotationXML>
    <inkml:traceGroup>
      <inkml:annotationXML>
        <emma:emma xmlns:emma="http://www.w3.org/2003/04/emma" version="1.0">
          <emma:interpretation id="{C7C18D91-E9BB-4E87-B098-7B759DE54523}" emma:medium="tactile" emma:mode="ink">
            <msink:context xmlns:msink="http://schemas.microsoft.com/ink/2010/main" type="paragraph" rotatedBoundingBox="5146,6682 5085,14530 4442,14525 4503,66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69FACD-97CB-4A16-8FE4-A3687CD677D4}" emma:medium="tactile" emma:mode="ink">
              <msink:context xmlns:msink="http://schemas.microsoft.com/ink/2010/main" type="line" rotatedBoundingBox="5146,6682 5085,14530 4442,14525 4503,6677"/>
            </emma:interpretation>
          </emma:emma>
        </inkml:annotationXML>
        <inkml:traceGroup>
          <inkml:annotationXML>
            <emma:emma xmlns:emma="http://www.w3.org/2003/04/emma" version="1.0">
              <emma:interpretation id="{CC3109BF-FF79-4C9C-A54C-A080BEF1F09D}" emma:medium="tactile" emma:mode="ink">
                <msink:context xmlns:msink="http://schemas.microsoft.com/ink/2010/main" type="inkWord" rotatedBoundingBox="5146,6682 5130,8713 4564,8708 4580,6677"/>
              </emma:interpretation>
              <emma:one-of disjunction-type="recognition" id="oneOf0">
                <emma:interpretation id="interp0" emma:lang="en-US" emma:confidence="0.5">
                  <emma:literal>w</emma:literal>
                </emma:interpretation>
                <emma:interpretation id="interp1" emma:lang="en-US" emma:confidence="0">
                  <emma:literal>W</emma:literal>
                </emma:interpretation>
                <emma:interpretation id="interp2" emma:lang="en-US" emma:confidence="0">
                  <emma:literal>n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-</emma:literal>
                </emma:interpretation>
              </emma:one-of>
            </emma:emma>
          </inkml:annotationXML>
          <inkml:trace contextRef="#ctx0" brushRef="#br0">3582 465,'0'0,"0"-26,0 1,0 0,-51-1,51 1,-51-1,26 1,-26 25,26-25,-1 25,1 0,-1 0,1 0,0 0,-1 25,1 26,25-26,-26 1,26-1,0 0,-25 26,25-25,0 24,0-24,0 25,0-1,0 1,0-25,0 24,0 1,0 0,0 0,0 0,0-1,0 1,0 0,0-26,0 26,0-25,0-1,0 0,0 1,0-1,0 1,-25-26,25 25,-26-25,1 0,25-25,0-1,0 1,25-26,1 26,24 25,-24 0,-1 0,1 0,-1 50,0 27,1-52,-26 26,25 0,-25-1,0 1,26 0,-26 0,0 25,0-25,0-26,0 26,0 0,0-26,0 26,0-26,0 1,0-1,0 1,0-1,0 0,25 1,-25-1,25-25,26 26,-25-26,-1 0,0 0,1 0,25-26</inkml:trace>
        </inkml:traceGroup>
        <inkml:traceGroup>
          <inkml:annotationXML>
            <emma:emma xmlns:emma="http://www.w3.org/2003/04/emma" version="1.0">
              <emma:interpretation id="{1B5BEFAD-CD35-420E-A041-DF72A0A126D3}" emma:medium="tactile" emma:mode="ink">
                <msink:context xmlns:msink="http://schemas.microsoft.com/ink/2010/main" type="inkWord" rotatedBoundingBox="5119,10060 5104,11913 4462,11908 4477,10055"/>
              </emma:interpretation>
              <emma:one-of disjunction-type="recognition" id="oneOf1">
                <emma:interpretation id="interp5" emma:lang="en-US" emma:confidence="0.5">
                  <emma:literal>w</emma:literal>
                </emma:interpretation>
                <emma:interpretation id="interp6" emma:lang="en-US" emma:confidence="0">
                  <emma:literal>n</emma:literal>
                </emma:interpretation>
                <emma:interpretation id="interp7" emma:lang="en-US" emma:confidence="0">
                  <emma:literal>W</emma:literal>
                </emma:interpretation>
                <emma:interpretation id="interp8" emma:lang="en-US" emma:confidence="0">
                  <emma:literal>.</emma:literal>
                </emma:interpretation>
                <emma:interpretation id="interp9" emma:lang="en-US" emma:confidence="0">
                  <emma:literal>m</emma:literal>
                </emma:interpretation>
              </emma:one-of>
            </emma:emma>
          </inkml:annotationXML>
          <inkml:trace contextRef="#ctx0" brushRef="#br0" timeOffset="16901.9466">3480 3792,'-25'-25,"25"-1,-51 26,51-25,-25 0,-1-1,-25 26,51-25,-25 25,0 0,-1 51,26-26,-25 0,25 26,0-25,-26-1,26 26,0-26,0 26,0-26,0 26,-25-25,25-1,0 26,0-26,0 1,0 24,0-24,0-1,0 1,0-1,0 0,0 1,-25-1,25 1,0-1,-26 26,1-26,25 1,-26-1,1 0,0 1,-1-26,26-51,0 26,51-1,0-25,0 51,-26 0,0 0,1 0,-1 0,1 0,-26 26,25-26,0 51,-25-1,26-24,-26 25,0-1,25 1,-25 0,0 25,0-25,0 0,0 25,0-25,0 0,0-1,0 1,0-25,0-1,0 0,0 1,0-1,0 1,26-26,-26 25,50-25,-24 0,-1 0,1 0,-1 0,0 0,1-51,-1 51</inkml:trace>
        </inkml:traceGroup>
        <inkml:traceGroup>
          <inkml:annotationXML>
            <emma:emma xmlns:emma="http://www.w3.org/2003/04/emma" version="1.0">
              <emma:interpretation id="{B16A87F8-1699-46B7-8459-983CEEBE5690}" emma:medium="tactile" emma:mode="ink">
                <msink:context xmlns:msink="http://schemas.microsoft.com/ink/2010/main" type="inkWord" rotatedBoundingBox="5067,12803 5053,14530 4463,14525 4476,12798"/>
              </emma:interpretation>
              <emma:one-of disjunction-type="recognition" id="oneOf2">
                <emma:interpretation id="interp10" emma:lang="en-US" emma:confidence="0.5">
                  <emma:literal>n</emma:literal>
                </emma:interpretation>
                <emma:interpretation id="interp11" emma:lang="en-US" emma:confidence="0">
                  <emma:literal>w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s</emma:literal>
                </emma:interpretation>
                <emma:interpretation id="interp14" emma:lang="en-US" emma:confidence="0">
                  <emma:literal>u</emma:literal>
                </emma:interpretation>
              </emma:one-of>
            </emma:emma>
          </inkml:annotationXML>
          <inkml:trace contextRef="#ctx0" brushRef="#br0" timeOffset="39254.1039">3328 6434,'0'0,"0"-26,-26 1,1 25,0 0,25 25,-26 26,26 0,0-26,0 26,-25-25,25 24,0 1,0-25,-26 24,26 1,0-25,0 24,-25-24,25-1,0 26,0-26,-25 1,25 25,0-26,0 0,-26-25,26 26,-25-1,25 1,-26-1,1 0,0-25,-1 0,26-25,51 0,-26-1,26 26,-25-25,-1 25,0 0,1 0,-1 51,1-1,-26-24,0-1,25 26,-25 0,0-26,0 26,0 0,0 0,-51 25,51-25,0-1,-25-24,25 25,0-1,0-24,0-1,0 26,0-26,25 1,-25-1,76-25,-50 0,-1 0,26 0,0 0,-26 0,26 0,-26 0</inkml:trace>
        </inkml:traceGroup>
      </inkml:traceGroup>
    </inkml:traceGroup>
    <inkml:traceGroup>
      <inkml:annotationXML>
        <emma:emma xmlns:emma="http://www.w3.org/2003/04/emma" version="1.0">
          <emma:interpretation id="{63C8DDDE-9361-4B2F-981D-B725742052CC}" emma:medium="tactile" emma:mode="ink">
            <msink:context xmlns:msink="http://schemas.microsoft.com/ink/2010/main" type="paragraph" rotatedBoundingBox="1651,6426 3549,7101 3155,8208 1257,75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86C7DD-4B7A-40D2-8A32-3A60F8C88808}" emma:medium="tactile" emma:mode="ink">
              <msink:context xmlns:msink="http://schemas.microsoft.com/ink/2010/main" type="line" rotatedBoundingBox="1651,6426 3549,7101 3155,8208 1257,7533"/>
            </emma:interpretation>
          </emma:emma>
        </inkml:annotationXML>
        <inkml:traceGroup>
          <inkml:annotationXML>
            <emma:emma xmlns:emma="http://www.w3.org/2003/04/emma" version="1.0">
              <emma:interpretation id="{49B90251-744D-4651-875E-E76F9F56FB03}" emma:medium="tactile" emma:mode="ink">
                <msink:context xmlns:msink="http://schemas.microsoft.com/ink/2010/main" type="inkWord" rotatedBoundingBox="1651,6426 3549,7101 3155,8208 1257,7533"/>
              </emma:interpretation>
              <emma:one-of disjunction-type="recognition" id="oneOf3">
                <emma:interpretation id="interp15" emma:lang="en-US" emma:confidence="0.5">
                  <emma:literal>hi</emma:literal>
                </emma:interpretation>
                <emma:interpretation id="interp16" emma:lang="en-US" emma:confidence="0.5">
                  <emma:literal>- .</emma:literal>
                </emma:interpretation>
                <emma:interpretation id="interp17" emma:lang="en-US" emma:confidence="0">
                  <emma:literal>- -</emma:literal>
                </emma:interpretation>
                <emma:interpretation id="interp18" emma:lang="en-US" emma:confidence="0">
                  <emma:literal>. .</emma:literal>
                </emma:interpretation>
                <emma:interpretation id="interp19" emma:lang="en-US" emma:confidence="0">
                  <emma:literal>. -</emma:literal>
                </emma:interpretation>
              </emma:one-of>
            </emma:emma>
          </inkml:annotationXML>
          <inkml:trace contextRef="#ctx0" brushRef="#br0" timeOffset="-1054.0221">204 84,'-26'-26,"26"1,-25 25,25-25,0 50,0 26,0-26,0 1,0-1,0 26,0 0,0-26,0 26,0 0,0 25,0-25,0-1,-26 1,26 0,0 25,-25-25,25 0,-25 0,25-1,0-24,-26 25,26-1,-25-24,25-1,0 1,0-1,0 0,-26-25,26-25,51 25,-51-51,0 26,26-1,-26 1,25-26,0 26,1-1,-1 1,1 25,-1-25,0 25,1 0,25 0,-26 0,0 50,1-50,25 51,-26-25,0-1,1 26,-1-26,1 26,-1-26,0 1,1-1,-1 26,1-51,-26 25,25 1,0-1,1-25,-1 26,1-26,-1 0,0-51,1 51</inkml:trace>
          <inkml:trace contextRef="#ctx0" brushRef="#br0" timeOffset="-810.9692">1474 820,'0'-25,"25"25,26-25,0 25,-26 0,0 0,26-26,-25 26,-1 0,0 0,-25 51</inkml:trace>
          <inkml:trace contextRef="#ctx0" brushRef="#br0" timeOffset="-610.88">1550 1303,'0'25,"0"1,25-26,-25 25,51-25,-26 0,1 0,-1 0,1 0,-1 0,0 0,1 0</inkml:trace>
        </inkml:traceGroup>
      </inkml:traceGroup>
    </inkml:traceGroup>
  </inkml:traceGroup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6:53.31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A65E521-BE90-4BD9-A33C-62EE58C5A713}" emma:medium="tactile" emma:mode="ink">
          <msink:context xmlns:msink="http://schemas.microsoft.com/ink/2010/main" type="writingRegion" rotatedBoundingBox="7666,7674 8599,6372 9363,6920 8431,8221"/>
        </emma:interpretation>
      </emma:emma>
    </inkml:annotationXML>
    <inkml:traceGroup>
      <inkml:annotationXML>
        <emma:emma xmlns:emma="http://www.w3.org/2003/04/emma" version="1.0">
          <emma:interpretation id="{00EE4D3C-6F52-4535-957C-58E41DC18D6C}" emma:medium="tactile" emma:mode="ink">
            <msink:context xmlns:msink="http://schemas.microsoft.com/ink/2010/main" type="paragraph" rotatedBoundingBox="7666,7674 8599,6372 9363,6920 8431,82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4BE8E5-9BF0-44EA-A97C-EC9FBB0FE83F}" emma:medium="tactile" emma:mode="ink">
              <msink:context xmlns:msink="http://schemas.microsoft.com/ink/2010/main" type="line" rotatedBoundingBox="7666,7674 8599,6372 9363,6920 8431,8221"/>
            </emma:interpretation>
          </emma:emma>
        </inkml:annotationXML>
        <inkml:traceGroup>
          <inkml:annotationXML>
            <emma:emma xmlns:emma="http://www.w3.org/2003/04/emma" version="1.0">
              <emma:interpretation id="{FACC2751-9DE1-438D-83C1-A55BF229D91F}" emma:medium="tactile" emma:mode="ink">
                <msink:context xmlns:msink="http://schemas.microsoft.com/ink/2010/main" type="inkWord" rotatedBoundingBox="7666,7674 8599,6372 9363,6920 8431,8221"/>
              </emma:interpretation>
              <emma:one-of disjunction-type="recognition" id="oneOf0">
                <emma:interpretation id="interp0" emma:lang="en-US" emma:confidence="0.5">
                  <emma:literal>53</emma:literal>
                </emma:interpretation>
                <emma:interpretation id="interp1" emma:lang="en-US" emma:confidence="0">
                  <emma:literal>533</emma:literal>
                </emma:interpretation>
                <emma:interpretation id="interp2" emma:lang="en-US" emma:confidence="0">
                  <emma:literal>553</emma:literal>
                </emma:interpretation>
                <emma:interpretation id="interp3" emma:lang="en-US" emma:confidence="0.5">
                  <emma:literal>. ,</emma:literal>
                </emma:interpretation>
                <emma:interpretation id="interp4" emma:lang="en-US" emma:confidence="0">
                  <emma:literal>s ,</emma:literal>
                </emma:interpretation>
              </emma:one-of>
            </emma:emma>
          </inkml:annotationXML>
          <inkml:trace contextRef="#ctx0" brushRef="#br0">-4674-304,'-25'25,"25"26,0-26,0 1,0 24,0-24,0 25,0-1,0-24,0 25,0-1,0 1,0 0,0 0,0 0,0-1,0 1,0-25,0 24,0-24,0-1,0 1,0-1,-26 0,26-50,0-26,0 26,51-1,-51 1,25 0,-25-1,26 26,-1-25,-25-1,26 26,-1-25,0 25,1 0,-1 0,1 0,-1 0,0 25,1-25,-26 51,25-51,-25 51,26-26,-26 1,0-1,0 26,0-26,0 1,0-1,0 1,-51-1,51 0,-26 1,-24-1,24-25,-25 26,26-26,0 0,-1 0,1 0,-1 0,1-51,25 25,0 1,0 0,0-26,0 25,0 1</inkml:trace>
          <inkml:trace contextRef="#ctx0" brushRef="#br0" timeOffset="687.7379">-4166-457,'0'26,"0"-1,0 26,0-26,0 1,0-1,0 0,0 1,0-1,0 1,0-52,0 1,0-26,0 26,0-1,51 1,-51-1,0 1,25 25,1-25,-1 25,0 0,-25-26,26 26,-1 0,1 0,-26 51,25-51,-25 25,0 1,25-26,-25 51,0-26,0 0,0 1,0-52,0 1,26-26,-26 26,0-1,25 1,26 0,-51-1,25 26,1 0,-1 0,1 26,-1 24,-25 1,25-25,-25-1,0 0,0 1,0-1,0 1,0-1</inkml:trace>
        </inkml:traceGroup>
      </inkml:traceGroup>
    </inkml:traceGroup>
  </inkml:traceGroup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7:37.42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AA647EC-81E5-43F5-B461-D52D89F1D6CC}" emma:medium="tactile" emma:mode="ink">
          <msink:context xmlns:msink="http://schemas.microsoft.com/ink/2010/main" type="writingRegion" rotatedBoundingBox="6506,12467 13337,11662 13578,13704 6746,14509"/>
        </emma:interpretation>
      </emma:emma>
    </inkml:annotationXML>
    <inkml:traceGroup>
      <inkml:annotationXML>
        <emma:emma xmlns:emma="http://www.w3.org/2003/04/emma" version="1.0">
          <emma:interpretation id="{4AA5122B-4C2E-481D-98CF-34903A5FF6AE}" emma:medium="tactile" emma:mode="ink">
            <msink:context xmlns:msink="http://schemas.microsoft.com/ink/2010/main" type="paragraph" rotatedBoundingBox="7140,12354 11675,12571 11641,13268 7106,130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8C0CEA-1D88-4037-852E-6EC9AAF8FA48}" emma:medium="tactile" emma:mode="ink">
              <msink:context xmlns:msink="http://schemas.microsoft.com/ink/2010/main" type="line" rotatedBoundingBox="7140,12354 11675,12571 11641,13268 7106,13051"/>
            </emma:interpretation>
          </emma:emma>
        </inkml:annotationXML>
        <inkml:traceGroup>
          <inkml:annotationXML>
            <emma:emma xmlns:emma="http://www.w3.org/2003/04/emma" version="1.0">
              <emma:interpretation id="{1A0F7D43-B513-4428-8022-A0E2BCFF8ECD}" emma:medium="tactile" emma:mode="ink">
                <msink:context xmlns:msink="http://schemas.microsoft.com/ink/2010/main" type="inkWord" rotatedBoundingBox="7140,12354 7596,12376 7567,12980 7111,12958"/>
              </emma:interpretation>
              <emma:one-of disjunction-type="recognition" id="oneOf0">
                <emma:interpretation id="interp0" emma:lang="en-US" emma:confidence="0.5">
                  <emma:literal>n</emma:literal>
                </emma:interpretation>
                <emma:interpretation id="interp1" emma:lang="en-US" emma:confidence="0">
                  <emma:literal>N</emma:literal>
                </emma:interpretation>
                <emma:interpretation id="interp2" emma:lang="en-US" emma:confidence="0">
                  <emma:literal>M</emma:literal>
                </emma:interpretation>
                <emma:interpretation id="interp3" emma:lang="en-US" emma:confidence="0">
                  <emma:literal>^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-5690 5233,'-25'0,"25"-26,-26 26,26-25,0 50,0 1,0-1,0 1,0-1,0 26,0-26,0 1,0-1,0 0,0 26,0-25,0-1,0 0,0 1,0-1,0 1,0-1,0-50,0-1,0 1,0-1,0 1,0 0,0-1,0 1,0-1,0 1,0 0,0-1,0 1,51-1,-51 1,0 0,25 25,-25-26,0 1,26-1,-1 26,1-25,-26 0,25 25,0 0,-25-26,26 26,-1 0,1 0,-1 0,-25 26,25-26,-25 25,0 0,26-25,-26 26,0-1,0 1,25-26,-25 25,0 0,0 1,0-1,0 1,0-1,0 0,0 1,0-1,0 1,0-1,26-25,-26 25,0 1,0-1,0 1,0-1,0 0,0 1,25-52,-25 1</inkml:trace>
        </inkml:traceGroup>
        <inkml:traceGroup>
          <inkml:annotationXML>
            <emma:emma xmlns:emma="http://www.w3.org/2003/04/emma" version="1.0">
              <emma:interpretation id="{3E6E070D-F5F8-4040-8DF9-EBB2D4C8F27A}" emma:medium="tactile" emma:mode="ink">
                <msink:context xmlns:msink="http://schemas.microsoft.com/ink/2010/main" type="inkWord" rotatedBoundingBox="8783,12529 9497,12563 9468,13164 8754,13130"/>
              </emma:interpretation>
              <emma:one-of disjunction-type="recognition" id="oneOf1">
                <emma:interpretation id="interp5" emma:lang="en-US" emma:confidence="0.5">
                  <emma:literal>M</emma:literal>
                </emma:interpretation>
                <emma:interpretation id="interp6" emma:lang="en-US" emma:confidence="0">
                  <emma:literal>m</emma:literal>
                </emma:interpretation>
                <emma:interpretation id="interp7" emma:lang="en-US" emma:confidence="0">
                  <emma:literal>R</emma:literal>
                </emma:interpretation>
                <emma:interpretation id="interp8" emma:lang="en-US" emma:confidence="0">
                  <emma:literal>n</emma:literal>
                </emma:interpretation>
                <emma:interpretation id="interp9" emma:lang="en-US" emma:confidence="0">
                  <emma:literal>N</emma:literal>
                </emma:interpretation>
              </emma:one-of>
            </emma:emma>
          </inkml:annotationXML>
          <inkml:trace contextRef="#ctx0" brushRef="#br0" timeOffset="2874.8288">-4090 5411,'0'25,"0"0,0 26,0-25,0-1,0 0,0 1,0-1,0 1,0-1,0 0,0 1,0-1,0 1,-25-1,25 0,0 1,0-1,0-76,0 26,0 0,0-1,0 1,0-1,25 26,-25-25,0 0,0-1,0 1,0-1,26 26,-26-25,0 0,0-1,25 26,-25-25,25 25,-25-26,26 26,-26-25,25 25,1-25,-1 25,-25 50,25-50,-25 26,0-1,0 26,0-26,0 1,0-1,0 1,0-1,0 0,0 1,0-52,0 1,51-26,-51 26,0-1,26 1,-26 0,0-1,0 1,0-1,25 1,-25 0,0-1,0 1,25 25,-25-26,26 26,-26-25,0 76,25-51,-25 25,0 1,0-1,0 0,0 1,0-1,0 1,26-1,-26 0,0 1,0-1,0 1,0-1,0 0,0 1,0-1,25 1,-25-1,0 0,25 1,1-1,-1-25,1 0,-1 0,0 0,1 0,-1-51,1 51,-1-25</inkml:trace>
        </inkml:traceGroup>
        <inkml:traceGroup>
          <inkml:annotationXML>
            <emma:emma xmlns:emma="http://www.w3.org/2003/04/emma" version="1.0">
              <emma:interpretation id="{ABA10A40-723C-4FD9-82C9-09B38D8DCEB1}" emma:medium="tactile" emma:mode="ink">
                <msink:context xmlns:msink="http://schemas.microsoft.com/ink/2010/main" type="inkWord" rotatedBoundingBox="10823,12571 11673,12612 11648,13119 10799,13079"/>
              </emma:interpretation>
              <emma:one-of disjunction-type="recognition" id="oneOf2">
                <emma:interpretation id="interp10" emma:lang="en-US" emma:confidence="0.5">
                  <emma:literal>m</emma:literal>
                </emma:interpretation>
                <emma:interpretation id="interp11" emma:lang="en-US" emma:confidence="0">
                  <emma:literal>M</emma:literal>
                </emma:interpretation>
                <emma:interpretation id="interp12" emma:lang="en-US" emma:confidence="0">
                  <emma:literal>n</emma:literal>
                </emma:interpretation>
                <emma:interpretation id="interp13" emma:lang="en-US" emma:confidence="0">
                  <emma:literal>,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4382.6128">-2058 5411,'0'25,"0"0,0 26,0-25,0-1,0 0,0 1,0-1,0 1,0-1,0 0,0 1,0-1,0 1,0-1,0 0,0-75,0 24,0 1,26-1,-26 1,0 0,0-1,0 1,25-1,0 26,-25-50,26 24,-26 1,25 25,-25-26,26 1,-26 0,25 25,-25-26,25 1,1 76,-26-26,0 0,0 1,0-1,0 1,0-1,0 0,25 1,-25-1,0 1,0-1,0 0,26-25,-26-25,25 25,-25-25,25 25,-25-26,26 1,-26-1,25 26,-25-25,26 0,-1-1,-25 1,25 25,-25-26,26 1,-26 0,25-1,1 1,-1 25,-25 25,25 1,-25-1,0 0,0 1,0-1,0 1,0-1,0 0,26 1,-26-1,0 1,0-1,0 0,25 1,-25-1,26 1,-1-26,0 0,1 0,-1-26,1 26,-1-25,0-26</inkml:trace>
        </inkml:traceGroup>
      </inkml:traceGroup>
    </inkml:traceGroup>
    <inkml:traceGroup>
      <inkml:annotationXML>
        <emma:emma xmlns:emma="http://www.w3.org/2003/04/emma" version="1.0">
          <emma:interpretation id="{80510BB5-4238-440F-8A8C-6AEE25EEEC98}" emma:medium="tactile" emma:mode="ink">
            <msink:context xmlns:msink="http://schemas.microsoft.com/ink/2010/main" type="paragraph" rotatedBoundingBox="6591,13196 13423,12391 13578,13704 6746,145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D5F1C4-7B1B-4796-AE46-459EE5B1434B}" emma:medium="tactile" emma:mode="ink">
              <msink:context xmlns:msink="http://schemas.microsoft.com/ink/2010/main" type="line" rotatedBoundingBox="6591,13196 13423,12391 13578,13704 6746,14509"/>
            </emma:interpretation>
          </emma:emma>
        </inkml:annotationXML>
        <inkml:traceGroup>
          <inkml:annotationXML>
            <emma:emma xmlns:emma="http://www.w3.org/2003/04/emma" version="1.0">
              <emma:interpretation id="{39EDACCE-EDCD-425A-856B-FFA437F845FE}" emma:medium="tactile" emma:mode="ink">
                <msink:context xmlns:msink="http://schemas.microsoft.com/ink/2010/main" type="inkWord" rotatedBoundingBox="6606,13322 7352,13234 7444,14013 6698,14101"/>
              </emma:interpretation>
              <emma:one-of disjunction-type="recognition" id="oneOf3">
                <emma:interpretation id="interp15" emma:lang="en-US" emma:confidence="0.5">
                  <emma:literal>a</emma:literal>
                </emma:interpretation>
                <emma:interpretation id="interp16" emma:lang="en-US" emma:confidence="0">
                  <emma:literal>A</emma:literal>
                </emma:interpretation>
                <emma:interpretation id="interp17" emma:lang="en-US" emma:confidence="0">
                  <emma:literal>9</emma:literal>
                </emma:interpretation>
                <emma:interpretation id="interp18" emma:lang="en-US" emma:confidence="0">
                  <emma:literal>q</emma:literal>
                </emma:interpretation>
                <emma:interpretation id="interp1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-5341.0066">-5792 6249,'0'0,"26"0,-1 0,-25-26,0 1,0 0,0-1,0 1,-25-1,25 1,-26 25,1-25,0 25,-1 0,1 0,-1 0,1 0,0 25,-1-25,26 25,-25-25,-1 51,26-25,-25-1,0 26,-1-26,26 1,-25-1,25 0,-26 1,26-1,0 1,-25-1,25 0,0 1,0-1,0 1,0-1,0 0,0 1,0-1,0 1,0-1,25-25,-25 25,26-25,-1 0,26 0,-26 0,1 0,-26-50,25 50,1-26,-1 26,0-51,1 26,-1 25,1-25,-26-1,25 1,0-1,-25 1,0 0,26-1,-26 1,0-1,0 1,0 0,0-1,0 1,0 50,0 1,0 24,0-24,0-1,0 1,25-1,-25 0,0 1,0-1,0 1,0-1,0 0,26 1,-26-1,25 1,-25-1,25 0,-25 1,26-26,-1 0,1 25,-1-25,0 0,1 0,-1 0,1-25,-1 25</inkml:trace>
        </inkml:traceGroup>
        <inkml:traceGroup>
          <inkml:annotationXML>
            <emma:emma xmlns:emma="http://www.w3.org/2003/04/emma" version="1.0">
              <emma:interpretation id="{73023308-7B8B-4FEB-9734-175FDDCF506A}" emma:medium="tactile" emma:mode="ink">
                <msink:context xmlns:msink="http://schemas.microsoft.com/ink/2010/main" type="inkWord" rotatedBoundingBox="8158,13097 8623,13042 8738,14018 8273,14073"/>
              </emma:interpretation>
              <emma:one-of disjunction-type="recognition" id="oneOf4">
                <emma:interpretation id="interp20" emma:lang="en-US" emma:confidence="0.5">
                  <emma:literal>b</emma:literal>
                </emma:interpretation>
                <emma:interpretation id="interp21" emma:lang="en-US" emma:confidence="0">
                  <emma:literal>3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be</emma:literal>
                </emma:interpretation>
                <emma:interpretation id="interp24" emma:lang="en-US" emma:confidence="0">
                  <emma:literal>by</emma:literal>
                </emma:interpretation>
              </emma:one-of>
            </emma:emma>
          </inkml:annotationXML>
          <inkml:trace contextRef="#ctx0" brushRef="#br0" timeOffset="-4023.919">-4547 5893,'-25'0,"25"-25,0-1,0 77,0-25,0-1,0 0,0 1,0 25,0-26,0 0,0 26,0-25,0 24,0-24,0-1,0 26,0-26,0 1,0-1,0 1,0-1,0 0,0 1,0-1,0 1,0-1,0 0,-26-25,26 26,0-1,-25-25,25 26,0-52,0 1,0-1,0 1,0 0,0-1,0 1,25 25,-25-26,51 26,-51-25,25 25,-25-25,26 25,-1-26,1 26,-1 0,0 0,1 0,-1 0,1 0,-1 0,0 0,1 26,-1-1,1-25,-26 51,0-26,25 1,-25-1,0 0,0 1,0-1,-51 1,51-1,-25 0,-26 1,26-26,-1 25,1-25,25 26,-26-26,1 0,0 0,-1 0,1 0,-1 0,1 0,25-51,-25 51,25-26,0 1,0 0</inkml:trace>
        </inkml:traceGroup>
        <inkml:traceGroup>
          <inkml:annotationXML>
            <emma:emma xmlns:emma="http://www.w3.org/2003/04/emma" version="1.0">
              <emma:interpretation id="{8C1E368E-4D5D-427C-B921-9BFBFF28DDDD}" emma:medium="tactile" emma:mode="ink">
                <msink:context xmlns:msink="http://schemas.microsoft.com/ink/2010/main" type="inkWord" rotatedBoundingBox="9905,13353 10522,13281 10596,13906 9979,13979"/>
              </emma:interpretation>
              <emma:one-of disjunction-type="recognition" id="oneOf5">
                <emma:interpretation id="interp25" emma:lang="en-US" emma:confidence="0.5">
                  <emma:literal>C</emma:literal>
                </emma:interpretation>
                <emma:interpretation id="interp26" emma:lang="en-US" emma:confidence="0">
                  <emma:literal>c</emma:literal>
                </emma:interpretation>
                <emma:interpretation id="interp27" emma:lang="en-US" emma:confidence="0">
                  <emma:literal>€</emma:literal>
                </emma:interpretation>
                <emma:interpretation id="interp28" emma:lang="en-US" emma:confidence="0">
                  <emma:literal>.</emma:literal>
                </emma:interpretation>
                <emma:interpretation id="interp29" emma:lang="en-US" emma:confidence="0">
                  <emma:literal>(</emma:literal>
                </emma:interpretation>
              </emma:one-of>
            </emma:emma>
          </inkml:annotationXML>
          <inkml:trace contextRef="#ctx0" brushRef="#br0" timeOffset="-3173.2161">-2413 6147,'0'-25,"-26"-1,1 1,-1 25,1 0,0 0,-1 0,1 0,-1 25,1-25,0 26,-1-26,1 25,-1-25,26 26,-25-1,0 0,-1-25,26 26,-25-1,-1 1,26-1,-25-25,25 25,0 1,-25-1,25 1,0-1,0 0,0 1,0-1,0 1,50-1,-24 0,-26 1,51-26,-26 25,0-25,1 26,-1-26,1 0,24 0,-24 0,-1 0,1 0,24 0,-24 0,-1 0,1 0,-1 0,26-26,-26 26,1-25</inkml:trace>
        </inkml:traceGroup>
        <inkml:traceGroup>
          <inkml:annotationXML>
            <emma:emma xmlns:emma="http://www.w3.org/2003/04/emma" version="1.0">
              <emma:interpretation id="{DA37853A-F624-4319-ACE1-5080AD4B1FA3}" emma:medium="tactile" emma:mode="ink">
                <msink:context xmlns:msink="http://schemas.microsoft.com/ink/2010/main" type="inkWord" rotatedBoundingBox="11748,12588 13423,12391 13578,13704 11903,13901"/>
              </emma:interpretation>
              <emma:one-of disjunction-type="recognition" id="oneOf6">
                <emma:interpretation id="interp30" emma:lang="en-US" emma:confidence="0.5">
                  <emma:literal>an</emma:literal>
                </emma:interpretation>
                <emma:interpretation id="interp31" emma:lang="en-US" emma:confidence="0">
                  <emma:literal>don</emma:literal>
                </emma:interpretation>
                <emma:interpretation id="interp32" emma:lang="en-US" emma:confidence="0">
                  <emma:literal>din</emma:literal>
                </emma:interpretation>
                <emma:interpretation id="interp33" emma:lang="en-US" emma:confidence="0">
                  <emma:literal>In</emma:literal>
                </emma:interpretation>
                <emma:interpretation id="interp34" emma:lang="en-US" emma:confidence="0">
                  <emma:literal>dun</emma:literal>
                </emma:interpretation>
              </emma:one-of>
            </emma:emma>
          </inkml:annotationXML>
          <inkml:trace contextRef="#ctx0" brushRef="#br0" timeOffset="-1982.314">-483 6274,'0'-25,"0"-1,0 1,-25 25,-1-25,1-1,-1 26,1 0,0 0,-1 0,1 0,-1 26,1-26,0 0,-1 50,1-50,-1 26,1-26,0 25,25 1,-26-1,1 0,-1 1,26-1,-25-25,25 26,0-1,0 0,0 1,0-1,25 1,1-26,25 0,-1 0,-24 0,-1 0,1 0,-1-26,0 26,1 0,-1-51,1 51,-1-25,0 25,1-25,-1-1,1 1,-1-1,0 1,1 0,-26-1,25 1,-25-1,26 1,-26 0,0-1,0 1,0-1,0 1,0 0,0-1,0 1,0-26,0 26,0-1,-26 1,26-26,0 26,0-1,-25 1,25-1,0 1,0 0,0-1,0 1,0 50,0 1,0 24,0-24,0-1,0 1,0-1,0 26,0-26,0 26,0-26,0 26,0-25,0-1,0 26,0-26,0 1,0 24,0-24,25-1,-25 1,0-1,0 0,0 1,26-1,-26 1,25-1,-25 0,25-25,-25 26,0-1,26-25,-26 26,25-26,-25 25,26-25</inkml:trace>
          <inkml:trace contextRef="#ctx0" brushRef="#br0" timeOffset="1318.3145">76 5284,'0'25,"0"0,0 1,0-1,0 1,0-1,0 0,0 1,0-1,0 1,0-1,0 0,0 1,0-1,0-50,0-1,0 1,0 0,0-1,0 1,25-1,-25 1,0 0,26 25,-26-26,25 1,-25-1,25 1,-25 0,26-1,-1 1,1-1,-1 26,0 0,-25-25,26 25,-1 0,1 0,-1 0,0 0,-25 25,26-25,-1 0,-25 26,26-26,-26 25,25-25,-25 26,0-1,25 0,-25 1,0-1,0 1,0-1,0 0,0 1,0-1,0 1,0-1,0 0,0 1,0-1,0 1,0-1,26-25,-1 0</inkml:trace>
        </inkml:traceGroup>
      </inkml:traceGroup>
    </inkml:traceGroup>
  </inkml:traceGroup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3:25:36.18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AC0868-54FE-40E0-B99D-FF9EE43A0A39}" emma:medium="tactile" emma:mode="ink">
          <msink:context xmlns:msink="http://schemas.microsoft.com/ink/2010/main" type="writingRegion" rotatedBoundingBox="19333,3696 21141,3563 21211,4505 19403,4639"/>
        </emma:interpretation>
      </emma:emma>
    </inkml:annotationXML>
    <inkml:traceGroup>
      <inkml:annotationXML>
        <emma:emma xmlns:emma="http://www.w3.org/2003/04/emma" version="1.0">
          <emma:interpretation id="{2047C72D-188A-4D3D-81AB-6A87C0A98712}" emma:medium="tactile" emma:mode="ink">
            <msink:context xmlns:msink="http://schemas.microsoft.com/ink/2010/main" type="paragraph" rotatedBoundingBox="19333,3696 21141,3563 21211,4505 19403,46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1D684B-6F73-4EA0-8368-0D84BCFF10AA}" emma:medium="tactile" emma:mode="ink">
              <msink:context xmlns:msink="http://schemas.microsoft.com/ink/2010/main" type="line" rotatedBoundingBox="19333,3696 21141,3563 21211,4505 19403,4639"/>
            </emma:interpretation>
          </emma:emma>
        </inkml:annotationXML>
        <inkml:traceGroup>
          <inkml:annotationXML>
            <emma:emma xmlns:emma="http://www.w3.org/2003/04/emma" version="1.0">
              <emma:interpretation id="{BD2276FD-3D2E-4753-A736-00C502171271}" emma:medium="tactile" emma:mode="ink">
                <msink:context xmlns:msink="http://schemas.microsoft.com/ink/2010/main" type="inkWord" rotatedBoundingBox="19333,3696 21141,3563 21211,4505 19403,4639"/>
              </emma:interpretation>
              <emma:one-of disjunction-type="recognition" id="oneOf0">
                <emma:interpretation id="interp0" emma:lang="en-US" emma:confidence="0.5">
                  <emma:literal>pin</emma:literal>
                </emma:interpretation>
                <emma:interpretation id="interp1" emma:lang="en-US" emma:confidence="0">
                  <emma:literal>spin</emma:literal>
                </emma:interpretation>
                <emma:interpretation id="interp2" emma:lang="en-US" emma:confidence="0">
                  <emma:literal>'pin</emma:literal>
                </emma:interpretation>
                <emma:interpretation id="interp3" emma:lang="en-US" emma:confidence="0">
                  <emma:literal>gin</emma:literal>
                </emma:interpretation>
                <emma:interpretation id="interp4" emma:lang="en-US" emma:confidence="0">
                  <emma:literal>Ruin</emma:literal>
                </emma:interpretation>
              </emma:one-of>
            </emma:emma>
          </inkml:annotationXML>
          <inkml:trace contextRef="#ctx0" brushRef="#br0">8484 3124,'25'0,"-25"-26,26 26,-26 51,25-51,1 0,-26 26,25-1,-25 0,25-25,-25 26,26-1,-26 1,25-1,-25 0,26-25,-26 26,25-26,-25 25,25 1,-25-1,0-50,0-1</inkml:trace>
          <inkml:trace contextRef="#ctx0" brushRef="#br0" timeOffset="-450.8762">8484 3175,'0'25,"-25"-25,25 25,-26-25,26 51,-25-51,-1 26,26-1,-25 0,25 1,-25-26,25 25</inkml:trace>
          <inkml:trace contextRef="#ctx0" brushRef="#br0" timeOffset="-1242.4875">8586 3251,'0'-26,"0"1,0 50,0 1,0-1,0 1,0-1,0 0,0 1,0-1,0 1,0-1,0 0,0 1,0-1,0 1,0-1,0 0,0 26,0-25,0-1,0 0,0 1,0-1,0 1,0-1,0 0,0 1,0-1,0 1,0-1,0 0,25-25,-25 26,0-1,0-50,0-1</inkml:trace>
          <inkml:trace contextRef="#ctx0" brushRef="#br0" timeOffset="2304.4626">9119 3175,'0'25,"0"0,0 1,0-1,0 1,0-1,0 0,0 1,0-1,0 1,0-1,25-25,-25 25,26 1,-1-26,1 0,-1 0,0 0,1 0,-26-26,25 26,1 0,-1 0,-25-25,25 25,-25-25,26 25,-26-26,25 26,1 0,-26-25,25 25,-25-26,25 26,-25-25,26 25,-26-25,25 25,1-26,-1 26,0 0,1 0,-26 26,25-26,-25 25,26 0,-26 1,0-1,0 1,0-1,0-50,50 25,-24-26,-1 26,-25-25,26 25,-1 0,0 0,1 0,-1 0,1 0,-1 25,0-25,-25 26,26-26,-1 0,-25-51,26 51,-26-26,0 1,0 0,0-1,25 26,-25-25,0-1,0 1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37:05.810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ED1C24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3">
      <inkml:brushProperty name="width" value="0.08333" units="cm"/>
      <inkml:brushProperty name="height" value="0.08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58FB1397-3D9E-4D11-91B5-310634BFC9FE}" emma:medium="tactile" emma:mode="ink">
          <msink:context xmlns:msink="http://schemas.microsoft.com/ink/2010/main" type="writingRegion" rotatedBoundingBox="254,629 22428,736 22340,19134 165,19027"/>
        </emma:interpretation>
      </emma:emma>
    </inkml:annotationXML>
    <inkml:traceGroup>
      <inkml:annotationXML>
        <emma:emma xmlns:emma="http://www.w3.org/2003/04/emma" version="1.0">
          <emma:interpretation id="{D7EA3D7D-5CAA-4CC1-91A5-CDDE3E8C15B9}" emma:medium="tactile" emma:mode="ink">
            <msink:context xmlns:msink="http://schemas.microsoft.com/ink/2010/main" type="paragraph" rotatedBoundingBox="1028,917 22426,641 22445,2150 1048,24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7A36759-3CA6-4E61-AF07-09045BFA03AD}" emma:medium="tactile" emma:mode="ink">
              <msink:context xmlns:msink="http://schemas.microsoft.com/ink/2010/main" type="line" rotatedBoundingBox="1028,917 22426,641 22445,2150 1048,2426"/>
            </emma:interpretation>
          </emma:emma>
        </inkml:annotationXML>
        <inkml:traceGroup>
          <inkml:annotationXML>
            <emma:emma xmlns:emma="http://www.w3.org/2003/04/emma" version="1.0">
              <emma:interpretation id="{50C1AAAA-D92A-484A-929B-CEBF4D68B001}" emma:medium="tactile" emma:mode="ink">
                <msink:context xmlns:msink="http://schemas.microsoft.com/ink/2010/main" type="inkWord" rotatedBoundingBox="1030,1047 1599,1039 1612,1977 1042,1985"/>
              </emma:interpretation>
              <emma:one-of disjunction-type="recognition" id="oneOf0">
                <emma:interpretation id="interp0" emma:lang="en-US" emma:confidence="0.5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0</emma:literal>
                </emma:interpretation>
              </emma:one-of>
            </emma:emma>
          </inkml:annotationXML>
          <inkml:trace contextRef="#ctx0" brushRef="#br0">259 508,'0'-26,"0"1,26 25,-26-25,-26 25,1 0,-1 0,26 25,-25-25,0 0,-1 25,1-25,25 26,-26-1,1 1,25-1,-25-25,25 25,0 1,0-1,-26 1,26-1,0 0,0 1,0-1,0 1,51-26,-51 25,25 0,-25 1,51-26,-25 25,-1-25,0 26,1-26,-1 0,1 0,-1 0,0 0,1-26,-26 1,0-1,25 1,-25 0,0-1,0 1,0-1,0 1,-51 0,51-26,0 25,-25 1,25 0,0-1,-25 1,25-1,0 1,-26 0,1-1,25 1,-26-1,26 1,0 0,0-1,0 1,0-1,0 1,0 0,51-1,-51 1,26 25,-26-26,25 1,0 25,1-25,-1-1,26 26,-26-25,1 25,-1 0,1 0,-1 0</inkml:trace>
        </inkml:traceGroup>
        <inkml:traceGroup>
          <inkml:annotationXML>
            <emma:emma xmlns:emma="http://www.w3.org/2003/04/emma" version="1.0">
              <emma:interpretation id="{B3F4E047-5175-4B88-A6E1-2697B4A762AE}" emma:medium="tactile" emma:mode="ink">
                <msink:context xmlns:msink="http://schemas.microsoft.com/ink/2010/main" type="inkWord" rotatedBoundingBox="2199,965 4202,939 4220,2385 2217,2411"/>
              </emma:interpretation>
              <emma:one-of disjunction-type="recognition" id="oneOf1">
                <emma:interpretation id="interp5" emma:lang="en-US" emma:confidence="0.5">
                  <emma:literal>(90,</emma:literal>
                </emma:interpretation>
                <emma:interpretation id="interp6" emma:lang="en-US" emma:confidence="0">
                  <emma:literal>190,</emma:literal>
                </emma:interpretation>
                <emma:interpretation id="interp7" emma:lang="en-US" emma:confidence="0">
                  <emma:literal>1%,</emma:literal>
                </emma:interpretation>
                <emma:interpretation id="interp8" emma:lang="en-US" emma:confidence="0">
                  <emma:literal>(9%,</emma:literal>
                </emma:interpretation>
                <emma:interpretation id="interp9" emma:lang="en-US" emma:confidence="0">
                  <emma:literal>(90%,</emma:literal>
                </emma:interpretation>
              </emma:one-of>
            </emma:emma>
          </inkml:annotationXML>
          <inkml:trace contextRef="#ctx0" brushRef="#br0" timeOffset="339.8551">1275-51,'-25'-25,"-1"25,26 50,-25 1,25-25,0-1,0 26,-25 0,25-1,0-24,0 25,0-1,0 1,0 0,0 0,0 0,0-1,0 1,0-25,0 24,0-24,50 25,-50-26,0 0,26 26,-26-25,25-26,-25 25,26 0,-1 1,0-26,1 25</inkml:trace>
          <inkml:trace contextRef="#ctx0" brushRef="#br0" timeOffset="1239.8952">2215 355,'0'0,"0"-25,0 0,0-1,-25 1,25-1,0 1,-51 25,51-25,0-1,-26 1,1 25,0 0,25-26,-26 26,1 0,-1 0,1 0,25 26,-25-26,-1 51,1-51,-1 25,26 0,-25 1,0-1,25 1,-26-1,26 0,-25 1,25-1,0 1,0-1,0 0,51-25,-26 0,0 0,26 0,-25-25,-1 25,0-51,1 51,-1-25,1-1,-1 1,-25 0,0-1,0 1,0 50,0 26,0-26,0 1,0-1,0 1,0 24,0-24,-25-1,25 26,0-26,0 1,0 25,0-26,0 0,0 1,0-1,0 1,0-1,50-25,-24 0,-26 25,25-25,1 0,-1 0,0-50,1 24,-1 26,-25-51,26 51,-1-25,0 25,-25-51,26 26,-26-1,-26 26,26 26,0 25,-25-51,25 50,0-24,-25-1,25 1,0-1,-26 0,26 1,0-1,0 1,51-26,-51 25,25-25,26 0,-25 0,-1 0,0 0,1 0,-1-25,1-1,-26-25,0 26,0 0,0-1,0 1,0-1,-26 26,26-25,-51 0,26 25,25-26,-51 26,26 0,-1 0,1 0,25 26</inkml:trace>
          <inkml:trace contextRef="#ctx0" brushRef="#br0" timeOffset="1464.9566">3180 965,'-25'25,"25"26,-51-25,51-1,0 26,-25-26,25 1,0-1,0 0,0 1,0-1,0 1,0-1,-26-25</inkml:trace>
        </inkml:traceGroup>
        <inkml:traceGroup>
          <inkml:annotationXML>
            <emma:emma xmlns:emma="http://www.w3.org/2003/04/emma" version="1.0">
              <emma:interpretation id="{B1A92845-B08E-41F4-A5DF-457F592B7773}" emma:medium="tactile" emma:mode="ink">
                <msink:context xmlns:msink="http://schemas.microsoft.com/ink/2010/main" type="inkWord" rotatedBoundingBox="4821,1222 5834,1209 5847,2234 4834,2247"/>
              </emma:interpretation>
              <emma:one-of disjunction-type="recognition" id="oneOf2">
                <emma:interpretation id="interp10" emma:lang="en-US" emma:confidence="0.5">
                  <emma:literal>a,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an,</emma:literal>
                </emma:interpretation>
                <emma:interpretation id="interp13" emma:lang="en-US" emma:confidence="0">
                  <emma:literal>at</emma:literal>
                </emma:interpretation>
                <emma:interpretation id="interp14" emma:lang="en-US" emma:confidence="0">
                  <emma:literal>at,</emma:literal>
                </emma:interpretation>
              </emma:one-of>
            </emma:emma>
          </inkml:annotationXML>
          <inkml:trace contextRef="#ctx0" brushRef="#br0" timeOffset="2595.4953">4171 381,'25'-26,"-25"1,26 25,-26-25,0-1,0 1,0-1,-26 1,26 0,-25 25,-1 0,1 0,0 0,-1 0,1 25,-1-25,1 25,0-25,-1 51,1-51,-1 26,26-1,-25-25,0 25,25 1,-26-26,26 25,0 1,-25-26,25 25,0 0,0 1,0-1,0 1,25-26,-25 25,51-25,-51 25,51-25,-26 0,1 0,-1 0,0 0,1 0,-1 0,1-50,-1 50,0-26,1 1,-26-1,0 1,0 0,0-1,0 1,0-1,0 1,0 0,0 50,0 26,0-26,0 1,0-1,0 0,0 1,0-1,0 1,0-1,0 0,25-25,-25 26,26-26,-26 25,25-25,0 0,1 26,-1-26,1 0</inkml:trace>
          <inkml:trace contextRef="#ctx0" brushRef="#br0" timeOffset="2851.777">4806 787,'0'26,"0"24,0 1,0-25,0-1,0 0,0 1,0-1,0 1,0-1,0 0,0 1,0-1,0 1</inkml:trace>
        </inkml:traceGroup>
        <inkml:traceGroup>
          <inkml:annotationXML>
            <emma:emma xmlns:emma="http://www.w3.org/2003/04/emma" version="1.0">
              <emma:interpretation id="{A03A88C0-9615-4E2C-A94D-82FAF3FA4177}" emma:medium="tactile" emma:mode="ink">
                <msink:context xmlns:msink="http://schemas.microsoft.com/ink/2010/main" type="inkWord" rotatedBoundingBox="6621,1109 8350,1087 8361,1901 6631,1924"/>
              </emma:interpretation>
              <emma:one-of disjunction-type="recognition" id="oneOf3">
                <emma:interpretation id="interp15" emma:lang="en-US" emma:confidence="0.5">
                  <emma:literal>20)</emma:literal>
                </emma:interpretation>
                <emma:interpretation id="interp16" emma:lang="en-US" emma:confidence="0">
                  <emma:literal>20]</emma:literal>
                </emma:interpretation>
                <emma:interpretation id="interp17" emma:lang="en-US" emma:confidence="0">
                  <emma:literal>207</emma:literal>
                </emma:interpretation>
                <emma:interpretation id="interp18" emma:lang="en-US" emma:confidence="0">
                  <emma:literal>207)</emma:literal>
                </emma:interpretation>
                <emma:interpretation id="interp19" emma:lang="en-US" emma:confidence="0">
                  <emma:literal>20</emma:literal>
                </emma:interpretation>
              </emma:one-of>
            </emma:emma>
          </inkml:annotationXML>
          <inkml:trace contextRef="#ctx0" brushRef="#br0" timeOffset="3666.9936">5695 178,'-26'0,"26"-26,26 26,-26-25,51 25,-26 0,0 0,1 0,-1 0,1 0,-1 0,0 0,1 0,-1 0,1 0,-1 0,0 0,1 0,-26 51,-26-51,26 25,-25 0,25 1,-25-1,-1 1,1-1,-1 0,1 1,0-1,-1 1,1-1,-1 0,1 1,0-1,25 1,-26-1,1-25,-1 25,1-25,25 26,-25-26,25 25,-26-25,26 26,26-26,-1 0,0 0,1 0,-1 0,1 0,-1 0,0 0,1 0,25 0,-26 0,0 0,26 0,-25 0,-1 0,0 0,1 0,-1 0,1 0,-1 0,0 0</inkml:trace>
          <inkml:trace contextRef="#ctx0" brushRef="#br0" timeOffset="4007.7911">6406 559,'-25'0,"-1"0,26 25,-25-25,25 25,0 1,-26 25,26-26,0 0,0 1,0-1,51-25,-25 0,-1 0,0 0,1 0,-26-25,25 25,-25-26,26 26,-26-25,25 0,-25-1,0 1,0-1,0 1,0 0,-51 25,26-26,-1 26,-24 0,24 0,26-25,-25 25</inkml:trace>
          <inkml:trace contextRef="#ctx0" brushRef="#br0" timeOffset="4448.1326">6965 51,'25'0,"1"0,24 25,-24 0,-1-25,1 51,-1-25,0-1,1 0,-1 1,1 25,-26-26,25 26,-25-26,25 26,-25-26,0 26,0-25,0 24,0-24,0 25,-50-26,50 0,-26 1,26-1,-51 1,51-1,-25-25,25 25,-25-25</inkml:trace>
        </inkml:traceGroup>
        <inkml:traceGroup>
          <inkml:annotationXML>
            <emma:emma xmlns:emma="http://www.w3.org/2003/04/emma" version="1.0">
              <emma:interpretation id="{2725EA8D-CC92-42D6-BB09-0684369466F6}" emma:medium="tactile" emma:mode="ink">
                <msink:context xmlns:msink="http://schemas.microsoft.com/ink/2010/main" type="inkWord" rotatedBoundingBox="9371,1422 9803,1416 9807,1675 9375,1680"/>
              </emma:interpretation>
              <emma:one-of disjunction-type="recognition" id="oneOf4">
                <emma:interpretation id="interp20" emma:lang="en-US" emma:confidence="0.5">
                  <emma:literal>=</emma:literal>
                </emma:interpretation>
                <emma:interpretation id="interp21" emma:lang="en-US" emma:confidence="0">
                  <emma:literal>_</emma:literal>
                </emma:interpretation>
                <emma:interpretation id="interp22" emma:lang="en-US" emma:confidence="0">
                  <emma:literal>-</emma:literal>
                </emma:interpretation>
                <emma:interpretation id="interp23" emma:lang="en-US" emma:confidence="0">
                  <emma:literal>.</emma:literal>
                </emma:interpretation>
                <emma:interpretation id="interp24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11163.686">8336 406,'0'-25,"26"25,-1 0,1 0,-1 0,0 0,1 0,-1 0,1 0,24 0,-24 0,-1 0,1 0,-1 0,0 0,1 0,-1 0</inkml:trace>
          <inkml:trace contextRef="#ctx0" brushRef="#br0" timeOffset="11385.8679">8489 584,'0'0,"-26"0,26 25,26-25,25 26,-26-26,0 0,1 0,-1 0,1 0,-1 0,0 0</inkml:trace>
        </inkml:traceGroup>
        <inkml:traceGroup>
          <inkml:annotationXML>
            <emma:emma xmlns:emma="http://www.w3.org/2003/04/emma" version="1.0">
              <emma:interpretation id="{431C1DF3-73D9-4EA7-A595-DAD1D8E2CCD5}" emma:medium="tactile" emma:mode="ink">
                <msink:context xmlns:msink="http://schemas.microsoft.com/ink/2010/main" type="inkWord" rotatedBoundingBox="11037,788 13524,756 13541,2105 11054,2137"/>
              </emma:interpretation>
              <emma:one-of disjunction-type="recognition" id="oneOf5">
                <emma:interpretation id="interp25" emma:lang="en-US" emma:confidence="0.5">
                  <emma:literal>(9,</emma:literal>
                </emma:interpretation>
                <emma:interpretation id="interp26" emma:lang="en-US" emma:confidence="0">
                  <emma:literal>(91,</emma:literal>
                </emma:interpretation>
                <emma:interpretation id="interp27" emma:lang="en-US" emma:confidence="0">
                  <emma:literal>{9,</emma:literal>
                </emma:interpretation>
                <emma:interpretation id="interp28" emma:lang="en-US" emma:confidence="0">
                  <emma:literal>{91,</emma:literal>
                </emma:interpretation>
                <emma:interpretation id="interp29" emma:lang="en-US" emma:confidence="0">
                  <emma:literal>191,</emma:literal>
                </emma:interpretation>
              </emma:one-of>
            </emma:emma>
          </inkml:annotationXML>
          <inkml:trace contextRef="#ctx0" brushRef="#br0" timeOffset="12868.9607">10216-229,'0'0,"-25"0,-1 0,1 0,25-25,-26 25,1 51,25-26,-25 0,25 26,0-25,-26 24,26 1,0 0,0 0,0 0,-25-1,25 27,0-27,0 1,0 25,0-25,0 0,0 0,51 0,-51-1,25-24,-25 25,51-26,-26 26,1-26,-1 1,26-26,-26 25,26-25,-26 0</inkml:trace>
          <inkml:trace contextRef="#ctx0" brushRef="#br0" timeOffset="13721.9764">11232 127,'0'-26,"25"1,-25 0,0-1,0 1,0-1,-50 1,50 0,-26 25,26-26,-25 26,-1 0,1 0,0 0,-1 0,1 0,-1 0,1 26,0-26,-1 25,1 26,-1-26,1 1,25-1,-25 0,25 1,-26-1,26 1,0-1,0 0,0 1,0-1,26-25,-26 26,25-26,26 0,-26 0,1 0,-1 0,0-51,26 51,-25-26,-1 26,-25-25,25 25,1-25,-26-1,25 1,-25-1,0 1,0 0,26-1,-26 1,0-1,0 1,-26 76,26 0,0-26,0 0,-25 1,25-1,-26 1,26 24,0-24,0-1,-25 1,25-1,0 0,0 1,0-1,0 1,0-1,0 0,0 1,0-1,0 1,25-26,-25 25,26-25,-1 25,26-25,-26 0,1 0,-1 0,1 0,-1-50</inkml:trace>
          <inkml:trace contextRef="#ctx0" brushRef="#br0" timeOffset="15088.1024">11816 508,'0'51,"0"-26,0 0,0 1,0-1,0 1,0-1,0 0,0 1,26-1,-26 1,0-1,0 0,0 1,0-52</inkml:trace>
          <inkml:trace contextRef="#ctx0" brushRef="#br0" timeOffset="15719.3453">12502 787,'-51'0,"51"26,-25-26,25 25,-26-25,26 25,-25-25,25 51,-25-25,-1-1,26 0,0 1,-25-26,25 25,0 1</inkml:trace>
        </inkml:traceGroup>
        <inkml:traceGroup>
          <inkml:annotationXML>
            <emma:emma xmlns:emma="http://www.w3.org/2003/04/emma" version="1.0">
              <emma:interpretation id="{B180B84B-4634-40D1-8B9B-D8F83C0EAC93}" emma:medium="tactile" emma:mode="ink">
                <msink:context xmlns:msink="http://schemas.microsoft.com/ink/2010/main" type="inkWord" rotatedBoundingBox="14012,1070 14573,1063 14581,1726 14021,1734"/>
              </emma:interpretation>
              <emma:one-of disjunction-type="recognition" id="oneOf6">
                <emma:interpretation id="interp30" emma:lang="en-US" emma:confidence="0.5">
                  <emma:literal>4</emma:literal>
                </emma:interpretation>
                <emma:interpretation id="interp31" emma:lang="en-US" emma:confidence="0">
                  <emma:literal>H</emma:literal>
                </emma:interpretation>
                <emma:interpretation id="interp32" emma:lang="en-US" emma:confidence="0">
                  <emma:literal>K</emma:literal>
                </emma:interpretation>
                <emma:interpretation id="interp33" emma:lang="en-US" emma:confidence="0">
                  <emma:literal>k</emma:literal>
                </emma:interpretation>
                <emma:interpretation id="interp3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16196.6254">13366 101,'-26'0,"26"-25,-25 25,25 51,-26-26,26 26,-25-26,25 1,-25 25,-1-26,1 26,-1-26,1 26,25-26,-25 1,-1-1,1 1,25-1,-26 0,1 1,25-1,-25-25,25 26,0-52</inkml:trace>
          <inkml:trace contextRef="#ctx0" brushRef="#br0" timeOffset="16644.986">13162 533,'-25'0,"25"-25,51 25,-26 0,26-26,-26 26,1 0,-1 0,1 0,-1 0,26 0,-26 0,1 0,-1-25,0 25</inkml:trace>
          <inkml:trace contextRef="#ctx0" brushRef="#br0" timeOffset="16430.8144">13315 25,'25'0,"-25"51,26-51,-26 25,0 1,25-1,-25 1,0 24,25-24,-25-1,0 26,26-26,-26 1,0 25,25-26,-25 0,0 1,26 25,-26-26,0 0,25 1,-25-1,0 1,25-26</inkml:trace>
        </inkml:traceGroup>
        <inkml:traceGroup>
          <inkml:annotationXML>
            <emma:emma xmlns:emma="http://www.w3.org/2003/04/emma" version="1.0">
              <emma:interpretation id="{D7B1E11D-9DC3-42CD-94E9-87564EE12EBC}" emma:medium="tactile" emma:mode="ink">
                <msink:context xmlns:msink="http://schemas.microsoft.com/ink/2010/main" type="inkWord" rotatedBoundingBox="14976,779 16730,757 16743,1773 14989,1796"/>
              </emma:interpretation>
              <emma:one-of disjunction-type="recognition" id="oneOf7">
                <emma:interpretation id="interp35" emma:lang="en-US" emma:confidence="0.5">
                  <emma:literal>20)</emma:literal>
                </emma:interpretation>
                <emma:interpretation id="interp36" emma:lang="en-US" emma:confidence="0">
                  <emma:literal>zo)</emma:literal>
                </emma:interpretation>
                <emma:interpretation id="interp37" emma:lang="en-US" emma:confidence="0">
                  <emma:literal>Zo)</emma:literal>
                </emma:interpretation>
                <emma:interpretation id="interp38" emma:lang="en-US" emma:confidence="0">
                  <emma:literal>wo)</emma:literal>
                </emma:interpretation>
                <emma:interpretation id="interp39" emma:lang="en-US" emma:confidence="0">
                  <emma:literal>co)</emma:literal>
                </emma:interpretation>
              </emma:one-of>
            </emma:emma>
          </inkml:annotationXML>
          <inkml:trace contextRef="#ctx0" brushRef="#br0" timeOffset="18012.4959">15398-280,'0'0,"25"0,0 0,1 26,-1-26,1 51,-26-26,25 0,0 26,1-25,-1 24,1 1,-26 0,25 0,-25 0,0-1,0 1,25 0,-25 0,0 0,0-1,0-24,-50 25,50-26,-51 0,51 1,-51-1,26 1,-1-1,-25 0</inkml:trace>
          <inkml:trace contextRef="#ctx0" brushRef="#br0" timeOffset="17623.1629">14001 25,'-26'0,"77"0,-26 0,1 0,25 0,-26 0,26 0,-26 0,26 0,-26 0,1-25,25 25,-26 0,0 0,1 0,-26 25,-51 1,26 24,25-24,-51-1,25 1,1-1,0 0,-1 1,1-1,-1 1,26-1,-25-25,0 25,-1 1,26-1,-25 1,-1-26,1 25,0 0,-1-25,26 26,-25-26,50 0,1 0,24 0,-24 0,25 0,-26 0,0 0,26 0,-25 0,24 0,-24 0,25 0,-26 0,26 0,-26 0,1 0,-1 0,0 0,1 0,-1 0,1 0,-1 0,0 0,-25-26,0 1,0 0,26 25,-26-26,0 52,0-1,0 0,0 1,0-1,0 1,0-1,0 0,25-25,1 26,-1-26,0 0,1 0,-1 0,1 0,-26-26,25 26,0-25,-25-26,0 26,0-1,0 1,-25 25,25-25,-51 25,51-26,-51 26,26 0,0-25,-1 25,1 0,-1 0</inkml:trace>
        </inkml:traceGroup>
        <inkml:traceGroup>
          <inkml:annotationXML>
            <emma:emma xmlns:emma="http://www.w3.org/2003/04/emma" version="1.0">
              <emma:interpretation id="{922D2588-5440-4C8B-A2E7-D55F8ECE35DC}" emma:medium="tactile" emma:mode="ink">
                <msink:context xmlns:msink="http://schemas.microsoft.com/ink/2010/main" type="inkWord" rotatedBoundingBox="19780,768 22427,734 22441,1861 19794,1895">
                  <msink:destinationLink direction="with" ref="{99D03CEB-BBB4-4EF3-AF1E-3BD80351108F}"/>
                </msink:context>
              </emma:interpretation>
              <emma:one-of disjunction-type="recognition" id="oneOf8">
                <emma:interpretation id="interp40" emma:lang="en-US" emma:confidence="0.5">
                  <emma:literal>WWR</emma:literal>
                </emma:interpretation>
                <emma:interpretation id="interp41" emma:lang="en-US" emma:confidence="0">
                  <emma:literal>we</emma:literal>
                </emma:interpretation>
                <emma:interpretation id="interp42" emma:lang="en-US" emma:confidence="0">
                  <emma:literal>WR</emma:literal>
                </emma:interpretation>
                <emma:interpretation id="interp43" emma:lang="en-US" emma:confidence="0">
                  <emma:literal>win</emma:literal>
                </emma:interpretation>
                <emma:interpretation id="interp44" emma:lang="en-US" emma:confidence="0">
                  <emma:literal>WNWR</emma:literal>
                </emma:interpretation>
              </emma:one-of>
            </emma:emma>
          </inkml:annotationXML>
          <inkml:trace contextRef="#ctx0" brushRef="#br1" timeOffset="51183.2217">18750 178,'0'-51,"0"25,0 1,51 0,-51-1,26 26,-26-25,25 25,-25-26,51 26,-26-25,1 25,-1 0,0 0,1 0,-1 0,-25 25,0 26,0-25,0 24,0-24,0 25,-25-1,25 1,-51 0,51-26,-25 26,25 0,-26-26,26 26,-25-25,25-1,0 0,0 1,0-1,0 1,25-26,26 0,0 0,0 0,-26-51,0 51,1-26,-1 26,1-50,-1 24,0 1,1-26,-1 26,-25-1,26 1,-26-1,25 26,-25-25,0 50,0 1,0-1,0 1,0 24,0-24,0-1,0 1,0-1,51 0,-26 1,-25-1,26-25,-1 0,0 0,1 0,-26-25,25 25,-25-26,26 26,-26-50,0 24,0 1,0-26,0 26,0-1,0-25,0 26,0-26,0 26,0-1,0 1,0 0</inkml:trace>
          <inkml:trace contextRef="#ctx0" brushRef="#br1" timeOffset="51660.6726">20020 305,'0'50,"-25"-50,25 26,-25-1,25 1,-26-1,26 26,0-26,0 1,-25 24,25-24,0-1,0 26,0-26,0 1,0-1,51-25,-51 26,25-1,0-25,1 0,-26-25,25 25,1-26,-1-25,0 26,-25 0,26-1,-1 1,-25-1,26 26,-26-25,25 25,0 0,-25 25,0 1,0 25,26-51,-26 25,25-25,-25 25,26-25,-26 26,25-26,0 0,1 0,-1 0,1 0,-1-51,0 26,1-26,-26 25,0 1,0 0,0-1,0 1,0-26,0 26,0-26,0 25,0 1,0 0,0-26,51 25</inkml:trace>
          <inkml:trace contextRef="#ctx0" brushRef="#br1" timeOffset="51912.6885">21036-178,'0'-25,"0"75,0-24,0-1,0 26,-25-26,25 1,0 25,0-26,-25 26,25-26,0 26,0-26,0 1,0-1,0 1,-26-1</inkml:trace>
          <inkml:trace contextRef="#ctx0" brushRef="#br1" timeOffset="52307.2952">21087-229,'26'-25,"24"-1,-24 26,-1 0,26-25,-26 25,1 0,25 0,-26 51,-25 0,0-26,0 26,-25-26,-26 1,0-1,26-25,-1 25,-25-25,26 26,0-26,-1 0,1 0,-1 0,26 25,26-25,-26 26,25-1,26 0,-51 1,25-1,1 1,-1-1,1 0,-1 1,-25-1,25-25,-25 26,26-26,-26 25,25 0</inkml:trace>
        </inkml:traceGroup>
      </inkml:traceGroup>
    </inkml:traceGroup>
    <inkml:traceGroup>
      <inkml:annotationXML>
        <emma:emma xmlns:emma="http://www.w3.org/2003/04/emma" version="1.0">
          <emma:interpretation id="{61D46BC9-6280-475B-A177-120B915DD480}" emma:medium="tactile" emma:mode="ink">
            <msink:context xmlns:msink="http://schemas.microsoft.com/ink/2010/main" type="paragraph" rotatedBoundingBox="1211,2593 17214,2470 17225,3882 1221,40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2E60DF-EA1E-46AE-926A-DF87DCE9FCBE}" emma:medium="tactile" emma:mode="ink">
              <msink:context xmlns:msink="http://schemas.microsoft.com/ink/2010/main" type="line" rotatedBoundingBox="1211,2593 17214,2470 17225,3882 1221,4005"/>
            </emma:interpretation>
          </emma:emma>
        </inkml:annotationXML>
        <inkml:traceGroup>
          <inkml:annotationXML>
            <emma:emma xmlns:emma="http://www.w3.org/2003/04/emma" version="1.0">
              <emma:interpretation id="{BA92701F-1EFE-45CB-9567-F5B2E7DCFBE0}" emma:medium="tactile" emma:mode="ink">
                <msink:context xmlns:msink="http://schemas.microsoft.com/ink/2010/main" type="inkWord" rotatedBoundingBox="1213,2846 1624,2843 1631,3706 1219,3709"/>
              </emma:interpretation>
              <emma:one-of disjunction-type="recognition" id="oneOf9">
                <emma:interpretation id="interp45" emma:lang="en-US" emma:confidence="0.5">
                  <emma:literal>8</emma:literal>
                </emma:interpretation>
                <emma:interpretation id="interp46" emma:lang="en-US" emma:confidence="0">
                  <emma:literal>o</emma:literal>
                </emma:interpretation>
                <emma:interpretation id="interp47" emma:lang="en-US" emma:confidence="0">
                  <emma:literal>@</emma:literal>
                </emma:interpretation>
                <emma:interpretation id="interp48" emma:lang="en-US" emma:confidence="0">
                  <emma:literal>O</emma:literal>
                </emma:interpretation>
                <emma:interpretation id="interp49" emma:lang="en-US" emma:confidence="0">
                  <emma:literal>°</emma:literal>
                </emma:interpretation>
              </emma:one-of>
            </emma:emma>
          </inkml:annotationXML>
          <inkml:trace contextRef="#ctx0" brushRef="#br0" timeOffset="5727.1921">539 2159,'0'-26,"-26"26,26-25,-25 25,-1 0,1 0,0 0,-1 0,1 51,-1-51,26 25,-25-25,0 51,25-26,-26 1,26-1,-25 1,-1 24,26-24,0-1,-25 1,25-1,0 0,0 26,0-25,25-1,26 0,-25 1,24-26,-24 0,-1 0,1 0,-1-51,0 51,1-25,-1 25,1-26,-1 1,-25-1,0 1,0 0,0-1,-25 1,25-1,-51 1,51 0,-26-1,-24 1,24-1,1 1,25 0,-26-1,1 26,25-25,0-1,-25 1,25 0,0-1,0 1,-26-1,26 1,0 0,0-1,0 1,51 25,-51-26,25 26,-25-25,51 25,-25 0,-1-25,0 25,1 0,-1 0,1 0,-26-26,25 26,0 0</inkml:trace>
        </inkml:traceGroup>
        <inkml:traceGroup>
          <inkml:annotationXML>
            <emma:emma xmlns:emma="http://www.w3.org/2003/04/emma" version="1.0">
              <emma:interpretation id="{68D579B0-4914-46CB-8F3E-F0052CFF45A9}" emma:medium="tactile" emma:mode="ink">
                <msink:context xmlns:msink="http://schemas.microsoft.com/ink/2010/main" type="inkWord" rotatedBoundingBox="2612,2825 4718,2809 4726,3758 2619,3774"/>
              </emma:interpretation>
              <emma:one-of disjunction-type="recognition" id="oneOf10">
                <emma:interpretation id="interp50" emma:lang="en-US" emma:confidence="0.5">
                  <emma:literal>190,</emma:literal>
                </emma:interpretation>
                <emma:interpretation id="interp51" emma:lang="en-US" emma:confidence="0">
                  <emma:literal>(90,</emma:literal>
                </emma:interpretation>
                <emma:interpretation id="interp52" emma:lang="en-US" emma:confidence="0">
                  <emma:literal>Mo,</emma:literal>
                </emma:interpretation>
                <emma:interpretation id="interp53" emma:lang="en-US" emma:confidence="0">
                  <emma:literal>1%,</emma:literal>
                </emma:interpretation>
                <emma:interpretation id="interp54" emma:lang="en-US" emma:confidence="0">
                  <emma:literal>(Mo,</emma:literal>
                </emma:interpretation>
              </emma:one-of>
            </emma:emma>
          </inkml:annotationXML>
          <inkml:trace contextRef="#ctx0" brushRef="#br0" timeOffset="6093.3706">1605 1829,'0'0,"-25"0,25 50,0 1,0-25,0-1,0 26,0 0,0-26,0 26,0 0,0-1,0-24,25 25,-25-1,0-24,26-1,-26 26,51-26,-51 1,25-1,0-25,1 26,-1-26,1 25,-1-25,0 0,1 0,-1 0</inkml:trace>
          <inkml:trace contextRef="#ctx0" brushRef="#br0" timeOffset="6875.9876">2647 1981,'0'0,"0"-25,0-1,0 1,0-1,0 1,0 0,-26-1,1 26,25-25,-25 25,-26 0,25 0,1 0,0 25,-1-25,1 26,-1 24,1-24,0-1,-1 26,1-26,25 1,-26-1,26 1,0-1,0 0,0 1,26-26,25 0,25 0,-51 0,1-51,-1 51,26-25,-26 25,1-26,-1 26,-25-51,25 51,-25-25,26 0,-26-1,0 1,0-1,0 1,0 76,0-26,0 1,0 24,0-24,0-1,-26 1,26 24,0-24,0 25,0-26,0 26,0-26,0 1,0-1,0 0,51 1,-51-1,0 1,26-26,-1 25,0-25,1 0,-1 0,1-51,-1 51,-25-25,25 25,1-51,-26 26,25-1,-25 1,26-1,-26 1,0 50,-26 26,26 0,0-26,0 1,0-1,0 1,51-1,-26 0,26-25,-25 0,-1 0,0 0,1 0,-1-25,-25 0,26 25,-26-26,0 1,0-1,0 1,0 0,0-1,-51 1,51-1,-26 26,26-25,-25 0,0-1,-1 26</inkml:trace>
          <inkml:trace contextRef="#ctx0" brushRef="#br0" timeOffset="7106.9861">3688 2438,'0'26,"0"24,0-24,0-1,-25 1,25-1,0 0,0 1,0-1,-26-25,26 26</inkml:trace>
        </inkml:traceGroup>
        <inkml:traceGroup>
          <inkml:annotationXML>
            <emma:emma xmlns:emma="http://www.w3.org/2003/04/emma" version="1.0">
              <emma:interpretation id="{A1D2DAD9-37A6-4344-93C4-62B8B3A0B455}" emma:medium="tactile" emma:mode="ink">
                <msink:context xmlns:msink="http://schemas.microsoft.com/ink/2010/main" type="inkWord" rotatedBoundingBox="5383,2920 6295,2913 6301,3808 5390,3815"/>
              </emma:interpretation>
              <emma:one-of disjunction-type="recognition" id="oneOf11">
                <emma:interpretation id="interp55" emma:lang="en-US" emma:confidence="0.5">
                  <emma:literal>b,</emma:literal>
                </emma:interpretation>
                <emma:interpretation id="interp56" emma:lang="en-US" emma:confidence="0">
                  <emma:literal>b</emma:literal>
                </emma:interpretation>
                <emma:interpretation id="interp57" emma:lang="en-US" emma:confidence="0">
                  <emma:literal>by</emma:literal>
                </emma:interpretation>
                <emma:interpretation id="interp58" emma:lang="en-US" emma:confidence="0">
                  <emma:literal>be</emma:literal>
                </emma:interpretation>
                <emma:interpretation id="interp59" emma:lang="en-US" emma:confidence="0">
                  <emma:literal>be,</emma:literal>
                </emma:interpretation>
              </emma:one-of>
            </emma:emma>
          </inkml:annotationXML>
          <inkml:trace contextRef="#ctx0" brushRef="#br0" timeOffset="7795.7661">4374 1879,'-25'0,"25"26,0 25,0-26,0 0,0 26,25-25,-25-1,0 26,0-26,25 1,-25-1,0 0,0 1,0-1,0 1,0-1,0 0,0-50,0 0,0-26,0 25,0 1,51 25,-51-25,51-1,-26 26,1 0,-1-25,1 25,-1 0,0 0,1 0,-1 0,1 51,-1-26,-25 26,0-26,0 1,0-1,-51 0,51 1,-51-26,26 25,0-25,-1 0,1 0,-26 26,26-26,-1 0,1 0,-1 0,26-51,-25 51,25-26,0 1,0 0</inkml:trace>
          <inkml:trace contextRef="#ctx0" brushRef="#br0" timeOffset="8100.3273">5263 2387,'0'26,"0"-1,0 1,0-1,0 0,0 1,0-1,0 1,-25-1,25 0,0 1,0-1,-26 1,26-1,0 0,-25-25</inkml:trace>
        </inkml:traceGroup>
        <inkml:traceGroup>
          <inkml:annotationXML>
            <emma:emma xmlns:emma="http://www.w3.org/2003/04/emma" version="1.0">
              <emma:interpretation id="{4D55D0DB-7BFF-4C80-96BF-57075639BB99}" emma:medium="tactile" emma:mode="ink">
                <msink:context xmlns:msink="http://schemas.microsoft.com/ink/2010/main" type="inkWord" rotatedBoundingBox="7208,2870 8658,2858 8664,3604 7214,3615"/>
              </emma:interpretation>
              <emma:one-of disjunction-type="recognition" id="oneOf12">
                <emma:interpretation id="interp60" emma:lang="en-US" emma:confidence="0.5">
                  <emma:literal>20)</emma:literal>
                </emma:interpretation>
                <emma:interpretation id="interp61" emma:lang="en-US" emma:confidence="0">
                  <emma:literal>201</emma:literal>
                </emma:interpretation>
                <emma:interpretation id="interp62" emma:lang="en-US" emma:confidence="0">
                  <emma:literal>207</emma:literal>
                </emma:interpretation>
                <emma:interpretation id="interp63" emma:lang="en-US" emma:confidence="0">
                  <emma:literal>20</emma:literal>
                </emma:interpretation>
                <emma:interpretation id="interp64" emma:lang="en-US" emma:confidence="0">
                  <emma:literal>10)</emma:literal>
                </emma:interpretation>
              </emma:one-of>
            </emma:emma>
          </inkml:annotationXML>
          <inkml:trace contextRef="#ctx0" brushRef="#br0" timeOffset="9291.8742">6177 1829,'0'0,"51"0,-25 0,24 0,-24 0,-1 0,26 0,-26 0,1 0,25 0,-26 25,0-25,1 0,-1 0,1 0,-1 0,0 0,-75 0,50 25,-26 1,1-1,25 1,-26-1,26 0,-25 1,0-1,-1 1,26-1,-25 0,-1 1,1-1,0-25,25 26,-26-1,1 0,-1-25,1 26,0-1,-1 1,1-26,-1 25,52-25,25 0,-26 0,0-25,1 25,-1 0,1 0,-1 0,0-26,26 26,-25 0,-1 0,0 0,1 0,-1 0,1 0,-1 0,0 0,1 0,-1 0,-25-25,26 25,-1 0,0 0,1-26,-26 1,0 0,-26 25,26 25,-25 26,25-26,0 1,-25-1,25 0,0 1,0-1,0 1,50-26,-24 0,-1 0,26 0,-26 0,1-26,-1 26,-25-25,0-1,26 26,-26-50,0 24,0 1,0-1,-51 26,51-25,-26 0,1 25,-26 0,26 0,-1 0</inkml:trace>
          <inkml:trace contextRef="#ctx0" brushRef="#br0" timeOffset="9632.1461">7422 1829,'0'0,"25"0,1 0,-1 50,1-50,-26 26,25-1,-25 1,25-1,1 0,-26 26,25-25,-25 24,0-24,0-1,0 26,0-26,0 26,0-25,0-1,-25 26,25-26,-51 1,51-1,-51 0,51 1,-25-26,-1 25,1-25</inkml:trace>
        </inkml:traceGroup>
        <inkml:traceGroup>
          <inkml:annotationXML>
            <emma:emma xmlns:emma="http://www.w3.org/2003/04/emma" version="1.0">
              <emma:interpretation id="{22E494C8-31FB-4FDB-96AA-508FD6F7C251}" emma:medium="tactile" emma:mode="ink">
                <msink:context xmlns:msink="http://schemas.microsoft.com/ink/2010/main" type="inkWord" rotatedBoundingBox="9727,2947 10130,2944 10134,3403 9730,3406"/>
              </emma:interpretation>
              <emma:one-of disjunction-type="recognition" id="oneOf13">
                <emma:interpretation id="interp65" emma:lang="en-US" emma:confidence="0.5">
                  <emma:literal>=</emma:literal>
                </emma:interpretation>
                <emma:interpretation id="interp66" emma:lang="en-US" emma:confidence="0">
                  <emma:literal>_</emma:literal>
                </emma:interpretation>
                <emma:interpretation id="interp67" emma:lang="en-US" emma:confidence="0">
                  <emma:literal>[</emma:literal>
                </emma:interpretation>
                <emma:interpretation id="interp68" emma:lang="en-US" emma:confidence="0">
                  <emma:literal>:</emma:literal>
                </emma:interpretation>
                <emma:interpretation id="interp69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11827.8854">8692 2006,'0'-25,"25"25,-25-25,51 25,-51-26,51 26,-26 0,1 0,-1-25,1 25,-1 0,0 0,1 0</inkml:trace>
          <inkml:trace contextRef="#ctx0" brushRef="#br0" timeOffset="12043.9135">8743 2311,'0'26,"25"-26,26 0,-26 0,1 25,25-25,-26 0,0 0,1 0,-1 0,1 0,-1 0,0 0</inkml:trace>
        </inkml:traceGroup>
        <inkml:traceGroup>
          <inkml:annotationXML>
            <emma:emma xmlns:emma="http://www.w3.org/2003/04/emma" version="1.0">
              <emma:interpretation id="{5470A73C-392C-4C3B-9846-371EC58BDC3D}" emma:medium="tactile" emma:mode="ink">
                <msink:context xmlns:msink="http://schemas.microsoft.com/ink/2010/main" type="inkWord" rotatedBoundingBox="11373,2515 13682,2497 13692,3757 11382,3775"/>
              </emma:interpretation>
              <emma:one-of disjunction-type="recognition" id="oneOf14">
                <emma:interpretation id="interp70" emma:lang="en-US" emma:confidence="0.5">
                  <emma:literal>(91,</emma:literal>
                </emma:interpretation>
                <emma:interpretation id="interp71" emma:lang="en-US" emma:confidence="0">
                  <emma:literal>(9,</emma:literal>
                </emma:interpretation>
                <emma:interpretation id="interp72" emma:lang="en-US" emma:confidence="0">
                  <emma:literal>191,</emma:literal>
                </emma:interpretation>
                <emma:interpretation id="interp73" emma:lang="en-US" emma:confidence="0">
                  <emma:literal>(91</emma:literal>
                </emma:interpretation>
                <emma:interpretation id="interp74" emma:lang="en-US" emma:confidence="0">
                  <emma:literal>19,</emma:literal>
                </emma:interpretation>
              </emma:one-of>
            </emma:emma>
          </inkml:annotationXML>
          <inkml:trace contextRef="#ctx0" brushRef="#br0" timeOffset="18947.9857">10622 1473,'-25'0,"0"0,-1 0,26 25,-25-25,25 51,-26-25,1-1,0 26,25-26,-26 26,1 0,25 0,-26-1,26 1,-25 0,25 0,0 0,0-1,0 1,0-25,0 24,25 1,-25-25,51 24,-25-24,-1-1,0 1,26-1,-25 0,24-25,-24 0</inkml:trace>
          <inkml:trace contextRef="#ctx0" brushRef="#br0" timeOffset="19881.8744">11562 1727,'0'-25,"0"-1,0 1,0-1,-51 1,26 0,0-1,-26 26,25 0,1 0,0 0,-1 0,1 0,-1 26,1-26,0 50,-1 1,1 0,25-26,0 1,0-1,0 1,0-1,0 0,25 1,26-1,-26-25,1 0,-1 0,1 0,24 0,-24 0,-1-25,1 25,-1-26,0 26,-25-25,26 25,-1-51,-25 26,26-1,-26 1,0 50,-26-25,26 51,0-25,-25-1,25 0,0 26,-26-25,26-1,0 0,0 26,0-25,0-1,0 0,0 1,0-1,0 1,0-1,26 0,-1 1,26-26,-26 25,1-25,-1 0,1 0,-1 0,0 0,1 0,-1-25</inkml:trace>
          <inkml:trace contextRef="#ctx0" brushRef="#br0" timeOffset="20134.8942">12096 2184,'-26'-25,"26"-1,0 77,0-25,0-1,0 0,0 1,0-1,0 1,0-1,0 0,0 1,0-1,0 1,0-1</inkml:trace>
          <inkml:trace contextRef="#ctx0" brushRef="#br0" timeOffset="20340.7854">12654 2438,'0'26,"0"-1,-50-25,50 25,0 1,-26-26,26 25,-25 1,25-1,-26 0,26 1,0-1,-25-25,25 26</inkml:trace>
        </inkml:traceGroup>
        <inkml:traceGroup>
          <inkml:annotationXML>
            <emma:emma xmlns:emma="http://www.w3.org/2003/04/emma" version="1.0">
              <emma:interpretation id="{300F339B-D318-4B0D-9649-B43200949E77}" emma:medium="tactile" emma:mode="ink">
                <msink:context xmlns:msink="http://schemas.microsoft.com/ink/2010/main" type="inkWord" rotatedBoundingBox="14654,2632 17215,2613 17225,3882 14663,3902"/>
              </emma:interpretation>
              <emma:one-of disjunction-type="recognition" id="oneOf15">
                <emma:interpretation id="interp75" emma:lang="en-US" emma:confidence="0.5">
                  <emma:literal>320)</emma:literal>
                </emma:interpretation>
                <emma:interpretation id="interp76" emma:lang="en-US" emma:confidence="0">
                  <emma:literal>3020)</emma:literal>
                </emma:interpretation>
                <emma:interpretation id="interp77" emma:lang="en-US" emma:confidence="0">
                  <emma:literal>3120)</emma:literal>
                </emma:interpretation>
                <emma:interpretation id="interp78" emma:lang="en-US" emma:confidence="0">
                  <emma:literal>3820)</emma:literal>
                </emma:interpretation>
                <emma:interpretation id="interp79" emma:lang="en-US" emma:confidence="0">
                  <emma:literal>3420)</emma:literal>
                </emma:interpretation>
              </emma:one-of>
            </emma:emma>
          </inkml:annotationXML>
          <inkml:trace contextRef="#ctx0" brushRef="#br0" timeOffset="22159.8746">14483 1854,'51'0,"-26"0,1 0,-1 0,1 0,-1 0,0 0,1 0,-1 0,1 0,-1 0,0 0,1 0,-1 0,1 25,-26 1,0 25,0-26,-26 0,26 1,-25-1,25 1,-51-26,51 25,-51 0,51 1,-25-1,-1-25,1 26,0-26,25 25,-26-25,1 25,-1-25,1 26,0-26,25 25,-26-25,26 26,51-26,-26 0,26 0,-25 0,-1 0,0 0,1 0,-1 0,1 0,24 0,-24 0,-1 0,1 0,-1 0,0 0,1 0,-1 0,1 0,-1 0,0 0,1 0,-26-26</inkml:trace>
          <inkml:trace contextRef="#ctx0" brushRef="#br0" timeOffset="22527.8802">15245 2210,'0'-26,"26"26,-26 26,-51-26,51 50,-26-24,26-1,0 1,0-1,0 0,0 1,0-1,0 1,0-1,26-25,-26 25,25-25,26 0,-26 0,1 0,-26-50,25 50,1 0,-26-26,25 26,-25-25,0-1,0 1,0 0,0-1,0 1,-25-1,-1 1,-25 0,26 25,0 0,25-26,-26 26,1 0</inkml:trace>
          <inkml:trace contextRef="#ctx0" brushRef="#br0" timeOffset="22959.8428">15829 1575,'0'25,"51"0,-25 26,-26-25,50 24,-24-24,-1 25,26-1,-26 1,1 0,-1 0,1 25,-26-25,25 25,-25-25,0 25,0-25,0 0,-76 25,50-25,-24-1,-1 1,0 0,0 0,0-26,1 1</inkml:trace>
          <inkml:trace contextRef="#ctx0" brushRef="#br0" timeOffset="21540.0284">13620 1829,'0'0,"0"-26,50 26,1 0,-25-25,24 25,1 0,0 0,0 0,-26 0,26 0,-26 0,26 0,-25 25,-1 1,-25 24,0-24,-51-1,51 1,-51-1,1-25,24 25,1 1,-1-26,-24 25,24-25,26 26,-25-26,76 0,-26 0,26 0,-26 0,1 0,-1 0,-25 25,25-25,1 25,-26 26,25-25,-25-1,0 0,0 1,0-1,-51 1,26-1,-26-25,26 25,-1-25,1 0,0 0,-1 0,1 0,-1 0,26-50,-25 50,25-26,0 1</inkml:trace>
          <inkml:trace contextRef="#ctx0" brushRef="#br0" timeOffset="21086.7815">13645 1854,'0'152,"0"-126,0-1,0 26,0-26,0 1,0-1,0 1,0-1,0 0,0 1,0-1,0 1</inkml:trace>
        </inkml:traceGroup>
      </inkml:traceGroup>
    </inkml:traceGroup>
    <inkml:traceGroup>
      <inkml:annotationXML>
        <emma:emma xmlns:emma="http://www.w3.org/2003/04/emma" version="1.0">
          <emma:interpretation id="{6BCCAFBA-0E15-42CA-B0A0-75686D31EF19}" emma:medium="tactile" emma:mode="ink">
            <msink:context xmlns:msink="http://schemas.microsoft.com/ink/2010/main" type="paragraph" rotatedBoundingBox="250,4556 21681,4875 21653,6738 222,64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68A746-AF9D-4692-9CA6-FD69B9A9C202}" emma:medium="tactile" emma:mode="ink">
              <msink:context xmlns:msink="http://schemas.microsoft.com/ink/2010/main" type="line" rotatedBoundingBox="250,4556 21681,4875 21653,6738 222,6419"/>
            </emma:interpretation>
          </emma:emma>
        </inkml:annotationXML>
        <inkml:traceGroup>
          <inkml:annotationXML>
            <emma:emma xmlns:emma="http://www.w3.org/2003/04/emma" version="1.0">
              <emma:interpretation id="{BCDF1E9D-29C2-4766-AA1E-B39A215B2542}" emma:medium="tactile" emma:mode="ink">
                <msink:context xmlns:msink="http://schemas.microsoft.com/ink/2010/main" type="inkWord" rotatedBoundingBox="246,4801 1829,4825 1807,6293 225,6270"/>
              </emma:interpretation>
              <emma:one-of disjunction-type="recognition" id="oneOf16">
                <emma:interpretation id="interp80" emma:lang="en-US" emma:confidence="0.5">
                  <emma:literal>for</emma:literal>
                </emma:interpretation>
                <emma:interpretation id="interp81" emma:lang="en-US" emma:confidence="0">
                  <emma:literal>For</emma:literal>
                </emma:interpretation>
                <emma:interpretation id="interp82" emma:lang="en-US" emma:confidence="0">
                  <emma:literal>or:</emma:literal>
                </emma:interpretation>
                <emma:interpretation id="interp83" emma:lang="en-US" emma:confidence="0">
                  <emma:literal>.</emma:literal>
                </emma:interpretation>
                <emma:interpretation id="interp84" emma:lang="en-US" emma:confidence="0">
                  <emma:literal>8:</emma:literal>
                </emma:interpretation>
              </emma:one-of>
            </emma:emma>
          </inkml:annotationXML>
          <inkml:trace contextRef="#ctx0" brushRef="#br1" timeOffset="56666.9881">462 4191,'0'-26,"0"1,-25 25,0 0,-1 0,1 25,-1 1,26-1,-25 1,25-1,0 0,-25 1,25-1,0 1,0-1,-26 0,26 1,0-1,0 1,0-1,0 0,0 1,0-1,51-25,-51 26,25-1,1 0,-1-25,26 0,-26 0,1 0,-1 0,26 0,-26-50,1 50,-26-26,25 26,1-25,-26-1,25 1,-25 0,0-1,0 1,0-1,-51 1,26 0,25-1,-26 1,26-1,-50 1,50 0,-26-1,26 1,-25-1,25 1,-26 25,26-25,-25-1,25 1,-25 25,25-26,-26 1,1 0,25-1,0 1,0-1,25 1,1 25,-26-25,50 25,-50-26,26 26,-1 0,1-25,-1 25,0 0,1-26,-1 26,1 0,-1 0,0 0,1 0,-1 0,-25 26,26-26</inkml:trace>
          <inkml:trace contextRef="#ctx0" brushRef="#br2" timeOffset="479130.9458">-808 5054,'0'-25,"26"25,-1 0,-25 25,26-25,-1 51,-25-25,25-1,1 0,-26 1,25-26,-25 25,26-25,-1 0,0 0,-25-25,26 25,-1-26,1 1,-1-26,0 26,26-1,-25 1,24 0,-24-1,-1 1,1-1,-1 26,0-25,1 25,-1-25,1 25</inkml:trace>
          <inkml:trace contextRef="#ctx0" brushRef="#br2" timeOffset="478604.4394">-757 4343,'0'0,"0"-25,0-1,26 26,-26 51,25-51,-25 26,25-26,-25 25,26-25,-26 25,0 1,25-26,-25 25,26 1,-1-1,-25 0,25 1,1-26,-26-26,25 26,-25-50,26 24,-1 1,0-1,1 26,-1-25,1 0,-1 25,0-26,1 1,-1 25,1-26,-1 1,0 25,1-25,-1 25,1-26,-1 26,0-25,1 25,-26-26,25 26</inkml:trace>
        </inkml:traceGroup>
        <inkml:traceGroup>
          <inkml:annotationXML>
            <emma:emma xmlns:emma="http://www.w3.org/2003/04/emma" version="1.0">
              <emma:interpretation id="{3828FE27-649F-4984-B9F6-0C26C9767260}" emma:medium="tactile" emma:mode="ink">
                <msink:context xmlns:msink="http://schemas.microsoft.com/ink/2010/main" type="inkWord" rotatedBoundingBox="2621,4924 5788,4971 5766,6502 2598,6454">
                  <msink:destinationLink direction="with" ref="{2A7C2D9F-20A4-4AE2-B2E7-0C4F06D13A61}"/>
                </msink:context>
              </emma:interpretation>
              <emma:one-of disjunction-type="recognition" id="oneOf17">
                <emma:interpretation id="interp85" emma:lang="en-US" emma:confidence="0.5">
                  <emma:literal>(91,</emma:literal>
                </emma:interpretation>
                <emma:interpretation id="interp86" emma:lang="en-US" emma:confidence="0">
                  <emma:literal>(9,</emma:literal>
                </emma:interpretation>
                <emma:interpretation id="interp87" emma:lang="en-US" emma:confidence="0">
                  <emma:literal>(9.</emma:literal>
                </emma:interpretation>
                <emma:interpretation id="interp88" emma:lang="en-US" emma:confidence="0">
                  <emma:literal>(9.9</emma:literal>
                </emma:interpretation>
                <emma:interpretation id="interp89" emma:lang="en-US" emma:confidence="0">
                  <emma:literal>(9.7,</emma:literal>
                </emma:interpretation>
              </emma:one-of>
            </emma:emma>
          </inkml:annotationXML>
          <inkml:trace contextRef="#ctx0" brushRef="#br1" timeOffset="57183.3596">1783 3911,'-25'0,"25"-25,-26 25,1 0,25 25,-25 26,25-25,-26-1,26 0,-25 26,25-25,-26 24,26 1,-25 0,25 0,0 0,0-1,0 1,0 0,0 0,0-26,0 26,51 0,-51 0,25-26,-25 26,26-26,-26 1,50-1,-24 0,-1 1,1-1,-1-25,0 26,1-26,-1 0,-25-51</inkml:trace>
          <inkml:trace contextRef="#ctx0" brushRef="#br1" timeOffset="58403.8185">3307 4089,'26'0,"-26"-25,-26 25,26-26,-25 26,-1-25,1 25,0-25,-1 25,1 0,-1-26,1 26,0 0,-1 0,1 0,-1 0,1 0,0 0,25 26,-26-26,26 50,-25-24,-1-1,1 26,25-26,-25 1,25-1,-26 26,26-26,0 1,0-1,0 1,51-1,-26-25,-25 25,51-25,0 0,-26 0,1-50,-1 50,1-51,-1 51,26-51,-26 26,1 25,-26-26,25 1,0-1,1 26,-26-25,25 25,-25 25,-51 1,51 25,0-26,0 0,0 1,0 25,0-26,0 0,0 1,-25 25,25-26,0 26,0-26,0 26,0-26,0 26,0 0,0-26,0 1,0 25,0-26,0 0,0 1,25-1,-25 1,51-26,-25 25,-1-25,0 0,1 0,-1 0,26-51,-26 51,1-51,-1 51,1-25,-1 25,-25-25,25 25,1-26</inkml:trace>
          <inkml:trace contextRef="#ctx0" brushRef="#br1" timeOffset="58668.2378">4069 4800,'-25'0,"25"51,0 0,0-26,0 1,25-1,-25 1,0-1,0 0,26 1,-26-1,0 1,25-1,-25 0</inkml:trace>
          <inkml:trace contextRef="#ctx0" brushRef="#br1" timeOffset="58951.4794">4704 5181,'0'26,"0"-1,26-25,-26 26,0-1,0 0,0 1,0-1,0 1,0-1,0 0,0 1</inkml:trace>
        </inkml:traceGroup>
        <inkml:traceGroup>
          <inkml:annotationXML>
            <emma:emma xmlns:emma="http://www.w3.org/2003/04/emma" version="1.0">
              <emma:interpretation id="{8057ABEF-906E-41AF-83CE-E6FC7D9B4ADF}" emma:medium="tactile" emma:mode="ink">
                <msink:context xmlns:msink="http://schemas.microsoft.com/ink/2010/main" type="inkWord" rotatedBoundingBox="6330,5069 10315,5128 10298,6242 6313,6182">
                  <msink:destinationLink direction="with" ref="{2A7C2D9F-20A4-4AE2-B2E7-0C4F06D13A61}"/>
                </msink:context>
              </emma:interpretation>
              <emma:one-of disjunction-type="recognition" id="oneOf18">
                <emma:interpretation id="interp90" emma:lang="en-US" emma:confidence="0.5">
                  <emma:literal>an)</emma:literal>
                </emma:interpretation>
                <emma:interpretation id="interp91" emma:lang="en-US" emma:confidence="0">
                  <emma:literal>air)</emma:literal>
                </emma:interpretation>
                <emma:interpretation id="interp92" emma:lang="en-US" emma:confidence="0">
                  <emma:literal>Ital</emma:literal>
                </emma:interpretation>
                <emma:interpretation id="interp93" emma:lang="en-US" emma:confidence="0">
                  <emma:literal>Tata</emma:literal>
                </emma:interpretation>
                <emma:interpretation id="interp94" emma:lang="en-US" emma:confidence="0">
                  <emma:literal>ait)</emma:literal>
                </emma:interpretation>
              </emma:one-of>
            </emma:emma>
          </inkml:annotationXML>
          <inkml:trace contextRef="#ctx0" brushRef="#br1" timeOffset="60595.3881">5644 4369,'0'0,"0"25,25-25,-25-25,0-1,0 1,0-1,0 1,0 0,0-1,-25 26,0-25,-1 25,1 0,-1 0,26 51,-25-51,0 25,-1-25,26 25,-25-25,-1 26,26-1,-25 1,0-26,25 25,-26-25,26 25,-25 1,-1-1,26 1,0-1,0 0,0 1,0-1,0 1,0-1,0 0,0 1,0-1,26 1,-26-1,25 0,1 1,24-26,-24 0,-1 0,1 0,-1-51,0 51,1-25,-1 25,1-26,-1-25,-25 26,25 0,-25-1,0 1,0-1,0 1,0 0,26-1,-26 1,0-1,0 1,0 0,0-1,-26 26,26 26,0-1,0 0,0 1,0-1,0 1,0-1,0 0,0 1,26-1,-26 1,0-1,25 0,1 1,-1-1,0 1,1-26,-26 25,25-25,1 0,-1 25,0-25,1 0,-1 0,1 0</inkml:trace>
          <inkml:trace contextRef="#ctx0" brushRef="#br1" timeOffset="61339.9599">6482 4800,'0'26,"0"-1,0 1,0-1,-25 0,25 1,-26-1,26 1,-25-1,0 0,-1 1,1-26,25 25,-26-25</inkml:trace>
          <inkml:trace contextRef="#ctx0" brushRef="#br1" timeOffset="66011.7494">7193 4292,'0'-25,"0"0,0 50,0 0,-25 1,25-1,-25 1,25-1,0 0,-26 1,26-1,-25 26,25-26,-26 1,1 25,25-26,-25 0,25 1,-26-1,26 26,-25-26,25 1,0-1,-26-25,26 26,0-1,0 0</inkml:trace>
          <inkml:trace contextRef="#ctx0" brushRef="#br1" timeOffset="66348.7477">7346 4115,'0'0,"25"0,1 25,-26 26,25 0,-25-26,0 0,25 1,-25-1,0 1,0-1,26 0,-26 1,0-1,0 1,25-1,-25 0,0 1,0-1,0 1,26-26,-26 25,0 0,0 1,0-1</inkml:trace>
          <inkml:trace contextRef="#ctx0" brushRef="#br1" timeOffset="66672.0413">7193 4546,'0'-25,"26"25,-1 0,-25-25,51 25,-26-26,1 26,-1 0,1 0,-1-25,0 25,1 0,-1 0,1 0,-1 0,0 0</inkml:trace>
          <inkml:trace contextRef="#ctx0" brushRef="#br1" timeOffset="67398.037">7701 4064,'26'25,"-1"1,1-1,-26 0,25 1,0-26,-25 25,26 1,-26-1,25 0,1 1,-26 25,25-26,-25 0,0 1,25-1,-25 1,0-1,26 0,-26 26,0-25,0 24,0-24,0-1,0 26,0-26,0 1,0-1,0 1,0-1,0 0,0 1,0-1,0 1,-26-1,26 0,0 1,0-1,0 1,-25-26,25 25,0 0,-25-25,25-25,0 0,0-1,0 1,0-1</inkml:trace>
          <inkml:trace contextRef="#ctx0" brushRef="#br1" timeOffset="80013.9231">8743 4369,'-26'0,"1"0,25-26,25 26,1 0,25 0,-26 0,0 0,26-25,-25 25,24 0,1-26,-25 26,24 0,-24-25,25 25,-26 0,0 0,1 0,-1 0,-25 25,0 1,-25-1</inkml:trace>
        </inkml:traceGroup>
        <inkml:traceGroup>
          <inkml:annotationXML>
            <emma:emma xmlns:emma="http://www.w3.org/2003/04/emma" version="1.0">
              <emma:interpretation id="{81639B39-C9C8-4B28-A73A-3FE428683B4B}" emma:medium="tactile" emma:mode="ink">
                <msink:context xmlns:msink="http://schemas.microsoft.com/ink/2010/main" type="inkWord" rotatedBoundingBox="9842,5032 11420,5055 11403,6197 9825,6174"/>
              </emma:interpretation>
              <emma:one-of disjunction-type="recognition" id="oneOf19">
                <emma:interpretation id="interp95" emma:lang="en-US" emma:confidence="0.5">
                  <emma:literal>=</emma:literal>
                </emma:interpretation>
                <emma:interpretation id="interp96" emma:lang="en-US" emma:confidence="0">
                  <emma:literal>_</emma:literal>
                </emma:interpretation>
                <emma:interpretation id="interp97" emma:lang="en-US" emma:confidence="0">
                  <emma:literal>-</emma:literal>
                </emma:interpretation>
                <emma:interpretation id="interp98" emma:lang="en-US" emma:confidence="0">
                  <emma:literal>[</emma:literal>
                </emma:interpretation>
                <emma:interpretation id="interp99" emma:lang="en-US" emma:confidence="0">
                  <emma:literal>I</emma:literal>
                </emma:interpretation>
              </emma:one-of>
            </emma:emma>
          </inkml:annotationXML>
          <inkml:trace contextRef="#ctx0" brushRef="#br1" timeOffset="80478.9391">8794 4800,'50'0,"-50"26,26-26,25 0,-26 0,0 25,1-25,-1 0,1 0,-1 0,0 0,1 0,-1 0,1 0,-1 0,0 0,1 0,-1 0</inkml:trace>
          <inkml:trace contextRef="#ctx0" brushRef="#br1" timeOffset="85796.8812">10241 4013,'0'0,"26"0,-52 0,26 25,-25-25,0 26,-1-26,1 25,25 1,-26-26,26 25,-25-25,25 25,0 1,-25-26,25 25,0 1,0-1,0 0,-26 1,26-1,0 1,0-1,0 0,0 1,0-1,0 1,0-1,0 0,0 1,26-1,-26 1,0-1,50 0,-50 1,0 25,0-26,26 0,-26 1,25-26,-25 51,26-26,-26 0,25 1,-25-1,0 1,25-26,-25 25,26 0,-26 1,0-1,25-25,-25 26,26-26,-26 25,25-25,0 0,-25-25</inkml:trace>
        </inkml:traceGroup>
        <inkml:traceGroup>
          <inkml:annotationXML>
            <emma:emma xmlns:emma="http://www.w3.org/2003/04/emma" version="1.0">
              <emma:interpretation id="{0EA1D60B-B247-4E7F-B116-97E202400EA9}" emma:medium="tactile" emma:mode="ink">
                <msink:context xmlns:msink="http://schemas.microsoft.com/ink/2010/main" type="inkWord" rotatedBoundingBox="11966,5175 14227,5209 14207,6514 11946,6481"/>
              </emma:interpretation>
              <emma:one-of disjunction-type="recognition" id="oneOf20">
                <emma:interpretation id="interp100" emma:lang="en-US" emma:confidence="0.5">
                  <emma:literal>(9,</emma:literal>
                </emma:interpretation>
                <emma:interpretation id="interp101" emma:lang="en-US" emma:confidence="0">
                  <emma:literal>(91,</emma:literal>
                </emma:interpretation>
                <emma:interpretation id="interp102" emma:lang="en-US" emma:confidence="0">
                  <emma:literal>191,</emma:literal>
                </emma:interpretation>
                <emma:interpretation id="interp103" emma:lang="en-US" emma:confidence="0">
                  <emma:literal>{91,</emma:literal>
                </emma:interpretation>
                <emma:interpretation id="interp104" emma:lang="en-US" emma:confidence="0">
                  <emma:literal>[91,</emma:literal>
                </emma:interpretation>
              </emma:one-of>
            </emma:emma>
          </inkml:annotationXML>
          <inkml:trace contextRef="#ctx0" brushRef="#br1" timeOffset="87739.0014">11308 4292,'0'0,"26"0,-26-25,25 25,-25-25,0-1,0 1,0-1,-51 26,51-25,-25 25,-1 0,1 0,0 0,-1 0,1 0,-1 0,1 0,25 25,-25-25,-1 26,1-26,-1 51,26-26,-25 0,0-25,25 26,-26-1,26 1,0-1,0 0,0 1,0-1,0 1,26-26,-26 25,25-25,-25 25,51-25,-26 0,1 0,-1 0,0 0,1 0,-1-25,26 25,-26-25,1 25,-26-26,25 26,1-25,-26-1,25 26,-25-25,0 0,0-1,0 1,-25 76,25-26,0 26,-26-26,26 26,-25-26,25 1,0 25,0-26,-26 26,26-26,0 1,0 24,0-24,0-1,0 1,0-1,0 0,51-25,-51 26,26-26,-26 25,50-25,-24 0,-1 0,1 0,-1-51</inkml:trace>
          <inkml:trace contextRef="#ctx0" brushRef="#br1" timeOffset="88063.935">11816 4902,'0'0,"0"51,0-26,0 1,0-1,0 0,0 26,0-25,0-1,0 0,0 1,0-1,0 1,0-1,0 0,0 1</inkml:trace>
          <inkml:trace contextRef="#ctx0" brushRef="#br1" timeOffset="88319.2601">12451 5156,'0'25,"0"1,-25-26,25 25,0 1,-26-1,26 0,-25 1,25-1,-25 1,25-1,-26 0,26 1,-25-26</inkml:trace>
          <inkml:trace contextRef="#ctx0" brushRef="#br1" timeOffset="88847.9769">13188 4292,'0'26,"0"-1,0 1,0-1,-26 0,26 1,-25-1,25 1,0-1,-25 0,25 1,-26 25,26-26,-25 26,25-26,-26 1,26 24,-25-24,25-1,0 1,0-1,0 0,-25 1,25-1,0 1,25-26,-25-51</inkml:trace>
        </inkml:traceGroup>
        <inkml:traceGroup>
          <inkml:annotationXML>
            <emma:emma xmlns:emma="http://www.w3.org/2003/04/emma" version="1.0">
              <emma:interpretation id="{F17F5459-D90A-4A4D-B664-02183B079981}" emma:medium="tactile" emma:mode="ink">
                <msink:context xmlns:msink="http://schemas.microsoft.com/ink/2010/main" type="inkWord" rotatedBoundingBox="14186,4942 18262,5003 18242,6293 14167,6232">
                  <msink:destinationLink direction="with" ref="{FBC410E3-AA3E-4CCC-96A5-4EFED8067045}"/>
                </msink:context>
              </emma:interpretation>
              <emma:one-of disjunction-type="recognition" id="oneOf21">
                <emma:interpretation id="interp105" emma:lang="en-US" emma:confidence="0.5">
                  <emma:literal>AA),</emma:literal>
                </emma:interpretation>
                <emma:interpretation id="interp106" emma:lang="en-US" emma:confidence="0">
                  <emma:literal>Ah),</emma:literal>
                </emma:interpretation>
                <emma:interpretation id="interp107" emma:lang="en-US" emma:confidence="0">
                  <emma:literal>AH),</emma:literal>
                </emma:interpretation>
                <emma:interpretation id="interp108" emma:lang="en-US" emma:confidence="0">
                  <emma:literal>A),</emma:literal>
                </emma:interpretation>
                <emma:interpretation id="interp109" emma:lang="en-US" emma:confidence="0">
                  <emma:literal>At),</emma:literal>
                </emma:interpretation>
              </emma:one-of>
            </emma:emma>
          </inkml:annotationXML>
          <inkml:trace contextRef="#ctx0" brushRef="#br1" timeOffset="89236.9777">13137 4877,'0'0,"0"-26,0 1,25-1,26 1,0 0,-26 25,1-26,25 1,-26 25</inkml:trace>
          <inkml:trace contextRef="#ctx0" brushRef="#br1" timeOffset="89082.3372">13239 4318,'0'0,"25"0,0 0,-25 25,26-25,-26 26,51 50,-26-25,0-26,1 51,-26-25,25-26,-25 26,0-25,26 24,-26-24,0-1,0 1,0-1,0 0,0 1,-51-1</inkml:trace>
          <inkml:trace contextRef="#ctx0" brushRef="#br1" timeOffset="89912.0804">13772 4724,'0'0,"-25"-25,25-1,0 1,25 25,-25-25,76 25,-25 0,0-26,0 26,-1-25,1 25,0-26</inkml:trace>
          <inkml:trace contextRef="#ctx0" brushRef="#br1" timeOffset="89532.8313">14077 4267,'-26'0,"1"0,25 25,0 26,0-25,-25-1,25 0,-26 26,26-25,-25 24,-1-24,26 25,-25-1,25-24,-25 25,25-26,-26 0,26 1,0 25,-25-51,25 25,0 0,-26-25,26-25</inkml:trace>
          <inkml:trace contextRef="#ctx0" brushRef="#br1" timeOffset="89732.5616">14178 4242,'0'0,"0"25,0 26,26-26,-26 1,0-1,0 0,25 1,-25-1,26 1,-26-1,0 0,25 1,-25-1,0 26,0-26,0 1,0 25,0-26,0 0,0 1</inkml:trace>
          <inkml:trace contextRef="#ctx0" brushRef="#br1" timeOffset="90209.3111">15017 4013,'50'0,"-50"51,26-51,-26 25,25 1,1-1,-26 0,25 26,-25-25,25 24,-25-24,26 25,-26-1,0-24,0 25,0-1,0 1,0 0,-51 0,51 25,-51-25,26 0,-26-1,26-24</inkml:trace>
          <inkml:trace contextRef="#ctx0" brushRef="#br2" timeOffset="140400.4661">16058 4877,'-51'0,"26"0,76 0,-51 50,0-24,0-1,-26 1,26-1,0 0,-25 1,25-1,-26-25,26 26,-25-1,0 0,-1-25,26 26,-25-26,25 25,-26-25</inkml:trace>
          <inkml:trace contextRef="#ctx0" brushRef="#br2" timeOffset="142020.4022">17226 3962,'0'0,"-25"0,0 0,25 26,-26-26,1 0,25 25,-26-25,26 25,-25 1,25-1,-25 1,25-1,0 0,-26 1,26-1,-25 1,25-1,0 26,-26-26,26 1,0-1,0 26,0-26,0 26,0-26,0 26,0 0,0-26,0 26,0-25,0 24,0-24,0-1,0 1,26 24,-26-24,0-1,0 1,0-1,0 0,25 1,-25-1,0 1,26-26,-26 25,0 0,25-25</inkml:trace>
        </inkml:traceGroup>
        <inkml:traceGroup>
          <inkml:annotationXML>
            <emma:emma xmlns:emma="http://www.w3.org/2003/04/emma" version="1.0">
              <emma:interpretation id="{2F081E98-4289-4225-8120-48C083F6EF80}" emma:medium="tactile" emma:mode="ink">
                <msink:context xmlns:msink="http://schemas.microsoft.com/ink/2010/main" type="inkWord" rotatedBoundingBox="18569,5173 20781,5206 20763,6416 18550,6383">
                  <msink:destinationLink direction="with" ref="{DE712851-A93B-4A58-AC06-DB8E04C0B5F4}"/>
                </msink:context>
              </emma:interpretation>
              <emma:one-of disjunction-type="recognition" id="oneOf22">
                <emma:interpretation id="interp110" emma:lang="en-US" emma:confidence="0.5">
                  <emma:literal>(9 s,</emma:literal>
                </emma:interpretation>
                <emma:interpretation id="interp111" emma:lang="en-US" emma:confidence="0">
                  <emma:literal>(92,</emma:literal>
                </emma:interpretation>
                <emma:interpretation id="interp112" emma:lang="en-US" emma:confidence="0">
                  <emma:literal>192,</emma:literal>
                </emma:interpretation>
                <emma:interpretation id="interp113" emma:lang="en-US" emma:confidence="0">
                  <emma:literal>(92.</emma:literal>
                </emma:interpretation>
                <emma:interpretation id="interp114" emma:lang="en-US" emma:confidence="0">
                  <emma:literal>192.</emma:literal>
                </emma:interpretation>
              </emma:one-of>
            </emma:emma>
          </inkml:annotationXML>
          <inkml:trace contextRef="#ctx0" brushRef="#br2" timeOffset="143655.9798">17912 4242,'0'-26,"0"1,0-1,-25 26,25-25,-26 25,1 0,0 0,-1 0,1 0,-1 0,1 0,0 0,-1 0,1 25,-1-25,26 26,-25-26,25 25,-25 1,25-1,-26-25,26 25,0 1,0-1,0 1,0-1,26-25,-1 25,0-25,1 0,-1 0,1 0,-1 0,-25-50,25 50,1-26,-1 26,1 0,-26-25,25-1,0 1,-25 0,0-1,0 1,0 50,0 1,0 24,0-24,-25-26,25 25,0 1,0-1,0 0,-25 1,25-1,0 1,0-1,0 0,0 1,0-1,0 1,0-1,0 0,-26 1,26-1,0 1,0-1,0 0,0 1,0-1,0 1,51-26,-26 0,1 0,-1 0,1 0,-1 0,0-26,1 26,-1 0,1 0</inkml:trace>
          <inkml:trace contextRef="#ctx0" brushRef="#br2" timeOffset="144459.5442">18319 4699,'0'-26,"25"26,-25 26,0-1,0 1,0-1,0 0,0 1,0-1,0 1,0-1,0 0,0 1,0-1,0 1,0-1,0 0,0 1,0-1,0 1,0-77</inkml:trace>
          <inkml:trace contextRef="#ctx0" brushRef="#br2" timeOffset="145576.9829">18776 5054,'25'0,"1"0,-26 51,0-25,-51-26,51 25,0 0,0 1,-26-1,1 1,25-1,-25 0,25 1,-26-26,26 25,-25-25,25-25</inkml:trace>
          <inkml:trace contextRef="#ctx0" brushRef="#br2" timeOffset="147044.3432">19741 4191,'0'-26,"-25"26,-1 0,1 0,-1 0,1 0,0 0,-1 0,1 0,25 26,-26-26,1 25,0-25,25 26,-26-1,1-25,25 25,-26-25,1 26,0-26,25 25,-26-25,26 26,-25-26,25 25,-26 0,26 1,-25-26,25 25,0 1,0-1,0 0,0 1,0-1,0 1,0-1,51 0,-51 1,0-1,25 1,1-1,-26 0,25-25,-25 26,25-26,1 25,-1-25,1 0,-1 0,0 0,1 0,-1 0,1 0,-1 0,0 0,1 0,-26-25,0-1</inkml:trace>
          <inkml:trace contextRef="#ctx0" brushRef="#br2" timeOffset="147504.2157">19284 4572,'0'-26,"51"26,-26-25,0 25,1 0,-1 0,1 0,-1-25,0 25,1 0,-1 0,1 0,-1 0,0 0,1-26,-1 26,1 0,-1 0</inkml:trace>
        </inkml:traceGroup>
        <inkml:traceGroup>
          <inkml:annotationXML>
            <emma:emma xmlns:emma="http://www.w3.org/2003/04/emma" version="1.0">
              <emma:interpretation id="{87252275-71F7-499F-A755-3D6418F5D95C}" emma:medium="tactile" emma:mode="ink">
                <msink:context xmlns:msink="http://schemas.microsoft.com/ink/2010/main" type="inkWord" rotatedBoundingBox="7191,4659 21681,4875 21656,6537 7166,6321">
                  <msink:destinationLink direction="with" ref="{DE712851-A93B-4A58-AC06-DB8E04C0B5F4}"/>
                </msink:context>
              </emma:interpretation>
              <emma:one-of disjunction-type="recognition" id="oneOf23">
                <emma:interpretation id="interp115" emma:lang="en-US" emma:confidence="0.5">
                  <emma:literal>E)</emma:literal>
                </emma:interpretation>
                <emma:interpretation id="interp116" emma:lang="en-US" emma:confidence="0">
                  <emma:literal>t)</emma:literal>
                </emma:interpretation>
                <emma:interpretation id="interp117" emma:lang="en-US" emma:confidence="0">
                  <emma:literal>E,</emma:literal>
                </emma:interpretation>
                <emma:interpretation id="interp118" emma:lang="en-US" emma:confidence="0">
                  <emma:literal>e)</emma:literal>
                </emma:interpretation>
                <emma:interpretation id="interp119" emma:lang="en-US" emma:confidence="0">
                  <emma:literal>EX</emma:literal>
                </emma:interpretation>
              </emma:one-of>
            </emma:emma>
          </inkml:annotationXML>
          <inkml:trace contextRef="#ctx0" brushRef="#br2" timeOffset="393420.9121">6152 3835,'25'0,"-25"-25,26 25,-1 0,-25 25,26-25,-26 26,25-26,-25 25,25-25,-25 25,26-25,-1 0,1 0,-1 0,-25-25,25 25,1 0,-1 0,1 0,-26-25,25 25,0 0,1 0,-26-26,25 26,1 0,-1 0,-25-25,25 25,1 0,-1-26,1 26,-1 0,0-25,1 25,-1 0,1-25,-1 25,0 0,-25-26,26 26,-26-25,25 25,-25-26,26 26,-1-25,0 25</inkml:trace>
          <inkml:trace contextRef="#ctx0" brushRef="#br2" timeOffset="148484.9166">20351 3962,'25'0,"0"0,1 0,-26 26,25-26,-25 25,26 0,-26 1,25-26,-25 25,25-25,-25 26,26-1,-26 0,25-25,-25 26,0-1,26 1,-26-1,0 0,0 1,0-1,0 1,25-26,-25 25,0 0,0 1,0-1,0 1,0-1,0 0,0 1,0-1,0 1,0-1,0 0,0 1,0-1,0 1,0-1,0 0,0 1,0-1,0 1,-25-1,25 0,0 1,-26-1,26 1,-25-1,25 0,0 1,-26-1,26 1,0-1,-25-25,25 25,-25-25,25-25,-26 25</inkml:trace>
          <inkml:trace contextRef="#ctx0" brushRef="#br2" timeOffset="330538.7566">18344 4750,'0'-26,"-25"26,-1 0,1 0,25-25,0-1,-26 26,1 0,25-25,25 25,-25 25,-25-25,25 26,-25-26,-1 25,1-25,25-25,25 25,1 0,-1 0,-50 0,-1 0,26-26,-25 26,25-25,25 25,1 0,-1 0,-25 25,0 1,-25-26,25 25,-26-25,26-51,-25 51,25-25,51 25,-51-25,25 25,26 0,-26 0,1 0,-1 0,-25 25,25-25,-25 25,0 1,0-1,26 1,-26-1,0 0,0 1,0-1,0 1,0-1,0 0,0 1,-26-26,26 25,0 1,-25-1,25 0,0 1,-25-1,25 1,0-1,0 0,-26-25,26 26,0-1,-25-25,25 26,0-1,-26-25,26 25,0 1,-25-26,25 25,-25-25,-1 26,1-26,-1 0,1 0,0 0,-1 0,26-26,0 1,0-1,0 1,0 0,0-1,0 1,0-1,26 26,-1-25,0 25,1 25,-1 1,-25-1,26-25,-26 26,25-26,-25 25,0 0,25-25,-25 26,0-1,0 1,0-1,0 0,26-25,-26 26,25-26,1 0,-1 0,0 0,1 0,-1 0,1-26,-1 26,0-25,-25 0,26 25,-26-26,25 26,-25-25,0-1,0 1,0 0</inkml:trace>
        </inkml:traceGroup>
      </inkml:traceGroup>
    </inkml:traceGroup>
    <inkml:traceGroup>
      <inkml:annotationXML>
        <emma:emma xmlns:emma="http://www.w3.org/2003/04/emma" version="1.0">
          <emma:interpretation id="{DF99FC6A-C117-461C-915F-32A4FDE25934}" emma:medium="tactile" emma:mode="ink">
            <msink:context xmlns:msink="http://schemas.microsoft.com/ink/2010/main" type="paragraph" rotatedBoundingBox="1247,6880 17404,6957 17397,8423 1240,83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DF5A209-7489-46D8-ACEF-AEC76DAE9D53}" emma:medium="tactile" emma:mode="ink">
              <msink:context xmlns:msink="http://schemas.microsoft.com/ink/2010/main" type="line" rotatedBoundingBox="1247,6880 17404,6957 17397,8423 1240,8346"/>
            </emma:interpretation>
          </emma:emma>
        </inkml:annotationXML>
        <inkml:traceGroup>
          <inkml:annotationXML>
            <emma:emma xmlns:emma="http://www.w3.org/2003/04/emma" version="1.0">
              <emma:interpretation id="{E2FE8A08-60DF-443D-9445-6EEA9B64D2CB}" emma:medium="tactile" emma:mode="ink">
                <msink:context xmlns:msink="http://schemas.microsoft.com/ink/2010/main" type="inkWord" rotatedBoundingBox="1247,6880 1803,6883 1797,7977 1242,7974"/>
              </emma:interpretation>
              <emma:one-of disjunction-type="recognition" id="oneOf24">
                <emma:interpretation id="interp120" emma:lang="en-US" emma:confidence="0.5">
                  <emma:literal>8</emma:literal>
                </emma:interpretation>
                <emma:interpretation id="interp121" emma:lang="en-US" emma:confidence="0">
                  <emma:literal>@</emma:literal>
                </emma:interpretation>
                <emma:interpretation id="interp122" emma:lang="en-US" emma:confidence="0">
                  <emma:literal>B</emma:literal>
                </emma:interpretation>
                <emma:interpretation id="interp123" emma:lang="en-US" emma:confidence="0">
                  <emma:literal>o</emma:literal>
                </emma:interpretation>
                <emma:interpretation id="interp124" emma:lang="en-US" emma:confidence="0">
                  <emma:literal>O</emma:literal>
                </emma:interpretation>
              </emma:one-of>
            </emma:emma>
          </inkml:annotationXML>
          <inkml:trace contextRef="#ctx0" brushRef="#br1" timeOffset="70207.3836">437 6502,'0'-25,"0"-1,25 26,-25-25,-25 25,25-25,-25 25,-1 0,26-26,-25 26,-1 0,1 0,0 26,25 24,-26-50,26 26,-25-1,25 1,-26-1,26 26,0-26,0 1,0-1,0 26,0-26,0 1,0-1,26 0,-26 1,0-1,51 1,-1-1,1-25,-25 0,-1 0,0 0,1 0,-1-51,1 51,24-25,-24-26,-1 26,-25-1,26 1,-26-1,0 1,0 0,0-1,0 1,-51-26,51 26,-51-1,51 1,-51-1,26 1,-1 0,1 25,0-26,25 1,-26 25,1-26,-1 1,26 0,-25-1,25 1,0-1,0 1,0 0,0-1,25 26,-25-25,51-1,-51 1,51 0,-26-1,1 1,-1-1,1 26,-1-25,0 0,1 25,-1-26,1 26,-1-25,0 25,1 0,-26 51,25-51</inkml:trace>
        </inkml:traceGroup>
        <inkml:traceGroup>
          <inkml:annotationXML>
            <emma:emma xmlns:emma="http://www.w3.org/2003/04/emma" version="1.0">
              <emma:interpretation id="{11313EC3-7A9B-4EB4-BDDE-423F37829AD7}" emma:medium="tactile" emma:mode="ink">
                <msink:context xmlns:msink="http://schemas.microsoft.com/ink/2010/main" type="inkWord" rotatedBoundingBox="2718,7009 5085,7020 5078,8356 2712,8344"/>
              </emma:interpretation>
              <emma:one-of disjunction-type="recognition" id="oneOf25">
                <emma:interpretation id="interp125" emma:lang="en-US" emma:confidence="0.5">
                  <emma:literal>aid</emma:literal>
                </emma:interpretation>
                <emma:interpretation id="interp126" emma:lang="en-US" emma:confidence="0">
                  <emma:literal>(9,</emma:literal>
                </emma:interpretation>
                <emma:interpretation id="interp127" emma:lang="en-US" emma:confidence="0">
                  <emma:literal>19,</emma:literal>
                </emma:interpretation>
                <emma:interpretation id="interp128" emma:lang="en-US" emma:confidence="0">
                  <emma:literal>(9.</emma:literal>
                </emma:interpretation>
                <emma:interpretation id="interp129" emma:lang="en-US" emma:confidence="0">
                  <emma:literal>(qi,</emma:literal>
                </emma:interpretation>
              </emma:one-of>
            </emma:emma>
          </inkml:annotationXML>
          <inkml:trace contextRef="#ctx0" brushRef="#br1" timeOffset="70592.5454">1809 5994,'-26'0,"26"-25,-25 25,-1 0,1 0,25 51,-25-1,25-24,0-1,0 1,0 24,0 1,0 0,0 0,0 0,0 25,0-25,0-1,25 27,-25-27,0 1,25 0,-25-26,26 26,-26-25,51-1,-26 0,-25 1,25-1,1 1,-1-26,1 25,-1-25,0 0</inkml:trace>
          <inkml:trace contextRef="#ctx0" brushRef="#br1" timeOffset="71233.6397">3002 6223,'0'-26,"0"1,-25 0,0-1,-1 1,-25-1,26 26,0 0,-1 0,1 0,-1 26,1-26,0 25,-1-25,26 51,-25-51,-1 25,1 1,25-1,-25 1,25-1,0 0,0 1,0-1,0 1,0-1,0 0,25-25,26 0,-26 0,26 0,-26 0,1-25,-1 25,1-25,-1-26,0 51,1-26,-26 1,0 0,25 25,-25-26,0 1,0 50,0 1,0-1,-25 26,25-26,0 26,0-26,0 26,0-25,0 24,0 1,0-25,0 24,0-24,0 25,0-26,0 0,25 1,-25-1,26 1,-1-26,0 25,1-25,-1 0,1 0,-1 0,0 0,1-51,-1 51,1 0,-1 0,0 0,-25-25</inkml:trace>
          <inkml:trace contextRef="#ctx0" brushRef="#br1" timeOffset="71479.9864">3587 6756,'-26'26,"26"-1,0 0,0 1,0-1,0 1,0-1,0 0,26 1,-26-1,0 1,0-1,0 0,25-25</inkml:trace>
          <inkml:trace contextRef="#ctx0" brushRef="#br1" timeOffset="71668.2007">4044 7010,'0'51,"-26"-26,26 1,-25-1,25 1,0-1,0 0,0 1,0-1,0 1,0-1</inkml:trace>
        </inkml:traceGroup>
        <inkml:traceGroup>
          <inkml:annotationXML>
            <emma:emma xmlns:emma="http://www.w3.org/2003/04/emma" version="1.0">
              <emma:interpretation id="{77E984A9-FFBC-4C3E-ACA8-580CD20E10E6}" emma:medium="tactile" emma:mode="ink">
                <msink:context xmlns:msink="http://schemas.microsoft.com/ink/2010/main" type="inkWord" rotatedBoundingBox="5995,7313 7140,7318 7135,8254 5991,8248"/>
              </emma:interpretation>
              <emma:one-of disjunction-type="recognition" id="oneOf26">
                <emma:interpretation id="interp130" emma:lang="en-US" emma:confidence="0.5">
                  <emma:literal>a,</emma:literal>
                </emma:interpretation>
                <emma:interpretation id="interp131" emma:lang="en-US" emma:confidence="0">
                  <emma:literal>a</emma:literal>
                </emma:interpretation>
                <emma:interpretation id="interp132" emma:lang="en-US" emma:confidence="0">
                  <emma:literal>an</emma:literal>
                </emma:interpretation>
                <emma:interpretation id="interp133" emma:lang="en-US" emma:confidence="0">
                  <emma:literal>at</emma:literal>
                </emma:interpretation>
                <emma:interpretation id="interp134" emma:lang="en-US" emma:confidence="0">
                  <emma:literal>as</emma:literal>
                </emma:interpretation>
              </emma:one-of>
            </emma:emma>
          </inkml:annotationXML>
          <inkml:trace contextRef="#ctx0" brushRef="#br1" timeOffset="72759.9917">6101 6832,'0'26,"0"-1,0 1,0-1,0 0,-25-25,25 26,0-1,0 1,0-1,0 0,0 1,0-1,0 1,0-1,0 0</inkml:trace>
          <inkml:trace contextRef="#ctx0" brushRef="#br1" timeOffset="72508.1711">5365 6451,'0'-25,"0"0,0-1,0 1,-26 25,26-26,-25 1,-1 25,26-25,-25 25,0 0,-1 0,1 0,-1 0,26 50,-25-50,0 26,-1 25,1-51,25 25,-26 0,1 1,25-1,0 1,-25-1,25 0,0 1,0-1,-26 1,26-1,0 0,0 1,0-1,51 1,-26-26,1 0,-1 0,1 0,-1 0,0-26,1 26,-1-25,1 25,-1-51,0 26,1-1,-26 1,0-1,25 1,-25 0,0-1,0 1,-51 25,51 25,0 1,0 24,51-50,-51 26,0-1,26 1,-26-1,25 0,0 1,-25-1,26-25,-26 26,25-26,1 0,-1 0,-25 25,25-25</inkml:trace>
        </inkml:traceGroup>
        <inkml:traceGroup>
          <inkml:annotationXML>
            <emma:emma xmlns:emma="http://www.w3.org/2003/04/emma" version="1.0">
              <emma:interpretation id="{59D9D3C3-3E1A-4C74-9036-8993B7B9C89F}" emma:medium="tactile" emma:mode="ink">
                <msink:context xmlns:msink="http://schemas.microsoft.com/ink/2010/main" type="inkWord" rotatedBoundingBox="8180,7157 9350,7163 9345,8051 8175,8046"/>
              </emma:interpretation>
              <emma:one-of disjunction-type="recognition" id="oneOf27">
                <emma:interpretation id="interp135" emma:lang="en-US" emma:confidence="0.5">
                  <emma:literal>37</emma:literal>
                </emma:interpretation>
                <emma:interpretation id="interp136" emma:lang="en-US" emma:confidence="0">
                  <emma:literal>B</emma:literal>
                </emma:interpretation>
                <emma:interpretation id="interp137" emma:lang="en-US" emma:confidence="0">
                  <emma:literal>33</emma:literal>
                </emma:interpretation>
                <emma:interpretation id="interp138" emma:lang="en-US" emma:confidence="0">
                  <emma:literal>BY</emma:literal>
                </emma:interpretation>
                <emma:interpretation id="interp139" emma:lang="en-US" emma:confidence="0">
                  <emma:literal>B]</emma:literal>
                </emma:interpretation>
              </emma:one-of>
            </emma:emma>
          </inkml:annotationXML>
          <inkml:trace contextRef="#ctx0" brushRef="#br1" timeOffset="74393.9394">7168 6375,'0'0,"-25"0,75 0,-50-25,26 25,-1 0,1-26,-1 26,0-25,1 25,-1 0,1 0,-1 0,0 0,1 0,-1 25,-25 1,0-1,0 26,0-26,0 1,0-1,0 1,-25-26,25 25,-51 0,26 1,-1-1,1-25,-1 26,1-26,25 25,-25-25,75 0,-24 0,-1 0,-25 25,26-25,-1 26,0-1,1 1,-1-1,1 0,-26 1,0-1,25 1,-25-1,0 0,-51-25,26 26,-26-26,26 0,-1 0,1 0,-1 0,1 0,0 0,-1 0,26-26,0 1,26 0</inkml:trace>
          <inkml:trace contextRef="#ctx0" brushRef="#br1" timeOffset="73779.8552">7219 6248,'0'26,"-26"-1,26 0,0 1,0-1,0 1,0 24,-25-24,25 25,0-26,0 26,0-26,-25 1,25 24,0-24,0-1,0 26,0-26,0 1,0-1,0 1,0-1,0 0,0-50</inkml:trace>
          <inkml:trace contextRef="#ctx0" brushRef="#br1" timeOffset="74903.8336">8057 6121,'0'26,"51"-26,0 50,-26-24,0-1,1 1,-1-1,-25 26,26-26,-1 26,-25-26,0 26,0 0,0-26,0 26,0-25,0 24,0-24,0 25,-51-26,51 26,-25-26,25 1,-51-1,51 0,-25-25,25 26,-26-26,26 25</inkml:trace>
        </inkml:traceGroup>
        <inkml:traceGroup>
          <inkml:annotationXML>
            <emma:emma xmlns:emma="http://www.w3.org/2003/04/emma" version="1.0">
              <emma:interpretation id="{219DBE9A-EAD9-4D22-9C85-E5789A0E952C}" emma:medium="tactile" emma:mode="ink">
                <msink:context xmlns:msink="http://schemas.microsoft.com/ink/2010/main" type="inkWord" rotatedBoundingBox="10085,7516 10415,7518 10413,7925 10083,7923"/>
              </emma:interpretation>
              <emma:one-of disjunction-type="recognition" id="oneOf28">
                <emma:interpretation id="interp140" emma:lang="en-US" emma:confidence="0.5">
                  <emma:literal>=</emma:literal>
                </emma:interpretation>
                <emma:interpretation id="interp141" emma:lang="en-US" emma:confidence="0">
                  <emma:literal>E</emma:literal>
                </emma:interpretation>
                <emma:interpretation id="interp142" emma:lang="en-US" emma:confidence="0">
                  <emma:literal>I</emma:literal>
                </emma:interpretation>
                <emma:interpretation id="interp143" emma:lang="en-US" emma:confidence="0">
                  <emma:literal>-</emma:literal>
                </emma:interpretation>
                <emma:interpretation id="interp144" emma:lang="en-US" emma:confidence="0">
                  <emma:literal>_</emma:literal>
                </emma:interpretation>
              </emma:one-of>
            </emma:emma>
          </inkml:annotationXML>
          <inkml:trace contextRef="#ctx0" brushRef="#br1" timeOffset="81419.7424">9048 6858,'25'0,"0"25,1-25,25 0,-26 0,0 0,1 0,-1 0,1 0,-1 0,0 0,1 0</inkml:trace>
          <inkml:trace contextRef="#ctx0" brushRef="#br1" timeOffset="81147.4702">9073 6477,'25'0,"1"0,-1 0,1 0,-1 0,0 0,1 0,-1 0,1 0,-1 0,0 0,1 0</inkml:trace>
        </inkml:traceGroup>
        <inkml:traceGroup>
          <inkml:annotationXML>
            <emma:emma xmlns:emma="http://www.w3.org/2003/04/emma" version="1.0">
              <emma:interpretation id="{513396F0-1E7F-4FF8-9DA5-2590CA7461A6}" emma:medium="tactile" emma:mode="ink">
                <msink:context xmlns:msink="http://schemas.microsoft.com/ink/2010/main" type="inkWord" rotatedBoundingBox="11889,7110 14027,7120 14020,8407 11883,8397"/>
              </emma:interpretation>
              <emma:one-of disjunction-type="recognition" id="oneOf29">
                <emma:interpretation id="interp145" emma:lang="en-US" emma:confidence="0.5">
                  <emma:literal>(91,</emma:literal>
                </emma:interpretation>
                <emma:interpretation id="interp146" emma:lang="en-US" emma:confidence="0">
                  <emma:literal>191,</emma:literal>
                </emma:interpretation>
                <emma:interpretation id="interp147" emma:lang="en-US" emma:confidence="0">
                  <emma:literal>(9,</emma:literal>
                </emma:interpretation>
                <emma:interpretation id="interp148" emma:lang="en-US" emma:confidence="0">
                  <emma:literal>19,</emma:literal>
                </emma:interpretation>
                <emma:interpretation id="interp149" emma:lang="en-US" emma:confidence="0">
                  <emma:literal>(91.</emma:literal>
                </emma:interpretation>
              </emma:one-of>
            </emma:emma>
          </inkml:annotationXML>
          <inkml:trace contextRef="#ctx0" brushRef="#br1" timeOffset="91064.7996">10953 6096,'25'-26,"-50"52,50-26,-50 51,25-26,0 0,-51 1,51 25,-26-26,26 26,0 0,0-1,0 1,-25 0,25 0,0 0,0-1,0 1,0 0,0 0,25-26,-25 26,0-26,51 1,-51-1,26 1,-26-1,50 0,-24-25,-1 26,1-26,-1 0,0 0,1 0</inkml:trace>
          <inkml:trace contextRef="#ctx0" brushRef="#br1" timeOffset="91724.1777">12045 6248,'0'0,"0"-25,0-1,0 1,-26 25,26-25,-50-1,24 26,26-25,-25 25,-1 0,1 0,0 0,-1 0,1 25,-1-25,1 51,0-51,-1 25,1 1,25-1,-26 1,1-1,0 0,25 1,-26-1,26 1,0-1,-25 0,25 1,0-1,51-25,-1 0,-24 0,-1 0,1-25,-1 25,0-51,26 51,-25-25,-1 25,-25-26,25 1,-25-1,26 26,-26-25,0 50,0 26,0-25,0 24,0-24,0-1,-26 51,26-25,0-25,0 24,0-24,0-1,0 1,0-1,0 0,0 26,0-25,0-1,26 0,-1 1,1-26,-1 0,0 0,1 0,-1 0,1 0,-1-26,0 26,-25-25,26 25,-1-25</inkml:trace>
          <inkml:trace contextRef="#ctx0" brushRef="#br1" timeOffset="92003.3401">12502 6756,'0'51,"0"-26,0 1,0-1,0 1,0-1,0 0,0 1,0-1,25 1,-25-1,0 0,0 1,0-1</inkml:trace>
          <inkml:trace contextRef="#ctx0" brushRef="#br1" timeOffset="92231.73">12985 7061,'0'25,"0"1,0-1,0 1,0-1,0 0,0 1,0-1,0 1,0-1,0 0,0 1,-26-26,-25 0</inkml:trace>
        </inkml:traceGroup>
        <inkml:traceGroup>
          <inkml:annotationXML>
            <emma:emma xmlns:emma="http://www.w3.org/2003/04/emma" version="1.0">
              <emma:interpretation id="{00D7F140-1840-4272-B7C8-5817C70B9F88}" emma:medium="tactile" emma:mode="ink">
                <msink:context xmlns:msink="http://schemas.microsoft.com/ink/2010/main" type="inkWord" rotatedBoundingBox="14633,7102 17403,7115 17398,8254 14628,8241"/>
              </emma:interpretation>
              <emma:one-of disjunction-type="recognition" id="oneOf30">
                <emma:interpretation id="interp150" emma:lang="en-US" emma:confidence="0.5">
                  <emma:literal>AB),</emma:literal>
                </emma:interpretation>
                <emma:interpretation id="interp151" emma:lang="en-US" emma:confidence="0.5">
                  <emma:literal>H 3),</emma:literal>
                </emma:interpretation>
                <emma:interpretation id="interp152" emma:lang="en-US" emma:confidence="0">
                  <emma:literal>AB,</emma:literal>
                </emma:interpretation>
                <emma:interpretation id="interp153" emma:lang="en-US" emma:confidence="0">
                  <emma:literal>ABI,</emma:literal>
                </emma:interpretation>
                <emma:interpretation id="interp154" emma:lang="en-US" emma:confidence="0">
                  <emma:literal>H 32),</emma:literal>
                </emma:interpretation>
              </emma:one-of>
            </emma:emma>
          </inkml:annotationXML>
          <inkml:trace contextRef="#ctx0" brushRef="#br1" timeOffset="94003.4177">13747 6274,'0'-26,"0"1,0-1,0 77,0-25,0-1,0 0,0 1,0-1,0 1,-26 24,26-24,0-1,-25 26,25-26,-26 1,26-1,-25 26,25-26,0 1,-25-1,25 1,0-1,-26 0,26 1</inkml:trace>
          <inkml:trace contextRef="#ctx0" brushRef="#br1" timeOffset="94640.6756">13721 6629,'26'0,"-1"0,0 0,1 0,-1 0,1 0,-1 0,0 0,1 0,-1 0,1 0,-1-25,0 25,1 0</inkml:trace>
          <inkml:trace contextRef="#ctx0" brushRef="#br1" timeOffset="94323.9971">13848 6197,'26'0,"-26"26,50 25,-50-26,0 0,0 26,26-25,-26 24,25-24,1 25,-26-26,0 0,25 26,-25-25,0-1,25 0,-25 1,0-1,26 1,-26-1,0 0,25 1,-25-1</inkml:trace>
          <inkml:trace contextRef="#ctx0" brushRef="#br1" timeOffset="96039.3821">14509 6197,'0'0,"0"-25,0 0,0-1,50 26,-24-25,25 25,-26 0,0 0,1 0,-1 0,26 0,-26 51,1-51,-1 0,-25 25,26-25,-26 25,0 1,0-1,0 1,0-1,0 0,0 1,-26-26,26 25,-25 1,25-1,-26-25,26 25,-50 1,24-26,26 25,-25-25,50 0,1 0,24 0,1 0,-25 0,-1 26,0-1,1 0,-26 1,25-26,-25 25,0 1,0-1,-51-25,51 25,-50-25,50 26,-51-26,25 0,1 0,0 0,-1 0,1 0,-1 0,1 0,25-26,0 1,0 0</inkml:trace>
          <inkml:trace contextRef="#ctx0" brushRef="#br1" timeOffset="95543.1772">14559 6172,'-25'-25,"25"-1,0 77,0-26,0 1,0-1,0 1,25 24,-25-24,0 25,0-26,0 26,0-26,0 1,0 24,0-24,-25-1,25 1,0-1,0 0,0 1,-25-26,25 25</inkml:trace>
          <inkml:trace contextRef="#ctx0" brushRef="#br1" timeOffset="96415.8014">15398 6070,'25'0,"-25"26,25-26,-25 25,26-25,-1 51,1-26,-26 1,25-1,0 26,1-26,-26 26,25 0,-25 0,0 0,0-1,0 1,0 0,0 0,-51 0,51-1,-50 1,24-25,-25 24,1-24,-1-1</inkml:trace>
          <inkml:trace contextRef="#ctx0" brushRef="#br2" timeOffset="181964.1761">16363 6934,'0'25,"0"1,0 25,-26-26,26 0,-25 1,25-1,-25-25,25 26,0-1,-26-25,1 25</inkml:trace>
        </inkml:traceGroup>
      </inkml:traceGroup>
    </inkml:traceGroup>
    <inkml:traceGroup>
      <inkml:annotationXML>
        <emma:emma xmlns:emma="http://www.w3.org/2003/04/emma" version="1.0">
          <emma:interpretation id="{CB45B88B-5B53-42FB-86E1-1AC26370D4DE}" emma:medium="tactile" emma:mode="ink">
            <msink:context xmlns:msink="http://schemas.microsoft.com/ink/2010/main" type="paragraph" rotatedBoundingBox="989,9931 17652,9921 17653,11599 990,116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DB1319-8AF0-49D1-9F0F-968CE33A30B6}" emma:medium="tactile" emma:mode="ink">
              <msink:context xmlns:msink="http://schemas.microsoft.com/ink/2010/main" type="line" rotatedBoundingBox="989,9931 17652,9921 17653,11599 990,11609"/>
            </emma:interpretation>
          </emma:emma>
        </inkml:annotationXML>
        <inkml:traceGroup>
          <inkml:annotationXML>
            <emma:emma xmlns:emma="http://www.w3.org/2003/04/emma" version="1.0">
              <emma:interpretation id="{C2D18436-1360-4FF6-B245-BEBE548E4729}" emma:medium="tactile" emma:mode="ink">
                <msink:context xmlns:msink="http://schemas.microsoft.com/ink/2010/main" type="inkWord" rotatedBoundingBox="989,9931 1701,9930 1702,10870 990,10871"/>
              </emma:interpretation>
              <emma:one-of disjunction-type="recognition" id="oneOf31">
                <emma:interpretation id="interp155" emma:lang="en-US" emma:confidence="0.5">
                  <emma:literal>o</emma:literal>
                </emma:interpretation>
                <emma:interpretation id="interp156" emma:lang="en-US" emma:confidence="0">
                  <emma:literal>G</emma:literal>
                </emma:interpretation>
                <emma:interpretation id="interp157" emma:lang="en-US" emma:confidence="0">
                  <emma:literal>@</emma:literal>
                </emma:interpretation>
                <emma:interpretation id="interp158" emma:lang="en-US" emma:confidence="0">
                  <emma:literal>O</emma:literal>
                </emma:interpretation>
                <emma:interpretation id="interp159" emma:lang="en-US" emma:confidence="0">
                  <emma:literal>8</emma:literal>
                </emma:interpretation>
              </emma:one-of>
            </emma:emma>
          </inkml:annotationXML>
          <inkml:trace contextRef="#ctx0" brushRef="#br1" timeOffset="188400.4945">234 9322,'25'0,"-25"-26,0 1,0-1,-25 26,-26 0,26 0,-1 0,1 26,-1-26,26 51,-25-51,25 50,-25-24,-1-1,26 1,-25-1,25 0,0 26,-26-25,26-1,0 0,0 1,0-1,0 1,0-1,51 0,-51 1,51-26,-51 25,51-25,-26 26,1-26,-1 0,0 0,26 0,-25 0,-1-26,0 26,1-51,-1 51,-25-25,26 25,-1-25,-25-1,0 1,0-1,0 1,-25 25,25-25,-51-1,51 1,-26-1,1 1,25 0,-25 25,-1-26,1 1,-1-1,26 1,-25 25,25-25,0-1,-25 1,25-1,0 1,0 0,0-1,0 1,0-1,50 26,-50-25,26 0,-26-1,25 26,-25-25,26 25,-26-26,25 26,0-25,1 25,-1-25,1 25,-1-26,0 26,1 0,-1 0,1-25,-1 25,0 0,1 0,-1 0,1 0</inkml:trace>
        </inkml:traceGroup>
        <inkml:traceGroup>
          <inkml:annotationXML>
            <emma:emma xmlns:emma="http://www.w3.org/2003/04/emma" version="1.0">
              <emma:interpretation id="{C2BE8022-14D0-400C-ACD4-1C6FE8E52927}" emma:medium="tactile" emma:mode="ink">
                <msink:context xmlns:msink="http://schemas.microsoft.com/ink/2010/main" type="inkWord" rotatedBoundingBox="2496,11244 2537,9974 2835,9984 2793,11254"/>
              </emma:interpretation>
              <emma:one-of disjunction-type="recognition" id="oneOf32">
                <emma:interpretation id="interp160" emma:lang="en-US" emma:confidence="0.5">
                  <emma:literal>(91,</emma:literal>
                </emma:interpretation>
                <emma:interpretation id="interp161" emma:lang="en-US" emma:confidence="0">
                  <emma:literal>191,</emma:literal>
                </emma:interpretation>
                <emma:interpretation id="interp162" emma:lang="en-US" emma:confidence="0">
                  <emma:literal>(9,</emma:literal>
                </emma:interpretation>
                <emma:interpretation id="interp163" emma:lang="en-US" emma:confidence="0">
                  <emma:literal>19,</emma:literal>
                </emma:interpretation>
                <emma:interpretation id="interp164" emma:lang="en-US" emma:confidence="0">
                  <emma:literal>(911,</emma:literal>
                </emma:interpretation>
              </emma:one-of>
            </emma:emma>
          </inkml:annotationXML>
          <inkml:trace contextRef="#ctx0" brushRef="#br1" timeOffset="188784.4539">1732 8966,'0'-25,"-25"25,0 50,-1 1,26 0,-25-26,-1 26,1 0,25 0,-25 25,-1-25,1 25,25-25,0 25,-26-25,26 25,0-25,0 0,0-1,0 1,51 0,-51 0,26-26,-26 26,50-26,-24 1,-1-1,1 1,-1-26,0 0,1 0</inkml:trace>
        </inkml:traceGroup>
        <inkml:traceGroup>
          <inkml:annotationXML>
            <emma:emma xmlns:emma="http://www.w3.org/2003/04/emma" version="1.0">
              <emma:interpretation id="{CB61F84F-C5EF-4584-A358-C2FE60068FDF}" emma:medium="tactile" emma:mode="ink">
                <msink:context xmlns:msink="http://schemas.microsoft.com/ink/2010/main" type="inkWord" rotatedBoundingBox="3301,10210 4444,10209 4445,11251 3302,11252"/>
              </emma:interpretation>
            </emma:emma>
          </inkml:annotationXML>
          <inkml:trace contextRef="#ctx0" brushRef="#br1" timeOffset="189559.4101">2901 9322,'0'-26,"-26"26,26-25,-25 25,25-26,-51 26,26 0,25-25,-26 25,1 0,25-25,-25 25,-1 0,1 0,25-26,-26 26,1 0,0 0,-1 0,1 51,-1-26,1-25,0 51,-1-51,1 26,-1-1,1 0,25 1,-25-1,-1 1,26-1,0 0,-25-25,25 26,0-1,51-25,-1 0,1 0,-25 0,-1-25,0 25,26-51,-25 51,-1-25,0 25,1-51,-1 51,1-26,-1 1,-25 0,25 25,-25-26,26 26,-26-25,0 76,-26-1,26-24,0-1,0 1,-25-1,25 0,0 1,0 25,0-26,0 0,0 1,0-1,0 26,0-26,0 1,0-1,25 1,-25-1,0 0,26 1,-26-1,0 1,0-1,25-25,-25 25,26-25,-1 26,0-26,1 0,-1 0,1 0,-26-26,25 26,0 0,1-50,-1 50,1 0,-1 0,0-26</inkml:trace>
          <inkml:trace contextRef="#ctx0" brushRef="#br1" timeOffset="189823.8688">3383 9830,'0'-26,"0"52,26-52,-26 52,0 24,0 1,0-25,0-1,0 0,0 1,0-1,0 1,0-1,0 0,0 1,0-1,0 1</inkml:trace>
        </inkml:traceGroup>
        <inkml:traceGroup>
          <inkml:annotationXML>
            <emma:emma xmlns:emma="http://www.w3.org/2003/04/emma" version="1.0">
              <emma:interpretation id="{5C017111-CAD0-457B-AA30-D0C20E4117E2}" emma:medium="tactile" emma:mode="ink">
                <msink:context xmlns:msink="http://schemas.microsoft.com/ink/2010/main" type="inkWord" rotatedBoundingBox="4901,11252 5029,11252 5029,11606 4902,11607"/>
              </emma:interpretation>
            </emma:emma>
          </inkml:annotationXML>
          <inkml:trace contextRef="#ctx0" brushRef="#br1" timeOffset="190068.5545">3993 10211,'0'25,"0"26,0-26,0 1,0 24,0-24,0-1,-51 1,51-1,0 0,-25 1,-1-1,1-25</inkml:trace>
        </inkml:traceGroup>
        <inkml:traceGroup>
          <inkml:annotationXML>
            <emma:emma xmlns:emma="http://www.w3.org/2003/04/emma" version="1.0">
              <emma:interpretation id="{F645D695-68DA-4957-A659-5E0A8C79CD4A}" emma:medium="tactile" emma:mode="ink">
                <msink:context xmlns:msink="http://schemas.microsoft.com/ink/2010/main" type="inkWord" rotatedBoundingBox="5917,10185 6933,10184 6934,11276 5918,11277"/>
              </emma:interpretation>
              <emma:one-of disjunction-type="recognition" id="oneOf33">
                <emma:interpretation id="interp165" emma:lang="en-US" emma:confidence="0.5">
                  <emma:literal>b,</emma:literal>
                </emma:interpretation>
                <emma:interpretation id="interp166" emma:lang="en-US" emma:confidence="0">
                  <emma:literal>b</emma:literal>
                </emma:interpretation>
                <emma:interpretation id="interp167" emma:lang="en-US" emma:confidence="0">
                  <emma:literal>by</emma:literal>
                </emma:interpretation>
                <emma:interpretation id="interp168" emma:lang="en-US" emma:confidence="0">
                  <emma:literal>be</emma:literal>
                </emma:interpretation>
                <emma:interpretation id="interp169" emma:lang="en-US" emma:confidence="0">
                  <emma:literal>be,</emma:literal>
                </emma:interpretation>
              </emma:one-of>
            </emma:emma>
          </inkml:annotationXML>
          <inkml:trace contextRef="#ctx0" brushRef="#br1" timeOffset="191671.876">4958 9195,'0'-26,"0"1,0 76,0-26,0 0,0 26,0-25,0-1,0 26,0-26,-51 26,51 0,0-26,0 1,0-1,0 26,0-26,0 1,-25-1,25 0,0 1,0-1,0-76,0 26,25 25,-25-25,26-26,-1 25,-25 1,26 0,-1 25,0-26,1 1,-1 25,26-26,-26 26,1 0,-1 0,1 0,-1 0,0 51,1-25,-1 24,-25-24,0-1,0 1,0-1,0 0,-51 1,51-1,-50-25,24 26,1-1,-1-25,1 25,0-25,-26 0,25 0,1 26,0-26,-1 0,1 0,25-51,0 26,0-1,51 26,-51-25</inkml:trace>
          <inkml:trace contextRef="#ctx0" brushRef="#br1" timeOffset="191935.9693">5847 9753,'0'0,"26"0,-1 0,-25 51,0-25,0 24,-51-24,51-1,-25 26,25-26,-51 26,51-25,-25-1,25 0,-26 1,26-1,0 1,0-1,-25-25</inkml:trace>
        </inkml:traceGroup>
        <inkml:traceGroup>
          <inkml:annotationXML>
            <emma:emma xmlns:emma="http://www.w3.org/2003/04/emma" version="1.0">
              <emma:interpretation id="{6CEE6BE1-8089-4415-A790-D05697C5103E}" emma:medium="tactile" emma:mode="ink">
                <msink:context xmlns:msink="http://schemas.microsoft.com/ink/2010/main" type="inkWord" rotatedBoundingBox="7579,10813 7866,10172 8281,10358 7994,10999"/>
              </emma:interpretation>
              <emma:one-of disjunction-type="recognition" id="oneOf34">
                <emma:interpretation id="interp170" emma:lang="en-US" emma:confidence="0.5">
                  <emma:literal>A)</emma:literal>
                </emma:interpretation>
                <emma:interpretation id="interp171" emma:lang="en-US" emma:confidence="0">
                  <emma:literal>A</emma:literal>
                </emma:interpretation>
                <emma:interpretation id="interp172" emma:lang="en-US" emma:confidence="0">
                  <emma:literal>AT</emma:literal>
                </emma:interpretation>
                <emma:interpretation id="interp173" emma:lang="en-US" emma:confidence="0">
                  <emma:literal>A}</emma:literal>
                </emma:interpretation>
                <emma:interpretation id="interp174" emma:lang="en-US" emma:confidence="0">
                  <emma:literal>An)</emma:literal>
                </emma:interpretation>
              </emma:one-of>
            </emma:emma>
          </inkml:annotationXML>
          <inkml:trace contextRef="#ctx0" brushRef="#br1" timeOffset="192480.7941">6914 9195,'0'0,"0"-26,0 52,-25-26,25 25,-26 26,26-26,-51 1,51 24,-25-24,0-1,-1 26,26-26,-25 1,-1-1,1 26,0-26,25 1,-26-1,26 1,-25-26,25 25,0 0,-26-25,26 26</inkml:trace>
          <inkml:trace contextRef="#ctx0" brushRef="#br1" timeOffset="192900.8729">6609 9677,'0'0,"0"-25,0-1,26 26,24 0,-50-25,51 25,-25 0,24 0,-24 0,25-25,-26 25</inkml:trace>
          <inkml:trace contextRef="#ctx0" brushRef="#br1" timeOffset="192716.9321">6863 9271,'0'-26,"26"77,-26-25,50-1,-50 0,26 26,-26-25,0-1,0 26,25-26,1 1,-26 24,0-24,0-1,0 1,0-1,0 0,0 1,0-1,0 1,-26-1</inkml:trace>
        </inkml:traceGroup>
        <inkml:traceGroup>
          <inkml:annotationXML>
            <emma:emma xmlns:emma="http://www.w3.org/2003/04/emma" version="1.0">
              <emma:interpretation id="{CF0B479B-2D12-4F90-82A7-C2FBA78C9449}" emma:medium="tactile" emma:mode="ink">
                <msink:context xmlns:msink="http://schemas.microsoft.com/ink/2010/main" type="inkWord" rotatedBoundingBox="8686,10159 8940,10158 8941,11073 8686,11074"/>
              </emma:interpretation>
            </emma:emma>
          </inkml:annotationXML>
          <inkml:trace contextRef="#ctx0" brushRef="#br1" timeOffset="193256.9048">7701 9118,'26'0,"-1"0,1 0,-1 26,0 25,1-26,-26 0,25 1,1 25,-26-1,0-24,0 25,0-1,0 1,0 25,0-25,-26 0,26 25,-76-25,51 0,-26 0,25-1,-24-24</inkml:trace>
        </inkml:traceGroup>
        <inkml:traceGroup>
          <inkml:annotationXML>
            <emma:emma xmlns:emma="http://www.w3.org/2003/04/emma" version="1.0">
              <emma:interpretation id="{459F6A7E-66E5-449A-AEC0-A642E21725A8}" emma:medium="tactile" emma:mode="ink">
                <msink:context xmlns:msink="http://schemas.microsoft.com/ink/2010/main" type="inkWord" rotatedBoundingBox="9752,10464 10286,10463 10287,10783 9753,10784"/>
              </emma:interpretation>
              <emma:one-of disjunction-type="recognition" id="oneOf35">
                <emma:interpretation id="interp175" emma:lang="en-US" emma:confidence="0.5">
                  <emma:literal>=</emma:literal>
                </emma:interpretation>
                <emma:interpretation id="interp176" emma:lang="en-US" emma:confidence="0">
                  <emma:literal>E</emma:literal>
                </emma:interpretation>
                <emma:interpretation id="interp177" emma:lang="en-US" emma:confidence="0">
                  <emma:literal>_</emma:literal>
                </emma:interpretation>
                <emma:interpretation id="interp178" emma:lang="en-US" emma:confidence="0">
                  <emma:literal>.</emma:literal>
                </emma:interpretation>
                <emma:interpretation id="interp179" emma:lang="en-US" emma:confidence="0">
                  <emma:literal>,</emma:literal>
                </emma:interpretation>
              </emma:one-of>
            </emma:emma>
          </inkml:annotationXML>
          <inkml:trace contextRef="#ctx0" brushRef="#br1" timeOffset="198352.9186">8717 9728,'0'0,"26"0,25 0,-1 0,1 0,-25 0,-1 0,0 0,26 0,-25 0,-1 0,26 0,-26 0,1 0,-1 0,0 0,1 0</inkml:trace>
          <inkml:trace contextRef="#ctx0" brushRef="#br1" timeOffset="198131.5737">8819 9423,'25'0,"1"0,-1 0,1 0,-1 0,0 0,1 0,-1 0,1 0,-1 0</inkml:trace>
        </inkml:traceGroup>
        <inkml:traceGroup>
          <inkml:annotationXML>
            <emma:emma xmlns:emma="http://www.w3.org/2003/04/emma" version="1.0">
              <emma:interpretation id="{9BF1EBD0-A91F-4FEA-A415-466ADE47CB87}" emma:medium="tactile" emma:mode="ink">
                <msink:context xmlns:msink="http://schemas.microsoft.com/ink/2010/main" type="inkWord" rotatedBoundingBox="10930,11140 11117,9977 11540,10045 11352,11209"/>
              </emma:interpretation>
              <emma:one-of disjunction-type="recognition" id="oneOf36">
                <emma:interpretation id="interp180" emma:lang="en-US" emma:confidence="0.5">
                  <emma:literal>(91,</emma:literal>
                </emma:interpretation>
                <emma:interpretation id="interp181" emma:lang="en-US" emma:confidence="0">
                  <emma:literal>(9,</emma:literal>
                </emma:interpretation>
                <emma:interpretation id="interp182" emma:lang="en-US" emma:confidence="0">
                  <emma:literal>(91;</emma:literal>
                </emma:interpretation>
                <emma:interpretation id="interp183" emma:lang="en-US" emma:confidence="0">
                  <emma:literal>191,</emma:literal>
                </emma:interpretation>
                <emma:interpretation id="interp184" emma:lang="en-US" emma:confidence="0">
                  <emma:literal>(911,</emma:literal>
                </emma:interpretation>
              </emma:one-of>
            </emma:emma>
          </inkml:annotationXML>
          <inkml:trace contextRef="#ctx0" brushRef="#br1" timeOffset="198815.7357">10419 8991,'-25'0,"-1"0,1 0,0 51,-26-51,25 51,1 0,-26-26,26 26,-26 0,26 25,-1-25,1 25,-1-25,26 0,0 25,0-25,0 25,0-25,26-1,-26 1,51 0,-26 0,26 0,-26-26,26 0,0 1,0-26</inkml:trace>
        </inkml:traceGroup>
        <inkml:traceGroup>
          <inkml:annotationXML>
            <emma:emma xmlns:emma="http://www.w3.org/2003/04/emma" version="1.0">
              <emma:interpretation id="{C80D6B51-D556-4602-BFD0-141EAFFD3CEE}" emma:medium="tactile" emma:mode="ink">
                <msink:context xmlns:msink="http://schemas.microsoft.com/ink/2010/main" type="inkWord" rotatedBoundingBox="11937,10185 13435,10184 13436,11403 11938,11404"/>
              </emma:interpretation>
            </emma:emma>
          </inkml:annotationXML>
          <inkml:trace contextRef="#ctx0" brushRef="#br1" timeOffset="200687.4739">11308 9245,'0'-25,"26"25,-26-25,-51-1,25 26,26-25,-25 25,-26 0,26 0,-1 0,1 0,0 0,-1 25,1 1,-1-1,1 26,0-51,25 25,-26 1,26-1,-25-25,25 25,0 1,25-26,26 0,0-26,-26 26,26-25,-26 25,1-25,-1 25,1-51,-1 51,0-26,1 26,-26-25,25 25,-25-25,0-1,-25 26,25 51,-26-26,26 26,-25-25,25-1,0 0,0 1,0-1,0 1,-25 24,25-24,0-1,0 1,0-1,0 0,0 1,0-1,0 1,0-1,25-25,-25 25,25-25,1 0,-1 0,1 0,-1 0,-25-25,25 25,1-25,-1 25,1-26,-1 26</inkml:trace>
          <inkml:trace contextRef="#ctx0" brushRef="#br1" timeOffset="201160.8753">11918 9652,'0'-26,"0"1,0 50,0 1,0 25,0-26,0 0,-51 1,51-1,0 1,0-1,0 0,0 26,0-25,0-1,0 0,0 1,-25-1,25 1,25-26</inkml:trace>
          <inkml:trace contextRef="#ctx0" brushRef="#br1" timeOffset="202393.5274">12400 10109,'0'0,"0"51,0-26,-25 1,25-1,0 0,0 1,-25-1,-1-25,26 26,0-1,0-50</inkml:trace>
        </inkml:traceGroup>
        <inkml:traceGroup>
          <inkml:annotationXML>
            <emma:emma xmlns:emma="http://www.w3.org/2003/04/emma" version="1.0">
              <emma:interpretation id="{F4B282D5-06B5-4751-830B-E15AD97F20E8}" emma:medium="tactile" emma:mode="ink">
                <msink:context xmlns:msink="http://schemas.microsoft.com/ink/2010/main" type="inkWord" rotatedBoundingBox="14147,10236 16356,10234 16357,11403 14148,11405"/>
              </emma:interpretation>
              <emma:one-of disjunction-type="recognition" id="oneOf37">
                <emma:interpretation id="interp185" emma:lang="en-US" emma:confidence="0.5">
                  <emma:literal>3 A),</emma:literal>
                </emma:interpretation>
                <emma:interpretation id="interp186" emma:lang="en-US" emma:confidence="0">
                  <emma:literal>BA),</emma:literal>
                </emma:interpretation>
                <emma:interpretation id="interp187" emma:lang="en-US" emma:confidence="0">
                  <emma:literal>34 A),</emma:literal>
                </emma:interpretation>
                <emma:interpretation id="interp188" emma:lang="en-US" emma:confidence="0">
                  <emma:literal>39 A),</emma:literal>
                </emma:interpretation>
                <emma:interpretation id="interp189" emma:lang="en-US" emma:confidence="0">
                  <emma:literal>37 A),</emma:literal>
                </emma:interpretation>
              </emma:one-of>
            </emma:emma>
          </inkml:annotationXML>
          <inkml:trace contextRef="#ctx0" brushRef="#br1" timeOffset="203651.8548">13112 9271,'0'-26,"0"52,0-77,25 51,-25-25,76 25,-50 0,24 0,-24 0,25 0,-26 0,26 0,-26 25,1-25,-1 51,0-51,1 25,-1 1,-25-1,0 0,0 1,-51-1,51 1,-50-26,50 25,-51-25,25 25,1-25,0 26,-1-26,1 0,76 0,-1 0,-24 0,-1 0,1 25,-1-25,0 26,1-26,-1 25,1-25,-26 51,25-51,-25 25,0 1,0-1,-51 0,0 1,1-1,24-25,1 0,-1 0,1 26,0-26,-1 0,1 0,-1 0,26-51,0 25</inkml:trace>
          <inkml:trace contextRef="#ctx0" brushRef="#br1" timeOffset="203207.9007">13112 9271,'0'0,"25"0,0-26,-25 77,0-25,0-1,0 0,0 1,0-1,0 26,0-26,0 1,0-1,0 1,0-1,0 0,-25 1,25-1,0 1,0-1,-25-25,25 25,0 1</inkml:trace>
          <inkml:trace contextRef="#ctx0" brushRef="#br1" timeOffset="204040.3279">14178 9245,'26'0,"-26"26,0-1,0 26,-51 0,51-26,-25 1,25 24,-26-24,26-1,-51 26,26-26,25 1,-25-1,-1 26,26-26,-25 1,-1-1,26 1,0-1,0-76</inkml:trace>
          <inkml:trace contextRef="#ctx0" brushRef="#br1" timeOffset="204429.3209">14026 9753,'0'0,"-25"-25,25 0,0-1,50 1,1 25,-25-26,24 26,-24 0,25-25,-26 25,26 0,0 0,-26-25</inkml:trace>
          <inkml:trace contextRef="#ctx0" brushRef="#br1" timeOffset="204255.7833">14229 9271,'0'-26,"26"26,-1 0,-25 51,25-25,-25-1,0 0,26 1,-26-1,25 26,-25-26,26 1,-26-1,0 1,25-1,-25 0,0 1,0-1,0 1,0-1,0 0</inkml:trace>
          <inkml:trace contextRef="#ctx0" brushRef="#br1" timeOffset="204709.8853">14890 9245,'0'0,"25"0,0 0,-25 26,26-26,-26 51,25-26,-25 0,26 1,-26-1,25 26,-25-26,0 26,0 0,0 0,0-26,0 26,-25 0,25 0,-51-26,25 26,-24 0,24-1,-25-24,1-1</inkml:trace>
          <inkml:trace contextRef="#ctx0" brushRef="#br2" timeOffset="223619.9583">15271 10160,'25'0,"0"0,-50 0,25 25,0 1,-25-26,25 25,-26-25,26 25,-25-25,25 26,-26-1,1 1,0-26,25 25,-26-25</inkml:trace>
        </inkml:traceGroup>
        <inkml:traceGroup>
          <inkml:annotationXML>
            <emma:emma xmlns:emma="http://www.w3.org/2003/04/emma" version="1.0">
              <emma:interpretation id="{ECA88CF2-2381-4F7E-8850-C57FE3CFEF4A}" emma:medium="tactile" emma:mode="ink">
                <msink:context xmlns:msink="http://schemas.microsoft.com/ink/2010/main" type="inkWord" rotatedBoundingBox="17271,10134 17652,10133 17653,10997 17272,10998"/>
              </emma:interpretation>
              <emma:one-of disjunction-type="recognition" id="oneOf38">
                <emma:interpretation id="interp190" emma:lang="en-US" emma:confidence="0.5">
                  <emma:literal>?</emma:literal>
                </emma:interpretation>
                <emma:interpretation id="interp191" emma:lang="en-US" emma:confidence="0">
                  <emma:literal>&amp;</emma:literal>
                </emma:interpretation>
                <emma:interpretation id="interp192" emma:lang="en-US" emma:confidence="0">
                  <emma:literal>p</emma:literal>
                </emma:interpretation>
                <emma:interpretation id="interp193" emma:lang="en-US" emma:confidence="0">
                  <emma:literal>%</emma:literal>
                </emma:interpretation>
                <emma:interpretation id="interp194" emma:lang="en-US" emma:confidence="0">
                  <emma:literal>3</emma:literal>
                </emma:interpretation>
              </emma:one-of>
            </emma:emma>
          </inkml:annotationXML>
          <inkml:trace contextRef="#ctx0" brushRef="#br2" timeOffset="237362.9646">16261 9931,'26'0,"-1"0,-25 26,0-52</inkml:trace>
          <inkml:trace contextRef="#ctx0" brushRef="#br2" timeOffset="236824.4058">16337 9220,'-25'0,"25"-51,-25 51,25-25,25 25,0 0,-25-26,26 26,-1 0,1 0,-1-25,0 25,1 0,-1 0,1 0,-1 0,0 0,1 0,-26 25,0 1,0-1,0 1,0-1,0 0,-26-25,26 26,-25-26,25 25,-25-25,-1 26,1-26,-1 0,1 0,0 0,25 25,-26-25,1 0,-1 0,1 0,0 0,-1 0,26 51,0-26,0 1,0-1,0 0,0 1,0-1,0 1,0-1,-25 0,25 1</inkml:trace>
        </inkml:traceGroup>
      </inkml:traceGroup>
    </inkml:traceGroup>
    <inkml:traceGroup>
      <inkml:annotationXML>
        <emma:emma xmlns:emma="http://www.w3.org/2003/04/emma" version="1.0">
          <emma:interpretation id="{5CA2A4A5-0ACA-4EFE-A8D0-85B199A5F2C3}" emma:medium="tactile" emma:mode="ink">
            <msink:context xmlns:msink="http://schemas.microsoft.com/ink/2010/main" type="paragraph" rotatedBoundingBox="336,11670 18523,12027 18488,13841 301,134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5A0F6A-5986-4D9E-86B5-8CCE47684EF9}" emma:medium="tactile" emma:mode="ink">
              <msink:context xmlns:msink="http://schemas.microsoft.com/ink/2010/main" type="line" rotatedBoundingBox="336,11670 18523,12027 18488,13841 301,13484"/>
            </emma:interpretation>
          </emma:emma>
        </inkml:annotationXML>
        <inkml:traceGroup>
          <inkml:annotationXML>
            <emma:emma xmlns:emma="http://www.w3.org/2003/04/emma" version="1.0">
              <emma:interpretation id="{7C6D63E3-3369-4D21-8C2C-9839F6BA5EF1}" emma:medium="tactile" emma:mode="ink">
                <msink:context xmlns:msink="http://schemas.microsoft.com/ink/2010/main" type="inkWord" rotatedBoundingBox="-53,12922 1650,11480 2222,12155 517,13597"/>
              </emma:interpretation>
              <emma:one-of disjunction-type="recognition" id="oneOf39">
                <emma:interpretation id="interp195" emma:lang="en-US" emma:confidence="0.5">
                  <emma:literal>8191,</emma:literal>
                </emma:interpretation>
                <emma:interpretation id="interp196" emma:lang="en-US" emma:confidence="0">
                  <emma:literal>819,</emma:literal>
                </emma:interpretation>
                <emma:interpretation id="interp197" emma:lang="en-US" emma:confidence="0">
                  <emma:literal>8199,</emma:literal>
                </emma:interpretation>
                <emma:interpretation id="interp198" emma:lang="en-US" emma:confidence="0">
                  <emma:literal>819%,</emma:literal>
                </emma:interpretation>
                <emma:interpretation id="interp199" emma:lang="en-US" emma:confidence="0">
                  <emma:literal>81191,</emma:literal>
                </emma:interpretation>
              </emma:one-of>
            </emma:emma>
          </inkml:annotationXML>
          <inkml:trace contextRef="#ctx0" brushRef="#br1" timeOffset="194368.817">386 11227,'26'0,"-26"-26,0 1,0-1,0 1,-26 25,-25 51,26-26,0 26,-1 0,26-26,-25 1,25-1,0 0,-26 26,26-25,0-1,0 26,0-26,0 1,0-1,51 0,-51 1,26-1,-1-25,0 0,1 0,25 0,-26 0,0-25,26 25,-25-51,-1 26,0-1,1-25,-1 26,1 0,-26-1,0 1,0-1,0-24,0 24,-51 1,51-1,-51 1,26 0,-1-1,1 1,-1-1,1 26,0-25,-1 0,1-1,25 1,-26 25,26-26,0 1,0 0,51 25,-51-26,51 1,-26-1,26 26,-25-25,24 0,1-1,-25 26,24-25,-24 25,25 0,-26 0,0-26,1 26,-1 0</inkml:trace>
          <inkml:trace contextRef="#ctx0" brushRef="#br2" timeOffset="699409.9391">-731 12243,'25'0,"-25"25,0 0,25 1,-25-1,26 1,-26-1,25-25,-25 25,26 1,-1-26,0 0,1 0,-1-51,1 51,-1-25,0-1,1 1,-1-1,1 1,-1 0,0-1,1 1,-1-1,1 1</inkml:trace>
          <inkml:trace contextRef="#ctx0" brushRef="#br2" timeOffset="698823.0081">-681 11633,'0'-25,"0"-1,-25 26,25-25,0 50,0 1,0 24,25-50,-25 26,0-1,26 1,-26-1,25 0,-25 1,0-1,26-25,-26 26,25-26,-25-51,25 51,-25-26,26 26,-26-25,25 0,-25-1,26 1,-1-1,-25 1,25 0,-25-1,26 1,-26-1,25-24,1 50,-26-26,25 26,-25-25,25 25</inkml:trace>
        </inkml:traceGroup>
        <inkml:traceGroup>
          <inkml:annotationXML>
            <emma:emma xmlns:emma="http://www.w3.org/2003/04/emma" version="1.0">
              <emma:interpretation id="{8F9CB24C-EA4E-4C99-B87E-2ACDC5321F88}" emma:medium="tactile" emma:mode="ink">
                <msink:context xmlns:msink="http://schemas.microsoft.com/ink/2010/main" type="inkWord" rotatedBoundingBox="2418,11909 2710,11914 2691,12878 2399,12873"/>
              </emma:interpretation>
            </emma:emma>
          </inkml:annotationXML>
          <inkml:trace contextRef="#ctx0" brushRef="#br1" timeOffset="194684.9333">1529 10871,'-25'0,"-1"0,1 51,0 0,25-26,-26 26,26-26,-25 26,25 0,0 0,0-1,0 1,0 0,0 0,0 0,0-1,0 1,51-25,-51 24,25 1,-25-25,51-1,-26 0,-25 1,26-1,-1-25,0 0,26 0</inkml:trace>
        </inkml:traceGroup>
        <inkml:traceGroup>
          <inkml:annotationXML>
            <emma:emma xmlns:emma="http://www.w3.org/2003/04/emma" version="1.0">
              <emma:interpretation id="{EC6AA825-A259-4DF6-B3E1-F0C05CFC5884}" emma:medium="tactile" emma:mode="ink">
                <msink:context xmlns:msink="http://schemas.microsoft.com/ink/2010/main" type="inkWord" rotatedBoundingBox="3280,11830 4412,11852 4394,12801 3261,12778"/>
              </emma:interpretation>
            </emma:emma>
          </inkml:annotationXML>
          <inkml:trace contextRef="#ctx0" brushRef="#br1" timeOffset="195268.3659">2774 10998,'0'-25,"0"-1,-26 1,1-1,25 1,-51 25,26-25,-1 25,1-26,0 26,-1 0,1-25,-26 25,26 0,-1 0,1 0,-1 51,1-51,0 50,-1-50,1 51,25-25,-26-1,26 0,0 26,0-25,0-1,0 0,0 1,0-1,0 1,0-1,26-25,-1 0,26 0,0-51,-26 51,1-51,-1 51,0-25,1 0,-1-1,1 1,-1-1,0 1,1 25,-26-25,25 25,-25 25,0 26,0-26,-51 1,51 24,0-24,0-1,0 1,0 24,0-24,0-1,0 1,0-1,0 0,0 1,0-1,51 1,-51-1,26 0,-1-25,0 0,1 0,-1 0,26 0,-26 0,1-25,-1 25,26-25,-26 25,1-26,-1 1</inkml:trace>
          <inkml:trace contextRef="#ctx0" brushRef="#br1" timeOffset="195495.9022">3358 11354,'-25'0,"25"25,0 26,0 0,25-26,-25 0,0 1,0-1,0 1,0-1,0 0,0 1,0-1,0 1,0-1</inkml:trace>
        </inkml:traceGroup>
        <inkml:traceGroup>
          <inkml:annotationXML>
            <emma:emma xmlns:emma="http://www.w3.org/2003/04/emma" version="1.0">
              <emma:interpretation id="{884488C7-BF52-4369-B076-ADC1E3AEB9B5}" emma:medium="tactile" emma:mode="ink">
                <msink:context xmlns:msink="http://schemas.microsoft.com/ink/2010/main" type="inkWord" rotatedBoundingBox="4984,12748 5056,12750 5049,13056 4978,13054"/>
              </emma:interpretation>
            </emma:emma>
          </inkml:annotationXML>
          <inkml:trace contextRef="#ctx0" brushRef="#br1" timeOffset="195699.6935">4018 11709,'0'0,"0"26,0-1,0 0,0 1,-25-1,25 1,0-1,0 0,0 1,0-1,-25-25,25 26,-26-1</inkml:trace>
        </inkml:traceGroup>
        <inkml:traceGroup>
          <inkml:annotationXML>
            <emma:emma xmlns:emma="http://www.w3.org/2003/04/emma" version="1.0">
              <emma:interpretation id="{9BE9E56B-8234-4BF6-A44D-0744CD53FC2C}" emma:medium="tactile" emma:mode="ink">
                <msink:context xmlns:msink="http://schemas.microsoft.com/ink/2010/main" type="inkWord" rotatedBoundingBox="6338,11994 6683,12500 6340,12734 5995,12228"/>
              </emma:interpretation>
              <emma:one-of disjunction-type="recognition" id="oneOf40">
                <emma:interpretation id="interp200" emma:lang="en-US" emma:confidence="0.5">
                  <emma:literal>b,</emma:literal>
                </emma:interpretation>
                <emma:interpretation id="interp201" emma:lang="en-US" emma:confidence="0">
                  <emma:literal>by</emma:literal>
                </emma:interpretation>
                <emma:interpretation id="interp202" emma:lang="en-US" emma:confidence="0">
                  <emma:literal>be</emma:literal>
                </emma:interpretation>
                <emma:interpretation id="interp203" emma:lang="en-US" emma:confidence="0">
                  <emma:literal>b</emma:literal>
                </emma:interpretation>
                <emma:interpretation id="interp204" emma:lang="en-US" emma:confidence="0">
                  <emma:literal>bi</emma:literal>
                </emma:interpretation>
              </emma:one-of>
            </emma:emma>
          </inkml:annotationXML>
          <inkml:trace contextRef="#ctx0" brushRef="#br1" timeOffset="196243.28">5238 10998,'0'51,"0"-26,0 26,0-26,0 1,0-1,0 26,0-26,0 1,0-1,0 1,0-1,0 0,0 1,0-1,-26-25,26 26,0-77,0 25,0 1,51 25,-51-25,51 25,-26-26,1 26,-1 0,26 0,-26 0,1 0,-1 0,0 0,-25 26,26-26,-26 25,25-25,-25 25,0 26,0-25,-51-1,51 0,-50-25,24 26,1-1,-26 1,26-26,-1 25,1-25,-1 0,1 0</inkml:trace>
        </inkml:traceGroup>
        <inkml:traceGroup>
          <inkml:annotationXML>
            <emma:emma xmlns:emma="http://www.w3.org/2003/04/emma" version="1.0">
              <emma:interpretation id="{3F194C2C-2301-4FE8-B6E4-F1B47940C508}" emma:medium="tactile" emma:mode="ink">
                <msink:context xmlns:msink="http://schemas.microsoft.com/ink/2010/main" type="inkWord" rotatedBoundingBox="7126,12521 7145,12522 7137,12953 7117,12952"/>
              </emma:interpretation>
            </emma:emma>
          </inkml:annotationXML>
          <inkml:trace contextRef="#ctx0" brushRef="#br1" timeOffset="196459.9575">6101 11481,'0'25,"0"0,0 1,0-1,0 1,0-1,0 0,0 1,0 25,0-26,0 0,0 1,0-1,0 1,0-1,0 0</inkml:trace>
        </inkml:traceGroup>
        <inkml:traceGroup>
          <inkml:annotationXML>
            <emma:emma xmlns:emma="http://www.w3.org/2003/04/emma" version="1.0">
              <emma:interpretation id="{D35DB6E3-F36B-4189-9648-22D7C27B1B61}" emma:medium="tactile" emma:mode="ink">
                <msink:context xmlns:msink="http://schemas.microsoft.com/ink/2010/main" type="inkWord" rotatedBoundingBox="8015,11889 8590,12431 8204,12840 7629,12298"/>
              </emma:interpretation>
              <emma:one-of disjunction-type="recognition" id="oneOf41">
                <emma:interpretation id="interp205" emma:lang="en-US" emma:confidence="0.5">
                  <emma:literal>37</emma:literal>
                </emma:interpretation>
                <emma:interpretation id="interp206" emma:lang="en-US" emma:confidence="0">
                  <emma:literal>13)</emma:literal>
                </emma:interpretation>
                <emma:interpretation id="interp207" emma:lang="en-US" emma:confidence="0">
                  <emma:literal>B</emma:literal>
                </emma:interpretation>
                <emma:interpretation id="interp208" emma:lang="en-US" emma:confidence="0">
                  <emma:literal>13]</emma:literal>
                </emma:interpretation>
                <emma:interpretation id="interp209" emma:lang="en-US" emma:confidence="0">
                  <emma:literal>337</emma:literal>
                </emma:interpretation>
              </emma:one-of>
            </emma:emma>
          </inkml:annotationXML>
          <inkml:trace contextRef="#ctx0" brushRef="#br1" timeOffset="197131.5939">6812 11201,'0'-25,"0"-1,0 1,0 0,51-1,25 1,-50 25,-1 0,26 0,-26 0,26 0,-25 0,-1 0,0 25,1-25,-26 51,25-51,-25 25,0 1,0-1,0 1,0-1,-51-25,51 25,-50 1,-1-1,0 1,76-26,26 0,-25 25,24-25,-24 0,-1 0,1 25,-1-25,0 26,1-26,-1 25,1-25,-26 26,25-26,-25 25,0 0,-51 1,0-1,1-25,24 0,-25 26,1-26,24 0,-25 0,26 0,0 0,-1 0,1 0,25-26,0-25</inkml:trace>
          <inkml:trace contextRef="#ctx0" brushRef="#br1" timeOffset="196723.4879">6838 10998,'0'25,"0"1,0 25,0-26,0 0,0 1,0-1,0 1,0-1,0 0,0 1,0-1,25 1,-25-1,0 0,0 1,0-1,-25-25</inkml:trace>
        </inkml:traceGroup>
        <inkml:traceGroup>
          <inkml:annotationXML>
            <emma:emma xmlns:emma="http://www.w3.org/2003/04/emma" version="1.0">
              <emma:interpretation id="{4CF6B278-2B0C-46E8-907D-77B1DEFD9234}" emma:medium="tactile" emma:mode="ink">
                <msink:context xmlns:msink="http://schemas.microsoft.com/ink/2010/main" type="inkWord" rotatedBoundingBox="8991,12037 9254,12042 9238,12830 8975,12825"/>
              </emma:interpretation>
            </emma:emma>
          </inkml:annotationXML>
          <inkml:trace contextRef="#ctx0" brushRef="#br1" timeOffset="197492.1422">7955 10998,'26'0,"-1"0,1 0,24 25,-24-25,-26 51,25-25,1 24,-1-24,-25 25,25-1,-25 1,0 0,0 0,0 0,-50-1,50 1,-51 0,51-26,-51 26,26-25,25-1,-51 0,25-25</inkml:trace>
        </inkml:traceGroup>
        <inkml:traceGroup>
          <inkml:annotationXML>
            <emma:emma xmlns:emma="http://www.w3.org/2003/04/emma" version="1.0">
              <emma:interpretation id="{CA86D07F-C99A-4E20-970B-DB1C38E77852}" emma:medium="tactile" emma:mode="ink">
                <msink:context xmlns:msink="http://schemas.microsoft.com/ink/2010/main" type="inkWord" rotatedBoundingBox="10160,12235 10546,12243 10540,12528 10155,12520"/>
              </emma:interpretation>
              <emma:one-of disjunction-type="recognition" id="oneOf42">
                <emma:interpretation id="interp210" emma:lang="en-US" emma:confidence="0.5">
                  <emma:literal>=</emma:literal>
                </emma:interpretation>
                <emma:interpretation id="interp211" emma:lang="en-US" emma:confidence="0">
                  <emma:literal>_</emma:literal>
                </emma:interpretation>
                <emma:interpretation id="interp212" emma:lang="en-US" emma:confidence="0">
                  <emma:literal>E</emma:literal>
                </emma:interpretation>
                <emma:interpretation id="interp213" emma:lang="en-US" emma:confidence="0">
                  <emma:literal>-</emma:literal>
                </emma:interpretation>
                <emma:interpretation id="interp214" emma:lang="en-US" emma:confidence="0">
                  <emma:literal>I</emma:literal>
                </emma:interpretation>
              </emma:one-of>
            </emma:emma>
          </inkml:annotationXML>
          <inkml:trace contextRef="#ctx0" brushRef="#br1" timeOffset="205410.9725">9124 11227,'25'0,"1"0,-1 0,0-26,1 26,-1 0,1 0,-1 0,0 0,1 0,-1 0,1 0,-1 0,-25 26,25-26</inkml:trace>
          <inkml:trace contextRef="#ctx0" brushRef="#br1" timeOffset="205609.2919">9200 11455,'0'0,"-25"26,50-26,26 0,-26 0,1 0,24 0,-24 0,-1 0,1 0,-1 0,0 0,1 0</inkml:trace>
        </inkml:traceGroup>
        <inkml:traceGroup>
          <inkml:annotationXML>
            <emma:emma xmlns:emma="http://www.w3.org/2003/04/emma" version="1.0">
              <emma:interpretation id="{8FA8B460-8D94-40FD-B548-286EEF0BBEB8}" emma:medium="tactile" emma:mode="ink">
                <msink:context xmlns:msink="http://schemas.microsoft.com/ink/2010/main" type="inkWord" rotatedBoundingBox="11447,11881 11531,12877 11235,12901 11151,11906">
                  <msink:destinationLink direction="with" ref="{1659C4D5-C778-40C4-B5C5-64D26C4AF8B2}"/>
                </msink:context>
              </emma:interpretation>
              <emma:one-of disjunction-type="recognition" id="oneOf43">
                <emma:interpretation id="interp215" emma:lang="en-US" emma:confidence="0.5">
                  <emma:literal>19,</emma:literal>
                </emma:interpretation>
                <emma:interpretation id="interp216" emma:lang="en-US" emma:confidence="0">
                  <emma:literal>Na,</emma:literal>
                </emma:interpretation>
                <emma:interpretation id="interp217" emma:lang="en-US" emma:confidence="0">
                  <emma:literal>(a,</emma:literal>
                </emma:interpretation>
                <emma:interpretation id="interp218" emma:lang="en-US" emma:confidence="0">
                  <emma:literal>191,</emma:literal>
                </emma:interpretation>
                <emma:interpretation id="interp219" emma:lang="en-US" emma:confidence="0">
                  <emma:literal>191.</emma:literal>
                </emma:interpretation>
              </emma:one-of>
            </emma:emma>
          </inkml:annotationXML>
          <inkml:trace contextRef="#ctx0" brushRef="#br1" timeOffset="205936.4289">10343 10846,'-178'609,"356"-1218,-305 1269,127-609,25 0,-25-26,51 26,-51 0,26-26,-1 0,0 1,1-1,-1-25,1 0,24 0</inkml:trace>
        </inkml:traceGroup>
        <inkml:traceGroup>
          <inkml:annotationXML>
            <emma:emma xmlns:emma="http://www.w3.org/2003/04/emma" version="1.0">
              <emma:interpretation id="{980283BC-7020-44D8-BFC5-75BC3B16194C}" emma:medium="tactile" emma:mode="ink">
                <msink:context xmlns:msink="http://schemas.microsoft.com/ink/2010/main" type="inkWord" rotatedBoundingBox="12069,11906 13099,11926 13080,12877 12050,12857"/>
              </emma:interpretation>
            </emma:emma>
          </inkml:annotationXML>
          <inkml:trace contextRef="#ctx0" brushRef="#br1" timeOffset="206464.1297">11461 10947,'0'0,"-26"0,26-25,-25-1,-1 26,1 0,0-25,-1 25,1 0,-1 0,1 0,0 0,-1 0,1 25,-1-25,26 26,-25-26,0 51,25-26,-26 0,26 1,-25-1,25 1,0-1,0 0,0 1,0-1,0 1,25-26,1 25,24-25,1 0,-25 0,-1 0,0-51,26 51,-25-25,-1 25,26-26,-26 26,1-50,-1 24,0 1,1-1,-77 52,51 25,-25-51,25 25,0 26,-26-26,26 1,0-1,0 26,-25-26,25 1,0-1,0 0,0 1,0-1,0 1,0-1,0 0,25 1,26-26,-26 25,1-25,-1 0,1 0,-1 0,0 0,1 0,-1-51,1 51,-1-25</inkml:trace>
          <inkml:trace contextRef="#ctx0" brushRef="#br1" timeOffset="206687.2827">12045 11455,'0'51,"0"0,0-26,0 1,0-1,0 0,0 1,0-1,0 1,0-1,0 0,0 1,-26-1</inkml:trace>
        </inkml:traceGroup>
        <inkml:traceGroup>
          <inkml:annotationXML>
            <emma:emma xmlns:emma="http://www.w3.org/2003/04/emma" version="1.0">
              <emma:interpretation id="{A953779E-3CE5-41A9-B0AB-0457B8D7CA65}" emma:medium="tactile" emma:mode="ink">
                <msink:context xmlns:msink="http://schemas.microsoft.com/ink/2010/main" type="inkWord" rotatedBoundingBox="13645,12648 13692,12649 13687,12903 13639,12903"/>
              </emma:interpretation>
            </emma:emma>
          </inkml:annotationXML>
          <inkml:trace contextRef="#ctx0" brushRef="#br1" timeOffset="206931.0066">12654 11608,'0'0,"0"25,0 0,0 1,0-1,0 1,0-1,-25 0,25 1,0-1,0 1,-25-26</inkml:trace>
        </inkml:traceGroup>
        <inkml:traceGroup>
          <inkml:annotationXML>
            <emma:emma xmlns:emma="http://www.w3.org/2003/04/emma" version="1.0">
              <emma:interpretation id="{A38DB269-0A38-4FB4-93E0-FB97FB6F046C}" emma:medium="tactile" emma:mode="ink">
                <msink:context xmlns:msink="http://schemas.microsoft.com/ink/2010/main" type="inkWord" rotatedBoundingBox="14334,12083 16351,12122 16328,13260 14312,13220">
                  <msink:destinationLink direction="with" ref="{1659C4D5-C778-40C4-B5C5-64D26C4AF8B2}"/>
                </msink:context>
              </emma:interpretation>
              <emma:one-of disjunction-type="recognition" id="oneOf44">
                <emma:interpretation id="interp220" emma:lang="en-US" emma:confidence="0.5">
                  <emma:literal>BB),</emma:literal>
                </emma:interpretation>
                <emma:interpretation id="interp221" emma:lang="en-US" emma:confidence="0">
                  <emma:literal>313),</emma:literal>
                </emma:interpretation>
                <emma:interpretation id="interp222" emma:lang="en-US" emma:confidence="0">
                  <emma:literal>B),</emma:literal>
                </emma:interpretation>
                <emma:interpretation id="interp223" emma:lang="en-US" emma:confidence="0">
                  <emma:literal>3313),</emma:literal>
                </emma:interpretation>
                <emma:interpretation id="interp224" emma:lang="en-US" emma:confidence="0">
                  <emma:literal>BBB),</emma:literal>
                </emma:interpretation>
              </emma:one-of>
            </emma:emma>
          </inkml:annotationXML>
          <inkml:trace contextRef="#ctx0" brushRef="#br1" timeOffset="207193.131">13366 11125,'0'-25,"0"75,0-24,0 25,0-26,0 0,0 1,0-1,0 1,0-1,0 0,0 1,0-1,0 1,-26-1,26 0,-25-25,-1 0</inkml:trace>
          <inkml:trace contextRef="#ctx0" brushRef="#br1" timeOffset="207568.1772">13315 11125,'0'-25,"25"25,-25-26,26 26,-1-25,0 25,26 0,-25 0,-1 0,0 0,1 51,-1-51,1 25,-1-25,-25 51,25-26,-25 1,0-1,0 0,-50-25,50 26,-26-1,-25 1,1-26,50 25,-26-25,1 0,76 25,-26-25,-25 26,51-26,-51 25,25-25,-25 26,51-26,-51 25,0 0,25-25,-25 26,0-1,0 1,-50-1,-1 0,25-25,1 26,0-26,-1 0,1 0,-1 0,1 0,0 0,25-26</inkml:trace>
          <inkml:trace contextRef="#ctx0" brushRef="#br1" timeOffset="207836.4609">14026 11252,'0'51,"0"-26,0 26,0-26,-25 1,25-1,0 1,0 24,0-24,0-1,0 1,0-1,-26 0,26 1,0-1,-25-25</inkml:trace>
          <inkml:trace contextRef="#ctx0" brushRef="#br1" timeOffset="208187.5219">14077 11328,'0'-25,"25"25,1-26,-26 1,25 25,0 0,1 0,-1 0,1 0,-1 25,-25 26,0-25,0 24,0-24,-25-26,25 25,-51 1,25-26,26 25,0 0,26-25,-26 26,51-26,-51 25,25-25,-25 26,25-26,-25 25,26 0,-26 1,0-1,0 1,-26-26,26 25,-50-25,50 25,-51-25,0 0,26 0,-1 0,1 0,-1 0,1 0,25-25,0-26</inkml:trace>
          <inkml:trace contextRef="#ctx0" brushRef="#br1" timeOffset="208476.1089">14788 11100,'0'-26,"51"26,-26 0,26 0,-26 51,1-51,-1 25,1 26,-1-25,0 24,1-24,-1 50,-25-25,0 25,0-25,0 25,0 0,-51 0,51-25,-50 25,-1-25,0 0,0 0,0 0,1-26,-1 26</inkml:trace>
          <inkml:trace contextRef="#ctx0" brushRef="#br2" timeOffset="226391.8449">15271 11989,'25'0,"-25"50,0-24,-25-26,25 25,-26 1,26-1,-25 0,25 1,-26-26,26 25,-25-25</inkml:trace>
        </inkml:traceGroup>
        <inkml:traceGroup>
          <inkml:annotationXML>
            <emma:emma xmlns:emma="http://www.w3.org/2003/04/emma" version="1.0">
              <emma:interpretation id="{64FBDFD0-477B-42E1-A4A9-103A90DDA7CC}" emma:medium="tactile" emma:mode="ink">
                <msink:context xmlns:msink="http://schemas.microsoft.com/ink/2010/main" type="inkWord" rotatedBoundingBox="16720,12240 18518,12275 18495,13477 16696,13441"/>
              </emma:interpretation>
              <emma:one-of disjunction-type="recognition" id="oneOf45">
                <emma:interpretation id="interp225" emma:lang="en-US" emma:confidence="0.5">
                  <emma:literal>192 t</emma:literal>
                </emma:interpretation>
                <emma:interpretation id="interp226" emma:lang="en-US" emma:confidence="0.5">
                  <emma:literal>192 E</emma:literal>
                </emma:interpretation>
                <emma:interpretation id="interp227" emma:lang="en-US" emma:confidence="0">
                  <emma:literal>1912 t</emma:literal>
                </emma:interpretation>
                <emma:interpretation id="interp228" emma:lang="en-US" emma:confidence="0.5">
                  <emma:literal>19, 2 t</emma:literal>
                </emma:interpretation>
                <emma:interpretation id="interp229" emma:lang="en-US" emma:confidence="0">
                  <emma:literal>191, 2 t</emma:literal>
                </emma:interpretation>
              </emma:one-of>
            </emma:emma>
          </inkml:annotationXML>
          <inkml:trace contextRef="#ctx0" brushRef="#br2" timeOffset="227091.8319">15753 11227,'0'-26,"0"52,0-1,0 0,-25 1,25 25,0-26,0 0,-26 26,26-25,0 24,-25-24,25 25,0-1,0 1,0-25,0 24,0-24,0 25,0-26,0 0,25 26,-25-25,0-1,51 0,-51 1,26-26,-26 25,25-25,-25 26,25-26</inkml:trace>
          <inkml:trace contextRef="#ctx0" brushRef="#br2" timeOffset="227880.9665">16337 11404,'0'-50,"0"100,0-126,0 51,0-1,0 1,-25 25,25-25,-25 25,-1 0,1 0,-1 0,1 0,0 0,-1 0,1 0,-1 25,1-25,25 25,-25 1,25-1,0 1,0-1,-26 0,26 1,0-1,0 1,0-1,51-25,-26 0,1 0,-1 0,1-25,-1 25,0-26,1 26,-26-25,25 25,-25-26,26 1,-26 0,0 50,0 0,0 26,0-25,0-1,0 0,0 1,0-1,0 1,0-1,0 0,0 26,0-25,0-1,0 0,0 1,0-1,0 1,25-26,0 25,1-25,-1 0,1 0,-26-51,25 51,0 0,-25-25,26 25</inkml:trace>
          <inkml:trace contextRef="#ctx0" brushRef="#br2" timeOffset="228187.63">16591 11735,'0'50,"0"-24,0-1,0 1,0-1,0 0,0 1,0-1,0 1,0-1,-25 0,25 1,0-1,0 1,0-1</inkml:trace>
          <inkml:trace contextRef="#ctx0" brushRef="#br2" timeOffset="228420.1111">16820 12141,'0'25,"25"-25,-25 26,0-1,0 1,0-1,0 0,0 1,-50-1,50 1,-26-26,26 25,-25-25</inkml:trace>
          <inkml:trace contextRef="#ctx0" brushRef="#br2" timeOffset="229084.3333">17480 11379,'0'-25,"-25"25,0 0,25-26,-26 26,1 0,-1 0,26 51,-25-51,0 0,25 25,-26-25,26 26,-25-1,-1 1,26-1,-25 0,0 1,25-1,-26 1,26-1,0 0,-25 1,25-1,0 1,0-1,0 0,0 1,0-1,0 1,0-1,0 0,25-25,-25 26,26-1,24-25,-24 0,-1 0,1 0,-1 0,0 0,1 0,-1 0,1-25,-1 25</inkml:trace>
          <inkml:trace contextRef="#ctx0" brushRef="#br2" timeOffset="229308.378">17201 11735,'0'-26,"25"26,26 0,-51-25,51 25,-26 0,1 0,-1 0,1-26,-1 26</inkml:trace>
          <inkml:trace contextRef="#ctx0" brushRef="#br2" timeOffset="339792.9276">16744 11836,'0'-25,"0"-1,25 26,-25 26,-25-26,-1 0,1 0,0 0,25-26,25 26,-50 0,-1 0,26-25,0 50,-25-25,-1 0,1 0,25-25,0 0,25 25,-25 25,26-25,-26 25,25 1,-25-1,0 1,0-1,0 0,0 1,0-1,0 1,0-1,-25 0,25 1,0-1,-26-25,26 26,0-1,-25-25,25 25,0 1,-25-1,25 1,-26-1,1 0,25 1,-26-26,26 25,-25-25,0 0,-1 0,26-25,-25 25,25-26,0 1,25 25,-25-25,26 25,-26-26,25 26,0 0,-25-25,26 25,-1 0,1 0,-1 0,-25 25,0 1,0-1,25-25,-25 25,0 1,0-1,26-25,-26 26,0-1,25 0,1-25,-1 0,0 0,1 0,-1-25,1 25,-1 0,-25-25,25 25,-25-26,26 26,-26-25,25 25,1-26,-26 1,25 0</inkml:trace>
        </inkml:traceGroup>
      </inkml:traceGroup>
    </inkml:traceGroup>
    <inkml:traceGroup>
      <inkml:annotationXML>
        <emma:emma xmlns:emma="http://www.w3.org/2003/04/emma" version="1.0">
          <emma:interpretation id="{575AA365-419A-4CC7-A7C3-A8E7F8EDD3EC}" emma:medium="tactile" emma:mode="ink">
            <msink:context xmlns:msink="http://schemas.microsoft.com/ink/2010/main" type="paragraph" rotatedBoundingBox="335,14413 17825,14753 17779,17095 290,167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77B8CC-AEDE-4998-9F00-0FCF80B95E41}" emma:medium="tactile" emma:mode="ink">
              <msink:context xmlns:msink="http://schemas.microsoft.com/ink/2010/main" type="line" rotatedBoundingBox="335,14413 16147,14720 16111,16557 299,16249"/>
            </emma:interpretation>
          </emma:emma>
        </inkml:annotationXML>
        <inkml:traceGroup>
          <inkml:annotationXML>
            <emma:emma xmlns:emma="http://www.w3.org/2003/04/emma" version="1.0">
              <emma:interpretation id="{436651B9-9F2C-4A28-85F5-994C25FD9E10}" emma:medium="tactile" emma:mode="ink">
                <msink:context xmlns:msink="http://schemas.microsoft.com/ink/2010/main" type="inkWord" rotatedBoundingBox="309,16251 333,14465 1240,14477 1216,16263"/>
              </emma:interpretation>
              <emma:one-of disjunction-type="recognition" id="oneOf46">
                <emma:interpretation id="interp230" emma:lang="en-US" emma:confidence="0.5">
                  <emma:literal>xo</emma:literal>
                </emma:interpretation>
                <emma:interpretation id="interp231" emma:lang="en-US" emma:confidence="0">
                  <emma:literal>Xer</emma:literal>
                </emma:interpretation>
                <emma:interpretation id="interp232" emma:lang="en-US" emma:confidence="0">
                  <emma:literal>Xo</emma:literal>
                </emma:interpretation>
                <emma:interpretation id="interp233" emma:lang="en-US" emma:confidence="0">
                  <emma:literal>XD</emma:literal>
                </emma:interpretation>
                <emma:interpretation id="interp234" emma:lang="en-US" emma:confidence="0">
                  <emma:literal>XO</emma:literal>
                </emma:interpretation>
              </emma:one-of>
            </emma:emma>
          </inkml:annotationXML>
          <inkml:trace contextRef="#ctx0" brushRef="#br3" timeOffset="284410.4989">-706 13665,'0'25,"25"-25,1 51,-26-25,0-1,25-25,-25 25,0 1,26-1,-1 1,-25-1,0 0,25-25,-25 26,26-26,-26 25,25 1,-25-1,26-25,-26 25,25 1,0-1,1 1,-1-1,-25 0,26-25,-26 26,25-1,-25 1,25-26,-25 25,26 0,-26 1,25-1,-25 1,26-26,-26 25,0 0,25-25,-25 26,0-1,25-25,-25 26,26-1,-26 0,25 1,-25-1,26-25,-26 26,25-26,-25 25,25-25,-25 25,26-25,-26 26,25-26,-25 25,26 1,-26-1,0 0,25-25,-25 26,25-1,1 1,-1-1,-25 0,26 1,-26-1,25-25,-25 26,0-52,0 1</inkml:trace>
          <inkml:trace contextRef="#ctx0" brushRef="#br3" timeOffset="286095.4197">132 13436,'0'26,"-25"-26,25 25,0 1,-26-1,26 0,0 1,-25-26,25 25,0 1,-25-1,25 0,-26 1,26-1,-25 1,25-1,-26 0,26 1,-25-1,0 1,25-1,0 0,-26-25,26 26,-25-1,25 1,0-1,-26 0,26 1,0-1,-25-25,25 26,0-1,-25-25,25 25,0 1,-26-1,26 1,-25-1,25 0,0 1,-26-1,26 1,-25-1,25 0,0 1,-25-26,25 25,0 1,-26-1,26 0,0 1,0-1,-25-25,25 26,0-1,0 0,0 1,0-1,0 1,-26-1,26 0,0 1,0-1,-25-25,25 26,0-1,0 0,0 1,0-1,0 1,0-1,0 0,-25-25,25 26,0-1,0 1,0-1,0 0,0-75</inkml:trace>
        </inkml:traceGroup>
        <inkml:traceGroup>
          <inkml:annotationXML>
            <emma:emma xmlns:emma="http://www.w3.org/2003/04/emma" version="1.0">
              <emma:interpretation id="{EC1E4B42-7E97-454C-BAB5-6C3BC84839DD}" emma:medium="tactile" emma:mode="ink">
                <msink:context xmlns:msink="http://schemas.microsoft.com/ink/2010/main" type="inkWord" rotatedBoundingBox="1716,14465 2285,14477 2267,15450 1697,15439"/>
              </emma:interpretation>
            </emma:emma>
          </inkml:annotationXML>
          <inkml:trace contextRef="#ctx0" brushRef="#br2" timeOffset="255064.3667">869 14021,'51'0,"-51"-26,0 1,0-1,-26 26,1 0,-1 0,1 26,0-26,25 25,-26-25,1 0,25 26,-26-1,26 0,-25 1,25-1,0 1,-25-26,25 25,0 0,0 1,0-1,0 1,0-1,0 0,50-25,-50 26,26-26,-26 25,51-25,-26 0,0 26,1-26,-1 0,1 0,-1 0,0 0,1 0,-1 0,1 0,-1 0,-25-26,25 26,1-25,-26-1,0 1,0 0,0-1,0 1,-51-1,51 1,0 0,-25-1,25 1,-26 25,26-26,-25 1,25 0,-26-1,1 1,25-1,0 1,0 0,0-1,0 1,0-1,0 1,0 0,0-1,25 1,-25-1,0 1,26 0,-1-1,-25 1,26-1,-1 26,0-25,-25 0,26-1,-1 26,-25-25,26 25,-1 0,-25-26,25 26,1 0</inkml:trace>
        </inkml:traceGroup>
        <inkml:traceGroup>
          <inkml:annotationXML>
            <emma:emma xmlns:emma="http://www.w3.org/2003/04/emma" version="1.0">
              <emma:interpretation id="{B6267F9C-6735-43A9-B9E7-FB546DDBF9A1}" emma:medium="tactile" emma:mode="ink">
                <msink:context xmlns:msink="http://schemas.microsoft.com/ink/2010/main" type="inkWord" rotatedBoundingBox="2904,14499 5160,14543 5130,16052 2875,16009"/>
              </emma:interpretation>
              <emma:one-of disjunction-type="recognition" id="oneOf47">
                <emma:interpretation id="interp235" emma:lang="en-US" emma:confidence="0.5">
                  <emma:literal>(9,</emma:literal>
                </emma:interpretation>
                <emma:interpretation id="interp236" emma:lang="en-US" emma:confidence="0">
                  <emma:literal>(9 s,</emma:literal>
                </emma:interpretation>
                <emma:interpretation id="interp237" emma:lang="en-US" emma:confidence="0">
                  <emma:literal>19,</emma:literal>
                </emma:interpretation>
                <emma:interpretation id="interp238" emma:lang="en-US" emma:confidence="0">
                  <emma:literal>(91,</emma:literal>
                </emma:interpretation>
                <emma:interpretation id="interp239" emma:lang="en-US" emma:confidence="0">
                  <emma:literal>191,</emma:literal>
                </emma:interpretation>
              </emma:one-of>
            </emma:emma>
          </inkml:annotationXML>
          <inkml:trace contextRef="#ctx0" brushRef="#br2" timeOffset="256420.8386">3587 14427,'25'25,"-25"1,25 25,-25-26,26 0,-26 1,0-1,0 1,0-1,0 0,0 1,0-1</inkml:trace>
          <inkml:trace contextRef="#ctx0" brushRef="#br2" timeOffset="256631.8051">4095 14706,'0'26,"0"-1,0 1,0-1,0 0,0 1,0-1,0 1,0-1,0 0,0 1,0-1,-51-25</inkml:trace>
          <inkml:trace contextRef="#ctx0" brushRef="#br2" timeOffset="255439.93">2063 13462,'0'25,"0"26,-26-26,26 1,-25-1,25 26,-51-26,51 26,-25 0,25-26,-51 26,51 0,-26 0,26 0,0-1,0 1,0-25,0 24,0 1,0-25,26-1,-26 26,51-26,-51 1,50-1,-24 0,-1 1,1-1,-1 1,0-26,1 25,-1 0,1-25,-26 26,25-26,0 25,1-25</inkml:trace>
          <inkml:trace contextRef="#ctx0" brushRef="#br2" timeOffset="256192.506">3180 13843,'0'0,"0"-26,0 1,-25 25,25-25,-51-1,51 1,0-1,-25 26,25-25,-26 25,1 0,-1-25,1 25,0 0,-1 0,-25 0,26 50,0-50,-1 26,1-26,-1 25,1-25,25 26,-25-1,-1 0,1 1,25-1,-26 1,26-1,0 0,-25 1,25-1,0 1,0-1,51-25,-51 25,25-25,1 0,24 0,-24 0,-1 0,1 0,-1-25,0 25,1-25,-1 25,1-26,-1 26,-25-51,25 26,1 0,-26-1,0 1,0 50,0 26,0-26,0 1,-26-1,26 1,0 24,0-24,0-1,0 1,0 24,0-24,0-1,0 1,0-1,0 0,0 1,51-1,-51 1,26-1,-1-25,-25 25,25-25,1 0,-1 0,1 0,-1 0,0 0,1 0,-1 0,-25-25,26 25,-1-25</inkml:trace>
        </inkml:traceGroup>
        <inkml:traceGroup>
          <inkml:annotationXML>
            <emma:emma xmlns:emma="http://www.w3.org/2003/04/emma" version="1.0">
              <emma:interpretation id="{80352243-58CF-4794-B4A0-9BACD9351FEA}" emma:medium="tactile" emma:mode="ink">
                <msink:context xmlns:msink="http://schemas.microsoft.com/ink/2010/main" type="inkWord" rotatedBoundingBox="5857,14520 6929,14541 6905,15800 5832,15779"/>
              </emma:interpretation>
              <emma:one-of disjunction-type="recognition" id="oneOf48">
                <emma:interpretation id="interp240" emma:lang="en-US" emma:confidence="0.5">
                  <emma:literal>.</emma:literal>
                </emma:interpretation>
                <emma:interpretation id="interp241" emma:lang="en-US" emma:confidence="0">
                  <emma:literal>a</emma:literal>
                </emma:interpretation>
                <emma:interpretation id="interp242" emma:lang="en-US" emma:confidence="0">
                  <emma:literal>s</emma:literal>
                </emma:interpretation>
                <emma:interpretation id="interp243" emma:lang="en-US" emma:confidence="0">
                  <emma:literal>$</emma:literal>
                </emma:interpretation>
                <emma:interpretation id="interp244" emma:lang="en-US" emma:confidence="0">
                  <emma:literal>S</emma:literal>
                </emma:interpretation>
              </emma:one-of>
            </emma:emma>
          </inkml:annotationXML>
          <inkml:trace contextRef="#ctx0" brushRef="#br2" timeOffset="260179.9435">5847 14478,'0'0,"26"0,-26 25,0 1,0 24,-26-24,26-1,-25 1,25-1,0 0,-26-25,26 26,-25-26,25 25,-25-25</inkml:trace>
          <inkml:trace contextRef="#ctx0" brushRef="#br2" timeOffset="259431.6856">5238 13843,'0'0,"25"0,-25-26,0 1,-51 25,51-25,-25 25,-1-26,1 26,0 0,-1 0,1 0,-1 0,1 0,0 0,-1 0,1 0,25 26,-26-26,1 0,25 25,-25 0,25 1,0-1,0 1,50-26,-50 25,26-25,-26 25,51 1,-26-26,0 25,26 1,-25-26,-1 25,0 0,26-25,-25 26,-1-1,0-25,1 26,-1-26,1 25,-26 0,25-25,-25 26,0-1,0 1,-25-26,-26 25,0-25,0 0,26 25,-26-25,26 0,-26 0,0 0,26 0,-1 0,-25 0,26 0,0 0,-1 0,1 0,25-25,0 0</inkml:trace>
          <inkml:trace contextRef="#ctx0" brushRef="#br2" timeOffset="259842.9285">5187 13538,'0'0,"0"-25,0-1,0 77,0-26,-26 1,26 25,0-26,-25 26,25 0,0-1,0 1,0 0,0 0,0 0,-25-1,25 1,0 0,0 0,0 0,0-26,0 0,0 26,0-25,0-1,0 0,0 1,0-1,0 1,0-1,0 0,0 1,0-1,0 1,0-1,0 0</inkml:trace>
        </inkml:traceGroup>
        <inkml:traceGroup>
          <inkml:annotationXML>
            <emma:emma xmlns:emma="http://www.w3.org/2003/04/emma" version="1.0">
              <emma:interpretation id="{35C95A94-0159-49CC-89CE-D81FC37BDD7C}" emma:medium="tactile" emma:mode="ink">
                <msink:context xmlns:msink="http://schemas.microsoft.com/ink/2010/main" type="inkWord" rotatedBoundingBox="7511,14586 9694,14629 9667,16025 7483,15983"/>
              </emma:interpretation>
              <emma:one-of disjunction-type="recognition" id="oneOf49">
                <emma:interpretation id="interp245" emma:lang="en-US" emma:confidence="0.5">
                  <emma:literal>AB)</emma:literal>
                </emma:interpretation>
                <emma:interpretation id="interp246" emma:lang="en-US" emma:confidence="0">
                  <emma:literal>AB]</emma:literal>
                </emma:interpretation>
                <emma:interpretation id="interp247" emma:lang="en-US" emma:confidence="0">
                  <emma:literal>AB}</emma:literal>
                </emma:interpretation>
                <emma:interpretation id="interp248" emma:lang="en-US" emma:confidence="0">
                  <emma:literal>ABB]</emma:literal>
                </emma:interpretation>
                <emma:interpretation id="interp249" emma:lang="en-US" emma:confidence="0">
                  <emma:literal>ABB)</emma:literal>
                </emma:interpretation>
              </emma:one-of>
            </emma:emma>
          </inkml:annotationXML>
          <inkml:trace contextRef="#ctx0" brushRef="#br2" timeOffset="261184.5506">6685 13868,'26'0,"-1"0,-25 26,26-26,-26 50,25-50,-25 26,25-1,-25 1,26-1,-1 0,-25 1,26-1,-26 26,25-26,-25 1,25-1,-25 1,26-1,-26 0,0 1,25-1,-25 1,0-1,26-25,-26 25,0 1</inkml:trace>
          <inkml:trace contextRef="#ctx0" brushRef="#br2" timeOffset="262608.272">7371 13665,'0'-25,"0"-1,0 1,0-1,0 77,0-25,0-1,0 0,0 1,0 25,0-26,0 26,0 0,0-1,0-24,0 25,0-1,0 1,0 0,0-26,0 26,0 0,0-26,0 26,0-25,0-1,0 26,0-26,0 1,0 24,0-24,0-1,0 26,0-26,0 1,0 25,0-26,0 0,0 1,0-1,0 1,0-1,0 0,0-50</inkml:trace>
          <inkml:trace contextRef="#ctx0" brushRef="#br2" timeOffset="262998.6634">7676 14173,'0'-25,"0"50,0 26,0-26,25 1,-25-1,0 0,0 1,0-1,0 1,0-1,0 0,0 1,0-1,0 1,0-1,-25 0,25 1,-25-26,25 25,-26-25,1 0</inkml:trace>
          <inkml:trace contextRef="#ctx0" brushRef="#br2" timeOffset="263431.2722">7676 14198,'0'0,"-25"0,25-25,0 0,0-1,25 26,-25-25,51 25,-26 0,26 0,-26 0,1 0,-1 0,1 25,-1-25,0 0,-25 51,26-26,-26 1,0 25,-51-26,26 0,-1-25,26 26,26-26,-26 25,25-25,-25 26,25-26,-25 25,26-25,-26 25,25 1,-25-1,26 1,-26-1,0 0,-51-25,51 26,-26-26,1 0,0 0,-1 0,1 0,-1 0,1 0,0 0,-1 0,1-26,25 1</inkml:trace>
          <inkml:trace contextRef="#ctx0" brushRef="#br2" timeOffset="263768.3654">8184 13868,'0'-25,"51"25,0 0,-1 0,-24 0,-1 25,1-25,-1 51,26-26,-26 1,1 25,-1-26,0 26,-25 0,26-26,-26 26,25 0,-25-1,0-24,0 25,0-26,0 26,0-26,-51 26,51-26,-25 1,25-1,-25 1,25-1,-26-25,26 25,-25 1,-1-26,26 25</inkml:trace>
          <inkml:trace contextRef="#ctx0" brushRef="#br2" timeOffset="260887.3037">6685 13843,'0'51,"-50"-26,50 0,-26 1,26 25,0-26,0 0,-25 26,25-25,-26 24,1-24,25-1,0 1,-25-1,25 0,0 1,0-1,-26 1,26-1,0 0,-25 1,25-1</inkml:trace>
          <inkml:trace contextRef="#ctx0" brushRef="#br2" timeOffset="261571.3503">6533 14275,'102'0,"-77"0,0 0,1 0,-1 0,1 0,-1 0,0 0,1 0,-1 0,1 0,-1 0,0 0,1 0,-1 0,-25-26</inkml:trace>
        </inkml:traceGroup>
        <inkml:traceGroup>
          <inkml:annotationXML>
            <emma:emma xmlns:emma="http://www.w3.org/2003/04/emma" version="1.0">
              <emma:interpretation id="{09A316AC-13DA-4EED-B1AA-9B3697AD18B5}" emma:medium="tactile" emma:mode="ink">
                <msink:context xmlns:msink="http://schemas.microsoft.com/ink/2010/main" type="inkWord" rotatedBoundingBox="10465,15333 10896,15341 10889,15703 10458,15694"/>
              </emma:interpretation>
              <emma:one-of disjunction-type="recognition" id="oneOf50">
                <emma:interpretation id="interp250" emma:lang="en-US" emma:confidence="0.5">
                  <emma:literal>=</emma:literal>
                </emma:interpretation>
                <emma:interpretation id="interp251" emma:lang="en-US" emma:confidence="0">
                  <emma:literal>_</emma:literal>
                </emma:interpretation>
                <emma:interpretation id="interp252" emma:lang="en-US" emma:confidence="0">
                  <emma:literal>I</emma:literal>
                </emma:interpretation>
                <emma:interpretation id="interp253" emma:lang="en-US" emma:confidence="0">
                  <emma:literal>[</emma:literal>
                </emma:interpretation>
                <emma:interpretation id="interp254" emma:lang="en-US" emma:confidence="0">
                  <emma:literal>IT</emma:literal>
                </emma:interpretation>
              </emma:one-of>
            </emma:emma>
          </inkml:annotationXML>
          <inkml:trace contextRef="#ctx0" brushRef="#br2" timeOffset="264113.956">9429 14300,'25'0,"0"0,26 0,-25 0,-1 0,0 0,1 0,-1 0,1 0,-1 0,0 0,1 0,-1 0,1 0,-1 0,-25 25,25-25</inkml:trace>
          <inkml:trace contextRef="#ctx0" brushRef="#br2" timeOffset="264435.8482">9429 14579,'0'26,"0"-1,25-25,26 0,-26 26,1-26,-1 0,0 0,1 0,-1 0,1 0,-1 0,0 0,1 0,-1 0,1 0</inkml:trace>
        </inkml:traceGroup>
        <inkml:traceGroup>
          <inkml:annotationXML>
            <emma:emma xmlns:emma="http://www.w3.org/2003/04/emma" version="1.0">
              <emma:interpretation id="{2AA304B7-7183-4519-900A-DDEB925B85D5}" emma:medium="tactile" emma:mode="ink">
                <msink:context xmlns:msink="http://schemas.microsoft.com/ink/2010/main" type="inkWord" rotatedBoundingBox="11953,14668 13723,15510 13260,16482 11490,15639"/>
              </emma:interpretation>
              <emma:one-of disjunction-type="recognition" id="oneOf51">
                <emma:interpretation id="interp255" emma:lang="en-US" emma:confidence="0.5">
                  <emma:literal>(92,</emma:literal>
                </emma:interpretation>
                <emma:interpretation id="interp256" emma:lang="en-US" emma:confidence="0">
                  <emma:literal>192,</emma:literal>
                </emma:interpretation>
                <emma:interpretation id="interp257" emma:lang="en-US" emma:confidence="0">
                  <emma:literal>(92.</emma:literal>
                </emma:interpretation>
                <emma:interpretation id="interp258" emma:lang="en-US" emma:confidence="0">
                  <emma:literal>(9,</emma:literal>
                </emma:interpretation>
                <emma:interpretation id="interp259" emma:lang="en-US" emma:confidence="0">
                  <emma:literal>(2,</emma:literal>
                </emma:interpretation>
              </emma:one-of>
            </emma:emma>
          </inkml:annotationXML>
          <inkml:trace contextRef="#ctx0" brushRef="#br2" timeOffset="265295.9242">10876 13817,'0'-25,"0"0,-25 25,25 25,-25 26,25-26,0 26,-26-26,26 26,-25 0,25-26,0 26,0 0,0 0,0 0,0-1,0-24,0 25,0-1,0 1,25-25,-25 24,26-24,-26 25,50-26,-50 26,26-26,-1 1,1-1,-1 0,0 1,1-26,-1 25,26-25,-26 26,1-26,25 0</inkml:trace>
          <inkml:trace contextRef="#ctx0" brushRef="#br2" timeOffset="265944.7722">11867 14224,'-25'-26,"25"1,-51 0,51-1,0 1,-26 25,26-26,-25 26,25-25,-25 25,25-25,-26 25,26-26,-25 26,-1-25,1 25,0 0,-1 0,1 0,-1 51,1-51,25 25,-25-25,-1 25,1-25,25 51,-26-51,1 26,25-1,-25 0,25 1,0-1,50-25,-24 0,-1 0,26 0,-51-51,25 51,1-25,-1 0,1-1,-1 1,-25-1,0 77,0-25,0 24,-25-24,25-1,0 26,0-26,0 1,0-1,0 1,0-1,0 0,0 1,0-1,0 1,0-1,0 0,25 1,0-1,1-25,-1 26,1-26,-1 0,0 0</inkml:trace>
          <inkml:trace contextRef="#ctx0" brushRef="#br2" timeOffset="266459.3952">11918 14529,'25'0,"26"0,-26 0,1 25,-1-25,1 25,-26 1,0-1,0 1,0-1,-51 0,25-25,26 26,-25-26,25 25,-25-25,25 26,-51-26,51 25,-26-25,26 25,26-25,-26 26,51-26,-26 0,0 0,26 0,-25 0,24 0,-24 0,25 0,-26 0,26 0,-26 0,1 0,-1 0,0 0,1 0,-1 0,1 0,-1 0</inkml:trace>
        </inkml:traceGroup>
        <inkml:traceGroup>
          <inkml:annotationXML>
            <emma:emma xmlns:emma="http://www.w3.org/2003/04/emma" version="1.0">
              <emma:interpretation id="{94650484-91F6-4242-8E2B-E4A5ED284D41}" emma:medium="tactile" emma:mode="ink">
                <msink:context xmlns:msink="http://schemas.microsoft.com/ink/2010/main" type="inkWord" rotatedBoundingBox="13918,14834 16144,14877 16119,16171 13893,16127"/>
              </emma:interpretation>
              <emma:one-of disjunction-type="recognition" id="oneOf52">
                <emma:interpretation id="interp260" emma:lang="en-US" emma:confidence="0.5">
                  <emma:literal>AB]</emma:literal>
                </emma:interpretation>
                <emma:interpretation id="interp261" emma:lang="en-US" emma:confidence="0">
                  <emma:literal>AB)</emma:literal>
                </emma:interpretation>
                <emma:interpretation id="interp262" emma:lang="en-US" emma:confidence="0">
                  <emma:literal>ABB]</emma:literal>
                </emma:interpretation>
                <emma:interpretation id="interp263" emma:lang="en-US" emma:confidence="0">
                  <emma:literal>AHB]</emma:literal>
                </emma:interpretation>
                <emma:interpretation id="interp264" emma:lang="en-US" emma:confidence="0">
                  <emma:literal>ABB)</emma:literal>
                </emma:interpretation>
              </emma:one-of>
            </emma:emma>
          </inkml:annotationXML>
          <inkml:trace contextRef="#ctx0" brushRef="#br2" timeOffset="269443.8724">13569 14071,'0'0,"0"-25,0 0,51 25,-51 50,25 1,-25-25,0-1,25 0,-25 1,0 25,0-26,0 0,0 1,0 25,0-26,0 0,0 1,0-1,0 26,0-26,0 1,0-1,0 1,26-26,-26 25,0 0,25 1,1-26</inkml:trace>
          <inkml:trace contextRef="#ctx0" brushRef="#br2" timeOffset="269974.877">14077 13817,'25'0,"-25"26,26-1,-26 26,0-26,0 26,0-25,0 24,0-24,-51 25,51-1,0 1,0-25,-26 24,26 1,0 0,0-26,0 26,0-25,0 24,0-24,-25-1,25 26,0-26,0 1,0-1,0 1,0-1</inkml:trace>
          <inkml:trace contextRef="#ctx0" brushRef="#br2" timeOffset="270252.1677">14382 14198,'0'26,"25"-26,-25 51,0-26,0 0,0 1,0-1,-51 1,51-1,0 26,-25-26,25 1,-26-1,26 0,-25 1,25-1,-25-25,25 26,0-1</inkml:trace>
          <inkml:trace contextRef="#ctx0" brushRef="#br2" timeOffset="270721.8097">14280 14275,'0'-26,"0"1,25 25,-25-26,26 26,25 0,-26 0,0 0,1 0,-1 0,1 0,-1 0,-25 26,25-26,-25 25,0 1,-50-1,50 0,-51 1,25-1,26 1,-50-26,50 25,-26-25,26 25,-25-25,25 26,0-1,51-25,-26 26,0-1,26 0,-25 1,-26-1,25-25,-25 26,25-1,-25 0,0 1,-25-26,-26 0,0 0,26 0,0 0,-1 0,1 0,-1 0,26-26,-25 26,25-25,0 0</inkml:trace>
          <inkml:trace contextRef="#ctx0" brushRef="#br2" timeOffset="271104.2236">14813 13970,'26'0,"25"0,-26 25,0-25,1 51,-1-26,1 1,-1 25,-25-1,25-24,-25 25,26-1,-26 1,0 0,0-26,0 26,0 0,0-26,0 26,-26-25,26-1,-50 0,50 1,-26-1,26 1,-25-26,25 25,-51 0,26-25</inkml:trace>
          <inkml:trace contextRef="#ctx0" brushRef="#br2" timeOffset="269616.4124">13340 14554,'0'0,"-25"0,25-25,0-1,51 26,-51-25,25 25,26 0,-26-26,1 26,-1 0,0 0,1-25,-1 25,1 0,24 0</inkml:trace>
          <inkml:trace contextRef="#ctx0" brushRef="#br2" timeOffset="269155.6433">13620 14097,'0'0,"0"51,-26-51,26 50,-25-24,25-1,-51 1,51-1,-25 26,-1-26,1 1,25 24,-26-24,1-1,25 1,-25-1,25 0,-26 1,26-1,0 1,-25-26,25 25,0 0</inkml:trace>
          <inkml:trace contextRef="#ctx0" brushRef="#br2" timeOffset="268544.9262">12959 14808,'0'25,"0"1,-25-1,25 1,0-1,-26-25,26 25,-25 1,25-1,0 1,-25-26,25 25,0 0</inkml:trace>
        </inkml:traceGroup>
      </inkml:traceGroup>
      <inkml:traceGroup>
        <inkml:annotationXML>
          <emma:emma xmlns:emma="http://www.w3.org/2003/04/emma" version="1.0">
            <emma:interpretation id="{47CC3744-0DC4-4AC5-9D36-4AF01CDAEBF8}" emma:medium="tactile" emma:mode="ink">
              <msink:context xmlns:msink="http://schemas.microsoft.com/ink/2010/main" type="line" rotatedBoundingBox="14276,15978 17866,16508 17743,17344 14152,16813"/>
            </emma:interpretation>
          </emma:emma>
        </inkml:annotationXML>
        <inkml:traceGroup>
          <inkml:annotationXML>
            <emma:emma xmlns:emma="http://www.w3.org/2003/04/emma" version="1.0">
              <emma:interpretation id="{A2C75B3A-2041-44B7-A9FB-DB38A72DFBF6}" emma:medium="tactile" emma:mode="ink">
                <msink:context xmlns:msink="http://schemas.microsoft.com/ink/2010/main" type="inkWord" rotatedBoundingBox="14276,15978 15118,16102 15014,16808 14171,16684"/>
              </emma:interpretation>
              <emma:one-of disjunction-type="recognition" id="oneOf53">
                <emma:interpretation id="interp265" emma:lang="en-US" emma:confidence="0.5">
                  <emma:literal>*X,</emma:literal>
                </emma:interpretation>
                <emma:interpretation id="interp266" emma:lang="en-US" emma:confidence="0">
                  <emma:literal>*y</emma:literal>
                </emma:interpretation>
                <emma:interpretation id="interp267" emma:lang="en-US" emma:confidence="0">
                  <emma:literal>9</emma:literal>
                </emma:interpretation>
                <emma:interpretation id="interp268" emma:lang="en-US" emma:confidence="0">
                  <emma:literal>*Y,</emma:literal>
                </emma:interpretation>
                <emma:interpretation id="interp269" emma:lang="en-US" emma:confidence="0">
                  <emma:literal>*R,</emma:literal>
                </emma:interpretation>
              </emma:one-of>
            </emma:emma>
          </inkml:annotationXML>
          <inkml:trace contextRef="#ctx0" brushRef="#br2" timeOffset="272044.9216">13543 14986,'0'0,"26"0,-1 51,1-26,-1 26,-25-26,25 1,1-1,-1 26,1-26,-1-25,0 51,1-51,-1 25,1 1,-1-1,0-25,-25 26,26-1,-1-25,1 0,-1 0</inkml:trace>
          <inkml:trace contextRef="#ctx0" brushRef="#br2" timeOffset="271856.4356">13518 15087,'-305'178,"610"-356,-610 382,280-204,25 25,51-25</inkml:trace>
          <inkml:trace contextRef="#ctx0" brushRef="#br2" timeOffset="271604.8676">13493 15240,'25'0,"-25"25,25 1,-25-1,26 0,-1 1,-25-1,26 1,-26-1,25 0,-25 1,25-1,1 1,-26-1,25 0,-25 1,0-1,26-25,-26 26,0-1,0 0,-51-25,25 0</inkml:trace>
        </inkml:traceGroup>
        <inkml:traceGroup>
          <inkml:annotationXML>
            <emma:emma xmlns:emma="http://www.w3.org/2003/04/emma" version="1.0">
              <emma:interpretation id="{87F11125-38AC-4D26-B5B6-7E6270AD3B05}" emma:medium="tactile" emma:mode="ink">
                <msink:context xmlns:msink="http://schemas.microsoft.com/ink/2010/main" type="inkWord" rotatedBoundingBox="15175,16123 17864,16520 17743,17344 15053,16947"/>
              </emma:interpretation>
              <emma:one-of disjunction-type="recognition" id="oneOf54">
                <emma:interpretation id="interp270" emma:lang="en-US" emma:confidence="0.5">
                  <emma:literal>switch</emma:literal>
                </emma:interpretation>
                <emma:interpretation id="interp271" emma:lang="en-US" emma:confidence="0">
                  <emma:literal>Switch</emma:literal>
                </emma:interpretation>
                <emma:interpretation id="interp272" emma:lang="en-US" emma:confidence="0">
                  <emma:literal>swived</emma:literal>
                </emma:interpretation>
                <emma:interpretation id="interp273" emma:lang="en-US" emma:confidence="0">
                  <emma:literal>swatch</emma:literal>
                </emma:interpretation>
                <emma:interpretation id="interp274" emma:lang="en-US" emma:confidence="0">
                  <emma:literal>swiped</emma:literal>
                </emma:interpretation>
              </emma:one-of>
            </emma:emma>
          </inkml:annotationXML>
          <inkml:trace contextRef="#ctx0" brushRef="#br2" timeOffset="273199.163">15423 15672,'0'25,"-25"0,25 1,0-1,-26 1,26-1,0 0,0 1,0-1,0 1,0-1,0 0,0 1,0-1</inkml:trace>
          <inkml:trace contextRef="#ctx0" brushRef="#br2" timeOffset="273586.1266">15626 15900,'26'0,"-1"-25,0 25,1 0,-1-26,1 26,-26-25,25 25,0 0,1-25,25 25,-26-26,0 26,26-25,-25-1,-1 26,26-25</inkml:trace>
          <inkml:trace contextRef="#ctx0" brushRef="#br2" timeOffset="273439.5217">15779 15494,'0'25,"0"1,0 24,0-24,0-1,0 1,0-1,0 0,0 1,0 25,0-26,0 0,0 1,0-1,0 1,0-1,0 0,-26-25,26 26,-51-26</inkml:trace>
          <inkml:trace contextRef="#ctx0" brushRef="#br2" timeOffset="273752.6811">16185 15621,'-51'0,"102"0,-127 0,25 0,26 0,-1 25,1-25,-1 51,1-51,0 25,25 1,-26-1,26 1,-25-1,25 0,0 1,0-1,0 1,25-1,26 0,0-25,-26 26,1-26,-1 0,0 0,1 0,-1 0,1-51,-1 51,0-25,1 25</inkml:trace>
          <inkml:trace contextRef="#ctx0" brushRef="#br2" timeOffset="274043.9442">16414 15418,'0'0,"0"25,0 0,-51 26,51-25,0-1,-26 0,26 1,0 25,0-26,0 0,0 1,0-1,-25 1,25-1,0 0,0 1,0-1,0 1,0-1,51-25,-26 0,1 0,24 0,-24 0,-1 0,1 51,-1-51,0 0,1 25,-1-25,1 26,-1-26,0 0,1 0</inkml:trace>
          <inkml:trace contextRef="#ctx0" brushRef="#br2" timeOffset="272476.095">14610 15621,'0'0,"-51"-76,26 76,25-26,-25 26,25-25,-51 25,25 0,1 0,0-26,-1 26,1 0,-1 0,1 51,0-25,25-1,0 0,0 1,0-1,0 1,25-1,-25 0,51-25,-51 26,51-1,-26-25,-25 26,25-1,1-25,-1 25,1 1,-26-1,-51 1,0-26,0 0,26 0,-26 0,26 0,-26 0,25 0,1 0,0-26,-1 26,1 0,-1 0,26-25,-25 25,25-26</inkml:trace>
          <inkml:trace contextRef="#ctx0" brushRef="#br2" timeOffset="272979.748">14458 15722,'0'-25,"0"0,25 25,26 0,-26 0,-25 25,26-25,-26 25,25 1,-25-1,0 1,0-1,0 0,0 1,0-1,26 1,-1-1,0-25,1 0,-1-51,1 26,-1-1,0 26,-25-25,26 0,-1 25,-25 25,0 0,0 1,26-26,-26 25,0 1,25-26,0 0,1 25,-1-25,1 0,-26-51,0 26,25 25,-25-26,0 1,0 0,0-1,0 1,0-1,0 1,0 0,0-1</inkml:trace>
        </inkml:traceGroup>
      </inkml:traceGroup>
    </inkml:traceGroup>
    <inkml:traceGroup>
      <inkml:annotationXML>
        <emma:emma xmlns:emma="http://www.w3.org/2003/04/emma" version="1.0">
          <emma:interpretation id="{EE9FD57C-AC79-4CD6-A1C1-EF7347AAE840}" emma:medium="tactile" emma:mode="ink">
            <msink:context xmlns:msink="http://schemas.microsoft.com/ink/2010/main" type="paragraph" rotatedBoundingBox="1172,17016 16242,17366 16213,18620 1143,182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9AD8CE0-57C0-4176-AFA8-2CAFD9FDB8BA}" emma:medium="tactile" emma:mode="ink">
              <msink:context xmlns:msink="http://schemas.microsoft.com/ink/2010/main" type="line" rotatedBoundingBox="1172,17016 16242,17366 16213,18620 1143,18269"/>
            </emma:interpretation>
          </emma:emma>
        </inkml:annotationXML>
        <inkml:traceGroup>
          <inkml:annotationXML>
            <emma:emma xmlns:emma="http://www.w3.org/2003/04/emma" version="1.0">
              <emma:interpretation id="{2DF36633-2184-4B3B-BB30-D1CD130E3B35}" emma:medium="tactile" emma:mode="ink">
                <msink:context xmlns:msink="http://schemas.microsoft.com/ink/2010/main" type="inkWord" rotatedBoundingBox="1169,17139 1452,17145 1427,18188 1145,18181"/>
              </emma:interpretation>
              <emma:one-of disjunction-type="recognition" id="oneOf55">
                <emma:interpretation id="interp275" emma:lang="en-US" emma:confidence="0.5">
                  <emma:literal>?</emma:literal>
                </emma:interpretation>
                <emma:interpretation id="interp276" emma:lang="en-US" emma:confidence="0">
                  <emma:literal>!</emma:literal>
                </emma:interpretation>
                <emma:interpretation id="interp277" emma:lang="en-US" emma:confidence="0">
                  <emma:literal>&amp;</emma:literal>
                </emma:interpretation>
                <emma:interpretation id="interp278" emma:lang="en-US" emma:confidence="0.5">
                  <emma:literal>? .</emma:literal>
                </emma:interpretation>
                <emma:interpretation id="interp279" emma:lang="en-US" emma:confidence="0">
                  <emma:literal>. .</emma:literal>
                </emma:interpretation>
              </emma:one-of>
            </emma:emma>
          </inkml:annotationXML>
          <inkml:trace contextRef="#ctx0" brushRef="#br3" timeOffset="289471.7357">158 16281,'0'-25,"-26"25,26-26,0 1,0 0,26 25,-26-26,25 26,0 0,1-25,-1 25,1-26,-1 26,0 0,-25 26,26-26,-26 25,25-25,-25 26,26-1,-26 0,0 1,0-1,-26-25,26 26,-25-26,-1 0,26 25,-25-25,25 25,-25-25,25 26,-26-26,26 25,-25-25,25 26,-26-26,1 0,0 25,-1-25,26 25,0 1,0-1,0 1,0-1,0 0,0 1,0-1,0 1,0-1,0 0,0 1</inkml:trace>
          <inkml:trace contextRef="#ctx0" brushRef="#br3" timeOffset="290051.8176">285 17145,'25'0,"0"0,1 0,-52 0,26-26</inkml:trace>
        </inkml:traceGroup>
        <inkml:traceGroup>
          <inkml:annotationXML>
            <emma:emma xmlns:emma="http://www.w3.org/2003/04/emma" version="1.0">
              <emma:interpretation id="{11B9FAC7-A77B-4C9A-B13D-502982EA4170}" emma:medium="tactile" emma:mode="ink">
                <msink:context xmlns:msink="http://schemas.microsoft.com/ink/2010/main" type="inkWord" rotatedBoundingBox="2337,17244 4119,17286 4098,18221 2315,18180"/>
              </emma:interpretation>
              <emma:one-of disjunction-type="recognition" id="oneOf56">
                <emma:interpretation id="interp280" emma:lang="en-US" emma:confidence="0.5">
                  <emma:literal>Pop</emma:literal>
                </emma:interpretation>
                <emma:interpretation id="interp281" emma:lang="en-US" emma:confidence="0.5">
                  <emma:literal>130 p</emma:literal>
                </emma:interpretation>
                <emma:interpretation id="interp282" emma:lang="en-US" emma:confidence="0">
                  <emma:literal>pop</emma:literal>
                </emma:interpretation>
                <emma:interpretation id="interp283" emma:lang="en-US" emma:confidence="0">
                  <emma:literal>pops</emma:literal>
                </emma:interpretation>
                <emma:interpretation id="interp284" emma:lang="en-US" emma:confidence="0">
                  <emma:literal>730. p</emma:literal>
                </emma:interpretation>
              </emma:one-of>
            </emma:emma>
          </inkml:annotationXML>
          <inkml:trace contextRef="#ctx0" brushRef="#br2" timeOffset="275139.8308">1301 16205,'0'0,"25"0,0 0,1 51,-26 0,25-26,-25 0,0 26,0 0,26-26,-26 26,0-25,0 24,25-24,-25 25,0-26,0 0,0 26,0-25,0-1,0 0,0 1,0-1,0 1,0-52</inkml:trace>
          <inkml:trace contextRef="#ctx0" brushRef="#br2" timeOffset="275431.7601">1504 16408,'152'-178,"-304"356,330-356,-153 178,0 0,1 0,-1 26,-25 25,26-51,-26 25,0 0,0 26,0-25,-51-1,51 0,-26 1,-24-1,24 1,1-26,-1 25,1-25,0 25,-1-25,1 0,25-25</inkml:trace>
          <inkml:trace contextRef="#ctx0" brushRef="#br2" timeOffset="275780.6086">2037 16408,'-51'-25,"26"25,0 0,25 51,0-26,0 0,0 1,0-1,0 1,0-1,0 0,0 1,25-1,-25 1,25-1,26 0,-25-25,-1 0,0 0,1 0,-1 0,1-25,-1 25,-25-25,25 25,-25-51,0 0,0 26,0-1,0 1,0-1,0 1,0 0,-50-1,24 1,1 25,-1 0</inkml:trace>
          <inkml:trace contextRef="#ctx0" brushRef="#br2" timeOffset="276071.3404">2571 16357,'0'-25,"-26"25,26 25,0 26,0 0,26-26,-26 1,0 25,0-26,25 0,-25 26,0 0,0-26,0 26,0 0,0-26,0 26,0-25,0 24,0-24,0-1,0 1,0-1,0 0,0 1,0-1</inkml:trace>
          <inkml:trace contextRef="#ctx0" brushRef="#br2" timeOffset="276355.3173">2571 16637,'177'-254,"-354"508,405-534,-202 280,24-25,1 25,-25 0,-1 0,0 0,1 0,-1 0,-25 51,26-51,-26 25,0 1,0-1,-51 0,51 1,-51-1,51 1,-51-1,26 0,-26 1,26-26,-1 25,1 1,-26-26,26 0,-1 0,1 0,25-26</inkml:trace>
        </inkml:traceGroup>
        <inkml:traceGroup>
          <inkml:annotationXML>
            <emma:emma xmlns:emma="http://www.w3.org/2003/04/emma" version="1.0">
              <emma:interpretation id="{EB611E0A-A29A-4CEE-8276-0FC4E9950AE2}" emma:medium="tactile" emma:mode="ink">
                <msink:context xmlns:msink="http://schemas.microsoft.com/ink/2010/main" type="inkWord" rotatedBoundingBox="5654,17121 8535,17188 8506,18441 5625,18374">
                  <msink:destinationLink direction="to" ref="{AE32297C-3FF5-418D-900A-0C74429DF516}"/>
                </msink:context>
              </emma:interpretation>
              <emma:one-of disjunction-type="recognition" id="oneOf57">
                <emma:interpretation id="interp285" emma:lang="en-US" emma:confidence="0.5">
                  <emma:literal>8192,</emma:literal>
                </emma:interpretation>
                <emma:interpretation id="interp286" emma:lang="en-US" emma:confidence="0">
                  <emma:literal>8/92,</emma:literal>
                </emma:interpretation>
                <emma:interpretation id="interp287" emma:lang="en-US" emma:confidence="0">
                  <emma:literal>8192</emma:literal>
                </emma:interpretation>
                <emma:interpretation id="interp288" emma:lang="en-US" emma:confidence="0">
                  <emma:literal>8992,</emma:literal>
                </emma:interpretation>
                <emma:interpretation id="interp289" emma:lang="en-US" emma:confidence="0">
                  <emma:literal>81192,</emma:literal>
                </emma:interpretation>
              </emma:one-of>
            </emma:emma>
          </inkml:annotationXML>
          <inkml:trace contextRef="#ctx0" brushRef="#br2" timeOffset="352627.3286">4806 16611,'25'0,"-25"-25,0 0,0-1,-25 26,-1 0,1 0,0 0,25 26,-26-26,1 25,25 0,-26-25,26 26,-25-1,25 1,0-1,-25 0,25 26,0-25,0-1,0 0,0 1,0-1,50-25,-24 26,-1-26,26 0,-26 0,1-51,-1 51,1-26,-1 26,-25-25,25 25,-25-51,26 51,-26-25,0-1,25 1,-25 0,0-1,-51 1,26 25,0 0,25-26,-51 26,51-25,-26 25,1-25,0 25,25-26,-26 26,26-25,-25 25,25-26,0 1,0 0,0-1,0 1,25-1,-25 1,26 0,24 25,-24-26,-1 26,1 0,-1 0,0 0,1 0,-1 0,1 0,-1 0,0 0,1 0,-1 0</inkml:trace>
          <inkml:trace contextRef="#ctx0" brushRef="#br2" timeOffset="353099.9374">5568 16129,'0'-26,"-26"26,26 51,0-25,-25-26,25 25,0 0,-25 1,25-1,0 1,0-1,-26 0,26 1,0 25,0-26,0 0,0 1,0-1,0 26,0-26,0 1,0-1,51 1,-51-1,0 0,25-25,-25 26,26-1,-26 1,25-1,-25 0,26-25,-1 26,-25-1,25-25,1 0,-26 26,25-26</inkml:trace>
          <inkml:trace contextRef="#ctx0" brushRef="#br2" timeOffset="353909.7083">6533 16307,'0'-26,"0"1,0-1,-25 26,-1 0,26-25,-25 0,-1 25,26-26,-25 26,0 0,-1 0,1 0,-1 0,1 0,0 0,25 26,-26-26,1 25,-1 0,26 1,-25-1,25 1,-25-1,25 0,0 1,-26-1,26 1,0-1,0 0,0 1,0-1,51-25,-26 0,26-51,-25 51,-1-25,0 25,1-25,-1-26,1 51,-1-26,-25 1,25 25,-25-25,26 25,-26-26,0 1,-26 76,26-26,0 0,0 1,0-1,-25 1,25-1,0 26,0-26,0 1,0-1,0 0,0 1,0-1,-25 1,25-1,0 0,0 1,0-1,0 1,0-1,0 0,0 1,0-1,50-25,-24 26,-1-26,1 0,-1 0,0 0,1 0,-1 0,1-51,-1 51,0-26</inkml:trace>
          <inkml:trace contextRef="#ctx0" brushRef="#br2" timeOffset="354468.8758">6838 16662,'0'0,"0"-25,25-1,26 26,-26-25,1 25,-1 0,1 0,-1 25,-25 1,0-1,0 1,0-1,0 0,-25 1,25-1,-26 1,26-1,-51 0,26 1,0-1,-1 1,1-1,-1-25,26 25,-25-25,0 26,-1-26,52 0,-1 0,0 0,-25-26,26 26,-1 0,1 0,-1 0,0 0,1 0,-1 0,1 0,-1 0,0 0,1 0,-1 26,1-26,-26 25,25-25,0 0</inkml:trace>
          <inkml:trace contextRef="#ctx0" brushRef="#br2" timeOffset="354795.0144">7473 17094,'0'-25,"0"50,0 0,0 1,0-1,0 1,0-1,0 0,0 1,0-1,-26-25,26 26,0-1,-25-25,25 25,0 1</inkml:trace>
        </inkml:traceGroup>
        <inkml:traceGroup>
          <inkml:annotationXML>
            <emma:emma xmlns:emma="http://www.w3.org/2003/04/emma" version="1.0">
              <emma:interpretation id="{D3E18B96-C416-4ECF-953A-45BDC1040B5D}" emma:medium="tactile" emma:mode="ink">
                <msink:context xmlns:msink="http://schemas.microsoft.com/ink/2010/main" type="inkWord" rotatedBoundingBox="9077,17270 9873,17289 9854,18110 9058,18092"/>
              </emma:interpretation>
              <emma:one-of disjunction-type="recognition" id="oneOf58">
                <emma:interpretation id="interp290" emma:lang="en-US" emma:confidence="0.5">
                  <emma:literal>b,</emma:literal>
                </emma:interpretation>
                <emma:interpretation id="interp291" emma:lang="en-US" emma:confidence="0">
                  <emma:literal>b.</emma:literal>
                </emma:interpretation>
                <emma:interpretation id="interp292" emma:lang="en-US" emma:confidence="0">
                  <emma:literal>b</emma:literal>
                </emma:interpretation>
                <emma:interpretation id="interp293" emma:lang="en-US" emma:confidence="0">
                  <emma:literal>by</emma:literal>
                </emma:interpretation>
                <emma:interpretation id="interp294" emma:lang="en-US" emma:confidence="0">
                  <emma:literal>be</emma:literal>
                </emma:interpretation>
              </emma:one-of>
            </emma:emma>
          </inkml:annotationXML>
          <inkml:trace contextRef="#ctx0" brushRef="#br2" timeOffset="357308.7486">8082 16307,'0'-26,"0"1,-25-1,25 52,0-1,0 26,0-26,0 1,0-1,0 1,0-1,0 0,0 1,0-1,0 1,0-1,0 0,0 1,0-1,0 1,0-1,-25-25,25 25,0-50,0-26,0 26,25-1,-25 1,51 25,-51-25,25 25,1 0,-1 0,0 0,1 0,-1 0,1 0,-1 25,0-25,1 25,-1-25,-25 26,0-1,0 1,0-1,-25 0,-26 1,26-1,-1-25,1 0,-1 0,1 0,0 0,-1 0,1 0,-1 0,1 0,25-25,-25 25,25-26</inkml:trace>
          <inkml:trace contextRef="#ctx0" brushRef="#br2" timeOffset="357660.5938">8819 16789,'0'-25,"0"76,0-26,0 0,0 1,0-1,0 1,0-1,0 0,0 1,0-1,-25 1</inkml:trace>
        </inkml:traceGroup>
        <inkml:traceGroup>
          <inkml:annotationXML>
            <emma:emma xmlns:emma="http://www.w3.org/2003/04/emma" version="1.0">
              <emma:interpretation id="{BFA8854E-7C3D-4CC1-9974-D60684222333}" emma:medium="tactile" emma:mode="ink">
                <msink:context xmlns:msink="http://schemas.microsoft.com/ink/2010/main" type="inkWord" rotatedBoundingBox="10317,17251 11365,17276 11348,18028 10299,18004"/>
              </emma:interpretation>
              <emma:one-of disjunction-type="recognition" id="oneOf59">
                <emma:interpretation id="interp295" emma:lang="en-US" emma:confidence="0.5">
                  <emma:literal>3)</emma:literal>
                </emma:interpretation>
                <emma:interpretation id="interp296" emma:lang="en-US" emma:confidence="0">
                  <emma:literal>37</emma:literal>
                </emma:interpretation>
                <emma:interpretation id="interp297" emma:lang="en-US" emma:confidence="0">
                  <emma:literal>33</emma:literal>
                </emma:interpretation>
                <emma:interpretation id="interp298" emma:lang="en-US" emma:confidence="0">
                  <emma:literal>B</emma:literal>
                </emma:interpretation>
                <emma:interpretation id="interp299" emma:lang="en-US" emma:confidence="0">
                  <emma:literal>377</emma:literal>
                </emma:interpretation>
              </emma:one-of>
            </emma:emma>
          </inkml:annotationXML>
          <inkml:trace contextRef="#ctx0" brushRef="#br2" timeOffset="358564.6125">9276 16459,'0'-25,"26"25,-26-26,50 26,-24-25,25 25,-26 0,0-26,1 26,-1 0,1 0,-1 0,0 0,1 0,-1 0,1 26,-1 25,-25-1,0-24,-51-1,26 1,25-1,-26-25,26 25,-50-25,50 26,-51-26,25 0,77 0,-25 0,-26 25,25-25,0 0,1 26,-1-26,-25 25,26 0,-1 1,-25-1,0 1,0-1,0 0,0 1,-51-1,26 1,-26-1,0-25,26 0,-1 0,1 0,0 0,25-25,0-26,0 25,0 1</inkml:trace>
          <inkml:trace contextRef="#ctx0" brushRef="#br2" timeOffset="358045.9427">9403 16383,'0'25,"0"1,0 24,0-24,0-1,0 1,0-1,0 0,-25 1,25-1,0 1,0-1,-26 0,26 1,0-1,-25 1,25-1,0 0,0-75</inkml:trace>
          <inkml:trace contextRef="#ctx0" brushRef="#br2" timeOffset="358951.8325">10038 16230,'0'0,"26"0,-1 0,0 0,1 26,-1-26,-25 25,26-25,-1 51,-25-26,25 1,1-1,-26 1,25-1,-25 26,0-26,26 1,-26-1,0 0,0 1,0-1,0 26,0-26,-51 1,51-1,-26 1,26-1,-25-25,25 25,-51 1,26-26,-1 0</inkml:trace>
        </inkml:traceGroup>
        <inkml:traceGroup>
          <inkml:annotationXML>
            <emma:emma xmlns:emma="http://www.w3.org/2003/04/emma" version="1.0">
              <emma:interpretation id="{FD52B3A7-DE6B-4162-B173-3D83EA06BB7A}" emma:medium="tactile" emma:mode="ink">
                <msink:context xmlns:msink="http://schemas.microsoft.com/ink/2010/main" type="inkWord" rotatedBoundingBox="12097,17442 12427,17450 12419,17781 12089,17773"/>
              </emma:interpretation>
              <emma:one-of disjunction-type="recognition" id="oneOf60">
                <emma:interpretation id="interp300" emma:lang="en-US" emma:confidence="0.5">
                  <emma:literal>=</emma:literal>
                </emma:interpretation>
                <emma:interpretation id="interp301" emma:lang="en-US" emma:confidence="0">
                  <emma:literal>_</emma:literal>
                </emma:interpretation>
                <emma:interpretation id="interp302" emma:lang="en-US" emma:confidence="0">
                  <emma:literal>-</emma:literal>
                </emma:interpretation>
                <emma:interpretation id="interp303" emma:lang="en-US" emma:confidence="0">
                  <emma:literal>E</emma:literal>
                </emma:interpretation>
                <emma:interpretation id="interp304" emma:lang="en-US" emma:confidence="0">
                  <emma:literal>,</emma:literal>
                </emma:interpretation>
              </emma:one-of>
            </emma:emma>
          </inkml:annotationXML>
          <inkml:trace contextRef="#ctx0" brushRef="#br2" timeOffset="359496.5392">11080 16713,'-26'0,"77"0,-26 0,1 0,-1 0,1 0,-1 0,0 0,1 25,-1-25,1 0,-1 0,0 0</inkml:trace>
          <inkml:trace contextRef="#ctx0" brushRef="#br2" timeOffset="359277.1118">11105 16434,'0'-26,"25"26,1 0,-1 0,1 0,-1 0,0 0,1 0,-1 0,1 0,-1 26</inkml:trace>
        </inkml:traceGroup>
        <inkml:traceGroup>
          <inkml:annotationXML>
            <emma:emma xmlns:emma="http://www.w3.org/2003/04/emma" version="1.0">
              <emma:interpretation id="{3FF7AAA8-A87D-406E-91F2-D34B70C2891E}" emma:medium="tactile" emma:mode="ink">
                <msink:context xmlns:msink="http://schemas.microsoft.com/ink/2010/main" type="inkWord" rotatedBoundingBox="13012,17291 14851,17334 14827,18365 12988,18322"/>
              </emma:interpretation>
              <emma:one-of disjunction-type="recognition" id="oneOf61">
                <emma:interpretation id="interp305" emma:lang="en-US" emma:confidence="0.5">
                  <emma:literal>(92,</emma:literal>
                </emma:interpretation>
                <emma:interpretation id="interp306" emma:lang="en-US" emma:confidence="0">
                  <emma:literal>992,</emma:literal>
                </emma:interpretation>
                <emma:interpretation id="interp307" emma:lang="en-US" emma:confidence="0">
                  <emma:literal>292,</emma:literal>
                </emma:interpretation>
                <emma:interpretation id="interp308" emma:lang="en-US" emma:confidence="0">
                  <emma:literal>(9,</emma:literal>
                </emma:interpretation>
                <emma:interpretation id="interp309" emma:lang="en-US" emma:confidence="0">
                  <emma:literal>(92</emma:literal>
                </emma:interpretation>
              </emma:one-of>
            </emma:emma>
          </inkml:annotationXML>
          <inkml:trace contextRef="#ctx0" brushRef="#br2" timeOffset="359879.8745">12223 16281,'-26'0,"26"-25,-25 25,-1 0,1 0,0 51,-1-26,26 0,-25 1,25-1,-26 1,26 24,-25-24,25-1,-25 1,25-1,0 26,0-26,0 1,0-1,0 0,0 26,0-25,0-1,25 0,-25 1,0-1,25 1,-25-1,51 0,-51 1,26-26,-1 25,0 1,1-1,-1 0,1-25,-1 0,0 26</inkml:trace>
          <inkml:trace contextRef="#ctx0" brushRef="#br2" timeOffset="360519.7205">13162 16510,'0'0,"0"-26,0 1,-50 25,50-25,-26-1,1 1,-1 25,1-26,0 26,-1 0,1 0,-1 0,1 0,0 26,-1-1,1-25,25 26,-26-26,1 50,25-24,0-1,-25-25,25 26,0-1,-26 0,26 1,51-26,-26 0,26 0,-25 0,-1-26,0 26,-25-25,26 25,-26-51,25 51,-25-25,26-1,-1 1,-25 0,0 75,0-24,0 25,0-26,-25 0,25 1,0-1,0 1,0-1,0 0,0 1,0-1,0 1,0-1,0 0,0 1,25-26,-25 25,25-25,1 0,-26 26,25-26,1 0</inkml:trace>
          <inkml:trace contextRef="#ctx0" brushRef="#br2" timeOffset="360876.9544">13289 16815,'-25'0,"25"-26,0 1,25 25,-25-26,51 26,-25 0,24 0,-24 26,-1 25,-25-26,0 0,0 1,0-1,-51-25,51 26,-50-1,50 0,-51 1,25-26,26 25,-25-25,0 26,-1-26,26 25,-25-25,25 25,51-25,-51 26,25-26,26 0,-26 0,1 0,-1 0,26 0,-26 0,1 0,-1 0,0 0,1 0,-1 0</inkml:trace>
          <inkml:trace contextRef="#ctx0" brushRef="#br2" timeOffset="361068.9466">13797 17069,'0'25,"-25"0,25 1,0-1,0 1,-25-26,25 25,0 26,-26-51,26 25,0 1</inkml:trace>
        </inkml:traceGroup>
        <inkml:traceGroup>
          <inkml:annotationXML>
            <emma:emma xmlns:emma="http://www.w3.org/2003/04/emma" version="1.0">
              <emma:interpretation id="{D46282CE-CC67-4883-B978-F37896CA38E0}" emma:medium="tactile" emma:mode="ink">
                <msink:context xmlns:msink="http://schemas.microsoft.com/ink/2010/main" type="inkWord" rotatedBoundingBox="15247,17619 16236,17642 16222,18216 15233,18193"/>
              </emma:interpretation>
              <emma:one-of disjunction-type="recognition" id="oneOf62">
                <emma:interpretation id="interp310" emma:lang="en-US" emma:confidence="0.5">
                  <emma:literal>E)</emma:literal>
                </emma:interpretation>
                <emma:interpretation id="interp311" emma:lang="en-US" emma:confidence="0">
                  <emma:literal>E,</emma:literal>
                </emma:interpretation>
                <emma:interpretation id="interp312" emma:lang="en-US" emma:confidence="0">
                  <emma:literal>€7</emma:literal>
                </emma:interpretation>
                <emma:interpretation id="interp313" emma:lang="en-US" emma:confidence="0">
                  <emma:literal>EX</emma:literal>
                </emma:interpretation>
                <emma:interpretation id="interp314" emma:lang="en-US" emma:confidence="0">
                  <emma:literal>€6)</emma:literal>
                </emma:interpretation>
              </emma:one-of>
            </emma:emma>
          </inkml:annotationXML>
          <inkml:trace contextRef="#ctx0" brushRef="#br2" timeOffset="361429.4939">14636 16637,'-26'0,"26"-26,-25 26,-1 0,1-25,0 25,-1 0,1 0,-1 0,1 0,0 25,-1-25,26 26,-25-26,-1 51,26-26,-25 0,0 1,25-1,-26 1,26 24,-25-24,25-1,0 1,0 24,0-24,0-1,0 1,0-1,25-25,-25 25,51-25,-51 26,51-26,0 0,-26 0,0 0,26 0,-25 0,-1 0,26-26</inkml:trace>
          <inkml:trace contextRef="#ctx0" brushRef="#br2" timeOffset="361618.9866">14305 16967,'-25'-25,"0"25,25-26,25 26,26 0,-26 0,1-25,-1 25,26 0,-26 0,1 0,-1-26</inkml:trace>
          <inkml:trace contextRef="#ctx0" brushRef="#br2" timeOffset="361848.9125">15067 16611,'0'0,"26"0,-1 0,1 0,-1 51,0-25,-25-1,0 0,0 26,0-25,0 24,-50-24,50 25,-26-1,26-24,-51 25,26-26,0 0,-26 1,25-1</inkml:trace>
        </inkml:traceGroup>
      </inkml:traceGroup>
    </inkml:traceGroup>
    <inkml:traceGroup>
      <inkml:annotationXML>
        <emma:emma xmlns:emma="http://www.w3.org/2003/04/emma" version="1.0">
          <emma:interpretation id="{B70FC244-C054-4B07-A789-1F472507CFFA}" emma:medium="tactile" emma:mode="ink">
            <msink:context xmlns:msink="http://schemas.microsoft.com/ink/2010/main" type="paragraph" rotatedBoundingBox="6577,18276 17754,18262 17755,19065 6578,190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9B9327F-358D-41E3-B7AB-687AA7150C0F}" emma:medium="tactile" emma:mode="ink">
              <msink:context xmlns:msink="http://schemas.microsoft.com/ink/2010/main" type="line" rotatedBoundingBox="6577,18276 17753,18262 17755,19065 6578,19079"/>
            </emma:interpretation>
          </emma:emma>
        </inkml:annotationXML>
        <inkml:traceGroup>
          <inkml:annotationXML>
            <emma:emma xmlns:emma="http://www.w3.org/2003/04/emma" version="1.0">
              <emma:interpretation id="{B29995C8-4B8C-4F5E-B412-CA92F111A0D3}" emma:medium="tactile" emma:mode="ink">
                <msink:context xmlns:msink="http://schemas.microsoft.com/ink/2010/main" type="inkWord" rotatedBoundingBox="6577,18516 7035,18515 7036,18998 6578,18999">
                  <msink:destinationLink direction="to" ref="{AE32297C-3FF5-418D-900A-0C74429DF516}"/>
                </msink:context>
              </emma:interpretation>
              <emma:one-of disjunction-type="recognition" id="oneOf63">
                <emma:interpretation id="interp315" emma:lang="en-US" emma:confidence="0.5">
                  <emma:literal>G</emma:literal>
                </emma:interpretation>
                <emma:interpretation id="interp316" emma:lang="en-US" emma:confidence="0">
                  <emma:literal>.</emma:literal>
                </emma:interpretation>
                <emma:interpretation id="interp317" emma:lang="en-US" emma:confidence="0">
                  <emma:literal>o</emma:literal>
                </emma:interpretation>
                <emma:interpretation id="interp318" emma:lang="en-US" emma:confidence="0">
                  <emma:literal>@</emma:literal>
                </emma:interpretation>
                <emma:interpretation id="interp319" emma:lang="en-US" emma:confidence="0">
                  <emma:literal>O</emma:literal>
                </emma:interpretation>
              </emma:one-of>
            </emma:emma>
          </inkml:annotationXML>
          <inkml:trace contextRef="#ctx0" brushRef="#br2" timeOffset="363075.6578">5644 17704,'25'0,"-25"-26,0 1,-25 25,0 25,-1 1,1-1,-1 0,26 1,0-1,0 1,0-1,0 0,0 1,26-26,-26 25,25-25,26 26,-26-26,1 0,-1 0,1 0,-1 0,0 0,1-26,-1 26,-25-25,0-1,0 1,0 0,-25 25,25-26,-26 26,26-25,-50 25,50-26,-26 1,1 0,-1-1,1 1,25-1,0 1,0 0,25-1,-25 1,51 25,-51-26,26 26,-1 0,0 0,1-25,-1 25,1 0,-1 0,0 0,1 0,-1 0,1 0</inkml:trace>
        </inkml:traceGroup>
        <inkml:traceGroup>
          <inkml:annotationXML>
            <emma:emma xmlns:emma="http://www.w3.org/2003/04/emma" version="1.0">
              <emma:interpretation id="{418044AD-7F4C-4770-8518-942C0F5F8E08}" emma:medium="tactile" emma:mode="ink">
                <msink:context xmlns:msink="http://schemas.microsoft.com/ink/2010/main" type="inkWord" rotatedBoundingBox="7644,18389 7822,18388 7823,18921 7645,18922"/>
              </emma:interpretation>
              <emma:one-of disjunction-type="recognition" id="oneOf64">
                <emma:interpretation id="interp320" emma:lang="en-US" emma:confidence="0.5">
                  <emma:literal>(</emma:literal>
                </emma:interpretation>
                <emma:interpretation id="interp321" emma:lang="en-US" emma:confidence="0">
                  <emma:literal>.</emma:literal>
                </emma:interpretation>
                <emma:interpretation id="interp322" emma:lang="en-US" emma:confidence="0">
                  <emma:literal>'</emma:literal>
                </emma:interpretation>
                <emma:interpretation id="interp323" emma:lang="en-US" emma:confidence="0">
                  <emma:literal>l</emma:literal>
                </emma:interpretation>
                <emma:interpretation id="interp324" emma:lang="en-US" emma:confidence="0">
                  <emma:literal>,</emma:literal>
                </emma:interpretation>
              </emma:one-of>
            </emma:emma>
          </inkml:annotationXML>
          <inkml:trace contextRef="#ctx0" brushRef="#br2" timeOffset="363392.9523">6635 17373,'-26'0,"26"-25,0 76,0-26,0 1,0-1,0 0,0 26,0-25,0-1,0 0,0 1,26-1,-26 1,0-1,25 0,-25 1,25-1,1 1,-1-1,1 0,-1-25</inkml:trace>
        </inkml:traceGroup>
        <inkml:traceGroup>
          <inkml:annotationXML>
            <emma:emma xmlns:emma="http://www.w3.org/2003/04/emma" version="1.0">
              <emma:interpretation id="{3CAB888A-3F4D-4031-B586-2B52377944AE}" emma:medium="tactile" emma:mode="ink">
                <msink:context xmlns:msink="http://schemas.microsoft.com/ink/2010/main" type="inkWord" rotatedBoundingBox="8660,18313 10184,18311 10185,19074 8661,19076"/>
              </emma:interpretation>
              <emma:one-of disjunction-type="recognition" id="oneOf65">
                <emma:interpretation id="interp325" emma:lang="en-US" emma:confidence="0.5">
                  <emma:literal>92,</emma:literal>
                </emma:interpretation>
                <emma:interpretation id="interp326" emma:lang="en-US" emma:confidence="0">
                  <emma:literal>a,</emma:literal>
                </emma:interpretation>
                <emma:interpretation id="interp327" emma:lang="en-US" emma:confidence="0">
                  <emma:literal>92</emma:literal>
                </emma:interpretation>
                <emma:interpretation id="interp328" emma:lang="en-US" emma:confidence="0">
                  <emma:literal>9,</emma:literal>
                </emma:interpretation>
                <emma:interpretation id="interp329" emma:lang="en-US" emma:confidence="0">
                  <emma:literal>922,</emma:literal>
                </emma:interpretation>
              </emma:one-of>
            </emma:emma>
          </inkml:annotationXML>
          <inkml:trace contextRef="#ctx0" brushRef="#br2" timeOffset="364027.9635">8032 17424,'0'-25,"0"-1,0 1,-51 25,51-25,-26 25,26-26,-50 26,24 0,26-25,-25 25,-1 0,1 0,0 0,-1 51,1-26,-1-25,26 25,-25 1,25-1,-25 1,25-1,-26 0,26 1,0-1,0 1,0-1,51-25,-26 0,1 0,-1 0,1 0,-1-25,0 25,1-26,-1 26,-25-25,26 25,-26-26,25 26,-25-25,0 0,25 25,-25-26,0 52,0-1,0 26,0-26,0 1,0-1,0 0,0 1,0-1,0 1,0-1,0 0,26-25,-26 26,25-26,1 0,-1 0,0 0,1 0,-1 0</inkml:trace>
          <inkml:trace contextRef="#ctx0" brushRef="#br2" timeOffset="364383.8882">8286 17602,'0'-25,"0"-1,25 1,0 25,26 0,-25 0,-1 0,0 25,-25 1,0 24,0-24,0-1,-25 1,25-1,-51 0,51 1,-25-1,-26 1,26-1,-1-25,26 25,51-25,-26 0,26 0,-25 0,-1 0,0 0,1 0,-1 0,1 0,-1 0,0 0,1 0,-1 0</inkml:trace>
          <inkml:trace contextRef="#ctx0" brushRef="#br2" timeOffset="364604.6166">9149 17780,'-51'25,"51"1,0-1,0 0,0 1,0-1,-25 1,25-1,-25 0,-1 1,1-26</inkml:trace>
        </inkml:traceGroup>
        <inkml:traceGroup>
          <inkml:annotationXML>
            <emma:emma xmlns:emma="http://www.w3.org/2003/04/emma" version="1.0">
              <emma:interpretation id="{11FFFC9C-43F4-44D4-914A-BE9213F1C91B}" emma:medium="tactile" emma:mode="ink">
                <msink:context xmlns:msink="http://schemas.microsoft.com/ink/2010/main" type="inkWord" rotatedBoundingBox="10743,18465 11632,18464 11633,18921 10744,18922"/>
              </emma:interpretation>
              <emma:one-of disjunction-type="recognition" id="oneOf66">
                <emma:interpretation id="interp330" emma:lang="en-US" emma:confidence="0.5">
                  <emma:literal>a</emma:literal>
                </emma:interpretation>
                <emma:interpretation id="interp331" emma:lang="en-US" emma:confidence="0">
                  <emma:literal>$</emma:literal>
                </emma:interpretation>
                <emma:interpretation id="interp332" emma:lang="en-US" emma:confidence="0">
                  <emma:literal>.</emma:literal>
                </emma:interpretation>
                <emma:interpretation id="interp333" emma:lang="en-US" emma:confidence="0">
                  <emma:literal>0</emma:literal>
                </emma:interpretation>
                <emma:interpretation id="interp334" emma:lang="en-US" emma:confidence="0">
                  <emma:literal>*</emma:literal>
                </emma:interpretation>
              </emma:one-of>
            </emma:emma>
          </inkml:annotationXML>
          <inkml:trace contextRef="#ctx0" brushRef="#br2" timeOffset="365314.853">9987 17526,'0'-26,"0"1,0 0,0-1,-50 26,24 0,1 0,-1 0,1 26,0-26,-1 25,1 0,-1 1,26-1,-25 1,25-1,0 0,0 1,0-1,0 1,0-1,25-25,26 0,-25 0,-1 0,0 0,1-25,-1-1,1 26,-26-25,25 25,-25-51,0 26,25-1,-25 1,0 50,0 1,0 24,0-24,0-1,0 1,0-1,26 0,-26 1,25-26,1 25</inkml:trace>
          <inkml:trace contextRef="#ctx0" brushRef="#br2" timeOffset="365520.393">10597 17704,'-25'0,"25"50,-26-50,26 26,-25-26,25 25,-26-25,26 26,0-1,0 0</inkml:trace>
        </inkml:traceGroup>
        <inkml:traceGroup>
          <inkml:annotationXML>
            <emma:emma xmlns:emma="http://www.w3.org/2003/04/emma" version="1.0">
              <emma:interpretation id="{EEAD9E9E-AF3A-4475-8873-D390B1CFFABD}" emma:medium="tactile" emma:mode="ink">
                <msink:context xmlns:msink="http://schemas.microsoft.com/ink/2010/main" type="inkWord" rotatedBoundingBox="12013,18414 12826,18413 12827,18972 12014,18973"/>
              </emma:interpretation>
              <emma:one-of disjunction-type="recognition" id="oneOf67">
                <emma:interpretation id="interp335" emma:lang="en-US" emma:confidence="0.5">
                  <emma:literal>A)</emma:literal>
                </emma:interpretation>
                <emma:interpretation id="interp336" emma:lang="en-US" emma:confidence="0">
                  <emma:literal>AJ</emma:literal>
                </emma:interpretation>
                <emma:interpretation id="interp337" emma:lang="en-US" emma:confidence="0">
                  <emma:literal>AT</emma:literal>
                </emma:interpretation>
                <emma:interpretation id="interp338" emma:lang="en-US" emma:confidence="0">
                  <emma:literal>a)</emma:literal>
                </emma:interpretation>
                <emma:interpretation id="interp339" emma:lang="en-US" emma:confidence="0">
                  <emma:literal>AS</emma:literal>
                </emma:interpretation>
              </emma:one-of>
            </emma:emma>
          </inkml:annotationXML>
          <inkml:trace contextRef="#ctx0" brushRef="#br2" timeOffset="366315.5412">11156 17424,'25'0,"-25"26,-51-1,51 26,-25-26,0 1,25-1,-26 0,26 1,0-1,-25 1,25-1,-26 0,26 1,0-1,-25-25,76 0,-51-25,25 25,-25-26,0-24,26 50,-1-26,-25 1,0-1,25 1,-25 0,26-26,-26 25,25 1,-25 0,0-1,26 1,-1-1,0 26,-25 26,0 25,26-26,-26 0,0 1,0-1,0 1,0-1,0 0,0 1,25-26,-25 25,0 1,0-1,0 0,26-25,-26 26</inkml:trace>
          <inkml:trace contextRef="#ctx0" brushRef="#br2" timeOffset="366507.1116">11029 17754,'0'-25,"0"0,25 25,-25-26,51 26,0-25,-26 25,1 0,-1-26,0 26,1 0</inkml:trace>
          <inkml:trace contextRef="#ctx0" brushRef="#br2" timeOffset="366791.9542">11613 17373,'0'26,"0"-1,25-25,-25 26,0-1,51 0,-51 1,26-1,-26 1,25-1,0 0,-25 1,26-1,-26 1,0-1,0 0,0 1,0-1,0 1,0-1,-51 0,51 1,-25-26,25 25,-26-25,1 0</inkml:trace>
        </inkml:traceGroup>
        <inkml:traceGroup>
          <inkml:annotationXML>
            <emma:emma xmlns:emma="http://www.w3.org/2003/04/emma" version="1.0">
              <emma:interpretation id="{862D08D3-0B24-4AFB-8B56-E12A3229D916}" emma:medium="tactile" emma:mode="ink">
                <msink:context xmlns:msink="http://schemas.microsoft.com/ink/2010/main" type="inkWord" rotatedBoundingBox="13461,18567 13943,18566 13944,18820 13462,18821"/>
              </emma:interpretation>
              <emma:one-of disjunction-type="recognition" id="oneOf68">
                <emma:interpretation id="interp340" emma:lang="en-US" emma:confidence="0.5">
                  <emma:literal>=</emma:literal>
                </emma:interpretation>
                <emma:interpretation id="interp341" emma:lang="en-US" emma:confidence="0">
                  <emma:literal>_</emma:literal>
                </emma:interpretation>
                <emma:interpretation id="interp342" emma:lang="en-US" emma:confidence="0">
                  <emma:literal>-</emma:literal>
                </emma:interpretation>
                <emma:interpretation id="interp343" emma:lang="en-US" emma:confidence="0">
                  <emma:literal>.</emma:literal>
                </emma:interpretation>
                <emma:interpretation id="interp344" emma:lang="en-US" emma:confidence="0">
                  <emma:literal>,</emma:literal>
                </emma:interpretation>
              </emma:one-of>
            </emma:emma>
          </inkml:annotationXML>
          <inkml:trace contextRef="#ctx0" brushRef="#br2" timeOffset="367058.8207">12451 17602,'-25'0,"25"-25,51 25,-1-26,-24 26,-1 0,1-25,-1 25,0 0,1 0,25 0,-26 0,0 0,1 0</inkml:trace>
          <inkml:trace contextRef="#ctx0" brushRef="#br2" timeOffset="367267.9646">12502 17780,'0'0,"-25"0,75 0,-24 0,25-26,-26 26,0 0,1 0,-1 0,1 0,-1 0,0 0,1 0,-1 0,1 0,-1 0,0 0</inkml:trace>
        </inkml:traceGroup>
        <inkml:traceGroup>
          <inkml:annotationXML>
            <emma:emma xmlns:emma="http://www.w3.org/2003/04/emma" version="1.0">
              <emma:interpretation id="{AEEFF60E-CF84-44DA-853F-C6EB2CC3B0BE}" emma:medium="tactile" emma:mode="ink">
                <msink:context xmlns:msink="http://schemas.microsoft.com/ink/2010/main" type="inkWord" rotatedBoundingBox="14680,18465 16560,18462 16561,18998 14681,19001"/>
              </emma:interpretation>
              <emma:one-of disjunction-type="recognition" id="oneOf69">
                <emma:interpretation id="interp345" emma:lang="en-US" emma:confidence="0.5">
                  <emma:literal>(92,</emma:literal>
                </emma:interpretation>
                <emma:interpretation id="interp346" emma:lang="en-US" emma:confidence="0">
                  <emma:literal>192,</emma:literal>
                </emma:interpretation>
                <emma:interpretation id="interp347" emma:lang="en-US" emma:confidence="0">
                  <emma:literal>{92,</emma:literal>
                </emma:interpretation>
                <emma:interpretation id="interp348" emma:lang="en-US" emma:confidence="0">
                  <emma:literal>{923</emma:literal>
                </emma:interpretation>
                <emma:interpretation id="interp349" emma:lang="en-US" emma:confidence="0">
                  <emma:literal>(921</emma:literal>
                </emma:interpretation>
              </emma:one-of>
            </emma:emma>
          </inkml:annotationXML>
          <inkml:trace contextRef="#ctx0" brushRef="#br2" timeOffset="367647.9653">13823 17424,'-26'0,"1"0,0 0,25 26,-26-26,26 50,-25-50,25 26,0-1,-26 1,26-1,0 0,0 1,-25-1,25 1,0-1,0 0,0 1,0-1,51 1,-26-1,26-25,-26 25,1-25,-1 0,1 0,24 0</inkml:trace>
          <inkml:trace contextRef="#ctx0" brushRef="#br2" timeOffset="368192.5076">14585 17526,'-26'-26,"1"26,25-25,-25 25,-1 0,1 0,25-25,-26 25,1 0,0 0,-1 0,1 0,-1 0,26 25,-25 0,0 26,25 0,0-26,0 1,0-1,25-25,0 0,26 0,-25 0,-1 0,0-25,1 25,-26-26,25 26,-25-50,26 50,-26-26,0 1,25-1,-25 1,0 76,0-26,-51 1,51-1,0 0,0 1,0-1,0 1,0-1,0 0,0 1,0-1,0 1,26-26,-26 25,25-25,0 0,1 0</inkml:trace>
          <inkml:trace contextRef="#ctx0" brushRef="#br2" timeOffset="368554.9135">14839 17653,'0'0,"-26"0,26-26,51 26,-25 0,24 0,-24 0,-1 26,-25-1,0 1,0-1,-25-25,25 25,-51 1,0-1,26 1,-1-26,1 25,50-25,26 0,-25 0,-1 0,0 0,1 0,-1 0,1 0,-1 0,0 0,1 0,-1 0,1-25,-1 25</inkml:trace>
          <inkml:trace contextRef="#ctx0" brushRef="#br2" timeOffset="368787.1914">15525 17754,'0'0,"0"-25,0 50,0 26,-26-51,26 26,0-1,-25 0,-1 1,1-1,0 1,-1-26</inkml:trace>
        </inkml:traceGroup>
        <inkml:traceGroup>
          <inkml:annotationXML>
            <emma:emma xmlns:emma="http://www.w3.org/2003/04/emma" version="1.0">
              <emma:interpretation id="{1F041B3A-81B5-4A4A-8DF9-1D4137B02338}" emma:medium="tactile" emma:mode="ink">
                <msink:context xmlns:msink="http://schemas.microsoft.com/ink/2010/main" type="inkWord" rotatedBoundingBox="16966,18262 17754,18261 17754,18896 16967,18897"/>
              </emma:interpretation>
              <emma:one-of disjunction-type="recognition" id="oneOf70">
                <emma:interpretation id="interp350" emma:lang="en-US" emma:confidence="0.5">
                  <emma:literal>GI</emma:literal>
                </emma:interpretation>
                <emma:interpretation id="interp351" emma:lang="en-US" emma:confidence="0">
                  <emma:literal>EI</emma:literal>
                </emma:interpretation>
                <emma:interpretation id="interp352" emma:lang="en-US" emma:confidence="0">
                  <emma:literal>G</emma:literal>
                </emma:interpretation>
                <emma:interpretation id="interp353" emma:lang="en-US" emma:confidence="0">
                  <emma:literal>GH</emma:literal>
                </emma:interpretation>
                <emma:interpretation id="interp354" emma:lang="en-US" emma:confidence="0">
                  <emma:literal>EH</emma:literal>
                </emma:interpretation>
              </emma:one-of>
            </emma:emma>
          </inkml:annotationXML>
          <inkml:trace contextRef="#ctx0" brushRef="#br2" timeOffset="369141.8378">16236 17297,'0'0,"0"-25,-51 25,26 0,-1 0,1 0,-1 25,1 26,0-26,25 1,-26-1,26 1,-25-1,25 0,-26 1,26-1,0 1,0-1,-25 0,25 1,0-1,0 1,0-1,51 0,-26 1,26-1,-26-25,1 0,-1 0,1 0,-1 0,0 0,1 0,-1 0</inkml:trace>
          <inkml:trace contextRef="#ctx0" brushRef="#br2" timeOffset="369331.704">16083 17577,'51'0,"-51"-26,51 26,-26 0,1 0,-1 0,1-25,-1 25,0 0,1 0,-1 0</inkml:trace>
          <inkml:trace contextRef="#ctx0" brushRef="#br2" timeOffset="369653.6515">16718 17221,'-25'635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4:08.09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CE7832C-C474-41C8-9C28-38AA6148AB81}" emma:medium="tactile" emma:mode="ink">
          <msink:context xmlns:msink="http://schemas.microsoft.com/ink/2010/main" type="writingRegion" rotatedBoundingBox="18491,14096 18745,14096 18745,14325 18491,14325"/>
        </emma:interpretation>
      </emma:emma>
    </inkml:annotationXML>
    <inkml:traceGroup>
      <inkml:annotationXML>
        <emma:emma xmlns:emma="http://www.w3.org/2003/04/emma" version="1.0">
          <emma:interpretation id="{F51F0E01-2A7E-436B-A4E8-16C39F99C133}" emma:medium="tactile" emma:mode="ink">
            <msink:context xmlns:msink="http://schemas.microsoft.com/ink/2010/main" type="paragraph" rotatedBoundingBox="18491,14096 18745,14096 18745,14325 18491,143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0B3C89-6F6D-4DD6-A330-D36765C2DFDD}" emma:medium="tactile" emma:mode="ink">
              <msink:context xmlns:msink="http://schemas.microsoft.com/ink/2010/main" type="line" rotatedBoundingBox="18491,14096 18745,14096 18745,14325 18491,14325"/>
            </emma:interpretation>
          </emma:emma>
        </inkml:annotationXML>
        <inkml:traceGroup>
          <inkml:annotationXML>
            <emma:emma xmlns:emma="http://www.w3.org/2003/04/emma" version="1.0">
              <emma:interpretation id="{52323B11-D965-48AA-B58F-9F4692A0BC5C}" emma:medium="tactile" emma:mode="ink">
                <msink:context xmlns:msink="http://schemas.microsoft.com/ink/2010/main" type="inkWord" rotatedBoundingBox="18491,14096 18745,14096 18745,14325 18491,14325"/>
              </emma:interpretation>
              <emma:one-of disjunction-type="recognition" id="oneOf0">
                <emma:interpretation id="interp0" emma:lang="en-US" emma:confidence="0.5">
                  <emma:literal>3</emma:literal>
                </emma:interpretation>
                <emma:interpretation id="interp1" emma:lang="en-US" emma:confidence="0">
                  <emma:literal>]</emma:literal>
                </emma:interpretation>
                <emma:interpretation id="interp2" emma:lang="en-US" emma:confidence="0">
                  <emma:literal>T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3 26,'25'0,"-25"-26,26 26,-1 0,1 0,-1 0,0 0,1 0,-1 0,1 0,-1 0,-25 26,0-1,0 1,0-1,0 0,0 1,-25-26,25 25,-26 1,1-26,25 25,-26-25,1 0,0 0,-1 0,1 0,-1 0,26-25,-25 25,25-26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4:06.07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14044BB-249B-43CE-BCA9-E09C225ED0F0}" emma:medium="tactile" emma:mode="ink">
          <msink:context xmlns:msink="http://schemas.microsoft.com/ink/2010/main" type="writingRegion" rotatedBoundingBox="16966,13681 18974,13665 18982,14675 16974,14692"/>
        </emma:interpretation>
      </emma:emma>
    </inkml:annotationXML>
    <inkml:traceGroup>
      <inkml:annotationXML>
        <emma:emma xmlns:emma="http://www.w3.org/2003/04/emma" version="1.0">
          <emma:interpretation id="{C8918852-65F6-47FE-878B-366B277E1F5D}" emma:medium="tactile" emma:mode="ink">
            <msink:context xmlns:msink="http://schemas.microsoft.com/ink/2010/main" type="paragraph" rotatedBoundingBox="16966,13681 18974,13665 18982,14675 16974,1469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8EE704-A74C-4934-9DC0-B05C7998CA18}" emma:medium="tactile" emma:mode="ink">
              <msink:context xmlns:msink="http://schemas.microsoft.com/ink/2010/main" type="inkBullet" rotatedBoundingBox="16966,13681 18974,13665 18974,13756 16967,13773"/>
            </emma:interpretation>
            <emma:one-of disjunction-type="recognition" id="oneOf0">
              <emma:interpretation id="interp0" emma:lang="en-US" emma:confidence="1">
                <emma:literal>-</emma:literal>
              </emma:interpretation>
              <emma:interpretation id="interp1" emma:lang="en-US" emma:confidence="0">
                <emma:literal>_</emma:literal>
              </emma:interpretation>
              <emma:interpretation id="interp2" emma:lang="en-US" emma:confidence="0">
                <emma:literal>.</emma:literal>
              </emma:interpretation>
              <emma:interpretation id="interp3" emma:lang="en-US" emma:confidence="0">
                <emma:literal>,</emma:literal>
              </emma:interpretation>
              <emma:interpretation id="interp4" emma:lang="en-US" emma:confidence="0">
                <emma:literal>~</emma:literal>
              </emma:interpretation>
            </emma:one-of>
          </emma:emma>
        </inkml:annotationXML>
        <inkml:trace contextRef="#ctx0" brushRef="#br0">16007 12700,'-25'0,"-1"0,1 0,50 0,1 0,-1 0,1 0,-1 0,0 0,1 0,-1 0,1 25,-1-25,0 0,1 0,-1 0,1 0,-1 0,0 0,1 0,-1 0,1 0,-1 0,0 0,1 0,-1 0,1 0,-1 0,0 0,1 0,-1 0,1 0,-1 0,0 0,1 0,-1 0,1 0,-1 0,0 0,1-25,-1 25,1 0,-1 0,0 0,1 0,-1 0,1 0,-1 0,0 0,1 0,-1 0,1 0,-1 0,0 0,1 0,-1 0,1 0,-1 0,0 0,-25-26,26 26,-1 0,1 0,-1 0,0 0,1 0,-1 0,1 0,-1 0,0 0,1 0,-1 0,1 0,-1-25,0 25,1 0,-1 0,1 0,-1 0,0 0,1 0,-1 0,1 0,-26-25</inkml:trace>
      </inkml:traceGroup>
      <inkml:traceGroup>
        <inkml:annotationXML>
          <emma:emma xmlns:emma="http://www.w3.org/2003/04/emma" version="1.0">
            <emma:interpretation id="{AFA04194-8163-42B7-BB7C-7FEF4EBD331D}" emma:medium="tactile" emma:mode="ink">
              <msink:context xmlns:msink="http://schemas.microsoft.com/ink/2010/main" type="line" rotatedBoundingBox="17475,14071 18515,14062 18520,14679 17480,14688"/>
            </emma:interpretation>
          </emma:emma>
        </inkml:annotationXML>
        <inkml:traceGroup>
          <inkml:annotationXML>
            <emma:emma xmlns:emma="http://www.w3.org/2003/04/emma" version="1.0">
              <emma:interpretation id="{0284CB43-1982-440C-B832-C8FC1EB5412B}" emma:medium="tactile" emma:mode="ink">
                <msink:context xmlns:msink="http://schemas.microsoft.com/ink/2010/main" type="inkWord" rotatedBoundingBox="17475,14071 17803,14068 17808,14678 17480,14681"/>
              </emma:interpretation>
              <emma:one-of disjunction-type="recognition" id="oneOf1">
                <emma:interpretation id="interp5" emma:lang="en-US" emma:confidence="0.5">
                  <emma:literal>p</emma:literal>
                </emma:interpretation>
                <emma:interpretation id="interp6" emma:lang="en-US" emma:confidence="0">
                  <emma:literal>P</emma:literal>
                </emma:interpretation>
                <emma:interpretation id="interp7" emma:lang="en-US" emma:confidence="0">
                  <emma:literal>N</emma:literal>
                </emma:interpretation>
                <emma:interpretation id="interp8" emma:lang="en-US" emma:confidence="0">
                  <emma:literal>PM</emma:literal>
                </emma:interpretation>
                <emma:interpretation id="interp9" emma:lang="en-US" emma:confidence="0">
                  <emma:literal>Po</emma:literal>
                </emma:interpretation>
              </emma:one-of>
            </emma:emma>
          </inkml:annotationXML>
          <inkml:trace contextRef="#ctx0" brushRef="#br0" timeOffset="542.6365">16439 13030,'51'0,"-51"25,0 1,0 25,0-26,0 0,0 1,0-1,0 1,0-1,0 26,0-26,0 1,0 24,0-24,0-1,-26 1,26-1,0 0,0 1,0-1,0 1,0-52</inkml:trace>
          <inkml:trace contextRef="#ctx0" brushRef="#br0" timeOffset="843.4153">16464 13182,'0'0,"0"-25,0 0,0-1,26 1,25 25,-26 0,0 0,1 0,-1 0,1 0,-1 25,0 1,1-26,-26 25,25 26,-25-26,0 1,0-1,0 0,-51 1,26-1,-26-25,26 26,-1-26,1 0,0 0,-1 0,1-26,25-25</inkml:trace>
        </inkml:traceGroup>
        <inkml:traceGroup>
          <inkml:annotationXML>
            <emma:emma xmlns:emma="http://www.w3.org/2003/04/emma" version="1.0">
              <emma:interpretation id="{A4C65EBA-06C1-4205-8C60-823BDF1363CB}" emma:medium="tactile" emma:mode="ink">
                <msink:context xmlns:msink="http://schemas.microsoft.com/ink/2010/main" type="inkWord" rotatedBoundingBox="18004,14126 18515,14121 18520,14679 18009,14683"/>
              </emma:interpretation>
              <emma:one-of disjunction-type="recognition" id="oneOf2">
                <emma:interpretation id="interp10" emma:lang="en-US" emma:confidence="0.5">
                  <emma:literal>of</emma:literal>
                </emma:interpretation>
                <emma:interpretation id="interp11" emma:lang="en-US" emma:confidence="0">
                  <emma:literal>or</emma:literal>
                </emma:interpretation>
                <emma:interpretation id="interp12" emma:lang="en-US" emma:confidence="0">
                  <emma:literal>o</emma:literal>
                </emma:interpretation>
                <emma:interpretation id="interp13" emma:lang="en-US" emma:confidence="0">
                  <emma:literal>on</emma:literal>
                </emma:interpretation>
                <emma:interpretation id="interp14" emma:lang="en-US" emma:confidence="0">
                  <emma:literal>oh</emma:literal>
                </emma:interpretation>
              </emma:one-of>
            </emma:emma>
          </inkml:annotationXML>
          <inkml:trace contextRef="#ctx0" brushRef="#br0" timeOffset="1573.1844">17074 13157,'-25'0,"-1"0,26 51,0-26,-25-25,25 51,0-26,0 1,0-1,0 1,-26-1,26 0,0 1,0-1,0 1,51-26,-25 0,-1 0,0-26,1 1,-26-26,25 26,-25-1,0 1,0-1,0 1,0 0,-25-1,25 1,-26 25,26-26,26 26,25 0,-51-25,50 25,-24 0,-1 0,1 0,-1 0,0 0,1 0,-1 0,1 0,-1 0,0 0,-25-25,0-1,-25 26,25-25,0 50,0 1,0-1,0 0,0 1,0-1,-25 1,25-1,0 0,0 1,-26-1,26 1,0-1,-25 0,25 1,-26-1,26 1,0-1,-25-25,25 25,0 1,0-1,-25 1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2:54.89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E32297C-3FF5-418D-900A-0C74429DF516}" emma:medium="tactile" emma:mode="ink">
          <msink:context xmlns:msink="http://schemas.microsoft.com/ink/2010/main" type="inkDrawing" rotatedBoundingBox="5344,16852 5536,18846 4801,18916 4609,16923" semanticType="callout" shapeName="Other">
            <msink:sourceLink direction="to" ref="{B29995C8-4B8C-4F5E-B412-CA92F111A0D3}"/>
            <msink:sourceLink direction="to" ref="{EB611E0A-A29A-4CEE-8276-0FC4E9950AE2}"/>
          </msink:context>
        </emma:interpretation>
      </emma:emma>
    </inkml:annotationXML>
    <inkml:trace contextRef="#ctx0" brushRef="#br0">439 27,'-26'0,"1"0,0 0,25-26,-26 26,1 0,-1 0,1 0,0 0,-1 0,1 0,25 26,-26-26,1 0,0 0,25 25,-26-25,26 26,-25-26,25 25,-26-25,26 25,-25 1,25-1,0 1,0-1,0 0,0 1,0-1,0 1,0-1,0 0,0 1,0-1,0 1,0-1,0 0,0 1,0-1,0 1,0-1,25 0,-25 1,0-1,0 1,0-1,0 0,0 1,0-1,0 1,0-1,0 0,0 1,0-1,0 1,0-1,0 0,0 1,0-1,0 1,0-1,0 0,0 1,0-1,0 1,0-1,0 0,0 1,0-1,0 1,0-1,-25 0,25 1,0-1,0 1,0-1,0 0,0 1,0-1,0 1,0-1,0 0,0 1,0-1,0 1,0-1,25 0,-25 1,0-1,0 1,26-26,-26 25,25-25,1 25,-1-25,0 0,-25 26,26-26,-1 0,1 0,-1 0,0 0,1 25,-1-25,1 0,-1 0,0 0,1 0,-1 0,1 0,-1 0,0 0,1 0,-1 0,1 0,-1 0,0 0,1 0,-1 0,1 0,-1 0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4:37.87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FA18204-756D-4F9D-9B4C-B6442986DE38}" emma:medium="tactile" emma:mode="ink">
          <msink:context xmlns:msink="http://schemas.microsoft.com/ink/2010/main" type="writingRegion" rotatedBoundingBox="1042,574 6907,797 6693,6406 828,6182"/>
        </emma:interpretation>
      </emma:emma>
    </inkml:annotationXML>
    <inkml:traceGroup>
      <inkml:annotationXML>
        <emma:emma xmlns:emma="http://www.w3.org/2003/04/emma" version="1.0">
          <emma:interpretation id="{3D3B2776-868F-4C0C-9B60-3895DD6DD1B0}" emma:medium="tactile" emma:mode="ink">
            <msink:context xmlns:msink="http://schemas.microsoft.com/ink/2010/main" type="paragraph" rotatedBoundingBox="1042,574 6907,797 6865,1907 1000,16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3555F4-DD84-489F-9EB7-8AA861739256}" emma:medium="tactile" emma:mode="ink">
              <msink:context xmlns:msink="http://schemas.microsoft.com/ink/2010/main" type="line" rotatedBoundingBox="1042,574 6907,797 6865,1907 1000,1683"/>
            </emma:interpretation>
          </emma:emma>
        </inkml:annotationXML>
        <inkml:traceGroup>
          <inkml:annotationXML>
            <emma:emma xmlns:emma="http://www.w3.org/2003/04/emma" version="1.0">
              <emma:interpretation id="{41651B81-FCB1-4D14-BB34-567F8700D45B}" emma:medium="tactile" emma:mode="ink">
                <msink:context xmlns:msink="http://schemas.microsoft.com/ink/2010/main" type="inkWord" rotatedBoundingBox="1042,574 3620,672 3577,1782 1000,1683">
                  <msink:destinationLink direction="with" ref="{40694FC0-62F0-4ACE-8EE2-846526802637}"/>
                </msink:context>
              </emma:interpretation>
              <emma:one-of disjunction-type="recognition" id="oneOf0">
                <emma:interpretation id="interp0" emma:lang="en-US" emma:confidence="0.5">
                  <emma:literal>IIP:</emma:literal>
                </emma:interpretation>
                <emma:interpretation id="interp1" emma:lang="en-US" emma:confidence="0">
                  <emma:literal>IP:</emma:literal>
                </emma:interpretation>
                <emma:interpretation id="interp2" emma:lang="en-US" emma:confidence="0">
                  <emma:literal>Imp:</emma:literal>
                </emma:interpretation>
                <emma:interpretation id="interp3" emma:lang="en-US" emma:confidence="0">
                  <emma:literal>IHP:</emma:literal>
                </emma:interpretation>
                <emma:interpretation id="interp4" emma:lang="en-US" emma:confidence="0">
                  <emma:literal>IIPP:</emma:literal>
                </emma:interpretation>
              </emma:one-of>
            </emma:emma>
          </inkml:annotationXML>
          <inkml:trace contextRef="#ctx0" brushRef="#br0">4 161,'0'-25,"0"-1,0 1,0-1,0 1,25 0,26 25,-25 0,-1 0,0 0,1 0,-1 0,1 0,-1 0,0 0</inkml:trace>
          <inkml:trace contextRef="#ctx0" brushRef="#br0" timeOffset="-211.0975">207 136,'0'-26,"0"1,0-1,0 1,0 76,0-26,0 1,-25 24,25-24,0-1,0 26,0-26,0 1,0-1,0 26,0-26,0 1,0-1,0 1,25-1</inkml:trace>
          <inkml:trace contextRef="#ctx0" brushRef="#br0" timeOffset="222.3925">-72 567,'0'0,"0"26,51-26,-26 0,26 0,-26 0,1 0,-1 0,0 0,1 0,25 0,-26 0,0 0,1 0,-1 0,1 0,-1 0,0 0,1 0</inkml:trace>
          <inkml:trace contextRef="#ctx0" brushRef="#br0" timeOffset="483.9607">868-93,'0'25,"0"26,0 0,0-26,0 26,-26 0,26 0,0 0,0-1,0 1,0 25,0-25,0 0,-25-26,25 26,0 0,0 0,0-26,0 1,0-1,0 0,0 1,0-1,-26 1</inkml:trace>
          <inkml:trace contextRef="#ctx0" brushRef="#br0" timeOffset="721.9806">1071 263,'0'0,"-26"50,26 1,0-25,0 24,0-24,0 25,0-26,0 26,0 0,0-26,0 26,0-26,0 26,0-26,26 1,-26 25,0-26,0 0,0 1,0-1,-26 1</inkml:trace>
          <inkml:trace contextRef="#ctx0" brushRef="#br0" timeOffset="965.9695">1147 364,'0'0,"0"-25,25-1,1 26,-1-25,1 0,24 25,-24-26,-1 26,26 0,-26 0,1 0,-1 51,1-51,-1 25,0 1,-25-1,0 26,0-26,0 1,0-1,0 1,-50-1,50 0,-51 1,0-1,0 1,26-26,-26 25,26-25,-26 25,25-25,-24 0,24 0,1 0</inkml:trace>
          <inkml:trace contextRef="#ctx0" brushRef="#br0" timeOffset="1628.0553">2468 440,'-26'0</inkml:trace>
          <inkml:trace contextRef="#ctx0" brushRef="#br0" timeOffset="1811.9525">2468 1025,'25'-26</inkml:trace>
        </inkml:traceGroup>
        <inkml:traceGroup>
          <inkml:annotationXML>
            <emma:emma xmlns:emma="http://www.w3.org/2003/04/emma" version="1.0">
              <emma:interpretation id="{9C247509-89AC-47BC-8392-77C2B90C1710}" emma:medium="tactile" emma:mode="ink">
                <msink:context xmlns:msink="http://schemas.microsoft.com/ink/2010/main" type="inkWord" rotatedBoundingBox="4790,897 6900,977 6878,1575 4767,1494"/>
              </emma:interpretation>
              <emma:one-of disjunction-type="recognition" id="oneOf1">
                <emma:interpretation id="interp5" emma:lang="en-US" emma:confidence="0.5">
                  <emma:literal>a</emma:literal>
                </emma:interpretation>
                <emma:interpretation id="interp6" emma:lang="en-US" emma:confidence="0.5">
                  <emma:literal>a a</emma:literal>
                </emma:interpretation>
                <emma:interpretation id="interp7" emma:lang="en-US" emma:confidence="0">
                  <emma:literal>£</emma:literal>
                </emma:interpretation>
                <emma:interpretation id="interp8" emma:lang="en-US" emma:confidence="0">
                  <emma:literal>S</emma:literal>
                </emma:interpretation>
                <emma:interpretation id="interp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2523.9966">4246 466,'0'0,"0"-26,0 1,0 0,0-1,-26 1,26-1,0 1,-25 25,25-25,-25-1,-1 1,1 25,-1 0,1 0,0 0,-1 0,1 25,-1-25,-24 26,24-26,1 50,-1-24,1-1,0 26,-1-26,26 1,-25-1,-1 1,26-1,0 0,-25 1,25-1,0 1,0-1,0 0,0 1,51-1,-26 1,1-26,-1 0,0 0,1 0,-1 0,1 0,-1-26,26 26,-26-51,1 26,-1 0,0-1,-25 1,26-1,-26 1,0 0,0-1,0 1,0-1,0 1,0 0,0-1,0 52,0-1,51 26,-51-26,0 1,25-1,0 0,-25 1,26-1,-1 1,-25-1,26 0,-1 1,0-1,-25 1,26-26,-1 25,1 0,-1-25,0 0</inkml:trace>
          <inkml:trace contextRef="#ctx0" brushRef="#br0" timeOffset="3060.0701">5313 339,'0'0,"-26"-26,1 26,-1 0,1 0,0 0,-1 0,1 26,-1-1,1-25,0 51,-1-26,1 1,-1-1,26 1,-25-1,0 0,25 1,-26-1,1 1,25-1,0 0,-26-25,26 26,0-1,51-25,-25 0,24 0,-24 0,-1 0,1 0,24 0,-24-25,-1 25,1 0,24-51,-24 51,-1-25,1 25,-26-26,25 1,-25-1,25 26,-25-25,0 0,26 25,-26-26,0 1,0 50,0 1,0 24,25-24,-25-1,26-25,-26 26,25-1,0-25,-25 25,26-25,-1 26,1-26,24 0,-24 0,-1 25,1-25,-1 0,0 0,26 0</inkml:trace>
        </inkml:traceGroup>
      </inkml:traceGroup>
    </inkml:traceGroup>
    <inkml:traceGroup>
      <inkml:annotationXML>
        <emma:emma xmlns:emma="http://www.w3.org/2003/04/emma" version="1.0">
          <emma:interpretation id="{25E3C3CF-7D75-40CE-A07B-9D2F9E0DAA22}" emma:medium="tactile" emma:mode="ink">
            <msink:context xmlns:msink="http://schemas.microsoft.com/ink/2010/main" type="paragraph" rotatedBoundingBox="3277,6396 3007,4323 4215,4166 4485,623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AD9CBF1-7B9B-47F7-A0ED-A175FD0F16F0}" emma:medium="tactile" emma:mode="ink">
              <msink:context xmlns:msink="http://schemas.microsoft.com/ink/2010/main" type="line" rotatedBoundingBox="3277,6396 3007,4323 4215,4166 4485,6239"/>
            </emma:interpretation>
          </emma:emma>
        </inkml:annotationXML>
        <inkml:traceGroup>
          <inkml:annotationXML>
            <emma:emma xmlns:emma="http://www.w3.org/2003/04/emma" version="1.0">
              <emma:interpretation id="{9D3F3E91-84E1-4153-9F81-8C44DB839ADC}" emma:medium="tactile" emma:mode="ink">
                <msink:context xmlns:msink="http://schemas.microsoft.com/ink/2010/main" type="inkWord" rotatedBoundingBox="3277,6396 3007,4323 4215,4166 4485,6239">
                  <msink:destinationLink direction="with" ref="{9349811E-DFC9-497F-86D5-5437876A5AFD}"/>
                  <msink:destinationLink direction="with" ref="{B410C616-A846-4B4D-A80D-B9CFA2968C93}"/>
                </msink:context>
              </emma:interpretation>
              <emma:one-of disjunction-type="recognition" id="oneOf2">
                <emma:interpretation id="interp10" emma:lang="en-US" emma:confidence="0.5">
                  <emma:literal>I*</emma:literal>
                </emma:interpretation>
                <emma:interpretation id="interp11" emma:lang="en-US" emma:confidence="0.5">
                  <emma:literal>% I</emma:literal>
                </emma:interpretation>
                <emma:interpretation id="interp12" emma:lang="en-US" emma:confidence="0">
                  <emma:literal>•T*</emma:literal>
                </emma:interpretation>
                <emma:interpretation id="interp13" emma:lang="en-US" emma:confidence="0">
                  <emma:literal>II*</emma:literal>
                </emma:interpretation>
                <emma:interpretation id="interp14" emma:lang="en-US" emma:confidence="0">
                  <emma:literal>In*</emma:literal>
                </emma:interpretation>
              </emma:one-of>
            </emma:emma>
          </inkml:annotationXML>
          <inkml:trace contextRef="#ctx0" brushRef="#br0" timeOffset="18736.6364">2646 3666,'0'0,"25"0,0 0,1 0,-1 26,1-1,-26 0,25 1,-25-1,25 1,-25-1,26 0,-26 1,25-1,-25 1,0 24,26-24,-26-1,0 1,25-1,-25 0,25 1,-25-1,0 1,26-26,-26 25,0 0,25-25,-25 26,0-1</inkml:trace>
          <inkml:trace contextRef="#ctx0" brushRef="#br0" timeOffset="18293.0451">2747 3539,'0'0,"0"-25,-25 76,25-26,-26 0,26 26,-25-25,0-1,25 26,-26-26,1 26,25-26,-26 26,1-25,25 24,-25-24,25-1,-26 26,26-26,-25 1,25-1,-26 1,26-1,-25 0,25 1,-25-1,-1 1,26-1,-25-25,25 25,-26-25,26-50</inkml:trace>
          <inkml:trace contextRef="#ctx0" brushRef="#br0" timeOffset="19553.5659">2493 4022,'26'0,"-1"0,0 0,1 0,-1 0,1 0,-1 0,0 0,1 0,-1 0,1 0,-1 0,0 0,1 0,-1 0,1 0,-26-26</inkml:trace>
          <inkml:trace contextRef="#ctx0" brushRef="#br0" timeOffset="9043.8659">2417 4835,'0'0,"-25"0,-1 0,1 0,-1 0,26-26,-25 26,0 0,50 0,0 0,1 0,-1 0,1 0,-1 0,0 0,1 0,-1 0,26 0,-26 0,1 0,-1 0,1 0,-1 0,0 0,1 0,-1 0,1 0,-1 0,0 0,-50 0,0 51,25-26,-26-25,1 26,25-1,-26 1,1-1,0 0,-1 1,1-1,-1 1,-24 24,24-24,1-1,-1 1,1-1,-26 0,26 1,-1-1,1 1,0-1,-1 0,1 1,-1-1,26 1,-25-26,25 25,25-25,-25-25,26 25,25 0,-26-26,0 26,1 0,-1 0,26 0,-26 0,1 0,-1 0,26 51,-26-51,1 0,-1 25,1-25,-1 26,0-26,1 0,-1 0,-25 25,26-25,-1 26,0-26,1 0,-1 0,-25-26</inkml:trace>
          <inkml:trace contextRef="#ctx0" brushRef="#br0" timeOffset="9532.6075">3306 5317,'0'-25,"-25"25,25-26,-26 26,26-25,-25 25,25 25,0 1,-26-26,26 51,0-26,-25 0,25 1,0-1,0 1,0-1,0 0,0 1,25-26,1 0,-1 0,1 0,-1 0,0 0,-25-26,26 26,-1 0,-25-25,0 0,0-1,0 1,-25-1,25 1,-26 25,26-25,-25 25,25-26,-25 26,25-25,-26 25,26-26,-25 26,-1 0,1-25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4:39.27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0694FC0-62F0-4ACE-8EE2-846526802637}" emma:medium="tactile" emma:mode="ink">
          <msink:context xmlns:msink="http://schemas.microsoft.com/ink/2010/main" type="inkDrawing" rotatedBoundingBox="965,1933 2870,2005 2866,2100 962,2027" semanticType="underline" shapeName="Other">
            <msink:sourceLink direction="with" ref="{41651B81-FCB1-4D14-BB34-567F8700D45B}"/>
            <msink:destinationLink direction="with" ref="{9349811E-DFC9-497F-86D5-5437876A5AFD}"/>
          </msink:context>
        </emma:interpretation>
      </emma:emma>
    </inkml:annotationXML>
    <inkml:trace contextRef="#ctx0" brushRef="#br0">0 0,'51'0,"-26"0,26 0,-26 0,1 0,-1 0,1 0,24 0,-24 0,-1 0,1 0,24 0,-24 26,25-26,-26 0,26 25,0-25,-1 25,1-25,0 26,0-26,0 0,-1 0,27 0,-27 0,27 0,-1 0,0 0,0 0,0 0,-25-26,25 26,1 0,-27 0,1-25,-25 25,24 0,-24 0,-1 0,1 0,-1 0,-76 0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4:44.24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349811E-DFC9-497F-86D5-5437876A5AFD}" emma:medium="tactile" emma:mode="ink">
          <msink:context xmlns:msink="http://schemas.microsoft.com/ink/2010/main" type="inkDrawing" rotatedBoundingBox="2353,6600 2495,2943 2628,2948 2486,6605" semanticType="callout" shapeName="Other">
            <msink:sourceLink direction="with" ref="{40694FC0-62F0-4ACE-8EE2-846526802637}"/>
            <msink:sourceLink direction="with" ref="{9D3F3E91-84E1-4153-9F81-8C44DB839ADC}"/>
          </msink:context>
        </emma:interpretation>
      </emma:emma>
    </inkml:annotationXML>
    <inkml:trace contextRef="#ctx0" brushRef="#br0">92 178,'0'-26,"25"26,-25-25,0-1,26 1,-26 0,0-1,0 1,25 25,-25 25,0 1,0-1,0 0,0 1,0-1,0 26,0-26,-25 26,25-25,0 24,0 1,0 0,0 0,-26 0,26-1,0 27,0-27,0 27,0-27,-25 27,25-1,0 0,0 0,-25 0,25 1,0-1,0 0,0-25,-26 25,26 0,0-25,0 25,0 0,0-25,0 25,0-25,0 0,0 25,-25-25,25 0,0 0,0-1,0 1,0 25,0-25,0 0,0 0,0 0,0-1,0 27,0-27,0 1,0 0,0 25,0-25,0-26,0 26,0 0,0 0,0-26,0 26,0-26,0 26,0-25,0-1,0 0,0 1,0-1,0 1,0-1,0 0,51-25,-51-50,25 50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4:45.87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410C616-A846-4B4D-A80D-B9CFA2968C93}" emma:medium="tactile" emma:mode="ink">
          <msink:context xmlns:msink="http://schemas.microsoft.com/ink/2010/main" type="inkDrawing" rotatedBoundingBox="2299,6429 5156,3402 6807,4961 3950,7988" semanticType="callout" shapeName="Other">
            <msink:sourceLink direction="with" ref="{9D3F3E91-84E1-4153-9F81-8C44DB839ADC}"/>
            <msink:sourceLink direction="with" ref="{8003A3A9-A19B-476C-91EA-B19AE1845DFB}"/>
          </msink:context>
        </emma:interpretation>
      </emma:emma>
    </inkml:annotationXML>
    <inkml:trace contextRef="#ctx0" brushRef="#br0">2565 0,'0'0,"0"51,0 25,0-25,0 0,51-1,-51 1,0 25,0-25,0 25,0-25,0 25,0-25,0 25,0-25,0 0,0 25,0-25,0 0,25 0,-25-1,0 27,26-27,-26 1,0 0,0 0,0 0,0-26,25 26,-25 0,0-1,0-24,0 25,0-1,0-24,0 25,0-1,0 1,0-25,0 24,0 1,0-25,0 24,0 1,0-25,0 24,0 1,-25-25,25 24,0-24,0 25,0-26,0 0,0 1,0-1,-26 26,26-26,0 1,0-1,0 1,0-1,0 0,0 1,0-1,0 1,0-1,0 0,0 1,0-1,0 1,0-1,0 0,0 1,0-1,26-25,-26 26,0-1,0 0,-26-25,1 0,-1 0,1 0,0 26,-1-26,1 0,-1 0,1 0,0 0,-26 25,25-25,1 0,0 0,-1 26,1-26,-26 0,26 0,-1 25,-25-25,26 0,0 0,-1 0,-25 0,26 0,0 0,-1 25,1-25,-1 0,1 0,0 0,-1 0,1 0,-26 0,26 0,-1 0,1 0,-26 0,26 0,-1 0,1 0,-26 0,26 0,-1 0,1 0,-1 0,-24 0,24 0,1 0,-1 0,1 0,0 0,-1 0,1 0,-1 0,1 0,0 0,-1 0,1 0,-1 0,1 0,0 0,-1 0,1 0,-1 0,1 0,0 0,-1 0,1 0,-1 0,1 0,25 26,-25-26,-1 0,1 0,-1 0,1 0,0 0,-1 0,1 0,-1 0,1 0,0 0,-1 0,1 0,-1 0,1 0,0-26,-1 26,1 0,-1-25,1 25,0 0,-1 0,1 0,-1 0,1 0,0 0,25-25,0-1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34:05.390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227D85F4-9CE9-4586-BBC8-70DB7F63FB39}" emma:medium="tactile" emma:mode="ink">
          <msink:context xmlns:msink="http://schemas.microsoft.com/ink/2010/main" type="writingRegion" rotatedBoundingBox="4291,3528 4304,4152 2265,4195 2252,3571"/>
        </emma:interpretation>
      </emma:emma>
    </inkml:annotationXML>
    <inkml:traceGroup>
      <inkml:annotationXML>
        <emma:emma xmlns:emma="http://www.w3.org/2003/04/emma" version="1.0">
          <emma:interpretation id="{B25F4AE5-4005-4B61-AAB2-5F19A7EE21FF}" emma:medium="tactile" emma:mode="ink">
            <msink:context xmlns:msink="http://schemas.microsoft.com/ink/2010/main" type="paragraph" rotatedBoundingBox="4296,3551 3812,3644 3806,3611 4289,35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31D84E-1016-4DA2-8FF0-C43C48E90019}" emma:medium="tactile" emma:mode="ink">
              <msink:context xmlns:msink="http://schemas.microsoft.com/ink/2010/main" type="line" rotatedBoundingBox="4296,3551 3812,3644 3806,3611 4289,3518"/>
            </emma:interpretation>
          </emma:emma>
        </inkml:annotationXML>
        <inkml:traceGroup>
          <inkml:annotationXML>
            <emma:emma xmlns:emma="http://www.w3.org/2003/04/emma" version="1.0">
              <emma:interpretation id="{EABB5415-9080-42ED-9556-A576A5173698}" emma:medium="tactile" emma:mode="ink">
                <msink:context xmlns:msink="http://schemas.microsoft.com/ink/2010/main" type="inkWord" rotatedBoundingBox="4296,3551 3812,3644 3806,3611 4289,3518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_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/</emma:literal>
                </emma:interpretation>
              </emma:one-of>
            </emma:emma>
          </inkml:annotationXML>
          <inkml:trace contextRef="#ctx0" brushRef="#br0">-1549 2491,'25'-26,"1"26,-1 0,0 0,1 0,-1 0,1 0,-1 0,0-25,1 25,-1 0,26-26,-26 26,1 0,-1 0,1 0,-26-25,25 25,0 0</inkml:trace>
        </inkml:traceGroup>
      </inkml:traceGroup>
    </inkml:traceGroup>
    <inkml:traceGroup>
      <inkml:annotationXML>
        <emma:emma xmlns:emma="http://www.w3.org/2003/04/emma" version="1.0">
          <emma:interpretation id="{2E860EDA-0D5D-4A5B-AE03-C64F75DE3B3E}" emma:medium="tactile" emma:mode="ink">
            <msink:context xmlns:msink="http://schemas.microsoft.com/ink/2010/main" type="paragraph" rotatedBoundingBox="2564,3605 2577,4188 2265,4195 2253,36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F39E44-8D3F-429F-AF95-FD02175EA8BD}" emma:medium="tactile" emma:mode="ink">
              <msink:context xmlns:msink="http://schemas.microsoft.com/ink/2010/main" type="line" rotatedBoundingBox="2564,3605 2577,4188 2265,4195 2253,3611"/>
            </emma:interpretation>
          </emma:emma>
        </inkml:annotationXML>
        <inkml:traceGroup>
          <inkml:annotationXML>
            <emma:emma xmlns:emma="http://www.w3.org/2003/04/emma" version="1.0">
              <emma:interpretation id="{310956DA-F9C6-4BD5-9D99-4691DFEFAB1F}" emma:medium="tactile" emma:mode="ink">
                <msink:context xmlns:msink="http://schemas.microsoft.com/ink/2010/main" type="inkWord" rotatedBoundingBox="2564,3605 2577,4188 2265,4195 2253,3611">
                  <msink:destinationLink direction="to" ref="{97854F84-9FFE-49CF-B796-DF53D766DD36}"/>
                </msink:context>
              </emma:interpretation>
              <emma:one-of disjunction-type="recognition" id="oneOf1">
                <emma:interpretation id="interp5" emma:lang="en-US" emma:confidence="0.5">
                  <emma:literal>v</emma:literal>
                </emma:interpretation>
                <emma:interpretation id="interp6" emma:lang="en-US" emma:confidence="0">
                  <emma:literal>w</emma:literal>
                </emma:interpretation>
                <emma:interpretation id="interp7" emma:lang="en-US" emma:confidence="0">
                  <emma:literal>u</emma:literal>
                </emma:interpretation>
                <emma:interpretation id="interp8" emma:lang="en-US" emma:confidence="0">
                  <emma:literal>V</emma:literal>
                </emma:interpretation>
                <emma:interpretation id="interp9" emma:lang="en-US" emma:confidence="0">
                  <emma:literal>W</emma:literal>
                </emma:interpretation>
              </emma:one-of>
            </emma:emma>
          </inkml:annotationXML>
          <inkml:trace contextRef="#ctx0" brushRef="#br0" timeOffset="11083.7884">-2794 2465,'-25'0,"25"26,-26-26,26 25,-25-25,0 25,-1-25,26 26,-25-26,-1 25,1-25,25 26,-25-26,-1 0,26 25,-25-25,-1 0,26 25,0 1,0-1,0 1,0-1,26-25,-1 0,1 25,-1-25,-25 26,25-26,-25 25,26-25,-1 26,1-1,-1 0,-25 1,25-1,-25 1,0-1,0 0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5:15.01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003A3A9-A19B-476C-91EA-B19AE1845DFB}" emma:medium="tactile" emma:mode="ink">
          <msink:context xmlns:msink="http://schemas.microsoft.com/ink/2010/main" type="inkDrawing" rotatedBoundingBox="5973,4481 7604,3630 7645,3708 6013,4559" semanticType="callout" shapeName="Other">
            <msink:destinationLink direction="with" ref="{B410C616-A846-4B4D-A80D-B9CFA2968C93}"/>
            <msink:destinationLink direction="with" ref="{1A9C6AAC-80FE-4F5F-B01B-45602211765D}"/>
          </msink:context>
        </emma:interpretation>
      </emma:emma>
    </inkml:annotationXML>
    <inkml:trace contextRef="#ctx0" brushRef="#br0">0 813,'0'-26,"26"26,-1 0,-25-25,25 25,1-26,-1 26,1 0,-26-25,25 25,0 0,1-25,-1 25,1-26,-1 26,0-25,1 25,-1-26,1 26,-1-25,0 25,1-25,-1 25,1-26,-1 1,0 25,1-26,-1 26,1-25,-1 0,0 25,1-26,-1 26,1-25,-1 25,0-26,1 1,-1 25,1-25,24-1,-24 26,-1-25,1 25,-1-26,0 1,1 25,-1-25,1 25,-1-26,0 26,-25-25,26 25,-1-26,1 26,-1-25,0 25,1 0,-26-25,25 25,1 0,-1 0,0 0,1 0,-26-26,25 26,1 0,-1 0,-25-25,25 25,1 0,-1 0,-76 0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5:15.651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A9C6AAC-80FE-4F5F-B01B-45602211765D}" emma:medium="tactile" emma:mode="ink">
          <msink:context xmlns:msink="http://schemas.microsoft.com/ink/2010/main" type="inkDrawing" rotatedBoundingBox="7621,3250 8024,3766 7629,4075 7226,3559" semanticType="callout" shapeName="Other">
            <msink:sourceLink direction="with" ref="{8003A3A9-A19B-476C-91EA-B19AE1845DFB}"/>
          </msink:context>
        </emma:interpretation>
      </emma:emma>
    </inkml:annotationXML>
    <inkml:trace contextRef="#ctx0" brushRef="#br0">0 0,'26'0,"-1"0,0 0,1 0,25 0,-26 0,26 0,-26 0,1 0,-1 25,0-25,1 0,-1 0,26 26,-26-26,1 0,-1 0,1 0,-1 25,0-25,1 0,-1 0,-50 0,-1 0,1 0,25 26,-25-1,25 0,0 1,0-1,-26 1,26-1,0 0,-25 1,25-1,0 1,-26-1,26 0,-25 1,25-1,-25 1,-1-1,26 0,-25-25,25-25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5:17.050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FFB7E06-26E7-4058-9589-A12CC7733F1D}" emma:medium="tactile" emma:mode="ink">
          <msink:context xmlns:msink="http://schemas.microsoft.com/ink/2010/main" type="inkDrawing" rotatedBoundingBox="8912,2065 12492,1648 12782,4138 9202,4555" semanticType="callout" shapeName="Other">
            <msink:sourceLink direction="to" ref="{D251F246-2411-4A47-BF2C-B1FB0C05C47A}"/>
            <msink:sourceLink direction="to" ref="{D482D0E5-E0C6-4496-B73A-637E4E8FE99F}"/>
          </msink:context>
        </emma:interpretation>
      </emma:emma>
    </inkml:annotationXML>
    <inkml:trace contextRef="#ctx0" brushRef="#br0">305 115,'0'-25,"-25"25,-1 0,26 51,0-26,0 1,0-1,-25 26,25-26,0 26,0-26,0 26,0 0,0 0,0 0,0-1,0 1,0 0,0 25,0-25,0 0,-26 0,26-1,0 1,0 0,0 0,0 0,0-1,-25 1,25 0,0 0,-25-26,25 26,0 0,-26 0,26-1,-25 1,25 0,0 0,-26 0,26-1,0 1,-25-25,25 24,0 1,0-25,0 24,-25-24,25-1,0 1,0-1,0 0,0 1,0-1,-26-25,26 26,51-26,-26 0,1 0,-1 0,1 0,24 0,-24 0,25 0,-26 0,26-26,0 26,-1 0,1 0,0 0,0-25,25 25,-25 0,25 0,0-26,0 26,1 0,-1 0,0 0,0 0,0 0,1 0,-1 0,0 0,0 0,0 0,1 0,-1 0,-25 0,25 0,0 0,-25 0,25 26,-25-26,25 0,-25 0,0 0,-1 0,27 0,-27 0,1 0,0 0,0 0,0 0,-26 0,26 0,-26 0,1 0,-1-26,0 26,1-25,-1 25,-25-25,26-1,-26 1,25-1,-25 1,0 0,25-1,-25 1,0-1,0 1,0 0,0-1,26 1,-26-26,0 26,0-1,0-25,0 26,0-26,0 26,25-26,-25 0,0 26,0-26,0 0,0 0,0 26,26-26,-26 0,0 1,0-1,0-25,0 25,25 0,-25-25,0 25,0 0,0-25,25 25,-25 0,0 1,0-1,26 0,-26 0,0 0,25 26,-25-26,0 0,0 26,26 0,-26-1,0 1,0-1,0 1,0 0,25-1,-25 1,0-1,0 52,-51-1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5:18.550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F4A4A5B-677C-4A67-ACF6-F44ECAA4A0CE}" emma:medium="tactile" emma:mode="ink">
          <msink:context xmlns:msink="http://schemas.microsoft.com/ink/2010/main" type="writingRegion" rotatedBoundingBox="10122,3643 10702,1226 11693,1464 11114,3881"/>
        </emma:interpretation>
      </emma:emma>
    </inkml:annotationXML>
    <inkml:traceGroup>
      <inkml:annotationXML>
        <emma:emma xmlns:emma="http://www.w3.org/2003/04/emma" version="1.0">
          <emma:interpretation id="{7E1E6F38-6DAC-4AD7-8D0A-BB79F083E920}" emma:medium="tactile" emma:mode="ink">
            <msink:context xmlns:msink="http://schemas.microsoft.com/ink/2010/main" type="paragraph" rotatedBoundingBox="10122,3643 10702,1226 11693,1464 11114,38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11BB00-64D5-4182-B89D-86F166237D5F}" emma:medium="tactile" emma:mode="ink">
              <msink:context xmlns:msink="http://schemas.microsoft.com/ink/2010/main" type="line" rotatedBoundingBox="10122,3643 10702,1226 11693,1464 11114,3881"/>
            </emma:interpretation>
          </emma:emma>
        </inkml:annotationXML>
        <inkml:traceGroup>
          <inkml:annotationXML>
            <emma:emma xmlns:emma="http://www.w3.org/2003/04/emma" version="1.0">
              <emma:interpretation id="{D251F246-2411-4A47-BF2C-B1FB0C05C47A}" emma:medium="tactile" emma:mode="ink">
                <msink:context xmlns:msink="http://schemas.microsoft.com/ink/2010/main" type="inkWord" rotatedBoundingBox="10122,3643 10449,2279 11441,2516 11114,3881">
                  <msink:destinationLink direction="to" ref="{FFFB7E06-26E7-4058-9589-A12CC7733F1D}"/>
                </msink:context>
              </emma:interpretation>
              <emma:one-of disjunction-type="recognition" id="oneOf0">
                <emma:interpretation id="interp0" emma:lang="en-US" emma:confidence="0.5">
                  <emma:literal>as</emma:literal>
                </emma:interpretation>
                <emma:interpretation id="interp1" emma:lang="en-US" emma:confidence="0">
                  <emma:literal>does</emma:literal>
                </emma:interpretation>
                <emma:interpretation id="interp2" emma:lang="en-US" emma:confidence="0">
                  <emma:literal>are</emma:literal>
                </emma:interpretation>
                <emma:interpretation id="interp3" emma:lang="en-US" emma:confidence="0">
                  <emma:literal>die</emma:literal>
                </emma:interpretation>
                <emma:interpretation id="interp4" emma:lang="en-US" emma:confidence="0">
                  <emma:literal>Do,</emma:literal>
                </emma:interpretation>
              </emma:one-of>
            </emma:emma>
          </inkml:annotationXML>
          <inkml:trace contextRef="#ctx0" brushRef="#br0">0 76,'25'0,"-25"-26,0 52,0 25,0-26,0 0,0 1,0-1,0 1,0-1,25-25,-25 25,26-25,-26 26,25-26,1 0,-1 0,0 0,1 0,-1 0,-25-26,26 26,-1 0,-25-50,25 24,-25 1,0-1,0 1,0 0,-50 25,50-26,-26 1,26-1,-51 26,51-25,-25 25,0 0,-1-25,1 25,-1 0,1 0,0 0</inkml:trace>
          <inkml:trace contextRef="#ctx0" brushRef="#br0" timeOffset="-304.4849">-610-178,'0'-26,"-25"26,25-25,25 25,0 0,1 0,-1 0,1 0,-1 25,0-25,26 0,-25 0,-1 0,0 0,1 0,-1 0,1 0,-1 0,0 0,1 0,-77 0,51 26,-25-26,-1 25,1-25,-1 26,1-1,0-25,-1 25,1 1,-1-26,1 25,0 1,-1-1,1-25,-1 25,1-25,25 26,-25-26,25 25,-26-25,1 0,50 0,1 0,-1 0,0 0,1 26,-1-26,1 0,-1 25,0-25,1 0,-1 25,1-25,-1 0,0 0,1 0,-1 0,1 0,-1 0,0 0,1 0,-1 0,1 0</inkml:trace>
          <inkml:trace contextRef="#ctx0" brushRef="#br0" timeOffset="780.8834">-102-1042,'0'0,"25"-25,-25-1,0 52,-50-26,50 51,-26-26,26 26,-25-26,25 26,-51 0,51-26,-25 26,-1-26,26 26,-25-25,25-1,-26 0,26 1,0-1,-25 1,25-1,25-50,-25-26,26 51,-26-26,0-24,25 24,-25 1,0-1,26-24,-26 24,25 1,-25-26,0 26,25-1,-25 1,26-26,-26 26,25-1,-25 1,26-1,-26 1,25 0,0 25,1 0,-26 25,25 26,-25-26,0 1,26-1,-26 26,0-26,25 1,-25-1,0 26,25-26,-25 1,26-1,-26 0,0 1,25-1,-25 1,26-1,-26 0,0 1,25-26,-25 25,0 1</inkml:trace>
          <inkml:trace contextRef="#ctx0" brushRef="#br0" timeOffset="1027.8987">-229-686,'0'-26,"25"1,1 25,-26-25,25 25,26-26,-26 26,1 0,-26-25,25 25</inkml:trace>
        </inkml:traceGroup>
        <inkml:traceGroup>
          <inkml:annotationXML>
            <emma:emma xmlns:emma="http://www.w3.org/2003/04/emma" version="1.0">
              <emma:interpretation id="{D482D0E5-E0C6-4496-B73A-637E4E8FE99F}" emma:medium="tactile" emma:mode="ink">
                <msink:context xmlns:msink="http://schemas.microsoft.com/ink/2010/main" type="inkWord" rotatedBoundingBox="10910,1901 11052,1310 11484,1413 11342,2004">
                  <msink:destinationLink direction="to" ref="{FFFB7E06-26E7-4058-9589-A12CC7733F1D}"/>
                </msink:context>
              </emma:interpretation>
              <emma:one-of disjunction-type="recognition" id="oneOf1">
                <emma:interpretation id="interp5" emma:lang="en-US" emma:confidence="0.5">
                  <emma:literal>F</emma:literal>
                </emma:interpretation>
                <emma:interpretation id="interp6" emma:lang="en-US" emma:confidence="0">
                  <emma:literal>*</emma:literal>
                </emma:interpretation>
                <emma:interpretation id="interp7" emma:lang="en-US" emma:confidence="0">
                  <emma:literal>Q</emma:literal>
                </emma:interpretation>
                <emma:interpretation id="interp8" emma:lang="en-US" emma:confidence="0">
                  <emma:literal>7</emma:literal>
                </emma:interpretation>
                <emma:interpretation id="interp9" emma:lang="en-US" emma:confidence="0">
                  <emma:literal>5</emma:literal>
                </emma:interpretation>
              </emma:one-of>
            </emma:emma>
          </inkml:annotationXML>
          <inkml:trace contextRef="#ctx0" brushRef="#br0" timeOffset="1775.7875">228-2058,'-25'0,"25"26,0-1,-26-25,26 25,0 1,0-1,0 1,0-1,-25 0,25 1,0-1,0 26,-25-26,25 1,-26-1,26 1,-25-1,25 0,0-50,0 0,25 25,-25-51,0 25,26 1,-26 0,25-1,-25 1,0-1,0 1,0 0,25 25,-25-26,0 1,26-1,-26 1,0 0,25-1,-25 1,26 25,-26-26,25 1,0 0,1 25,-1 0,-25 50,0-24,26-26,-26 25,0 1,25-26,-25 25,25 0,-25 1,0-1,26 1,-26-1,0 0,25 1,-25-1,0 1,26-1,-26 0,0 1,25-1,-25 1</inkml:trace>
          <inkml:trace contextRef="#ctx0" brushRef="#br0" timeOffset="2034.7255">177-1753,'0'-25,"0"-1,26 26,-26-25,25 25,26-26,-26 26,1 0,-1 0,1-25,-1 25,0 0,1 0,-1 0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5:21.894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A6ED730-5D3D-429E-9DB8-26535AC302DF}" emma:medium="tactile" emma:mode="ink">
          <msink:context xmlns:msink="http://schemas.microsoft.com/ink/2010/main" type="writingRegion" rotatedBoundingBox="6397,5697 8238,6196 8076,6791 6235,6293"/>
        </emma:interpretation>
      </emma:emma>
    </inkml:annotationXML>
    <inkml:traceGroup>
      <inkml:annotationXML>
        <emma:emma xmlns:emma="http://www.w3.org/2003/04/emma" version="1.0">
          <emma:interpretation id="{E195566C-44C4-47FA-84C5-F3842204727B}" emma:medium="tactile" emma:mode="ink">
            <msink:context xmlns:msink="http://schemas.microsoft.com/ink/2010/main" type="paragraph" rotatedBoundingBox="6397,5697 8238,6196 8076,6791 6235,62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EB776E-573C-4E70-91AE-344CEC54D7F2}" emma:medium="tactile" emma:mode="ink">
              <msink:context xmlns:msink="http://schemas.microsoft.com/ink/2010/main" type="line" rotatedBoundingBox="6397,5697 8238,6196 8076,6791 6235,6293"/>
            </emma:interpretation>
          </emma:emma>
        </inkml:annotationXML>
        <inkml:traceGroup>
          <inkml:annotationXML>
            <emma:emma xmlns:emma="http://www.w3.org/2003/04/emma" version="1.0">
              <emma:interpretation id="{3FF58FF2-2607-4A7F-9204-87B08438E943}" emma:medium="tactile" emma:mode="ink">
                <msink:context xmlns:msink="http://schemas.microsoft.com/ink/2010/main" type="inkWord" rotatedBoundingBox="6397,5697 8238,6196 8076,6791 6235,6293"/>
              </emma:interpretation>
              <emma:one-of disjunction-type="recognition" id="oneOf0">
                <emma:interpretation id="interp0" emma:lang="en-US" emma:confidence="0.5">
                  <emma:literal>+</emma:literal>
                </emma:interpretation>
                <emma:interpretation id="interp1" emma:lang="en-US" emma:confidence="0">
                  <emma:literal>t</emma:literal>
                </emma:interpretation>
                <emma:interpretation id="interp2" emma:lang="en-US" emma:confidence="0">
                  <emma:literal>G</emma:literal>
                </emma:interpretation>
                <emma:interpretation id="interp3" emma:lang="en-US" emma:confidence="0">
                  <emma:literal>n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26 0,'-26'0,"52"0,25 0,-51 26,50-26,-24 25,-1-25,1 26,-1-26,26 25,-26-25,1 25,24 1,-24-26,25 25,-26 1,26-26,-26 25,26-25,0 25,0-25,-1 0,1 26,0-26,-26 25,26-25,0 0,0 26,0-26,-26 0,26 0,-26 25,1-25,24 0,-24 0,-1 0,1 0,-1 25,0-25,1 0,-1 0,1 0,-52 0</inkml:trace>
          <inkml:trace contextRef="#ctx0" brushRef="#br0" timeOffset="326.8802">1245 102,'76'0,"-50"0,24 0,-24 0,-1 0,26 25,-26-25,1 51,-1-51,1 26,-1-1,0 0,1 1,-1-1,1 1,-26-1,25 0,-25 1,25-1,-25 1,0-1,0 0,26 1,-26-1,0 1,0-1,0 0,-51-25,51 26,-51-1,26-25,-1 26,1-26,0 25,-1-25,1 25,-1-25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5:23.190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DF82461-AD22-4558-AAE5-836F71EA77A8}" emma:medium="tactile" emma:mode="ink">
          <msink:context xmlns:msink="http://schemas.microsoft.com/ink/2010/main" type="inkDrawing" rotatedBoundingBox="9327,5619 12087,5013 12516,6967 9755,7573" semanticType="callout" shapeName="Other">
            <msink:sourceLink direction="to" ref="{AAE5EA4C-88E2-4E4B-AD16-01FD413D5FFF}"/>
          </msink:context>
        </emma:interpretation>
      </emma:emma>
    </inkml:annotationXML>
    <inkml:trace contextRef="#ctx0" brushRef="#br0">33 280,'0'0,"-26"25,26 0,0 26,0-25,51 24,-51 1,25-25,-25 24,26 27,-26-27,25 1,-25 25,26-25,-26 25,0-25,0 0,0 0,0 25,0-25,0 0,0-1,-26-24,26 25,0-1,-51-24,51-1,0 26,0-26,-25 1,25-1,0 1,-25-1,25 26,0-26,0 1,-26-1,26 0,0 1,0-1,0 1,0-1,26-25,-1 0,26-51,-26 51,1 0,-1-25,26 25,-26 0,1-26,-1 26,26 0,-26 0,26 0,0-25,-26 25,26 0,0 0,0 0,-1 0,27 0,-27 0,27 0,-27 0,27 0,-1 0,-25 0,25 0,0 0,0 0,0 0,1 0,-1 25,0-25,0 0,-25 0,25 0,-25 0,-26 0,26 0,0 0,-26 0,1 0,-1 0,1 0,-1-25,0 25,1-25,-26-26,25 25,-25 1,0 0,0-1,26 1,-26-1,0 1,0 0,25 25,-25-26,0 1,25-1,-25 1,0 0,26-26,-26 25,0 1,0 0,0-26,25 25,-25-24,0-1,0 0,0 26,26-26,-26 0,0 0,0 0,0 1,0-1,25 0,-25 0,0 0,0 1,0-1,0 0,0 0,0 0,0 26,0-26,0 26,0-1,0 1,0 0,0-1,0 1,0-1,0 1,0 0,0-1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5:24.45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0441EE1-BBE9-4D07-84F3-9A4A8DC1AD8F}" emma:medium="tactile" emma:mode="ink">
          <msink:context xmlns:msink="http://schemas.microsoft.com/ink/2010/main" type="writingRegion" rotatedBoundingBox="10458,6110 11487,6452 11298,7023 10269,6682"/>
        </emma:interpretation>
      </emma:emma>
    </inkml:annotationXML>
    <inkml:traceGroup>
      <inkml:annotationXML>
        <emma:emma xmlns:emma="http://www.w3.org/2003/04/emma" version="1.0">
          <emma:interpretation id="{7FD100F0-6C54-4C5D-8FA3-15A23AF79CD2}" emma:medium="tactile" emma:mode="ink">
            <msink:context xmlns:msink="http://schemas.microsoft.com/ink/2010/main" type="paragraph" rotatedBoundingBox="10458,6110 11487,6452 11298,7023 10269,66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D6B0B1-E029-48B1-800B-4B1DEACF6523}" emma:medium="tactile" emma:mode="ink">
              <msink:context xmlns:msink="http://schemas.microsoft.com/ink/2010/main" type="line" rotatedBoundingBox="10458,6110 11487,6452 11298,7023 10269,6682"/>
            </emma:interpretation>
          </emma:emma>
        </inkml:annotationXML>
        <inkml:traceGroup>
          <inkml:annotationXML>
            <emma:emma xmlns:emma="http://www.w3.org/2003/04/emma" version="1.0">
              <emma:interpretation id="{AAE5EA4C-88E2-4E4B-AD16-01FD413D5FFF}" emma:medium="tactile" emma:mode="ink">
                <msink:context xmlns:msink="http://schemas.microsoft.com/ink/2010/main" type="inkWord" rotatedBoundingBox="10458,6110 11487,6452 11298,7023 10269,6682">
                  <msink:destinationLink direction="to" ref="{ADF82461-AD22-4558-AAE5-836F71EA77A8}"/>
                </msink:context>
              </emma:interpretation>
              <emma:one-of disjunction-type="recognition" id="oneOf0">
                <emma:interpretation id="interp0" emma:lang="en-US" emma:confidence="0.5">
                  <emma:literal>20</emma:literal>
                </emma:interpretation>
                <emma:interpretation id="interp1" emma:lang="en-US" emma:confidence="0">
                  <emma:literal>so</emma:literal>
                </emma:interpretation>
                <emma:interpretation id="interp2" emma:lang="en-US" emma:confidence="0">
                  <emma:literal>to</emma:literal>
                </emma:interpretation>
                <emma:interpretation id="interp3" emma:lang="en-US" emma:confidence="0">
                  <emma:literal>To</emma:literal>
                </emma:interpretation>
                <emma:interpretation id="interp4" emma:lang="en-US" emma:confidence="0">
                  <emma:literal>Do</emma:literal>
                </emma:interpretation>
              </emma:one-of>
            </emma:emma>
          </inkml:annotationXML>
          <inkml:trace contextRef="#ctx0" brushRef="#br0">74 136,'-26'-25,"26"-1,0 1,26 25,-1 0,-25-25,51 25,-26 0,1 0,25 0,-26 0,0-26,26 26,-25 0,24 0,-24 0,-1 0,1 0,-1 0,0 0,1 0,-1 0,-25 26,0-1,-51 0,51 1,-50-26,24 25,1-25,-1 26,-24-1,24 0,1 1,-26-26,26 25,-1 1,1-1,-1-25,1 25,0-25,25 26,-26-26,1 25,-1-25,26 26,-25-26,25 25,-25-25,75 0,-24 0,-1 0,1 0,-1 0,26 0,-26 0,1 0,-1 0,0 0,1 0,-1 0,1 0,-1 0,0 0,1 0,-1 0,1 0,-1 0,0 0,1 0,-1 0,1 0,-1 0,0 0,1 0,-1 0,-25-25,26 25,-1 0,-25-26,25 26,-25-25,0-1,-25 26,0 0,25 26,-26-26,26 25,-25 1,25-1,-26 0,26 1,0-1,0 1,51-26,-51 25,26-25,-1 25,0-25,1 0,-1 0,1 0,-1 0,0 0,1 0,-1 0,-25-50,26 50,-26-26,25 26,-25-25,0-1,0 1,0 0,-51 25,26-26,-1 26,26-25,-25 25,0 0,-1-26,1 26,-1 0,1-25,0 25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5:29.258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E7FE90D-7A59-4E08-87A3-909AF55F7C28}" emma:medium="tactile" emma:mode="ink">
          <msink:context xmlns:msink="http://schemas.microsoft.com/ink/2010/main" type="writingRegion" rotatedBoundingBox="16307,605 22758,609 22757,2059 16306,2055"/>
        </emma:interpretation>
      </emma:emma>
    </inkml:annotationXML>
    <inkml:traceGroup>
      <inkml:annotationXML>
        <emma:emma xmlns:emma="http://www.w3.org/2003/04/emma" version="1.0">
          <emma:interpretation id="{787FB654-ADEC-4FB0-A5B0-C7B4D620E7B7}" emma:medium="tactile" emma:mode="ink">
            <msink:context xmlns:msink="http://schemas.microsoft.com/ink/2010/main" type="paragraph" rotatedBoundingBox="16307,605 22758,609 22757,2059 16306,20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299D13-961F-4CBC-BB82-1630D912E2D8}" emma:medium="tactile" emma:mode="ink">
              <msink:context xmlns:msink="http://schemas.microsoft.com/ink/2010/main" type="line" rotatedBoundingBox="16307,605 22758,609 22757,2059 16306,2055"/>
            </emma:interpretation>
          </emma:emma>
        </inkml:annotationXML>
        <inkml:traceGroup>
          <inkml:annotationXML>
            <emma:emma xmlns:emma="http://www.w3.org/2003/04/emma" version="1.0">
              <emma:interpretation id="{BD74EB98-1D02-4D13-9D0F-860E190BAD87}" emma:medium="tactile" emma:mode="ink">
                <msink:context xmlns:msink="http://schemas.microsoft.com/ink/2010/main" type="inkWord" rotatedBoundingBox="16184,1629 16585,518 17119,710 16718,1821"/>
              </emma:interpretation>
              <emma:one-of disjunction-type="recognition" id="oneOf0">
                <emma:interpretation id="interp0" emma:lang="en-US" emma:confidence="0.5">
                  <emma:literal>@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o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-3149 334,'0'-25,"0"-1,0 1,-26-1,1 26,-1 0,1 0,0 51,-1-51,26 26,-25-26,-1 50,26-24,-25-1,25 1,-25-1,25 0,0 1,0-1,0 1,0-1,0 0,25 1,26-1,-26-25,1 0,-1 0,26 0,-26 0,26 0,-26 0,26-25,-25 25,-1 0,0-26,1 26,-26-25,0 0,0-1,0 1,0-1,0 1,0 0,0-1,-51 1,51-1,-25 1,25 0,-51-1,0 1,51-1,-25 1,-1 0,1-1,-1 1,26-1,-25 26,25-25,0 0,-25 25,25-26,0 1,0-1,0 1,0 0,0-1,25 26,-25-25,51-1,-26 1,1 25,-1-25,0 25,1-26,-1 26,26-25,-26 25,1 0,-1-26,26 26,-26-25,1 25,25 0,-26-25,0 25,26 0,-25 0,-1 0,0 0</inkml:trace>
        </inkml:traceGroup>
        <inkml:traceGroup>
          <inkml:annotationXML>
            <emma:emma xmlns:emma="http://www.w3.org/2003/04/emma" version="1.0">
              <emma:interpretation id="{A70E6238-B7C7-4D26-9847-16925EE01417}" emma:medium="tactile" emma:mode="ink">
                <msink:context xmlns:msink="http://schemas.microsoft.com/ink/2010/main" type="inkWord" rotatedBoundingBox="17615,609 19466,1669 18867,2715 17016,1655"/>
              </emma:interpretation>
              <emma:one-of disjunction-type="recognition" id="oneOf1">
                <emma:interpretation id="interp5" emma:lang="en-US" emma:confidence="0.5">
                  <emma:literal>(92,</emma:literal>
                </emma:interpretation>
                <emma:interpretation id="interp6" emma:lang="en-US" emma:confidence="0">
                  <emma:literal>(921</emma:literal>
                </emma:interpretation>
                <emma:interpretation id="interp7" emma:lang="en-US" emma:confidence="0">
                  <emma:literal>(92</emma:literal>
                </emma:interpretation>
                <emma:interpretation id="interp8" emma:lang="en-US" emma:confidence="0">
                  <emma:literal>192,</emma:literal>
                </emma:interpretation>
                <emma:interpretation id="interp9" emma:lang="en-US" emma:confidence="0">
                  <emma:literal>(921,</emma:literal>
                </emma:interpretation>
              </emma:one-of>
            </emma:emma>
          </inkml:annotationXML>
          <inkml:trace contextRef="#ctx0" brushRef="#br0" timeOffset="16784.1155">-279 664,'-26'26,"26"24,-25-50,25 26,-25-1,-1 1,26-1,-25 0,-1 1,26-1,-25 1,25-1,-25 0,25 1</inkml:trace>
          <inkml:trace contextRef="#ctx0" brushRef="#br0" timeOffset="556.0992">-2006-377,'-26'0,"1"0,25-26,-26 26,1 0,25 51,-25-51,25 51,-26-26,1 1,-1 25,1-1,0 1,-1 0,26 0,-25 25,-1-25,1 25,0-25,25 25,0-25,-26 25,26-25,0 0,0-1,0 1,51 0,-51 0,51-26,-26 26,1-26,24 1,1-1,0 1,-26-26,26 0,0 0</inkml:trace>
          <inkml:trace contextRef="#ctx0" brushRef="#br0" timeOffset="5748.383">-1524 182,'26'0,"-1"0,-25-26,0 1,0-1,0 1,0 0,0-1,0 1,-25-1,25 1,-26 0,1 25,25-26,-26 26,1 0,0 0,-1 0,26 26,-25-26,-1 0,26 25,-25-25,0 25,-1 26,1-25,-1-1,26 0,-25-25,25 26,0-1,25 1,26-26,0 0,-26 0,1 0,-1 0,1-51,-1 51,0-26,1 26,-26-25,25 25,-25-25,0-1,0 1,0-1,0 52,0-1,0 26,0-26,0 1,0-1,0 26,-25-26,25 1,0-1,0 26,0-26,0 1,0-1,0 1,0-1,0 0,0 1,0-1,0 1,0-1,0 0,25-25,1 0,-1 0,0 0,1-25,-1 0</inkml:trace>
          <inkml:trace contextRef="#ctx0" brushRef="#br0" timeOffset="6840.4049">-1219 563,'25'-26,"1"26,-1-25,1 25,-1-26,0 26,1 0,-1 0,-25 26,26-26,-26 25,25-25,-25 26,0-1,0 0,0 1,-25-26,25 25,-51 1,25-1,1 0,0 1,-1-26,1 25,-1 1,1-1,0 0,-1 1,26-1,-25-25,76 0,-51-25,25 25,-25-26,25 26,1 0,-26-25,25 25,1 0,-1 0,0 0,1 0,-1 0,1 0,-1 0,-25 25,25-25,1 0,-26-25,25 25,-25-25,26 25,-1-26,0 1,-25-1,26 26,-26-25</inkml:trace>
        </inkml:traceGroup>
        <inkml:traceGroup>
          <inkml:annotationXML>
            <emma:emma xmlns:emma="http://www.w3.org/2003/04/emma" version="1.0">
              <emma:interpretation id="{FD3732A4-ED3E-4EDF-885B-3FE8CE353E16}" emma:medium="tactile" emma:mode="ink">
                <msink:context xmlns:msink="http://schemas.microsoft.com/ink/2010/main" type="inkWord" rotatedBoundingBox="19554,1285 20085,624 20648,1077 20116,1738"/>
              </emma:interpretation>
              <emma:one-of disjunction-type="recognition" id="oneOf2">
                <emma:interpretation id="interp10" emma:lang="en-US" emma:confidence="0.5">
                  <emma:literal>#</emma:literal>
                </emma:interpretation>
                <emma:interpretation id="interp11" emma:lang="en-US" emma:confidence="0">
                  <emma:literal>*</emma:literal>
                </emma:interpretation>
                <emma:interpretation id="interp12" emma:lang="en-US" emma:confidence="0">
                  <emma:literal>#I</emma:literal>
                </emma:interpretation>
                <emma:interpretation id="interp13" emma:lang="en-US" emma:confidence="0">
                  <emma:literal>#U</emma:literal>
                </emma:interpretation>
                <emma:interpretation id="interp14" emma:lang="en-US" emma:confidence="0">
                  <emma:literal>#A</emma:literal>
                </emma:interpretation>
              </emma:one-of>
            </emma:emma>
          </inkml:annotationXML>
          <inkml:trace contextRef="#ctx0" brushRef="#br0" timeOffset="19241.2694">330-98,'0'-25,"0"-1,0 1,0 0,-25 25,25-26,0 77,0-26,0 1,0-1,0 1,0 24,0-24,-51 25,51-26,0 26,0-26,0 26,-25-26,25 26,0-25,0-1,0 26,-26-26,26 1,0-1,0 0,0 1,0-1,0-50</inkml:trace>
          <inkml:trace contextRef="#ctx0" brushRef="#br0" timeOffset="19548.1853">483-326,'0'25,"0"0,25-25,-25 51,0-25,0-1,0 0,0 26,26-25,-26 24,0-24,0 25,0-26,0 26,0-26,0 26,25-26,-25 1,0 25,0-26,0 0,0 1,0-1,0 1,0-1,0 0,0 1,-25-26,-1 0</inkml:trace>
          <inkml:trace contextRef="#ctx0" brushRef="#br0" timeOffset="19928.1769">0 55,'26'0,"-1"0,0 0,1 0,-1 0,1 0,-1 0,0 0,26 0,-25 0,24 0,-24 0,25 0,-26-26,26 26,-26 0,26 0,-26-25,1 25,-1 0,1 0,-1 0,-50 0,-1 0</inkml:trace>
          <inkml:trace contextRef="#ctx0" brushRef="#br0" timeOffset="20360.2467">-101 207,'25'0,"0"0,1 0,-1 0,1 0,-1 0,0 0,1 0,-1 0,26 0,-26 0,26 0,-25 0,24 0,-24 0,25-25,-26 25,26 0,-26 0,1 0,-1 0,0 0,1 0,-1 0,26 0,-51-26,25 26</inkml:trace>
        </inkml:traceGroup>
        <inkml:traceGroup>
          <inkml:annotationXML>
            <emma:emma xmlns:emma="http://www.w3.org/2003/04/emma" version="1.0">
              <emma:interpretation id="{02431967-2FCD-482C-A272-82A04523E1C2}" emma:medium="tactile" emma:mode="ink">
                <msink:context xmlns:msink="http://schemas.microsoft.com/ink/2010/main" type="inkWord" rotatedBoundingBox="20679,1951 20749,1548 20781,1554 20712,1956"/>
              </emma:interpretation>
              <emma:one-of disjunction-type="recognition" id="oneOf3">
                <emma:interpretation id="interp15" emma:lang="en-US" emma:confidence="0.5">
                  <emma:literal>l</emma:literal>
                </emma:interpretation>
                <emma:interpretation id="interp16" emma:lang="en-US" emma:confidence="0">
                  <emma:literal>,</emma:literal>
                </emma:interpretation>
                <emma:interpretation id="interp17" emma:lang="en-US" emma:confidence="0">
                  <emma:literal>|</emma:literal>
                </emma:interpretation>
                <emma:interpretation id="interp18" emma:lang="en-US" emma:confidence="0">
                  <emma:literal>1</emma:literal>
                </emma:interpretation>
                <emma:interpretation id="interp1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20844.2205">1042 512,'0'51,"0"-26,0 26,0-26,0 1,-26-1,26 0,0 1,0-1,-25-25,25 26,0-1,0 0,0 1,0-1</inkml:trace>
        </inkml:traceGroup>
        <inkml:traceGroup>
          <inkml:annotationXML>
            <emma:emma xmlns:emma="http://www.w3.org/2003/04/emma" version="1.0">
              <emma:interpretation id="{92CA2D87-1EE5-4FE3-BC68-D8B37B81ACAC}" emma:medium="tactile" emma:mode="ink">
                <msink:context xmlns:msink="http://schemas.microsoft.com/ink/2010/main" type="inkWord" rotatedBoundingBox="21260,913 22098,914 22097,1701 21259,1700"/>
              </emma:interpretation>
              <emma:one-of disjunction-type="recognition" id="oneOf4">
                <emma:interpretation id="interp20" emma:lang="en-US" emma:confidence="0.5">
                  <emma:literal>Zo)</emma:literal>
                </emma:interpretation>
                <emma:interpretation id="interp21" emma:lang="en-US" emma:confidence="0">
                  <emma:literal>zo)</emma:literal>
                </emma:interpretation>
                <emma:interpretation id="interp22" emma:lang="en-US" emma:confidence="0">
                  <emma:literal>To)</emma:literal>
                </emma:interpretation>
                <emma:interpretation id="interp23" emma:lang="en-US" emma:confidence="0">
                  <emma:literal>co)</emma:literal>
                </emma:interpretation>
                <emma:interpretation id="interp24" emma:lang="en-US" emma:confidence="0">
                  <emma:literal>20 l</emma:literal>
                </emma:interpretation>
              </emma:one-of>
            </emma:emma>
          </inkml:annotationXML>
          <inkml:trace contextRef="#ctx0" brushRef="#br0" timeOffset="22520.3067">1651-123,'26'25,"-1"-25,0 26,1-26,-1 25,1-25,-1 0,0 0,1 0,-1 0,1 0,-1 0,26 0,-26 0,1 0,-1 0,0-25,1 25,-1 0,-25-26,-25 26,-1 0,26 26,-25-26,25 25,-25-25,25 25,-26 1,1-1,-1 1,1-1,0 0,-1 1,1-1,-1 1,1-1,25 0,-25 1,-1-1,1 1,-1-26,26 25,-25 0,0-25,-1 26,1-1,-1-25,1 26,0-26,50 0,0 0,1 0,-1 0,1-26,-1 26,0 0,1 0,-1 0,1 0,-1 0,0 0,1 0,-1 0,1 26,-1-26,0 0,-25 25,26-25</inkml:trace>
          <inkml:trace contextRef="#ctx0" brushRef="#br0" timeOffset="22983.0854">2286 359,'-25'-25,"25"50,0 1,-26-26,26 25,-25 1,25-1,-25-25,25 25,0 1,-26-1,26 1,0-1,0 0,0 1,26-26,-26 25,50-25,-24 0,-1 0,1 0,-1 0,-25-25,25 25,-25-51,26 26,-26-1,0 1,0-1,0 1,0 0,0-1,-51 26,51-25,-25 25,25-26,-26 26,1 0,25-25</inkml:trace>
          <inkml:trace contextRef="#ctx0" brushRef="#br0" timeOffset="23615.0055">2794-428,'51'0,"-26"25,-25 1,26-1,-26 1,0-1,0 26,25-26,-25 26,26-26,-26 26,0 0,25-26,-25 26,25 0,-25-26,0 26,26 0,-26-26,0 26,0 0,25-26,-25 26,0 0,0-26,0 26,0-25,0-1,0 0,0 26,0-25,0-1,0 0,-25 1,25-1,-26 1,26-52,0 1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5:53.349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F258F42-E312-497E-BC9A-B04B2BCD9292}" emma:medium="tactile" emma:mode="ink">
          <msink:context xmlns:msink="http://schemas.microsoft.com/ink/2010/main" type="writingRegion" rotatedBoundingBox="20964,2298 25123,2825 24972,4015 20813,3488"/>
        </emma:interpretation>
      </emma:emma>
    </inkml:annotationXML>
    <inkml:traceGroup>
      <inkml:annotationXML>
        <emma:emma xmlns:emma="http://www.w3.org/2003/04/emma" version="1.0">
          <emma:interpretation id="{8070E791-1DF8-4228-B10B-C485EEB3C865}" emma:medium="tactile" emma:mode="ink">
            <msink:context xmlns:msink="http://schemas.microsoft.com/ink/2010/main" type="paragraph" rotatedBoundingBox="20964,2298 25123,2825 24972,4015 20813,34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9B40405-BB5D-4E9F-B990-8ADCAEC1DD61}" emma:medium="tactile" emma:mode="ink">
              <msink:context xmlns:msink="http://schemas.microsoft.com/ink/2010/main" type="line" rotatedBoundingBox="20964,2298 25123,2825 24972,4015 20813,3488"/>
            </emma:interpretation>
          </emma:emma>
        </inkml:annotationXML>
        <inkml:traceGroup>
          <inkml:annotationXML>
            <emma:emma xmlns:emma="http://www.w3.org/2003/04/emma" version="1.0">
              <emma:interpretation id="{7E26DA94-33E0-45A3-8949-9F9B40FADFCC}" emma:medium="tactile" emma:mode="ink">
                <msink:context xmlns:msink="http://schemas.microsoft.com/ink/2010/main" type="inkWord" rotatedBoundingBox="20883,2933 21296,2985 21255,3307 20842,3255"/>
              </emma:interpretation>
              <emma:one-of disjunction-type="recognition" id="oneOf0">
                <emma:interpretation id="interp0" emma:lang="en-US" emma:confidence="0.5">
                  <emma:literal>=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: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_</emma:literal>
                </emma:interpretation>
              </emma:one-of>
            </emma:emma>
          </inkml:annotationXML>
          <inkml:trace contextRef="#ctx0" brushRef="#br0">0 0,'25'0,"0"0,26 0,-25 0,-1 0,0 0,1 0,-1 0,1 0,-1 0,0 0</inkml:trace>
          <inkml:trace contextRef="#ctx0" brushRef="#br0" timeOffset="189.9244">127 305,'25'0,"0"0,26 0,-25 0,-1 0,0 0,1 0,-1 0,1 0</inkml:trace>
        </inkml:traceGroup>
        <inkml:traceGroup>
          <inkml:annotationXML>
            <emma:emma xmlns:emma="http://www.w3.org/2003/04/emma" version="1.0">
              <emma:interpretation id="{28467EFA-1EC7-4DD3-9205-D627E33EF801}" emma:medium="tactile" emma:mode="ink">
                <msink:context xmlns:msink="http://schemas.microsoft.com/ink/2010/main" type="inkWord" rotatedBoundingBox="21564,2685 22609,2308 22997,3385 21952,3762"/>
              </emma:interpretation>
              <emma:one-of disjunction-type="recognition" id="oneOf1">
                <emma:interpretation id="interp5" emma:lang="en-US" emma:confidence="0.5">
                  <emma:literal>19</emma:literal>
                </emma:interpretation>
                <emma:interpretation id="interp6" emma:lang="en-US" emma:confidence="0">
                  <emma:literal>(9</emma:literal>
                </emma:interpretation>
                <emma:interpretation id="interp7" emma:lang="en-US" emma:confidence="0">
                  <emma:literal>99</emma:literal>
                </emma:interpretation>
                <emma:interpretation id="interp8" emma:lang="en-US" emma:confidence="0">
                  <emma:literal>(a</emma:literal>
                </emma:interpretation>
                <emma:interpretation id="interp9" emma:lang="en-US" emma:confidence="0">
                  <emma:literal>9</emma:literal>
                </emma:interpretation>
              </emma:one-of>
            </emma:emma>
          </inkml:annotationXML>
          <inkml:trace contextRef="#ctx0" brushRef="#br0" timeOffset="480.9">1117-406,'0'0,"-25"-26,-1 77,26 0,-25-26,25 26,-25 0,25 0,-26 0,26-1,0 1,-25 25,25-25,0 0,0 0,0 0,0-1,0-24,0 25,0-1,25-24,-25 25,0-26,51 0,-51 1,25-1,-25 1,26-26</inkml:trace>
          <inkml:trace contextRef="#ctx0" brushRef="#br0" timeOffset="1032.4532">1905-127,'0'0,"0"-25,0-1,-26 26,26-25,-25 25,25-25,-26 25,26-26,-50 26,50-25,-26 25,1 0,-1 0,1 0,0 0,-1 0,26 25,-25-25,-1 51,1-51,25 51,-25-26,25 1,-26-1,26 0,-25 1,25-1,0 1,0-1,0 0,51 1,-26-26,0 0,1 0,-1-51,1 26,-1 25,0-26,1 1,-1-1,-25 1,26 25,-1 0,0 25,-25 1,0 25,0-26,0 0,0 1,0 25,0-26,26 0,-26 1,0 25,0-26,0 0,0 1,25-1,-25 1,0-1,0 0,26-25,-26 26,25-26</inkml:trace>
        </inkml:traceGroup>
        <inkml:traceGroup>
          <inkml:annotationXML>
            <emma:emma xmlns:emma="http://www.w3.org/2003/04/emma" version="1.0">
              <emma:interpretation id="{5BA5BAE4-4F12-441E-BD3F-B56834624C67}" emma:medium="tactile" emma:mode="ink">
                <msink:context xmlns:msink="http://schemas.microsoft.com/ink/2010/main" type="inkWord" rotatedBoundingBox="23470,2952 24046,3756 23529,4126 22953,3322"/>
              </emma:interpretation>
              <emma:one-of disjunction-type="recognition" id="oneOf2">
                <emma:interpretation id="interp10" emma:lang="en-US" emma:confidence="0.5">
                  <emma:literal>f,</emma:literal>
                </emma:interpretation>
                <emma:interpretation id="interp11" emma:lang="en-US" emma:confidence="0">
                  <emma:literal>f.</emma:literal>
                </emma:interpretation>
                <emma:interpretation id="interp12" emma:lang="en-US" emma:confidence="0">
                  <emma:literal>t,</emma:literal>
                </emma:interpretation>
                <emma:interpretation id="interp13" emma:lang="en-US" emma:confidence="0">
                  <emma:literal>f</emma:literal>
                </emma:interpretation>
                <emma:interpretation id="interp14" emma:lang="en-US" emma:confidence="0">
                  <emma:literal>fi</emma:literal>
                </emma:interpretation>
              </emma:one-of>
            </emma:emma>
          </inkml:annotationXML>
          <inkml:trace contextRef="#ctx0" brushRef="#br0" timeOffset="3056.9617">2971 610,'26'25,"-26"1,0 24,25-24,-25-1,0 1,0-1,0 0,0 1,0-1</inkml:trace>
          <inkml:trace contextRef="#ctx0" brushRef="#br0" timeOffset="1445.0373">2641 51,'-25'-25,"-1"25,26-26,-25 26,0 51,25-26,-26-25,26 51,-25-25,25-1,0 0,-26 1,26-1,0 1,-25-26,25 25,0 0,0 1,-25-1,25 1,0-1,0 0,0 1,0-1,0 1,0-1,0 0,0 1,0-1,0 1,0-1,0 0,0 1,0-1,0 1,0-1</inkml:trace>
          <inkml:trace contextRef="#ctx0" brushRef="#br0" timeOffset="1804.2657">2260 610,'0'0,"26"-26,24 26,1 0,-25-25,-1 25,0 0,1-25,-1 25,1 0,-1 0,0 0,1 0,-26-26</inkml:trace>
        </inkml:traceGroup>
        <inkml:traceGroup>
          <inkml:annotationXML>
            <emma:emma xmlns:emma="http://www.w3.org/2003/04/emma" version="1.0">
              <emma:interpretation id="{4D4CEA2E-CFB8-48A3-881E-41925E9190F6}" emma:medium="tactile" emma:mode="ink">
                <msink:context xmlns:msink="http://schemas.microsoft.com/ink/2010/main" type="inkWord" rotatedBoundingBox="23973,3387 24745,2663 25310,3264 24537,3989"/>
              </emma:interpretation>
              <emma:one-of disjunction-type="recognition" id="oneOf3">
                <emma:interpretation id="interp15" emma:lang="en-US" emma:confidence="0.5">
                  <emma:literal>to</emma:literal>
                </emma:interpretation>
                <emma:interpretation id="interp16" emma:lang="en-US" emma:confidence="0">
                  <emma:literal>20)</emma:literal>
                </emma:interpretation>
                <emma:interpretation id="interp17" emma:lang="en-US" emma:confidence="0">
                  <emma:literal>20</emma:literal>
                </emma:interpretation>
                <emma:interpretation id="interp18" emma:lang="en-US" emma:confidence="0">
                  <emma:literal>too</emma:literal>
                </emma:interpretation>
                <emma:interpretation id="interp19" emma:lang="en-US" emma:confidence="0">
                  <emma:literal>Ro</emma:literal>
                </emma:interpretation>
              </emma:one-of>
            </emma:emma>
          </inkml:annotationXML>
          <inkml:trace contextRef="#ctx0" brushRef="#br0" timeOffset="2588.4427">3962-178,'25'0,"-25"26,26-26,-26 51,51-26,-51 0,25 26,0-25,-25 24,26 1,-26 0,25 0,-25 25,0-25,0 0,0 25,-51-25,51-1,-50 1,-1 0</inkml:trace>
          <inkml:trace contextRef="#ctx0" brushRef="#br0" timeOffset="3824.2103">3403 153,'0'-26,"26"26,-1 0,0 26,1-26,-1 0,1 0,-1 0,-25 25,0 0,0 1,0-1,-25-25,25 26,-26-1,26 0,-51 1,51-1,-25 1,0-26,-1 25,1 0,25 1,-26-1,1 1,0-1,-1 0,26 1,26-26,-26 25,50-25,-24 0,-1 0,1 0,-1 0,0 0,1 0,-1-25,1 25,-1 0,0-26,1 26,-26-25,25 25,-25-25,0 50,0 0,0 1,0-1,0 1,26-26,-26 25,0 0,0 1,0-1,25-25,0 0,1-25,-26-26,0 26,0-1,0 1,0-1,0 1,-26 0,1 25,0 0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6:00.234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  <inkml:brush xml:id="br1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FA73511-D247-4F8B-BE54-EF055A9EC711}" emma:medium="tactile" emma:mode="ink">
          <msink:context xmlns:msink="http://schemas.microsoft.com/ink/2010/main" type="writingRegion" rotatedBoundingBox="717,8302 8008,8352 8000,9617 708,9567"/>
        </emma:interpretation>
      </emma:emma>
    </inkml:annotationXML>
    <inkml:traceGroup>
      <inkml:annotationXML>
        <emma:emma xmlns:emma="http://www.w3.org/2003/04/emma" version="1.0">
          <emma:interpretation id="{C6FC5F7E-7206-4B50-BFD2-1DF817798AEB}" emma:medium="tactile" emma:mode="ink">
            <msink:context xmlns:msink="http://schemas.microsoft.com/ink/2010/main" type="paragraph" rotatedBoundingBox="717,8302 8008,8352 8000,9617 708,95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9E278B-602A-49E5-B8F2-B15F5B8E87CC}" emma:medium="tactile" emma:mode="ink">
              <msink:context xmlns:msink="http://schemas.microsoft.com/ink/2010/main" type="line" rotatedBoundingBox="717,8302 8008,8352 8000,9617 708,9567"/>
            </emma:interpretation>
          </emma:emma>
        </inkml:annotationXML>
        <inkml:traceGroup>
          <inkml:annotationXML>
            <emma:emma xmlns:emma="http://www.w3.org/2003/04/emma" version="1.0">
              <emma:interpretation id="{D77C7C1E-CFF5-4AEC-9F2D-50902AE45DB3}" emma:medium="tactile" emma:mode="ink">
                <msink:context xmlns:msink="http://schemas.microsoft.com/ink/2010/main" type="inkWord" rotatedBoundingBox="715,8531 2874,8546 2866,9582 708,9567">
                  <msink:destinationLink direction="with" ref="{0E5179B2-16ED-45CE-8A00-1A7073B65F75}"/>
                </msink:context>
              </emma:interpretation>
              <emma:one-of disjunction-type="recognition" id="oneOf0">
                <emma:interpretation id="interp0" emma:lang="en-US" emma:confidence="0.5">
                  <emma:literal>IIP:</emma:literal>
                </emma:interpretation>
                <emma:interpretation id="interp1" emma:lang="en-US" emma:confidence="0.5">
                  <emma:literal>I IP:</emma:literal>
                </emma:interpretation>
                <emma:interpretation id="interp2" emma:lang="en-US" emma:confidence="0">
                  <emma:literal>I HP:</emma:literal>
                </emma:interpretation>
                <emma:interpretation id="interp3" emma:lang="en-US" emma:confidence="0">
                  <emma:literal>Imp:</emma:literal>
                </emma:interpretation>
                <emma:interpretation id="interp4" emma:lang="en-US" emma:confidence="0.5">
                  <emma:literal>IIP :</emma:literal>
                </emma:interpretation>
              </emma:one-of>
            </emma:emma>
          </inkml:annotationXML>
          <inkml:trace contextRef="#ctx0" brushRef="#br0">27 0,'-25'26,"25"-1,25-25,26 0,-25 0,-1 0,0 0,1 0,-1 0,1 0,-1 0,0 0,1 0,-1 0</inkml:trace>
          <inkml:trace contextRef="#ctx0" brushRef="#br0" timeOffset="-430.5604">358-609,'0'0,"25"0,-25-26,0 1,25 25,-25 51,0-26,0 0,-25 1,25 25,0-26,0 0,-25 26,25-25,-26 24,26-24,0-1,0 1,0-1,0 0,0 1,-25-26</inkml:trace>
          <inkml:trace contextRef="#ctx0" brushRef="#br0" timeOffset="-218.6222">180-508,'0'-25,"51"25,-26-26,26 26,-26 0,1-25,24 25,-24 0,-1 0,1 0,-1 0,0 0,-25 25</inkml:trace>
          <inkml:trace contextRef="#ctx0" brushRef="#br0" timeOffset="247.4325">739-559,'0'0,"-26"0,1 0,25 26,0 25,0-26,0 26,0-26,25 1,-25 24,0-24,0 25,0-26,26 26,-26-26,0 26,0-26,0 26,0-25,0-1,0 0,0 1,0-1</inkml:trace>
          <inkml:trace contextRef="#ctx0" brushRef="#br0" timeOffset="455.3712">1069-305,'0'51,"0"-25,0-1,-26 0,26 26,0-25,0 24,0-24,0 25,0-1,0-24,0 25,26-1,-26-24,0-1,25 26,-25-26,0 1,0-1</inkml:trace>
          <inkml:trace contextRef="#ctx0" brushRef="#br0" timeOffset="669.1937">1069-254,'0'0,"25"-25,1 25,-1-26,0 26,1 0,-1 0,1 0,-1 0,0 26,1-26,-26 25,25-25,-25 51,26-26,-26 1,0-1,0 26,0-26,-51 1,51-1,-51 1,26-1,-26 0,25-25,-24 26,24-26</inkml:trace>
          <inkml:trace contextRef="#ctx0" brushRef="#br0" timeOffset="1230.5646">2161-228,'0'0,"0"-26,0 52,0 24,0-24,0-1,0 1,0-1,0 0</inkml:trace>
          <inkml:trace contextRef="#ctx0" brushRef="#br0" timeOffset="1372.2889">2059 330,'26'-25,"-1"0,1-1</inkml:trace>
        </inkml:traceGroup>
        <inkml:traceGroup>
          <inkml:annotationXML>
            <emma:emma xmlns:emma="http://www.w3.org/2003/04/emma" version="1.0">
              <emma:interpretation id="{E09E8418-AAF3-4835-862B-B15408D032F8}" emma:medium="tactile" emma:mode="ink">
                <msink:context xmlns:msink="http://schemas.microsoft.com/ink/2010/main" type="inkWord" rotatedBoundingBox="4851,8330 6150,8339 6145,9126 4845,9117">
                  <msink:destinationLink direction="with" ref="{D2CFC7BE-7B23-411C-9488-36D4C0A1EAF4}"/>
                </msink:context>
              </emma:interpretation>
              <emma:one-of disjunction-type="recognition" id="oneOf1">
                <emma:interpretation id="interp5" emma:lang="en-US" emma:confidence="0.5">
                  <emma:literal>bb</emma:literal>
                </emma:interpretation>
                <emma:interpretation id="interp6" emma:lang="en-US" emma:confidence="0">
                  <emma:literal>b</emma:literal>
                </emma:interpretation>
                <emma:interpretation id="interp7" emma:lang="en-US" emma:confidence="0">
                  <emma:literal>brb</emma:literal>
                </emma:interpretation>
                <emma:interpretation id="interp8" emma:lang="en-US" emma:confidence="0">
                  <emma:literal>bub</emma:literal>
                </emma:interpretation>
                <emma:interpretation id="interp9" emma:lang="en-US" emma:confidence="0">
                  <emma:literal>bbd</emma:literal>
                </emma:interpretation>
              </emma:one-of>
            </emma:emma>
          </inkml:annotationXML>
          <inkml:trace contextRef="#ctx0" brushRef="#br0" timeOffset="2071.2421">4193-838,'-25'-25,"-1"25,26 25,0 26,0 0,0-26,0 0,0 26,0 0,0 0,26 0,-26-1,0 1,0-25,0 24,0-24,0-1,0 1,0-1,0 0,0 1,0-1,0-76,-26 51,26-25,0 0,0-1,0 1,51 25,-51-26,51 1,-26 0,26-1,-26 26,1-25,25 25,-26 0,0 0,1 0,-1 0,1 25,-1 26,-25-26,25-25,-25 51,0-25,0-1,-50-25,50 25,-51 1,25-1,1 1,0-26,-26 25,25-25,1 0,0 0,-1 0,1 0,25-25,-26-26</inkml:trace>
          <inkml:trace contextRef="#ctx0" brushRef="#br0" timeOffset="2536.2047">5006-838,'0'0,"0"25,0 26,0-25,0-1,51 0,-51 1,0 25,0-26,0 26,25-26,-25 26,0-26,0 26,0-25,0-1,0 0,0 1,0-1,0 1,0-1,0-76,0 26,25-26,-25 26,51 25,0-26,-26 26,1-25,-1 25,1 0,-1 0,0 0,1 0,-1 0,-25 25,26 1,-26 24,0-24,-51-1,51 1,-51-26,0 25,26-25,-26 25,0-25,26 0,-26 0,26 0,-1 0,1 0,-1 0</inkml:trace>
        </inkml:traceGroup>
        <inkml:traceGroup>
          <inkml:annotationXML>
            <emma:emma xmlns:emma="http://www.w3.org/2003/04/emma" version="1.0">
              <emma:interpretation id="{7EFCF198-C443-4E88-B06F-9FC0A0E0EAD1}" emma:medium="tactile" emma:mode="ink">
                <msink:context xmlns:msink="http://schemas.microsoft.com/ink/2010/main" type="inkWord" rotatedBoundingBox="7139,8707 8006,8713 8000,9474 7133,9468"/>
              </emma:interpretation>
              <emma:one-of disjunction-type="recognition" id="oneOf2">
                <emma:interpretation id="interp10" emma:lang="en-US" emma:confidence="0.5">
                  <emma:literal>x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X</emma:literal>
                </emma:interpretation>
                <emma:interpretation id="interp13" emma:lang="en-US" emma:confidence="0">
                  <emma:literal>^</emma:literal>
                </emma:interpretation>
                <emma:interpretation id="interp14" emma:lang="en-US" emma:confidence="0">
                  <emma:literal>.</emma:literal>
                </emma:interpretation>
              </emma:one-of>
            </emma:emma>
          </inkml:annotationXML>
          <inkml:trace contextRef="#ctx0" brushRef="#br1" timeOffset="47759.8119">6962-457,'0'-25,"0"50,25-50,0 25,-25 25,0 26,-50-51,50 25,0 1,-26-1,26 0,-25 1,25-1,-26 1,26-1,-25 0,0 26,-1-25,1-1,-1 0,1 1,0-1,-1-25,1 26,-1-1,1-25,0 25,-1-25,1 0,-1 0,1 0,0 0,-1-25,26 0,0-1,0 1,0-1,0 1,0 0,0-1,0 1,0-1,51 26,-51-25,25 25,-25-25,26 25,-1 0,1 0,-1 0,0 0,1 0,-1 0,1 0,-1 0,0 25,1 0,-1-25,1 26,-1-1,-25 1,25-1,1 0,-26 1,25-1,1 1,-26-1,25-25,0 25,1 1,-1-1,1-25,-26 26,25-26,0 25,1-25,-1 25,1 1,-1-1,0-25,-25 26,26-26,-26-26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34:01.01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7DAEA3E1-29FF-4817-B289-8FF4256A8336}" emma:medium="tactile" emma:mode="ink">
          <msink:context xmlns:msink="http://schemas.microsoft.com/ink/2010/main" type="writingRegion" rotatedBoundingBox="13081,2158 13462,2158 13462,2311 13081,2311"/>
        </emma:interpretation>
      </emma:emma>
    </inkml:annotationXML>
    <inkml:traceGroup>
      <inkml:annotationXML>
        <emma:emma xmlns:emma="http://www.w3.org/2003/04/emma" version="1.0">
          <emma:interpretation id="{7030DF44-DD52-4C8B-A9E0-9D1DB2D8E9FD}" emma:medium="tactile" emma:mode="ink">
            <msink:context xmlns:msink="http://schemas.microsoft.com/ink/2010/main" type="paragraph" rotatedBoundingBox="13081,2158 13462,2158 13462,2311 13081,23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56A260-6E4D-4A7A-A5F3-AEFEAF2C71F9}" emma:medium="tactile" emma:mode="ink">
              <msink:context xmlns:msink="http://schemas.microsoft.com/ink/2010/main" type="line" rotatedBoundingBox="13081,2158 13462,2158 13462,2311 13081,2311"/>
            </emma:interpretation>
          </emma:emma>
        </inkml:annotationXML>
        <inkml:traceGroup>
          <inkml:annotationXML>
            <emma:emma xmlns:emma="http://www.w3.org/2003/04/emma" version="1.0">
              <emma:interpretation id="{386C8E16-B5F2-44AF-89FA-3F4131DA8C10}" emma:medium="tactile" emma:mode="ink">
                <msink:context xmlns:msink="http://schemas.microsoft.com/ink/2010/main" type="inkWord" rotatedBoundingBox="13081,2158 13462,2158 13462,2311 13081,2311"/>
              </emma:interpretation>
              <emma:one-of disjunction-type="recognition" id="oneOf0">
                <emma:interpretation id="interp0" emma:lang="en-US" emma:confidence="0.5">
                  <emma:literal>-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_</emma:literal>
                </emma:interpretation>
                <emma:interpretation id="interp3" emma:lang="en-US" emma:confidence="0">
                  <emma:literal>~</emma:literal>
                </emma:interpretation>
                <emma:interpretation id="interp4" emma:lang="en-US" emma:confidence="0">
                  <emma:literal>r</emma:literal>
                </emma:interpretation>
              </emma:one-of>
            </emma:emma>
          </inkml:annotationXML>
          <inkml:trace contextRef="#ctx0" brushRef="#br0">7747 1170,'-25'0,"25"-26,25 26,26 0,-51-25,25 25,1 0,25-25,-26 25,26-26,-26 26,1-25,24 25,-50-26,26 26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6:01.222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E5179B2-16ED-45CE-8A00-1A7073B65F75}" emma:medium="tactile" emma:mode="ink">
          <msink:context xmlns:msink="http://schemas.microsoft.com/ink/2010/main" type="inkDrawing" rotatedBoundingBox="864,9918 1981,9956 1979,9999 862,9962" semanticType="underline" shapeName="Other">
            <msink:sourceLink direction="with" ref="{D77C7C1E-CFF5-4AEC-9F2D-50902AE45DB3}"/>
          </msink:context>
        </emma:interpretation>
      </emma:emma>
    </inkml:annotationXML>
    <inkml:trace contextRef="#ctx0" brushRef="#br0">205 737,'0'0,"-25"0,25 25,-26-25,52 0,25 0,-1 0,-24 0,-1 0,26 0,-26 0,26 0,0 0,-26 0,26 0,-25 0,24 0,-24 0,25 26,-26-26,26 0,0 0,-26 0,26 0,0 0,-26 0,26 0,-26 0,26 0,-26 0,1 0,25 0,-26-26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6:07.03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2CFC7BE-7B23-411C-9488-36D4C0A1EAF4}" emma:medium="tactile" emma:mode="ink">
          <msink:context xmlns:msink="http://schemas.microsoft.com/ink/2010/main" type="inkDrawing" rotatedBoundingBox="1710,13161 3149,9644 6044,10828 4606,14345" semanticType="callout" shapeName="Other">
            <msink:sourceLink direction="with" ref="{E09E8418-AAF3-4835-862B-B15408D032F8}"/>
            <msink:sourceLink direction="with" ref="{0856A873-A537-47D3-BA95-AE64B94D15B3}"/>
          </msink:context>
        </emma:interpretation>
      </emma:emma>
    </inkml:annotationXML>
    <inkml:trace contextRef="#ctx0" brushRef="#br0">153 26,'0'-26,"0"1,0 50,0 1,0-1,0 1,0-1,0 0,0 1,0 25,0-1,0 1,0 0,0 0,0 25,0 0,0 0,0 1,0-1,0 0,0 26,0-26,0 0,25 26,-25-26,0 0,0 0,0 26,0-26,0 0,0 0,0 1,0 24,0-25,0 1,-25 24,25-25,0 1,0 24,-26-25,26-25,0 25,0-25,-25 0,25-26,-26 26,26-25,0-1,0 0,-25 1,25-1,0 1,-25-1,25 0,-26 1,26-1,0 1,0-1,26-25,-1 0,26 0,-26 0,1 0,-1 0,0 0,1 0,-1 0,26 0,-26 0,26 0,-25 0,24 0,1 0,0 0,0 0,0 0,-1 0,1 0,25 0,-25 0,25 0,1 0,-27 0,27 0,-27 0,27 0,-27 0,1 0,25 0,-25 0,0 0,0 0,0 0,-1 0,-24 25,25-25,-26 0,26 0,-26 0,26 0,-26 0,1 0,25 0,-26 0,0 0,1 0,-26-25,25 25,1 0,-1-25,0-26,1 25,-26 1,25 25,-25-25,0-1,26 1,-26-1,0 1,0 0,0-1,0 1,0-26,25 26,-25-26,0 25,0-24,0-1,0 0,25-25,-25 0,0 25,0-25,26-1,-26 1,0 25,0-25,25 25,-25 1,0-27,0 27,26-1,-26 25,0-24,0-1,0 0,0 0,0 0,0 1,0-1,0 0,0-25,0 25,0-25,0 25,0-25,0 0,0-1,0 27,0-27,0 27,0-1,0 0,0 0,0 26,0-26,0 26,0-1,0 1,-26 25,26-26,0 1,-25 25,25-25,0-1,0 1,0-1,-26 26,26-25,0 0,0-1,-25 26,25-25,0-1,-25 26,-1 0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6:08.471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53CC483-6E84-4C84-B001-2EE6792EABCF}" emma:medium="tactile" emma:mode="ink">
          <msink:context xmlns:msink="http://schemas.microsoft.com/ink/2010/main" type="writingRegion" rotatedBoundingBox="3415,13340 3580,11418 4580,11504 4415,13425"/>
        </emma:interpretation>
      </emma:emma>
    </inkml:annotationXML>
    <inkml:traceGroup>
      <inkml:annotationXML>
        <emma:emma xmlns:emma="http://www.w3.org/2003/04/emma" version="1.0">
          <emma:interpretation id="{BAD529BD-09F5-448A-82B6-6C54ABC4051F}" emma:medium="tactile" emma:mode="ink">
            <msink:context xmlns:msink="http://schemas.microsoft.com/ink/2010/main" type="paragraph" rotatedBoundingBox="3415,13340 3580,11418 4580,11504 4415,134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BE15E0-850C-4038-892C-821E1106A41F}" emma:medium="tactile" emma:mode="ink">
              <msink:context xmlns:msink="http://schemas.microsoft.com/ink/2010/main" type="line" rotatedBoundingBox="3415,13340 3580,11418 4580,11504 4415,13425"/>
            </emma:interpretation>
          </emma:emma>
        </inkml:annotationXML>
        <inkml:traceGroup>
          <inkml:annotationXML>
            <emma:emma xmlns:emma="http://www.w3.org/2003/04/emma" version="1.0">
              <emma:interpretation id="{0856A873-A537-47D3-BA95-AE64B94D15B3}" emma:medium="tactile" emma:mode="ink">
                <msink:context xmlns:msink="http://schemas.microsoft.com/ink/2010/main" type="inkWord" rotatedBoundingBox="3415,13340 3487,12501 4487,12587 4415,13425">
                  <msink:destinationLink direction="with" ref="{D2CFC7BE-7B23-411C-9488-36D4C0A1EAF4}"/>
                </msink:context>
              </emma:interpretation>
              <emma:one-of disjunction-type="recognition" id="oneOf0">
                <emma:interpretation id="interp0" emma:lang="en-US" emma:confidence="0.5">
                  <emma:literal>of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on</emma:literal>
                </emma:interpretation>
                <emma:interpretation id="interp3" emma:lang="en-US" emma:confidence="0">
                  <emma:literal>off</emma:literal>
                </emma:interpretation>
                <emma:interpretation id="interp4" emma:lang="en-US" emma:confidence="0">
                  <emma:literal>:</emma:literal>
                </emma:interpretation>
              </emma:one-of>
            </emma:emma>
          </inkml:annotationXML>
          <inkml:trace contextRef="#ctx0" brushRef="#br0">813 559,'0'-26,"-26"26,26 51,-25-25,25-1,0 0,0 1,-26-1,26 1,0-1,0 0,0 1,0-1,51-25,-25 26,-1-26,0 0,1 0,-1 0,1 0,-1-26,0 26,-25-51,0 26,0 0,0-1,0 1,0-1,-50 1,50 0,-26 25,26-26,-25 26,-1 0,1-25</inkml:trace>
          <inkml:trace contextRef="#ctx0" brushRef="#br0" timeOffset="-348.899">305 0,'25'0,"0"0,1 0,-1 0,1 0,-1 0,0 0,1 0,-1 0,1 0,-1 0,-25 25,25-25,-25 26,26-26,-26 25,0 1,-51-26,51 25,-25 0,25 1,-26-26,1 25,-1 1,1-1,0 0,-1 26,1-25,-1-1,-24 0,24 1,1-1,-1 1,1-1,0 0,-1 1,1-26,-1 25,1 1,0-26,-1 25,1-25,76 0,-26 0,26 0,-26 0,1 0,-1 0,0 0,1 0,-1 0,26 0,-26 0,1 0,-1 0,1 25,-1-25,0 0,1 26,-1-26,1 0,-1 0,-25 25,25-25,1 0</inkml:trace>
        </inkml:traceGroup>
        <inkml:traceGroup>
          <inkml:annotationXML>
            <emma:emma xmlns:emma="http://www.w3.org/2003/04/emma" version="1.0">
              <emma:interpretation id="{4F9DA8A1-C395-433D-AE8E-7BB42974B9A2}" emma:medium="tactile" emma:mode="ink">
                <msink:context xmlns:msink="http://schemas.microsoft.com/ink/2010/main" type="inkWord" rotatedBoundingBox="3838,12157 3899,11446 4413,11490 4352,12201"/>
              </emma:interpretation>
              <emma:one-of disjunction-type="recognition" id="oneOf1">
                <emma:interpretation id="interp5" emma:lang="en-US" emma:confidence="0.5">
                  <emma:literal>o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*</emma:literal>
                </emma:interpretation>
                <emma:interpretation id="interp8" emma:lang="en-US" emma:confidence="0">
                  <emma:literal>s</emma:literal>
                </emma:interpretation>
                <emma:interpretation id="interp9" emma:lang="en-US" emma:confidence="0">
                  <emma:literal>$</emma:literal>
                </emma:interpretation>
              </emma:one-of>
            </emma:emma>
          </inkml:annotationXML>
          <inkml:trace contextRef="#ctx0" brushRef="#br0" timeOffset="1444.0501">584-940,'0'-25,"-25"25,25 25,0 1,0-1,0 0,0 1,0-1,-26 1,26 24,0-24,0-1,0 1,0 24,0-24,0-1,0 1,0-1,0 0,-25 1,25-1,0 1,0-1,0-76</inkml:trace>
          <inkml:trace contextRef="#ctx0" brushRef="#br0" timeOffset="2190.0487">457-914,'0'-26,"25"26,-25-25,26 25,-1-26,1 26,-1-25,0 0,1 25,-1 0,1-26,-1 26,0 0,1 0,-1 0,1 0,-1 0,0 0,-25 26,26-1,-26 0,0 1,0-1,0 1,0-1,0 0,-26-25,26 26,0-1,-50-25,50 26,-26-26,1 25,-1 0,1-25,0 0,25 26,-26-26,1 0,50 0,1 0,-1 0,26 0,-26 0,1 0,-1 0,0 25,1 1,-1-1,1 0,-26 1,0-1,0 1,-26-26,26 25,-25-25,-1 0,26 25,-50-25,24 0,1 0,-1 26,1-26,0 0,-1 25,1-25,-1 0,1 0,0 0,-1 0,1 0,-1 0,1 0,25-25,0-1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6:12.38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3816975-25B0-438D-AA02-4E669E409C71}" emma:medium="tactile" emma:mode="ink">
          <msink:context xmlns:msink="http://schemas.microsoft.com/ink/2010/main" type="inkDrawing" rotatedBoundingBox="5910,11718 8047,10707 8067,10751 5931,11762" semanticType="callout" shapeName="Other">
            <msink:sourceLink direction="with" ref="{7DC5985F-8DFB-4949-B647-6E80F766C0FA}"/>
            <msink:sourceLink direction="with" ref="{66829631-BC8A-4C37-93D4-732588769AAF}"/>
          </msink:context>
        </emma:interpretation>
      </emma:emma>
    </inkml:annotationXML>
    <inkml:trace contextRef="#ctx0" brushRef="#br0">0 1016,'25'0,"1"0,-1-25,1 25,-1 0,0-26,1 1,-1 25,-25-25,26 25,-1-26,0 26,1-25,-1 25,1-26,-1 26,0 0,1-25,-1 0,26 25,-51-26,51 26,-26-25,1 25,-1-26,0 26,1-25,-1 0,1 25,24-26,-24 26,-1-25,1 25,-1-26,0 26,26-25,-25 25,-1-25,0 25,26-26,-25 26,-1-25,26 25,-26-26,1 1,24 25,-24-25,-1-1,26 26,-26-25,26-1,0 1,0 0,-26-1,26 1,0-1,-26 26,26-25,-26 0,26 25,-25-26,-1 26,0-25,1 25,-1 0,1-26,-1 26,0-25,1 25,-26-25,25 25,1-26,-52 26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6:14.879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AC04F6C-7FBA-44EC-B7C9-EA75F6204B66}" emma:medium="tactile" emma:mode="ink">
          <msink:context xmlns:msink="http://schemas.microsoft.com/ink/2010/main" type="inkDrawing" rotatedBoundingBox="8679,9509 11927,8050 13147,10765 9898,12224" semanticType="verticalRange" shapeName="Other">
            <msink:destinationLink direction="with" ref="{B060AEAD-28CE-4F8A-9221-55DEFB394F11}"/>
          </msink:context>
        </emma:interpretation>
      </emma:emma>
    </inkml:annotationXML>
    <inkml:trace contextRef="#ctx0" brushRef="#br0">203 131,'0'26,"-26"-1,26 1,0-1,0 0,0 26,0 0,0-26,0 26,0 25,0-25,0 25,-25-25,25 25,0 1,0-1,0-25,0 25,0-25,0 25,0-25,0-1,0 27,0-27,0 1,0 0,0 0,0 0,0-1,0 1,0 0,0 0,0 0,0-1,0 1,0 0,0 0,-25 0,25-1,0-24,0 25,-26-26,26 0,0 1,-25-1,25 1,0-1,-26-25,26 25,0 1,0-1,-25-25,25 26,0-1,0 0,-25 1,25-1,0 1,25-52,0 1,1-1,-1 26,1 0,-1-25,0 25,1-25,-1 25,1 0,-1 0,0 0,1-26,-1 26,26 0,-26 0,1 0,25 0,-26 0,26 0,-26 0,26 0,0 0,-26 0,26 0,0 0,0 0,-1 0,1 0,0 0,25 0,-25 0,0 26,0-26,25 0,-25 0,-1 0,27 0,-27 0,27 0,-1 0,0 0,0-51,0 51,1-26,-27 26,27-25,-27 25,1 0,0 0,0 0,-26-25,1 25,-1 0,0 0,1 0,-1-26,-25 1,26 25,-26-26,0 1,25 25,-25-25,25-1,-25 1,26 25,-26-26,0 1,0 0,0-1,0 1,0-1,0 1,0 0,0-1,0 1,0-1,0 1,0-26,25 26,-25-1,0-24,0 24,0-25,0 26,0-26,0 0,0 26,26-26,-26 0,0 26,0 0,0-26,25 25,-25 1,0 0,0-1,0 1,0-1,0 1,0 0,0-1,0 1,0-1,0 1,0 0,0-1,0-25,-25 26,25 0,0-26,0 25,0-24,0 24,0-25,0 26,0-26,0 26,0-1,0-24,0 24,0 1,0-1,0 1,0 0,0-1,0 1,0-1,0 1,0 0,0-1,0 1,0-1,25 26,-25-25,0 0,0-1,0 1,25 25,-25-26,0 1,-50 25,50 25,-51-25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6:17.97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3E0120D-DD9E-4FEF-82C8-C76B165F1B4F}" emma:medium="tactile" emma:mode="ink">
          <msink:context xmlns:msink="http://schemas.microsoft.com/ink/2010/main" type="writingRegion" rotatedBoundingBox="11410,8651 11215,11191 10355,11125 10549,8585"/>
        </emma:interpretation>
      </emma:emma>
    </inkml:annotationXML>
    <inkml:traceGroup>
      <inkml:annotationXML>
        <emma:emma xmlns:emma="http://www.w3.org/2003/04/emma" version="1.0">
          <emma:interpretation id="{4B575449-EBBB-46A0-AE62-32369DED6DDA}" emma:medium="tactile" emma:mode="ink">
            <msink:context xmlns:msink="http://schemas.microsoft.com/ink/2010/main" type="paragraph" rotatedBoundingBox="11410,8651 11215,11191 10355,11125 10549,8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0F4CB4-8732-4B3E-8296-3CADAA52ACA9}" emma:medium="tactile" emma:mode="ink">
              <msink:context xmlns:msink="http://schemas.microsoft.com/ink/2010/main" type="line" rotatedBoundingBox="11410,8651 11215,11191 10355,11125 10549,8585"/>
            </emma:interpretation>
          </emma:emma>
        </inkml:annotationXML>
        <inkml:traceGroup>
          <inkml:annotationXML>
            <emma:emma xmlns:emma="http://www.w3.org/2003/04/emma" version="1.0">
              <emma:interpretation id="{C7A8A5C8-4E4D-4514-AB93-6814E8FA8454}" emma:medium="tactile" emma:mode="ink">
                <msink:context xmlns:msink="http://schemas.microsoft.com/ink/2010/main" type="inkWord" rotatedBoundingBox="11235,8637 11189,9246 10705,9209 10752,8600"/>
              </emma:interpretation>
              <emma:one-of disjunction-type="recognition" id="oneOf0">
                <emma:interpretation id="interp0" emma:lang="en-US" emma:confidence="0.5">
                  <emma:literal>!</emma:literal>
                </emma:interpretation>
                <emma:interpretation id="interp1" emma:lang="en-US" emma:confidence="0">
                  <emma:literal>P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F</emma:literal>
                </emma:interpretation>
                <emma:interpretation id="interp4" emma:lang="en-US" emma:confidence="0">
                  <emma:literal>?</emma:literal>
                </emma:interpretation>
              </emma:one-of>
            </emma:emma>
          </inkml:annotationXML>
          <inkml:trace contextRef="#ctx0" brushRef="#br0">25 111,'0'0,"-25"0,25-25,51 25,-51-26,25 26,26-25,-26 25,26 0,-25-26,-1 26,0 0,1 0,-1 0,1 0,-1 0,0 0,1 0,-1 0,-25 26,0 25,0-26,-25-25,25 25,-51 1,51-1,-25-25,25 26,-51-26,51 25,-26-25,26 25,-25-25,25 26,-25-26,50 0,26 0,-26 0,1 0,-1 0,0 51,1-51,-26 25,25-25,-25 25,0 1,0-1,0 1,-51-26,26 25,-26 0,0-25,26 0,0 0,-1 0,1 0,25-25</inkml:trace>
          <inkml:trace contextRef="#ctx0" brushRef="#br0" timeOffset="-511.3191">127 162,'0'0,"0"25,0 26,0 0,0-26,0 1,0-1,0 0,0 1,0-1,0 1,0-1,0 0,0 1,0-1,-25 1</inkml:trace>
        </inkml:traceGroup>
        <inkml:traceGroup>
          <inkml:annotationXML>
            <emma:emma xmlns:emma="http://www.w3.org/2003/04/emma" version="1.0">
              <emma:interpretation id="{F4054530-D2A6-4670-87FF-13B71C691EB5}" emma:medium="tactile" emma:mode="ink">
                <msink:context xmlns:msink="http://schemas.microsoft.com/ink/2010/main" type="inkWord" rotatedBoundingBox="11071,9555 11019,10229 10600,10197 10651,9523"/>
              </emma:interpretation>
              <emma:one-of disjunction-type="recognition" id="oneOf1">
                <emma:interpretation id="interp5" emma:lang="en-US" emma:confidence="0.5">
                  <emma:literal>In</emma:literal>
                </emma:interpretation>
                <emma:interpretation id="interp6" emma:lang="en-US" emma:confidence="0">
                  <emma:literal>Is</emma:literal>
                </emma:interpretation>
                <emma:interpretation id="interp7" emma:lang="en-US" emma:confidence="0">
                  <emma:literal>=</emma:literal>
                </emma:interpretation>
                <emma:interpretation id="interp8" emma:lang="en-US" emma:confidence="0">
                  <emma:literal>F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-1423.333">-25 1102,'0'0,"0"25,0 26,0 0,0-26,0 0,0 1,0-1,0 26,0-26,0 1,0-1,0 1,0-1,0 0,0 1,-26-26,1 0,25-26</inkml:trace>
          <inkml:trace contextRef="#ctx0" brushRef="#br0" timeOffset="-944.2606">-76 1127,'0'0,"-26"-25,26-1,0 1,0-1,51 1,0 0,-26-1,1 26,-1 0,1-25,-1 25,0 0,1 0,-1 0,1 0,-1 0,-25 25,25 26,-25-26,0 26,0-25,-50-1,50 0,-26 1,26-1,-25-25,25 26,-26-26,1 0,25 25,-25-25,25 25,25-25,-25 26,25-26,26 25,-25 1,-26-1,25-25,-25 25,25 1,-25-1,0 1,0-1,0 0,0 1,-50-26,24 25,-25-25,1 0,24 0,1 0,-1 0,1-25,0 25,25-26,0 1</inkml:trace>
        </inkml:traceGroup>
        <inkml:traceGroup>
          <inkml:annotationXML>
            <emma:emma xmlns:emma="http://www.w3.org/2003/04/emma" version="1.0">
              <emma:interpretation id="{F2FDB630-A79D-4342-9EFF-81B7D38CF517}" emma:medium="tactile" emma:mode="ink">
                <msink:context xmlns:msink="http://schemas.microsoft.com/ink/2010/main" type="inkWord" rotatedBoundingBox="11267,10524 11215,11191 10355,11125 10406,10458"/>
              </emma:interpretation>
              <emma:one-of disjunction-type="recognition" id="oneOf2">
                <emma:interpretation id="interp10" emma:lang="en-US" emma:confidence="0.5">
                  <emma:literal>.</emma:literal>
                </emma:interpretation>
                <emma:interpretation id="interp11" emma:lang="en-US" emma:confidence="0">
                  <emma:literal>@</emma:literal>
                </emma:interpretation>
                <emma:interpretation id="interp12" emma:lang="en-US" emma:confidence="0">
                  <emma:literal>°</emma:literal>
                </emma:interpretation>
                <emma:interpretation id="interp13" emma:lang="en-US" emma:confidence="0">
                  <emma:literal>B</emma:literal>
                </emma:interpretation>
                <emma:interpretation id="interp1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-1916.1605">-305 1940,'0'-26,"26"26,24-25,-24 25,25 0,-26 0,0 0,1-25,-1 25,1 0,-1 0,0 0,1 0,-1 0,-25 25,0 26,-25-26,-1 1,26-1,-50 0,24 1,1-1,-1 1,1-1,0 0,-1 1,1-1,-1 1,1-1,0 0,-1-25,26 26,-25-1,-1-25,26 26,-25-1,50-25,1 0,25 0,-26 0,0 0,1 0,-1 0,26 0,0 0,-26 0,1 0,-1 0,0 0,1 0,-1 0,1 0,-1 0,0 0,1 0,-1-25,1 25,-26-26,25 26,-25-25,0-1,25 26,-25-25,0 0,0-1,0 1,-25 25,25 25,0 26,-25-51,25 25,0 1,0-1,-26 1,26-1,0 0,0 1,0-1,0 1,51-1,-51 0,25-25,1 0,-1 0,1 0,-1-25,0 25,1-25,-1-26,1 25,-26 1,0 0,0-1,0 1,0-1,0 1,0 0,0-1,-26 1,-25-1,26 26,0 0,-1-25,1 25,-1 0,1 0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6:21.26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060AEAD-28CE-4F8A-9221-55DEFB394F11}" emma:medium="tactile" emma:mode="ink">
          <msink:context xmlns:msink="http://schemas.microsoft.com/ink/2010/main" type="inkDrawing" rotatedBoundingBox="9630,12570 12904,11696 13575,14208 10301,15082" semanticType="callout" shapeName="Other">
            <msink:sourceLink direction="with" ref="{0AC04F6C-7FBA-44EC-B7C9-EA75F6204B66}"/>
            <msink:sourceLink direction="with" ref="{81886378-798D-4142-BBF0-64DC28E3127C}"/>
          </msink:context>
        </emma:interpretation>
      </emma:emma>
    </inkml:annotationXML>
    <inkml:trace contextRef="#ctx0" brushRef="#br0">132 127,'0'25,"0"0,0 26,0-25,-26 24,26 1,0 0,0 0,0 0,0 25,0-25,-25 25,25-25,0 25,0 0,0 0,0 0,0 1,-25-1,25-25,0 25,0-25,0 25,0-25,-26-1,26 1,0 0,0 0,0 0,0-26,-25 26,25 0,0-26,0 26,0-26,0 26,0-26,0 26,0-25,0-1,0 0,0 1,0-1,0 1,25-26,1 0,-1 0,0 0,26-26,-25 26,24-51,1 51,0-25,0 25,0-25,-1 25,27-26,-27 26,27-25,-1 25,0 0,0 0,0 0,1 0,24 0,-25 0,1 0,24 25,-25-25,1 0,-1 26,0-26,0 25,0-25,-25 25,0-25,0 26,0-26,-1 0,-24 0,25 0,-26 0,26 0,-26 0,26-51,-26 51,1-25,-1 25,1-26,-1 1,0-1,1 1,-1 0,1-1,-26 1,25-1,0 1,1 0,-1-1,1 1,-1-1,-25 1,25 0,-25-1,0 1,0-1,26 1,-26 0,0-26,0 25,0 1,25-26,-25 0,0 1,26-1,-26 0,25-25,-25 25,25-25,-25 0,26 25,-26-25,0-1,25 27,-25-1,0 0,0 0,26 26,-26-26,0 26,0-1,0-25,0 26,0 0,0-1,0-25,0 26,-51 0,51-1,0 1,0-1,-26 1,26 0,0-1,0 1,0-1,0 1,-25 0,0 75,25-24,-26-26,26 51,-25-51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6:22.38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BA04E2F-4053-47E5-BAEA-4EFB60017048}" emma:medium="tactile" emma:mode="ink">
          <msink:context xmlns:msink="http://schemas.microsoft.com/ink/2010/main" type="writingRegion" rotatedBoundingBox="11242,13375 12197,13731 11997,14269 11042,13913"/>
        </emma:interpretation>
      </emma:emma>
    </inkml:annotationXML>
    <inkml:traceGroup>
      <inkml:annotationXML>
        <emma:emma xmlns:emma="http://www.w3.org/2003/04/emma" version="1.0">
          <emma:interpretation id="{CBB6BA2F-A1D5-41FC-B7CC-D09B99221F95}" emma:medium="tactile" emma:mode="ink">
            <msink:context xmlns:msink="http://schemas.microsoft.com/ink/2010/main" type="paragraph" rotatedBoundingBox="11242,13375 12197,13731 11997,14269 11042,139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DDF888-9378-457E-806D-8E7004CA2258}" emma:medium="tactile" emma:mode="ink">
              <msink:context xmlns:msink="http://schemas.microsoft.com/ink/2010/main" type="line" rotatedBoundingBox="11242,13375 12197,13731 11997,14269 11042,13913"/>
            </emma:interpretation>
          </emma:emma>
        </inkml:annotationXML>
        <inkml:traceGroup>
          <inkml:annotationXML>
            <emma:emma xmlns:emma="http://www.w3.org/2003/04/emma" version="1.0">
              <emma:interpretation id="{81886378-798D-4142-BBF0-64DC28E3127C}" emma:medium="tactile" emma:mode="ink">
                <msink:context xmlns:msink="http://schemas.microsoft.com/ink/2010/main" type="inkWord" rotatedBoundingBox="11242,13375 12197,13731 11997,14269 11042,13913">
                  <msink:destinationLink direction="with" ref="{B060AEAD-28CE-4F8A-9221-55DEFB394F11}"/>
                </msink:context>
              </emma:interpretation>
              <emma:one-of disjunction-type="recognition" id="oneOf0">
                <emma:interpretation id="interp0" emma:lang="en-US" emma:confidence="0.5">
                  <emma:literal>20</emma:literal>
                </emma:interpretation>
                <emma:interpretation id="interp1" emma:lang="en-US" emma:confidence="0">
                  <emma:literal>to</emma:literal>
                </emma:interpretation>
                <emma:interpretation id="interp2" emma:lang="en-US" emma:confidence="0">
                  <emma:literal>To</emma:literal>
                </emma:interpretation>
                <emma:interpretation id="interp3" emma:lang="en-US" emma:confidence="0">
                  <emma:literal>zo</emma:literal>
                </emma:interpretation>
                <emma:interpretation id="interp4" emma:lang="en-US" emma:confidence="0">
                  <emma:literal>so</emma:literal>
                </emma:interpretation>
              </emma:one-of>
            </emma:emma>
          </inkml:annotationXML>
          <inkml:trace contextRef="#ctx0" brushRef="#br0">143 0,'-25'0,"0"0,-1 0,77 0,-26 0,1 0,-1 0,1 25,-1-25,0 0,26 0,-25 0,-1 0,0 0,1 0,-1 0,1 0,-26 26,25-26,0 0,-25 25,-25-25,25 25,-25-25,-26 26,25-1,1 1,-26-26,26 25,-1 0,1 1,0-1,-1 1,1-1,-1 0,1-25,0 26,-1-1,1 1,-1-26,26 25,-25-25,50 0,1 0,25 0,-26 0,0 0,1 0,-1 0,1 0,24 0,-24 0,-1 0,1 0,24 0,-24 0,-1 0,1 0,-1-25,0 25,1 0,-1 0,1 0,-1 0,-25-26,25 26,1 0,-26-25,25 25,-25-26,26 26,-26-25,0 50,0 1,0-1,0 1,0-1,0 0,0 1,50-1,-50 1,26-26,-1 0,1 0,-1 0,0 0,1 0,-26-26,25 26,-25-25,0-1,0 1,0 0,-25 25,25-26,-26 26,1 0,0 0,25-25,-26 25,1 0,-1 0,1 0,0 0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6:27.61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E46FE29-F390-42A6-95B9-21C350FE3780}" emma:medium="tactile" emma:mode="ink">
          <msink:context xmlns:msink="http://schemas.microsoft.com/ink/2010/main" type="writingRegion" rotatedBoundingBox="11922,9709 25444,9843 25365,17800 11843,17666"/>
        </emma:interpretation>
      </emma:emma>
    </inkml:annotationXML>
    <inkml:traceGroup>
      <inkml:annotationXML>
        <emma:emma xmlns:emma="http://www.w3.org/2003/04/emma" version="1.0">
          <emma:interpretation id="{D24D3F88-E982-4C43-9DB2-A8C515308C46}" emma:medium="tactile" emma:mode="ink">
            <msink:context xmlns:msink="http://schemas.microsoft.com/ink/2010/main" type="paragraph" rotatedBoundingBox="15722,9744 25356,9888 25320,12285 15686,1214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4868F97-516E-4227-805A-6FEDAF17D10B}" emma:medium="tactile" emma:mode="ink">
              <msink:context xmlns:msink="http://schemas.microsoft.com/ink/2010/main" type="line" rotatedBoundingBox="15723,9738 22267,9896 22236,11197 15692,11040"/>
            </emma:interpretation>
          </emma:emma>
        </inkml:annotationXML>
        <inkml:traceGroup>
          <inkml:annotationXML>
            <emma:emma xmlns:emma="http://www.w3.org/2003/04/emma" version="1.0">
              <emma:interpretation id="{B4E86C78-C4A3-410E-B512-9061119A774B}" emma:medium="tactile" emma:mode="ink">
                <msink:context xmlns:msink="http://schemas.microsoft.com/ink/2010/main" type="inkWord" rotatedBoundingBox="15723,9738 16307,9753 16280,10878 15696,10864"/>
              </emma:interpretation>
              <emma:one-of disjunction-type="recognition" id="oneOf0">
                <emma:interpretation id="interp0" emma:lang="en-US" emma:confidence="0.5">
                  <emma:literal>F</emma:literal>
                </emma:interpretation>
                <emma:interpretation id="interp1" emma:lang="en-US" emma:confidence="0">
                  <emma:literal>T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1</emma:literal>
                </emma:interpretation>
                <emma:interpretation id="interp4" emma:lang="en-US" emma:confidence="0">
                  <emma:literal>Z</emma:literal>
                </emma:interpretation>
              </emma:one-of>
            </emma:emma>
          </inkml:annotationXML>
          <inkml:trace contextRef="#ctx0" brushRef="#br0">51 127,'-25'0,"25"-25,-26 25,26-26,0 1,26 25,-26 25,25-25,1 26,-1-26,0 25,1-25,-1 0,1 0,24 0,-24 0,-1 0,26 0,-26 0,1 0,-1-51,26 51,-26 0,-25-25,26 25,-1-26,1 26,-26-25,-26 25,26 25,-25-25,25 26,0-1,0 1,-26-1,26 26,0-26,0 1,0-1,0 26,0-26,0 26,0-26,0 1,0 25,0-1,26-24,-26 25,0-26,0 0,0 26,0-25,0 24,0-24,0-1,0 26,0-26,0 1,-26-1,26 1,0-1,-25 0,25 1,-25-26,25 25,-26-25,1 26,-1-26,1 0,0 0,-1 0,1 0,-1 0,1-26,0 26,-1 0,1-25,-1 25,1 0,0-26,-1 26,26-25,-25 25,-1 0,26-25,0-1</inkml:trace>
          <inkml:trace contextRef="#ctx0" brushRef="#br0" timeOffset="215.786">77 762,'0'-25,"0"-1,25 26,-25-25,51 25,-26 0,1 0,-1 0,0-26,1 26,25 0,-26 0,0 0,1-25</inkml:trace>
        </inkml:traceGroup>
        <inkml:traceGroup>
          <inkml:annotationXML>
            <emma:emma xmlns:emma="http://www.w3.org/2003/04/emma" version="1.0">
              <emma:interpretation id="{8DE63557-327D-49BD-85B0-F17D17CE775C}" emma:medium="tactile" emma:mode="ink">
                <msink:context xmlns:msink="http://schemas.microsoft.com/ink/2010/main" type="inkWord" rotatedBoundingBox="17002,10071 19242,10125 19218,11125 16978,11071"/>
              </emma:interpretation>
              <emma:one-of disjunction-type="recognition" id="oneOf1">
                <emma:interpretation id="interp5" emma:lang="en-US" emma:confidence="0.5">
                  <emma:literal>path</emma:literal>
                </emma:interpretation>
                <emma:interpretation id="interp6" emma:lang="en-US" emma:confidence="0">
                  <emma:literal>Path</emma:literal>
                </emma:interpretation>
                <emma:interpretation id="interp7" emma:lang="en-US" emma:confidence="0">
                  <emma:literal>paths</emma:literal>
                </emma:interpretation>
                <emma:interpretation id="interp8" emma:lang="en-US" emma:confidence="0">
                  <emma:literal>Paths</emma:literal>
                </emma:interpretation>
                <emma:interpretation id="interp9" emma:lang="en-US" emma:confidence="0">
                  <emma:literal>Patho</emma:literal>
                </emma:interpretation>
              </emma:one-of>
            </emma:emma>
          </inkml:annotationXML>
          <inkml:trace contextRef="#ctx0" brushRef="#br0" timeOffset="867.7354">1423 508,'0'0,"25"-25,-25-1,26 26,-1-25,0 25,1-26,25 26,-26 0,0 0,1 0,-1 0,1 0,-1 26,0-26,-25 51,26-51,-26 50,0-24,0-1,0 1,-51-1,0 0,26 1,-26-1,26-25,-26 26,25-26,-24 25,24-25,-25 0,26 0,0 0,-1 0,1 0,-1 0</inkml:trace>
          <inkml:trace contextRef="#ctx0" brushRef="#br0" timeOffset="607.7494">1448 381,'0'-25,"0"50,0 26,-25-26,25 1,0 24,0 1,0-25,0 24,0 1,-26 0,26 0,0 0,0-1,0 1,0-25,0 24,-25 1,25-25,0 24,0-24,0 25,0-26,0 0,0 1</inkml:trace>
          <inkml:trace contextRef="#ctx0" brushRef="#br0" timeOffset="1310.7166">2210 660,'0'0,"0"-25,0 0,0-1,0 1,-25 25,-1-26,-24 26,24 0,1 0,-1 51,1-51,0 51,25-26,-26 1,1-1,-1 1,26 24,-25-24,25-1,0 1,-25 24,25-24,0-1,0 1,50-26,-24 0,25 0,-26 0,0-26,1 26,-1-25,1 25,-1-51,0 26,1-1,-26 1,25-1,1-24,-26 24,0 1,25-1,-25 1,0 76,0-26,0 26,0-26,0 1,0-1,25 1,1-1,-26 0,51-25,-51 26,25-26,0 0,1 25,-1-25,1 0</inkml:trace>
          <inkml:trace contextRef="#ctx0" brushRef="#br0" timeOffset="2011.8541">2642 787,'0'-25,"25"25,1 0,-1 0,1-25,-1 25,0 0,26-26,0 26,-26-25,1 25,25-26,-26 26,0-25,1 25,-1-25,1 25,-26-26,0 1,25 25,-25-26,0 1,0 0,-51-1,51 1,-25 25,-1 0,26 51,0-1,0-24,0-1,0 1,0-1,0 26,0-26,0 1,26-1,-26 0,0 26,0-25,0-1,0 0,0 1,0-1,0-76,0 26,0-26,0 26,25-1,-25 1,51 0,-26-1,26 26,-25-25,-1 25,0 0,1 0,-1 0,1 0,-1 0,-25 25,25-25,-25 26,26-26,-26 50,25-24,-25-1,0 1,0-1,26 0,-26 1,0-1</inkml:trace>
          <inkml:trace contextRef="#ctx0" brushRef="#br0" timeOffset="1531.3354">2820 356,'0'50,"0"-24,0-1,0 1,-26 24,26-24,0-1,0 26,0-26,0 26,0-25,0 24,0-24,51-1,-51 26,0-26,0 1,0-1,0 1,-51-1,51 0</inkml:trace>
        </inkml:traceGroup>
        <inkml:traceGroup>
          <inkml:annotationXML>
            <emma:emma xmlns:emma="http://www.w3.org/2003/04/emma" version="1.0">
              <emma:interpretation id="{6C9F0481-B322-4B7C-BD6B-9D3DA2FA4ADB}" emma:medium="tactile" emma:mode="ink">
                <msink:context xmlns:msink="http://schemas.microsoft.com/ink/2010/main" type="inkWord" rotatedBoundingBox="20081,9924 22265,9976 22243,10892 20059,10839"/>
              </emma:interpretation>
              <emma:one-of disjunction-type="recognition" id="oneOf2">
                <emma:interpretation id="interp10" emma:lang="en-US" emma:confidence="0.5">
                  <emma:literal>from</emma:literal>
                </emma:interpretation>
                <emma:interpretation id="interp11" emma:lang="en-US" emma:confidence="0.5">
                  <emma:literal>to m</emma:literal>
                </emma:interpretation>
                <emma:interpretation id="interp12" emma:lang="en-US" emma:confidence="0">
                  <emma:literal>too m</emma:literal>
                </emma:interpretation>
                <emma:interpretation id="interp13" emma:lang="en-US" emma:confidence="0">
                  <emma:literal>fro m</emma:literal>
                </emma:interpretation>
                <emma:interpretation id="interp14" emma:lang="en-US" emma:confidence="0">
                  <emma:literal>from m</emma:literal>
                </emma:interpretation>
              </emma:one-of>
            </emma:emma>
          </inkml:annotationXML>
          <inkml:trace contextRef="#ctx0" brushRef="#br0" timeOffset="2851.9567">4344 838,'0'-25,"25"-1,1 1,-1 25,0-25,1 25,-1-26,26 26,-26-25,1 25,25-26,-26 26,0 0,26 0,-25-25,-1 25,0 0,1 0,-1 0,-25 51,26-51,-26 25,25 1,-25-1,0 0,25 1,-25-1,0 1,26-1,-26 0,0 1,0-1,-51-25,51-25,-25 25,25-51,0 26,0-1,0 1,0-1,0 1,50 0,-50-1,26 1,-26-1,51 26,-26-25,0 25,1 0,-1 0,1 0,-1 51,0-26,1-25,-26 51,25-26,-25 26,0-25,26-1,-1 0,0 1,1-26,-1 0,1 0,-1 0,0-26,1 26,-26-25,25 25,-25-51,26 26,-26-1,0 1,0 0,0-1,-51 1,51-1,-26 1,-24 25,50-25,-51 25,25 0,1 0</inkml:trace>
          <inkml:trace contextRef="#ctx0" brushRef="#br0" timeOffset="2303.9743">4699 229,'0'-26,"-50"1,24 25,1 0,25 25,0 26,-26-26,26 26,0-25,0 24,0 1,0 0,0-26,0 26,0 0,0 0,0 0,26-26,-26 26,0-26,0 26,0-26,0 1,0 25,0-26,0 0,0 1,0-1,-51-25</inkml:trace>
          <inkml:trace contextRef="#ctx0" brushRef="#br0" timeOffset="3329.3977">5741 660,'0'26,"0"25,51-51,-51 25,25 26,-25-26,25-25,-25 26,0-1,26-25,-26 25,0-75,25-1,-25 0,26 26,-26-1,25 26,0-25,-25-1,26 1,-1 25,1 0,-1 0,0 0,1 0,-1 0,-25 25,26-25,-26 51,25-51,-25 26,0-1,25-25,-25 25,0-50,26 25,-26-25,25-26,-25 25,26 1,-1 25,0-25,1-1,-1 26,1 0,-1 0,0 0,1 0,-26 26,25-26,-25 50,0-24,0-1,0 1,0-1,0 0,0 1,0-1,0 1,-25-1</inkml:trace>
        </inkml:traceGroup>
      </inkml:traceGroup>
      <inkml:traceGroup>
        <inkml:annotationXML>
          <emma:emma xmlns:emma="http://www.w3.org/2003/04/emma" version="1.0">
            <emma:interpretation id="{727434C4-5673-4C74-AFDE-33D9737BEF3B}" emma:medium="tactile" emma:mode="ink">
              <msink:context xmlns:msink="http://schemas.microsoft.com/ink/2010/main" type="line" rotatedBoundingBox="17969,11291 25333,11401 25320,12285 17955,12174"/>
            </emma:interpretation>
          </emma:emma>
        </inkml:annotationXML>
        <inkml:traceGroup>
          <inkml:annotationXML>
            <emma:emma xmlns:emma="http://www.w3.org/2003/04/emma" version="1.0">
              <emma:interpretation id="{3388CDAD-DB94-4D7E-A229-C08564BB448F}" emma:medium="tactile" emma:mode="ink">
                <msink:context xmlns:msink="http://schemas.microsoft.com/ink/2010/main" type="inkWord" rotatedBoundingBox="17969,11291 20153,11323 20141,12137 17957,12104"/>
              </emma:interpretation>
              <emma:one-of disjunction-type="recognition" id="oneOf3">
                <emma:interpretation id="interp15" emma:lang="en-US" emma:confidence="0.5">
                  <emma:literal>Start</emma:literal>
                </emma:interpretation>
                <emma:interpretation id="interp16" emma:lang="en-US" emma:confidence="0">
                  <emma:literal>start</emma:literal>
                </emma:interpretation>
                <emma:interpretation id="interp17" emma:lang="en-US" emma:confidence="0">
                  <emma:literal>Stat</emma:literal>
                </emma:interpretation>
                <emma:interpretation id="interp18" emma:lang="en-US" emma:confidence="0">
                  <emma:literal>Stuart</emma:literal>
                </emma:interpretation>
                <emma:interpretation id="interp19" emma:lang="en-US" emma:confidence="0">
                  <emma:literal>stat</emma:literal>
                </emma:interpretation>
              </emma:one-of>
            </emma:emma>
          </inkml:annotationXML>
          <inkml:trace contextRef="#ctx0" brushRef="#br0" timeOffset="26564.461">2794 1778,'26'0,"-26"-25,0-1,0 1,0-1,-26 26,1 0,0 0,-1 0,1 0,-1 0,1 0,0 0,-1 0,1 26,-1-26,1 0,25 25,-25 1,25-1,0 0,0 1,0-1,0 1,0-1,25 0,-25 1,25-1,-25 1,51-26,-25 25,-1 0,0-25,1 26,-1-1,1-25,-26 26,25-26,-25 25,25-25,-25 25,0 1,-25-1,-26 1,-25-26,51 25,-26-25,25 25,-24-25,24 0,-25 26,26-26,0 0,-1 0,1 0,-1 0,1 0,25-26,-25 26,25-25,50 25,-50-25,51 25</inkml:trace>
          <inkml:trace contextRef="#ctx0" brushRef="#br0" timeOffset="27339.7702">2744 2235,'0'0,"-26"0,26-25,0-1,0 1,51 0,-26-1,-25 1,51 25,0-26,-26 26,1 0,-1-25,26 25,-26 0,1 0,-1 0,26 0,-26 0,1 0,-1 0,1 0,-1 0,0 0,-25-51,26 51,-26-25,0-1,-51 26,51 26,-25-26,25 51,-51-26,25 0,1 26,0-25,-1-1,26 0,-25 1,25-1,0 1,0-1,0 0,25-25,26 0,0 0,-26 0,1-25,-1 25,0-25,1 25,-1-51,1 25,-26 1,-26 50,26 1,0 25,0-26,51 0,-26 1,26-26,-25 0,-1 25,0-25,1 0</inkml:trace>
          <inkml:trace contextRef="#ctx0" brushRef="#br0" timeOffset="26843.7715">2921 1676,'0'0,"0"-25,26 0,-26-1,25 1,-25-1,0 52,0 25,0-1,0 1,0-25,0 24,0 1,0 0,-25 0,25 0,0-26,0 26,0-26,0 26,0-26,0 1,25-1,-25 1,0-1,0 0,0 1,-25-1,-1-25</inkml:trace>
          <inkml:trace contextRef="#ctx0" brushRef="#br0" timeOffset="27815.7282">3658 2057,'0'0,"25"0,1 0,-1 0,1 0,-26 51,25-51,0 26,1-26,-1 25,1 26,-26-26,25 1,-25-1,0 0,-51-25,51 26,-25-26,-1-51,26 26,0-1,0 1,51-26,-51 26,51-1,-51 1,51-1,-26-24,26 50,-26-26,1 26,-26-25,25 25,1 0,-26-26,25 26,-25-25,0 0,0-1,0 1,25-1,-25 1,0 76,0 0,0-26,26 0,-26 26,0-25,0 24,0-24,0-1,0 26,0-26,0 1,25-1,-25 1,26-1,-26 0,25 1,0-26,1 25,-1-25,1 0,-1 0,-25-51</inkml:trace>
          <inkml:trace contextRef="#ctx0" brushRef="#br0" timeOffset="27959.239">4191 2235,'0'0,"-25"0,25-25,0-1,51 26,-26 0,-25-25,76 25,-50-25,-1-1</inkml:trace>
        </inkml:traceGroup>
        <inkml:traceGroup>
          <inkml:annotationXML>
            <emma:emma xmlns:emma="http://www.w3.org/2003/04/emma" version="1.0">
              <emma:interpretation id="{B684A477-2120-4755-884A-E062E5ED608C}" emma:medium="tactile" emma:mode="ink">
                <msink:context xmlns:msink="http://schemas.microsoft.com/ink/2010/main" type="inkWord" rotatedBoundingBox="20629,11580 22738,11612 22728,12246 20619,12214"/>
              </emma:interpretation>
              <emma:one-of disjunction-type="recognition" id="oneOf4">
                <emma:interpretation id="interp20" emma:lang="en-US" emma:confidence="0.5">
                  <emma:literal>my</emma:literal>
                </emma:interpretation>
                <emma:interpretation id="interp21" emma:lang="en-US" emma:confidence="0">
                  <emma:literal>me)</emma:literal>
                </emma:interpretation>
                <emma:interpretation id="interp22" emma:lang="en-US" emma:confidence="0">
                  <emma:literal>m)</emma:literal>
                </emma:interpretation>
                <emma:interpretation id="interp23" emma:lang="en-US" emma:confidence="0">
                  <emma:literal>my)</emma:literal>
                </emma:interpretation>
                <emma:interpretation id="interp24" emma:lang="en-US" emma:confidence="0">
                  <emma:literal>sin}</emma:literal>
                </emma:interpretation>
              </emma:one-of>
            </emma:emma>
          </inkml:annotationXML>
          <inkml:trace contextRef="#ctx0" brushRef="#br0" timeOffset="28587.8821">4903 2108,'0'0,"0"26,0-1,0 0,0 1,25-26,-25 25,25 1,-25-1,26-25,-26-25,0-1,25-25,26 26,-26 0,1 25,-1-26,26 1,-26 25,1 0,-1-26,1 26,-1 0,0 0,1 0,-1 0,1 0,-1 26,0-26,-25 51,26-51,-26 25,25-25,1 0,-26 25,25-25,0 0,1 0,-1 0,1 0,-1-25,0 0,1 25,-1-26,1 26,-1-25,0 25,1 0,-1 0,1 0,-1 0,0 0,1 0,-1 25,1-25,-26 26,25-26,0 25,1 0,-1-25,1 26,-1-26,0 0,1 0,-1 0,1 0,-1 0,0 0,1 0,-1-51,1 51,-1 0,0 0,1 0,-1 0,1 0,-1 0,0-25,1 25,-1 0,-25-26,26 26,-26-25,0-1</inkml:trace>
          <inkml:trace contextRef="#ctx0" brushRef="#br0" timeOffset="28979.5124">6655 1854,'0'0,"-25"0,25 26,0-1,0 0,25 1,26-1,0 1,-26-1,1-25,-1 25,0-25,1 26,-1-1,1-25,-1 26,0-26,1 0,-26 25,0 0,0 1,-26-1,1 1,25-1,-51 0,26 1,-1-1,26 1,-25-26,0 25,-1 0,1-25,25 26,-26-26,26 25,-25-25</inkml:trace>
        </inkml:traceGroup>
        <inkml:traceGroup>
          <inkml:annotationXML>
            <emma:emma xmlns:emma="http://www.w3.org/2003/04/emma" version="1.0">
              <emma:interpretation id="{6491B106-2591-4715-8D37-F84B2B0794F6}" emma:medium="tactile" emma:mode="ink">
                <msink:context xmlns:msink="http://schemas.microsoft.com/ink/2010/main" type="inkWord" rotatedBoundingBox="23021,11446 25332,11480 25321,12229 23010,12194"/>
              </emma:interpretation>
              <emma:one-of disjunction-type="recognition" id="oneOf5">
                <emma:interpretation id="interp25" emma:lang="en-US" emma:confidence="0.5">
                  <emma:literal>Accept</emma:literal>
                </emma:interpretation>
                <emma:interpretation id="interp26" emma:lang="en-US" emma:confidence="0">
                  <emma:literal>accept</emma:literal>
                </emma:interpretation>
                <emma:interpretation id="interp27" emma:lang="en-US" emma:confidence="0">
                  <emma:literal>Adept</emma:literal>
                </emma:interpretation>
                <emma:interpretation id="interp28" emma:lang="en-US" emma:confidence="0">
                  <emma:literal>Accepts</emma:literal>
                </emma:interpretation>
                <emma:interpretation id="interp29" emma:lang="en-US" emma:confidence="0">
                  <emma:literal>Accent</emma:literal>
                </emma:interpretation>
              </emma:one-of>
            </emma:emma>
          </inkml:annotationXML>
          <inkml:trace contextRef="#ctx0" brushRef="#br0" timeOffset="29443.8814">7417 1880,'0'-26,"0"77,0-26,0 26,0-25,0-1,0 0,-25 26,25-25,0-1,-51 0,51 26,0-25,0-1,-25-25,25 25,-26 1,26-52,26 26,-26-50,50-1,-50 25,26 1,-26 0,25-1,-25-25,26 26,-1 0,-25-26,25 25,1 26,-26-25,25 25,1 0,-1 25,-25 26,25-25,-25-1,0 0,26 1,-26-1,0 26,25-26,-25 1,26-1,-26 1,0-1,25-25,-25 25,0 1,0-1</inkml:trace>
          <inkml:trace contextRef="#ctx0" brushRef="#br0" timeOffset="29608.4396">7316 2311,'0'-25,"0"0,50 25,-50-26,26 26,-1 0,26-25,-26 25,26 0,-25-26,24 26,-24 0,-1 0,26 0,-26-25</inkml:trace>
          <inkml:trace contextRef="#ctx0" brushRef="#br0" timeOffset="29871.7358">8230 1956,'0'-26,"-25"26,25-25,-26 25,1 0,-26 0,26 51,-1-26,1 26,25-26,0 1,-26-1,26 1,0-1,0 0,0 1,0-1,0 1,0-1,26-25,-26 25,51-25,-26 26,0-26,1 0,25 0,-26 0</inkml:trace>
          <inkml:trace contextRef="#ctx0" brushRef="#br0" timeOffset="30076.1901">8433 1880,'0'0,"-25"0,-1 0,-24 0,24 25,1 26,25-26,0 1,0-1,0 0,0 26,0-25,0-1,25 0,-25 1,26-1,-26 1,25-1,-25 0,51-25,-51 26,25-26,1 0,-1 0,0 0,1 0</inkml:trace>
          <inkml:trace contextRef="#ctx0" brushRef="#br0" timeOffset="30432.055">8662 2108,'51'0,"-26"0,0 0,1 0,-1 0,-25-25,26 25,-26-26,0 1,0 0,0-1,0 1,0-1,0 1,-26 25,26 25,-25-25,25 51,-26-51,26 51,-25-26,25 1,-25-1,25 26,0-26,0 1,0 25,0-26,0 0,0 1,0-1,0 1,25-1,-25 0,51-25,-51 26,25-26,26 0,-26 0,1 0,-1 0,1-26,-1 26,0-50,1 50,-1-51</inkml:trace>
          <inkml:trace contextRef="#ctx0" brushRef="#br0" timeOffset="30620.065">9119 2057,'0'0,"-25"0,25 26,0 25,0-1,0-24,0-1,0 1,0-1,0 0,0 1,0-1,0 1,0-1,0 0,0 1,-51-26,25 0</inkml:trace>
          <inkml:trace contextRef="#ctx0" brushRef="#br0" timeOffset="30802.5757">9119 2057,'0'0,"0"-25,25 25,1-25,-1 25,1-26,-1 26,0 0,1 0,-1 0,1 51,-1-26,-25 26,0-25,0-1,0 0,-51 1,26-1,-26-25,51 26,-25-26</inkml:trace>
          <inkml:trace contextRef="#ctx0" brushRef="#br0" timeOffset="31156.6304">9449 2184,'0'0,"0"-25,51 25,-51-51,51 51,0-25</inkml:trace>
          <inkml:trace contextRef="#ctx0" brushRef="#br0" timeOffset="31018.9974">9551 1727,'0'51,"0"0,-26-26,26 1,0-1,0 0,-50 26,50-25,0-1,0 26,0-26,0 1,0 24,0-24,50-1,-50 1,26-1,-1 0,1-25</inkml:trace>
        </inkml:traceGroup>
      </inkml:traceGroup>
    </inkml:traceGroup>
    <inkml:traceGroup>
      <inkml:annotationXML>
        <emma:emma xmlns:emma="http://www.w3.org/2003/04/emma" version="1.0">
          <emma:interpretation id="{61BDB9EE-A375-474F-B3A0-5F516BD2C4EC}" emma:medium="tactile" emma:mode="ink">
            <msink:context xmlns:msink="http://schemas.microsoft.com/ink/2010/main" type="paragraph" rotatedBoundingBox="16663,13504 20478,13529 20469,14848 16654,1482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FEE0FEF9-D7B6-4108-9210-81A6331F2702}" emma:medium="tactile" emma:mode="ink">
              <msink:context xmlns:msink="http://schemas.microsoft.com/ink/2010/main" type="line" rotatedBoundingBox="16663,13504 20478,13529 20469,14848 16654,14823"/>
            </emma:interpretation>
          </emma:emma>
        </inkml:annotationXML>
        <inkml:traceGroup>
          <inkml:annotationXML>
            <emma:emma xmlns:emma="http://www.w3.org/2003/04/emma" version="1.0">
              <emma:interpretation id="{E6F6BEF4-FCC1-4CBC-A702-DE4F4FEF9E64}" emma:medium="tactile" emma:mode="ink">
                <msink:context xmlns:msink="http://schemas.microsoft.com/ink/2010/main" type="inkWord" rotatedBoundingBox="16254,14525 16934,13088 17910,13549 17230,14987"/>
              </emma:interpretation>
              <emma:one-of disjunction-type="recognition" id="oneOf6">
                <emma:interpretation id="interp30" emma:lang="en-US" emma:confidence="0.5">
                  <emma:literal>*</emma:literal>
                </emma:interpretation>
                <emma:interpretation id="interp31" emma:lang="en-US" emma:confidence="0">
                  <emma:literal>X</emma:literal>
                </emma:interpretation>
                <emma:interpretation id="interp32" emma:lang="en-US" emma:confidence="0">
                  <emma:literal>J</emma:literal>
                </emma:interpretation>
                <emma:interpretation id="interp33" emma:lang="en-US" emma:confidence="0">
                  <emma:literal>x</emma:literal>
                </emma:interpretation>
                <emma:interpretation id="interp34" emma:lang="en-US" emma:confidence="0">
                  <emma:literal>5</emma:literal>
                </emma:interpretation>
              </emma:one-of>
            </emma:emma>
          </inkml:annotationXML>
          <inkml:trace contextRef="#ctx0" brushRef="#br0" timeOffset="41281.7288">991 3937,'-51'0,"51"-25,26 25,24 0,-24 0,-1 0,1 0,-1 0,0 0,1 0,25 0,-26 0,26 0,-26 0,26 0,-26 0,1 0,25 0,-26 0,0 0,1 0,-1 0,1 0,-1 0,0-26,1 26,-1-25,-25-1,0 1,-25 25,25 51,-26-26,26 1,0-1,0 0,0 1,0 25,0-26,0 0,0 26,26-25,-26 24,0-24,0-1,25 26,-25-26,0 1,26 25,-26-26,0 0,0 1,0 25,0-26,0 0,0 1,0-1,0 26,0-26,0 1,-26-1,26 1,0-1,-25 0,-26 1,26-1,-1 1,1-26,-1 0,1 25,0-25,-1 0,1 25,-1-25,1 0,0 0,-1 0,1 0,-1 0,1 0,0 0,-1-25,1 25,25-25,-26 25,26-26,0 1,0-1,0 1,0 0</inkml:trace>
          <inkml:trace contextRef="#ctx0" brushRef="#br0" timeOffset="42033.8485">2109 3759,'-26'0,"1"26,-1-1,1-25,0 25,-1 1,1-1,25 1,-26-26,1 25,0 0,-1 1,1-1,-1 1,-24 24,24-24,1-1,-1 1,-24 24,24-24,-25 25,26-26,-26 26,26-26,-26 1,0 24,26-24,-26-1,26 26,-26-26,25 1,1 25,0-26,-1 0,26 1,-25-1,-1 1,26-1,-25 0,0 1,25-1,0 1,0-1,0 0,25-25</inkml:trace>
          <inkml:trace contextRef="#ctx0" brushRef="#br0" timeOffset="41539.6995">1067 4470,'51'0,"-51"-25,25 25,26-25,-25 25,24-26,-24 26,25-25,-1 25,1-26,-25 26,24-25,1 25,-25 0,-1 0,0 0,1 0</inkml:trace>
        </inkml:traceGroup>
        <inkml:traceGroup>
          <inkml:annotationXML>
            <emma:emma xmlns:emma="http://www.w3.org/2003/04/emma" version="1.0">
              <emma:interpretation id="{44903947-CA7E-42C9-805F-14448F4DDDFF}" emma:medium="tactile" emma:mode="ink">
                <msink:context xmlns:msink="http://schemas.microsoft.com/ink/2010/main" type="inkWord" rotatedBoundingBox="18036,13932 20412,13718 20494,14625 18117,14839"/>
              </emma:interpretation>
              <emma:one-of disjunction-type="recognition" id="oneOf7">
                <emma:interpretation id="interp35" emma:lang="en-US" emma:confidence="0.5">
                  <emma:literal>path</emma:literal>
                </emma:interpretation>
                <emma:interpretation id="interp36" emma:lang="en-US" emma:confidence="0">
                  <emma:literal>patch</emma:literal>
                </emma:interpretation>
                <emma:interpretation id="interp37" emma:lang="en-US" emma:confidence="0">
                  <emma:literal>paths</emma:literal>
                </emma:interpretation>
                <emma:interpretation id="interp38" emma:lang="en-US" emma:confidence="0">
                  <emma:literal>Path</emma:literal>
                </emma:interpretation>
                <emma:interpretation id="interp39" emma:lang="en-US" emma:confidence="0">
                  <emma:literal>pathos</emma:literal>
                </emma:interpretation>
              </emma:one-of>
            </emma:emma>
          </inkml:annotationXML>
          <inkml:trace contextRef="#ctx0" brushRef="#br0" timeOffset="42407.9062">2464 4166,'0'25,"0"0,0 1,0-1,0 1,0 24,0-24,26 25,-26-26,0 26,0 0,0-1,0 1,0-25,0 24,0 1,0 0,0-26,0 26,0-25,0 24,0-24,0-1,0 1,-26-1,1-25</inkml:trace>
          <inkml:trace contextRef="#ctx0" brushRef="#br0" timeOffset="42675.5902">2464 4420,'0'0,"0"-26,26 1,-26-1,25 1,-25 0,25-1,26 1,-25-1,24 1,-24 25,25 0,-26-25,26 25,-26 0,1 0,-1 50,0-50,-25 51,0-25,0-1,0 0,0 1,-50 25,50-26,-77 0,52 1,0-1,-26 1,25-1,-24 26,24-26,-25-25,26 26,-26-1,26-25,-1 25,1-25,0 0</inkml:trace>
          <inkml:trace contextRef="#ctx0" brushRef="#br0" timeOffset="43139.1584">3353 4394,'0'-25,"-25"-1,25 1,-51 25,26-25,-1 25,26 50,-25-50,-1 26,1 25,0-1,-1-24,1-1,-1 26,1-26,25 26,-25 0,25-26,0 26,-26-25,26-1,0 0,0 1,51-26,-26 0,26-51,-25 51,-1-25,0 25,1-51,-1 0,1 26,-1-1,-25-25,25 26,-25 0,26-26,-26 25,25 1,-25 0,26 25,-26 25,25 26,0-26,-25 1,26-1,-1 0,-25 1,26-1,-1 1,0-1,-25 0,26-25,-1 26,1-26,-26 25,25-25,0 0</inkml:trace>
          <inkml:trace contextRef="#ctx0" brushRef="#br0" timeOffset="43356.4928">4064 4039,'0'50,"0"1,0-25,0-1,0 0,0 26,0-25,0 24,0-24,26-1,-26 26,0-26,25 26,-25-25,0-1,0 26,0-26,0 1,0 24,-51-50,51 26</inkml:trace>
          <inkml:trace contextRef="#ctx0" brushRef="#br0" timeOffset="43842.9632">3836 4470,'0'0,"25"0,-25-25,26 25,-1 0,0 0,1 0,-1-25,26 25,-26-26,1 26,25-25,-26 25,26-26,-26 26,1-25,-1 0,0 25,1-26,-26 1,25-1,-25 1,0 0,0-1,0 1,0-1,0 1,-25 0,25-1,0 77,0 0,0-26,25 1,-25-1,0 0,26 26,-26-25,0-1,25 26,-25-26,0 1,0-1,0 0,0 1,0-1,0 1,0-1,0 0,-25 1,25-52,0-24,0-1,50 25,-50 1,51 0,-25-1,-1 26,0 0,1-25,-1 25,1 0,-1 0,-25 25,25-25,-25 51,26 0,-26-26,0 1,0-1,25 26,-25-26,0 1,0-1,0 0</inkml:trace>
        </inkml:traceGroup>
      </inkml:traceGroup>
    </inkml:traceGroup>
    <inkml:traceGroup>
      <inkml:annotationXML>
        <emma:emma xmlns:emma="http://www.w3.org/2003/04/emma" version="1.0">
          <emma:interpretation id="{2301F7E8-6E72-48FB-AFFE-5D679A1C52FD}" emma:medium="tactile" emma:mode="ink">
            <msink:context xmlns:msink="http://schemas.microsoft.com/ink/2010/main" type="paragraph" rotatedBoundingBox="11820,15175 25262,14542 25407,17625 11965,182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2EFCECB-15D7-474D-8815-CAE03FADA893}" emma:medium="tactile" emma:mode="ink">
              <msink:context xmlns:msink="http://schemas.microsoft.com/ink/2010/main" type="line" rotatedBoundingBox="11820,15175 25225,14544 25297,16084 11893,16714"/>
            </emma:interpretation>
          </emma:emma>
        </inkml:annotationXML>
        <inkml:traceGroup>
          <inkml:annotationXML>
            <emma:emma xmlns:emma="http://www.w3.org/2003/04/emma" version="1.0">
              <emma:interpretation id="{9A86A1C1-FC10-4311-8244-895880C164ED}" emma:medium="tactile" emma:mode="ink">
                <msink:context xmlns:msink="http://schemas.microsoft.com/ink/2010/main" type="inkWord" rotatedBoundingBox="11821,15196 15068,15043 15116,16065 11869,16218"/>
              </emma:interpretation>
              <emma:one-of disjunction-type="recognition" id="oneOf8">
                <emma:interpretation id="interp40" emma:lang="en-US" emma:confidence="0.5">
                  <emma:literal>Accept</emma:literal>
                </emma:interpretation>
                <emma:interpretation id="interp41" emma:lang="en-US" emma:confidence="0">
                  <emma:literal>Accepts</emma:literal>
                </emma:interpretation>
                <emma:interpretation id="interp42" emma:lang="en-US" emma:confidence="0">
                  <emma:literal>Accepter</emma:literal>
                </emma:interpretation>
                <emma:interpretation id="interp43" emma:lang="en-US" emma:confidence="0">
                  <emma:literal>Acceptor</emma:literal>
                </emma:interpretation>
                <emma:interpretation id="interp44" emma:lang="en-US" emma:confidence="0">
                  <emma:literal>Accepted</emma:literal>
                </emma:interpretation>
              </emma:one-of>
            </emma:emma>
          </inkml:annotationXML>
          <inkml:trace contextRef="#ctx0" brushRef="#br0" timeOffset="11008.053">-3759 5512,'0'0,"0"51,0-26,0 26,0-26,-51 26,51 0,0 0,-25-1,25 1,0 25,0-25,-25-25,25 24,0 1,0-25,0-1,0 0,0 1,0-1,25-25,0-51,-25 26,26-26,-26 26</inkml:trace>
          <inkml:trace contextRef="#ctx0" brushRef="#br0" timeOffset="11311.6604">-3733 6147,'0'-26,"25"26,-25-25,0 0,51 25,-51-26,25 1,1 25,-1-26,26 1,-26 25,1 0,24-25,-24 25,-1 0,1-26</inkml:trace>
          <inkml:trace contextRef="#ctx0" brushRef="#br0" timeOffset="11167.7457">-3632 5588,'0'0,"26"51,-1 0,-25-26,25 0,-25 26,26-25,-26-1,25 26,1-26,-1 26,-25-26,25 26,1-25,-1-1,-25 26,26-26,-26 1,25-1,-25 0,0 1,0-1</inkml:trace>
          <inkml:trace contextRef="#ctx0" brushRef="#br0" timeOffset="11547.6626">-2870 5664,'0'0,"26"-25,-26-1,-51 26,25 0,-24 51,24-25,26 24,-51-24,51-1,-25 26,25-26,0 26,0-25,0-1,0 0,0 26,0-25,0-1,51 0,-51 1,25-26,-25 25,51-25,-26 0,26 0,-25 0,-1 0,0-51</inkml:trace>
          <inkml:trace contextRef="#ctx0" brushRef="#br0" timeOffset="11741.936">-2438 5588,'-51'0,"0"0,1 51,24-51,1 25,-1 1,1 24,25-24,0 25,0-26,0 26,0-26,0 26,25-26,-25 26,51-25,-51 24,51-24,-26-26,26 25,-25-25,-1 26,0-26,1 0,-1 0,1 0</inkml:trace>
          <inkml:trace contextRef="#ctx0" brushRef="#br0" timeOffset="12063.5919">-2184 5893,'0'-26,"51"26,-51-25,51 25,-26-25,0 25,26-26,-25 26,-1-25,0 25,-25-26,0 1,26 25,-26-25,0-1,0 1,-51-1,26 26,-26-25,25 25,1 51,0-51,-1 51,26-26,0 0,-25 1,25 25,0-26,0 26,0-26,0 26,0-26,51 26,-51-25,50-1,-24 0,-1 1,1-1,-1 1,26-26,-26 0,1 0,-1 0,0 0,1 0,-1-51</inkml:trace>
          <inkml:trace contextRef="#ctx0" brushRef="#br0" timeOffset="12235.3102">-1600 5715,'0'0,"0"25,26 1,-26 25,25-1,-25-24,25 25,1-26,-26 26,25-26,1 26,-26 0,25-26,-25 26,25-26,-25 1,0-1,0 1,0-1</inkml:trace>
          <inkml:trace contextRef="#ctx0" brushRef="#br0" timeOffset="12417.9967">-1473 5588,'0'0,"26"-25,-1 25,0 0,1 0,-1 50,1-50,-26 51,25 0,-25-26,0 1,0-1,0 1,0 24,-51-24,51-1,0 1,-25-26,-26 0</inkml:trace>
          <inkml:trace contextRef="#ctx0" brushRef="#br0" timeOffset="12624.58">-1041 5309,'0'0,"0"25,0 26,0-26,0 1,0-1,0 26,25-26,-25 26,51-26,-25 26,-1 0,0-26,1 26,-1 0,1 0,-26-26,25 26,-25 0,0-26,0 1</inkml:trace>
          <inkml:trace contextRef="#ctx0" brushRef="#br0" timeOffset="12787.6184">-914 5817,'0'-26,"0"1,51 25,0-26,-1 26,-24-25,25 25,-1-25</inkml:trace>
        </inkml:traceGroup>
        <inkml:traceGroup>
          <inkml:annotationXML>
            <emma:emma xmlns:emma="http://www.w3.org/2003/04/emma" version="1.0">
              <emma:interpretation id="{0BEDF3DD-09A2-44DA-BF59-66E2FD31E4D7}" emma:medium="tactile" emma:mode="ink">
                <msink:context xmlns:msink="http://schemas.microsoft.com/ink/2010/main" type="inkWord" rotatedBoundingBox="16996,15351 17712,15317 17759,16322 17044,16355"/>
              </emma:interpretation>
              <emma:one-of disjunction-type="recognition" id="oneOf9">
                <emma:interpretation id="interp45" emma:lang="en-US" emma:confidence="0.5">
                  <emma:literal>f</emma:literal>
                </emma:interpretation>
                <emma:interpretation id="interp46" emma:lang="en-US" emma:confidence="0">
                  <emma:literal>F</emma:literal>
                </emma:interpretation>
                <emma:interpretation id="interp47" emma:lang="en-US" emma:confidence="0">
                  <emma:literal>9</emma:literal>
                </emma:interpretation>
                <emma:interpretation id="interp48" emma:lang="en-US" emma:confidence="0">
                  <emma:literal>Q</emma:literal>
                </emma:interpretation>
                <emma:interpretation id="interp4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47056.3653">1296 6045,'0'0,"51"0,-51-25,50 25,-24 0,25 0,-26-26,0 26,1-25,25 25,-26 0,26-25,-26 25,26 0,-26 0,1 0,25 0,-26 0,26 0,-26 0,1-26,-1 26</inkml:trace>
          <inkml:trace contextRef="#ctx0" brushRef="#br0" timeOffset="46792.0608">1550 5766,'0'-26,"0"1,-51 0,51-1,0 1,0-1,0 1,25 25,1 25,-26 26,25 25,1-25,-26-25,25 50,-25 25,25 1,26 0,-51-52,26 1,-1 25,-25-25,25 25,1-50,-26-1,0 1,25-26,-25-51,26-25,-1-1,-25 27,25-52,-25 0,26 1,-1 50,-25-51,26 26,-26 25,0 26,0 0,0-1,0 1,0-1,0 1</inkml:trace>
        </inkml:traceGroup>
        <inkml:traceGroup>
          <inkml:annotationXML>
            <emma:emma xmlns:emma="http://www.w3.org/2003/04/emma" version="1.0">
              <emma:interpretation id="{EEF6C2D6-4B7A-4EE3-B724-931FD4C75C59}" emma:medium="tactile" emma:mode="ink">
                <msink:context xmlns:msink="http://schemas.microsoft.com/ink/2010/main" type="inkWord" rotatedBoundingBox="18343,15441 20805,15325 20851,16293 18389,16409"/>
              </emma:interpretation>
              <emma:one-of disjunction-type="recognition" id="oneOf10">
                <emma:interpretation id="interp50" emma:lang="en-US" emma:confidence="0.5">
                  <emma:literal>path</emma:literal>
                </emma:interpretation>
                <emma:interpretation id="interp51" emma:lang="en-US" emma:confidence="0">
                  <emma:literal>patch</emma:literal>
                </emma:interpretation>
                <emma:interpretation id="interp52" emma:lang="en-US" emma:confidence="0">
                  <emma:literal>paths</emma:literal>
                </emma:interpretation>
                <emma:interpretation id="interp53" emma:lang="en-US" emma:confidence="0">
                  <emma:literal>putsch</emma:literal>
                </emma:interpretation>
                <emma:interpretation id="interp54" emma:lang="en-US" emma:confidence="0">
                  <emma:literal>patchy</emma:literal>
                </emma:interpretation>
              </emma:one-of>
            </emma:emma>
          </inkml:annotationXML>
          <inkml:trace contextRef="#ctx0" brushRef="#br0" timeOffset="47340.2472">2693 5842,'-26'-25,"26"75,0-24,26 25,-26-26,0 26,25-26,-25 26,0 0,26-26,-26 26,0 0,0 0,0-1,0 1,0-25,0 24,0-24,0 25,-26-26,26 0,-25 1,-1-26</inkml:trace>
          <inkml:trace contextRef="#ctx0" brushRef="#br0" timeOffset="47556.8754">2718 5867,'0'0,"26"-25,-1 25,0-25,1 25,-1-26,1 26,-1 0,0 0,1 0,-1 0,1 0,-26 26,25-26,0 50,-25-24,0-1,0 1,0 24,0-24,0-1,0 1,-50-1,50 0,-51 1,0-1,26 1,-26-1,25-25,-24 25,24-25,1 0</inkml:trace>
          <inkml:trace contextRef="#ctx0" brushRef="#br0" timeOffset="47951.9488">3658 5944,'0'0,"0"-26,0 1,-51 25,26-26,-26 26,26 0,-1 0,1 0,-1 51,1-51,25 26,-25-1,-1 26,26-26,-25 1,25 24,0-24,0-1,0 1,0-1,0 0,0 1,51-26,-51 25,25-25,-25 26,25-26,26 0,-25-51,-1 51,-25-26,25 26,1-50,-1 24,1 1,-26-1,25 1,0 0,-25-1,0 1,26 25,-26-26,25 26,-25 26,0 25,26-51,-26 50,25-24,-25-1,25-25,1 26,-1-26,1 0,-1 25,0-25,1 0,-1 0</inkml:trace>
          <inkml:trace contextRef="#ctx0" brushRef="#br0" timeOffset="48600.8416">4217 5994,'0'0,"25"-25,1 25,-1 0,0 0,1-25,-1 25,1 0,-1 0,0-26,1 26,-1-25,1 25,-1 0,26-26,-26 26,1-25,-1 25,0-25,1-1,-1 1,-25-1,0 1,0 0,0-1,0 1,0-1,0 1,0 76,0-26,0 26,0-26,0 26,51-25,-51-1,0 0,0 26,0-25,0-1,0 0,0 1,0-1,0 1,0-1,-25-25,25-51,0 26,0-26,0 26,50 25,1-26,0 1,0 25,-26 0,-25 25,26-25,-1 51,0-26,-25 1,26-1,-26 1,0-1,0 0,0 1,0-1</inkml:trace>
          <inkml:trace contextRef="#ctx0" brushRef="#br0" timeOffset="48154.6587">4344 5664,'25'0,"-25"51,0-26,0 26,0-25,0-1,0 0,0 1,0-1,0 1,0 24,0-24,0 25,0-26,0 0,0 1,0 25,0-26,-51 0,1 1</inkml:trace>
        </inkml:traceGroup>
        <inkml:traceGroup>
          <inkml:annotationXML>
            <emma:emma xmlns:emma="http://www.w3.org/2003/04/emma" version="1.0">
              <emma:interpretation id="{FD33AC91-AEEF-40B3-8368-6A8E3A7CE490}" emma:medium="tactile" emma:mode="ink">
                <msink:context xmlns:msink="http://schemas.microsoft.com/ink/2010/main" type="inkWord" rotatedBoundingBox="21401,14724 25225,14544 25266,15425 21443,15605"/>
              </emma:interpretation>
              <emma:one-of disjunction-type="recognition" id="oneOf11">
                <emma:interpretation id="interp55" emma:lang="en-US" emma:confidence="0.5">
                  <emma:literal>INVALID</emma:literal>
                </emma:interpretation>
                <emma:interpretation id="interp56" emma:lang="en-US" emma:confidence="0">
                  <emma:literal>IINVALID</emma:literal>
                </emma:interpretation>
                <emma:interpretation id="interp57" emma:lang="en-US" emma:confidence="0">
                  <emma:literal>INVACID</emma:literal>
                </emma:interpretation>
                <emma:interpretation id="interp58" emma:lang="en-US" emma:confidence="0">
                  <emma:literal>INVAUID</emma:literal>
                </emma:interpretation>
                <emma:interpretation id="interp59" emma:lang="en-US" emma:confidence="0">
                  <emma:literal>INVAUD</emma:literal>
                </emma:interpretation>
              </emma:one-of>
            </emma:emma>
          </inkml:annotationXML>
          <inkml:trace contextRef="#ctx0" brushRef="#br0" timeOffset="56861.4923">5715 5715,'0'0,"51"0,-25 0,-1 0,0 0,26 0,-25 0,24-25,-24 25,25 0,-26 0,26-26,-26 26,1 0,24 0,-24 0,-1 0,1 0</inkml:trace>
          <inkml:trace contextRef="#ctx0" brushRef="#br0" timeOffset="56656.9386">5766 5156,'0'-25,"0"-1,0 1,26 25,-26-25,50-1,-24 26,25-25,-26 25,26-26,0 26,-26-25,26 25,0 0,-26 0,26 0,-26 0,1 0,-1 25,0 1</inkml:trace>
          <inkml:trace contextRef="#ctx0" brushRef="#br0" timeOffset="56243.9748">5944 5385,'0'0,"-25"0,25-26,-26 26,26-25,0 0,0-1,51 26,-51-25</inkml:trace>
          <inkml:trace contextRef="#ctx0" brushRef="#br0" timeOffset="56456.5025">6046 5131,'0'-26,"0"52,25 25,-25-1,25-24,-25-1,0 1,0-1,0 0,0 1,0-1,0 1,0-1,0 0,0 1,-50-1,24-25</inkml:trace>
          <inkml:trace contextRef="#ctx0" brushRef="#br0" timeOffset="57075.9198">6706 5258,'0'0,"25"0,-25 51,0-26,0 26,-50-26,50 1,0 24,-26-24,26 25,0-26,0 0,0 26,0-25,-25-1,25 0,-26 1</inkml:trace>
          <inkml:trace contextRef="#ctx0" brushRef="#br0" timeOffset="57359.6715">6782 5359,'0'0,"26"0,-1 0,0 0,-25 26,26-26,-26 25,25 26,1-26,-1 1,0-1,1 1,-1-1,1 0,-1-25,0 26,1-26,-1 25,1-25,-1 0,0 0,-25-25,0-1,0-24,0-1,0 25,-50 1,50-26,0 0,-26 26,26-26,0 0,-25 26,25-26,0 26,0-1</inkml:trace>
          <inkml:trace contextRef="#ctx0" brushRef="#br0" timeOffset="57647.4147">7468 5258,'25'0,"-25"25,26-25,-26 26,0-1,0 0,25 1,-25 25,26-26,-26 0,25 1,-25-1,25 1,1-1,-26 0,25 1,1-26,-1 25,0-25,-25-51,0 1,0 24,0 1,26-1,-26 1,0-26,0 26,25-26,-25 26,0-26,26 25,-26 1,25 0,-25-1,25 1</inkml:trace>
          <inkml:trace contextRef="#ctx0" brushRef="#br0" timeOffset="58035.9379">8154 5131,'0'25,"0"26,0-26,-26 1,26-1,0 26,-50-26,50 26,0-25,-26-1,26 0,0 26,0-25,0-1,-25 0,25 1,0-1,0-76,0 26,0 0,0-26,0 25,51-24,-51 24,25-25,-25 1,25-1,-25 0,51 0,-25 26,-26-1,25 1,0 0,1 25,-1 0,-25 50,26 1,-26-25,0-1,0 26,25-26,-25 26,0-26,0 26,0-25,0-1,25 0,-25 1,0-1,0 1,0-1</inkml:trace>
          <inkml:trace contextRef="#ctx0" brushRef="#br0" timeOffset="58217.6016">8128 5461,'0'-25,"51"25,-51-26,51 26,-26 0,26 0,-25-25,-1 25,26-26,-26 26</inkml:trace>
          <inkml:trace contextRef="#ctx0" brushRef="#br0" timeOffset="58475.8023">8636 5156,'0'26,"0"24,0-24,0-1,-25 1,25-1,0 0,0 26,0-25,0-1,0 0,0 1,0-1,0 1,0-1,0 0,51-25,-51 26,25-26,1 0,-26 25,25-25,0 0,1 0,-1 0,1 0,-26-51</inkml:trace>
          <inkml:trace contextRef="#ctx0" brushRef="#br0" timeOffset="58675.8688">9017 5207,'0'25,"0"26,0-25,0-1,0 26,0-26,-25 1,25-1,0 26,0-26,0 1,0-1,0 0,0 1,0-1</inkml:trace>
          <inkml:trace contextRef="#ctx0" brushRef="#br0" timeOffset="59064.9847">9424 5232,'0'0,"25"-25,1 25,-1 0,-25 51,25-51,-25 51,0-26,0 26,0-26,-50 26,50-26,-77 26,52-25,-26 24,0-24,1-1,-1 1</inkml:trace>
          <inkml:trace contextRef="#ctx0" brushRef="#br0" timeOffset="58879.1721">9424 5207,'0'0,"0"25,-26 1,26-1,0 1,-25-1,25 0,0 1,-25-1,25 1,0-1,0 0,0 1,0-1,0 1,0-1,0 0,0 1</inkml:trace>
        </inkml:traceGroup>
      </inkml:traceGroup>
      <inkml:traceGroup>
        <inkml:annotationXML>
          <emma:emma xmlns:emma="http://www.w3.org/2003/04/emma" version="1.0">
            <emma:interpretation id="{552A2B54-AC18-4895-BF08-ED0F6EA87770}" emma:medium="tactile" emma:mode="ink">
              <msink:context xmlns:msink="http://schemas.microsoft.com/ink/2010/main" type="line" rotatedBoundingBox="12475,16378 25378,16506 25365,17800 12462,17672"/>
            </emma:interpretation>
          </emma:emma>
        </inkml:annotationXML>
        <inkml:traceGroup>
          <inkml:annotationXML>
            <emma:emma xmlns:emma="http://www.w3.org/2003/04/emma" version="1.0">
              <emma:interpretation id="{D3792ECF-0D9E-4D1D-8326-D74C026BBBF3}" emma:medium="tactile" emma:mode="ink">
                <msink:context xmlns:msink="http://schemas.microsoft.com/ink/2010/main" type="inkWord" rotatedBoundingBox="12475,16378 15760,16410 15747,17705 12462,17672"/>
              </emma:interpretation>
              <emma:one-of disjunction-type="recognition" id="oneOf12">
                <emma:interpretation id="interp60" emma:lang="en-US" emma:confidence="0.5">
                  <emma:literal>Config</emma:literal>
                </emma:interpretation>
                <emma:interpretation id="interp61" emma:lang="en-US" emma:confidence="0.5">
                  <emma:literal>ton fig</emma:literal>
                </emma:interpretation>
                <emma:interpretation id="interp62" emma:lang="en-US" emma:confidence="0">
                  <emma:literal>Contig</emma:literal>
                </emma:interpretation>
                <emma:interpretation id="interp63" emma:lang="en-US" emma:confidence="0">
                  <emma:literal>config</emma:literal>
                </emma:interpretation>
                <emma:interpretation id="interp64" emma:lang="en-US" emma:confidence="0">
                  <emma:literal>contig</emma:literal>
                </emma:interpretation>
              </emma:one-of>
            </emma:emma>
          </inkml:annotationXML>
          <inkml:trace contextRef="#ctx0" brushRef="#br0" timeOffset="13500.9639">-3073 6706,'-51'0,"26"76,-1-51,26 26,-25 0,25 0,-25-1,25 1,-26 0,26 0,0 25,0-25,0 0,0-1,0 1,26 0,-26-26,50 1,-50-1,26 1,-1-26,1 0,-1 0,0 0,1-51,25 51,-26-51,0 0,1 0,-1 26,1-26,-1 0,0 26,-25-26,0 26,26-1,-26 1,0 0,0 75,0 1,0-25,0 24,0-24,0-1,25 26,-25-26,26 1,-26-1,25 1,0-26,1 0,-1 0,1 0,-1 0,0 0,-25-26,26 26,-26-51,25 51,-25-50,0 24,0 1,0-1,0 1,-51 0,51-1,0 1,-50-1,24 1,1 0,-1 25,1 0,25 25</inkml:trace>
          <inkml:trace contextRef="#ctx0" brushRef="#br0" timeOffset="13824.1289">-2260 7112,'51'0,"-102"0,127 51,-76-26,25 1,-25-1,26 0,-26 1,25-1,-25 1,26-1,-26 0,0 1,-26-26,26-26,-25-24,25 24,0 1,0-1,0 1,0 0,25-1,-25 1,51-1,-51 1,51 25,-26 0,1 0,-1 0,0 0,1 0,-1 51,1 0,-1-1,-25-24,0-1,25 26,-25-26,0 1,0 25,0-26,0 0,0 1</inkml:trace>
          <inkml:trace contextRef="#ctx0" brushRef="#br0" timeOffset="14359.3988">-1574 7341,'0'-26,"50"1,1-1,-25 1,24 0,-24-1,25 1,-26-1,26 26,0-25,-26 0,26 25,-26-26,26 26,-26-25,1 25,-1 0,-25-26,26 26,-26 26,0 25,0-26,0 26,50-26,-50 1,0-1,0 0,26 1,-26-1,25 1,-25-1,26 0,-26 1,25-1</inkml:trace>
          <inkml:trace contextRef="#ctx0" brushRef="#br0" timeOffset="14068.475">-1295 6680,'-51'0,"26"0,25 51,-26-51,26 51,-25-26,25 1,0-1,0 26,0-26,0 1,51 24,-51-24,25 25,-25-26,26 0,-26 26,25-25,-25-1,0 0,25 1,-25-1,0 1,0-1,0 0,-50 1</inkml:trace>
          <inkml:trace contextRef="#ctx0" brushRef="#br0" timeOffset="14507.9682">-660 6858,'0'0,"-51"0,51 25,0 1</inkml:trace>
          <inkml:trace contextRef="#ctx0" brushRef="#br0" timeOffset="14891.8926">-254 6731,'0'0,"0"-25,0-1,0 1,-50 25,24 0,26 25,-25 26,25-26,0 1,0 25,0-26,0 0,0 1,0-1,0 1,51-26,-51 25,25-25,0 0,-25-25,26 25,-1 0,1 0,-1 50,-25-24,25 25,1-26,-1 51,-25-25,26 0,-1 25,-25 0,25-25,-25 25,26-25,-26 0,0 25,0-25,0-26,0 26,-51-26,51 1,-51-1,0-25,26 0,0 0,-1 0,1-25,-1-26,26 0,0 0,0-25,0 0,51 0,-25 0,24-26,1 0,0 1</inkml:trace>
        </inkml:traceGroup>
        <inkml:traceGroup>
          <inkml:annotationXML>
            <emma:emma xmlns:emma="http://www.w3.org/2003/04/emma" version="1.0">
              <emma:interpretation id="{DB15BA23-C159-4DE9-BA05-EC030CE6A182}" emma:medium="tactile" emma:mode="ink">
                <msink:context xmlns:msink="http://schemas.microsoft.com/ink/2010/main" type="inkWord" rotatedBoundingBox="18063,16846 20120,16866 20113,17552 18056,17531"/>
              </emma:interpretation>
              <emma:one-of disjunction-type="recognition" id="oneOf13">
                <emma:interpretation id="interp65" emma:lang="en-US" emma:confidence="0.5">
                  <emma:literal>start</emma:literal>
                </emma:interpretation>
                <emma:interpretation id="interp66" emma:lang="en-US" emma:confidence="0">
                  <emma:literal>Start</emma:literal>
                </emma:interpretation>
                <emma:interpretation id="interp67" emma:lang="en-US" emma:confidence="0">
                  <emma:literal>Smart</emma:literal>
                </emma:interpretation>
                <emma:interpretation id="interp68" emma:lang="en-US" emma:confidence="0">
                  <emma:literal>Starts</emma:literal>
                </emma:interpretation>
                <emma:interpretation id="interp69" emma:lang="en-US" emma:confidence="0">
                  <emma:literal>smart</emma:literal>
                </emma:interpretation>
              </emma:one-of>
            </emma:emma>
          </inkml:annotationXML>
          <inkml:trace contextRef="#ctx0" brushRef="#br0" timeOffset="49816.1362">2667 7239,'0'-25,"0"-1,0 1,0-1,-25 26,25-25,-25 25,-1 0,-25 0,26 0,0 25,-1-25,1 26,-1-26,26 51,-25-26,0 0,25 1,0-1,0 1,0-1,0 0,25 1,26-1,-51 1,51-26,-26 25,0-25,1 25,-1-25,1 26,-1-1,0 1,-25-1,0 0,0 1,0-1,-50-25,24 26,-25-26,26 0,0 25,-1-25,1 0,-1 0,1 0,0-51,-1 51,26-25,0-1,0-24,0 24</inkml:trace>
          <inkml:trace contextRef="#ctx0" brushRef="#br0" timeOffset="50495.8718">2667 7569,'0'0,"51"0,-25-25,24 25,-24-26,25 26,-26 0,0-25,26 25,-25-25,24 25,-24 0,-1-26,26 26,-26 0,26 0,-25 0,-1-25,0 25,1 0,-1 0,1 0,-26-26,0 1,0 0,-26-1,-25 26,26 0,0 0,-1 26,1-1,-1-25,26 51,-25-26,0 26,25-26,0 1,-26-1,26 1,0-1,0 0,0 1,51-26,-26 0,-25-26,51 26,-51-50,26 50,-1-26,0 1,-25-1,26 1,-26 0,25 25,-25-26,26 26,-1 0,-25 26,25-26,-25 25,26-25,-26 51,25-51,-25 25,26-25,-1 0,0 26,1-26,-1 0</inkml:trace>
          <inkml:trace contextRef="#ctx0" brushRef="#br0" timeOffset="50040.5375">2921 7137,'0'-25,"26"25,-26 51,0 0,0-26,0 26,0-26,25 26,-25 0,0-26,0 26,26-26,-26 26,0-25,0-1,0 26,0-26,0 1,0-1,-51-25,51 25</inkml:trace>
          <inkml:trace contextRef="#ctx0" brushRef="#br0" timeOffset="50756.7225">3683 7315,'26'0,"-1"0,1 0,-26 26,25-26,-25 50,25-50,1 26,-1-1,-25 1,26-1,-26 0,25 26,-25-25,0-1,0 0,0 1,0-1,0 1,-51-26,26 0,-1-26,26-25,0 26,0 0,0-26,0 25,0-24,51 24,-51-25,51 26,-26 0,26-1,-25 1,-1-1,0 1,1 25</inkml:trace>
          <inkml:trace contextRef="#ctx0" brushRef="#br0" timeOffset="50955.9645">4217 7112,'0'0,"0"25,0 52,0-52,0 26,0 0,0-1,0-24,0 25,25-1,-25 1,0-25,26 24,-26-24,0-1,0 1,0-1,0 0,0 1</inkml:trace>
          <inkml:trace contextRef="#ctx0" brushRef="#br0" timeOffset="51130.8419">4242 7518,'-25'0,"76"0,-1 0,-50-25,26 25,-26-25,51-1</inkml:trace>
        </inkml:traceGroup>
        <inkml:traceGroup>
          <inkml:annotationXML>
            <emma:emma xmlns:emma="http://www.w3.org/2003/04/emma" version="1.0">
              <emma:interpretation id="{2B0FE52D-BE89-462A-8A0D-A7970B2C31B7}" emma:medium="tactile" emma:mode="ink">
                <msink:context xmlns:msink="http://schemas.microsoft.com/ink/2010/main" type="inkWord" rotatedBoundingBox="20501,16822 22633,16843 22626,17578 20494,17557"/>
              </emma:interpretation>
              <emma:one-of disjunction-type="recognition" id="oneOf14">
                <emma:interpretation id="interp70" emma:lang="en-US" emma:confidence="0.5">
                  <emma:literal>my</emma:literal>
                </emma:interpretation>
                <emma:interpretation id="interp71" emma:lang="en-US" emma:confidence="0">
                  <emma:literal>may</emma:literal>
                </emma:interpretation>
                <emma:interpretation id="interp72" emma:lang="en-US" emma:confidence="0">
                  <emma:literal>me</emma:literal>
                </emma:interpretation>
                <emma:interpretation id="interp73" emma:lang="en-US" emma:confidence="0">
                  <emma:literal>msg</emma:literal>
                </emma:interpretation>
                <emma:interpretation id="interp74" emma:lang="en-US" emma:confidence="0">
                  <emma:literal>m</emma:literal>
                </emma:interpretation>
              </emma:one-of>
            </emma:emma>
          </inkml:annotationXML>
          <inkml:trace contextRef="#ctx0" brushRef="#br0" timeOffset="51983.8594">4801 7442,'-25'0,"25"26,0-1,0 0,25 1,-25-1,0 1,0-52,0 1,0-1,25 26,-25-25,26 25,25-25,-26 25,-25-26,25 26,-25-25,26 25,-1 0,1-26,-1 26,0 0,1 0,-1 0,1 0,-1 0,-25 26,25-26,1 25,-1 1,-25-1,26-25,-26 25,25 1,0-26,-25 25,26-25,-1 0,1 0,-1 0,0-25,1 25,-1 0,1-51,-1 51,-25-25,25 25,1-26,-1 26,1-25,-1-1,0 26,1 0,-1-25,1 25,-1 0,0-25,1 25,-1 0,-25 50,26-50,-1 26,0-1,1-25,-1 0,1 26,-1-26,0 0,1 0,-1 0,1 0,-1 0,0 0,-25-26,26 26,-1 0,1 0,-26-25,25 25,0 0,1 0,-1 0,1 0,-1 0,0 0,1 0,-1 0,1 0,-1 0,0 0,1-26,-1 26,-25-25,26 25,-26-25,0-1</inkml:trace>
          <inkml:trace contextRef="#ctx0" brushRef="#br0" timeOffset="52443.8888">6554 7087,'-26'0,"26"25,51-25,-51 51,25-26,-25 1,26-1,-26 0,25-25,-25 26,26-1,-26 1,25-1,0-25,-25 25,26-25,-26 26,25-26,1 0,-1 0,0 0,1 0,-1-26,-25 1,-51 50,26 1,0-1,25 1,-26-1,26 0,-25 1,-1-1,1 1,25-1,-25 0,-1 26,26-25,-25-1,25 0,-26 1,26-1</inkml:trace>
        </inkml:traceGroup>
        <inkml:traceGroup>
          <inkml:annotationXML>
            <emma:emma xmlns:emma="http://www.w3.org/2003/04/emma" version="1.0">
              <emma:interpretation id="{B429F280-233D-4BF7-AF39-519AC078319E}" emma:medium="tactile" emma:mode="ink">
                <msink:context xmlns:msink="http://schemas.microsoft.com/ink/2010/main" type="inkWord" rotatedBoundingBox="23195,16608 25376,16630 25366,17689 23185,17667"/>
              </emma:interpretation>
              <emma:one-of disjunction-type="recognition" id="oneOf15">
                <emma:interpretation id="interp75" emma:lang="en-US" emma:confidence="0.5">
                  <emma:literal>Reject</emma:literal>
                </emma:interpretation>
                <emma:interpretation id="interp76" emma:lang="en-US" emma:confidence="0">
                  <emma:literal>Rejects</emma:literal>
                </emma:interpretation>
                <emma:interpretation id="interp77" emma:lang="en-US" emma:confidence="0">
                  <emma:literal>Reflect</emma:literal>
                </emma:interpretation>
                <emma:interpretation id="interp78" emma:lang="en-US" emma:confidence="0">
                  <emma:literal>Repeat</emma:literal>
                </emma:interpretation>
                <emma:interpretation id="interp79" emma:lang="en-US" emma:confidence="0">
                  <emma:literal>Resect</emma:literal>
                </emma:interpretation>
              </emma:one-of>
            </emma:emma>
          </inkml:annotationXML>
          <inkml:trace contextRef="#ctx0" brushRef="#br0" timeOffset="52843.8935">7620 6909,'-25'0,"25"25,-25-25,25 51,0-26,0 1,-26-1,26 26,0-26,0 26,-25-25,25 24,0-24,-26-1,26 26,0-26,-25 1,25-1,0 1,0-1</inkml:trace>
          <inkml:trace contextRef="#ctx0" brushRef="#br0" timeOffset="53247.8912">7671 6934,'0'0,"0"-25,-51 25,51-26,0 1,51 25,-25 0,-26 51,50-51,-50 25,51-25,-25 26,-1-1,-25 0,0 1,0-1,25-25,-25 26,0-1,0 0,-25 1,-26-1,51 1,-51-26,1 0,24 25,1-25,-1 0,1 0,0 0,-1 0,26-25,51 25,-26 0,26 0,-25 0,-1 0,0 25,1 0,-1-25,-25 51,26-51,-26 26,25-1,-25 0,25-25,-25 26,0-1,26 1,-26-1,25-25,-25 25,26-25,-1 0</inkml:trace>
          <inkml:trace contextRef="#ctx0" brushRef="#br0" timeOffset="53795.9329">8128 7341,'0'0,"-25"0,50 0,26 0,-25 0,-1 0,0 0,1-26,-26 1,25 25,-25-51,26 26,-26-1,0 1,0-1,0 1,-51 0,51-1,-26 26,1 0,0 0,25 26,-26-26,1 50,25-24,-26-1,26 26,-25-26,25 1,0-1,0 26,0-26,0 1,0-1,0 1,0-1,51-25,-51 25,25-25,26 0,-26 0,26 0,-25 0,-1-25,0 25,1-51,25 51,-51-25,25-1,0 1,1 0,-1-1,-25 1,0-1,26 1,-26 0,0-1,0 1,0-1,0 77,0 0,0-26,0 1,0-1,0 26,0-26,0 26,0-25,0 24,0 1,0-25,0 24,0 1,0 0,0-26,0 1,0-1,0 26,-26-51,26 25,0 1,-25-26</inkml:trace>
          <inkml:trace contextRef="#ctx0" brushRef="#br0" timeOffset="53968.5132">8662 7112,'-26'-25,"52"50,-77-50,51-1,51 26,-26 0</inkml:trace>
          <inkml:trace contextRef="#ctx0" brushRef="#br0" timeOffset="54324.3905">8840 7468,'25'0,"0"0,-25-26,26 26,-1-25,1 25,-1-51,0 51,1-25,-1 25,1-26,-1 26,0-25,1-1,-26 1,0 0,0-1,-26 26,-24 0,-1 0,25 0,1 0,0 0,-1 0,1 26,-1-26,26 25,-25-25,0 51,-1-26,26 1,-25-1,-1 0,26 1,0-1,-25 1,25-1,0 0,0 1,0-1,0 1,51-1,-51 0,25-25,-25 26,51-26,-26 0,1 0,-1 0,1 0,-1-26</inkml:trace>
          <inkml:trace contextRef="#ctx0" brushRef="#br0" timeOffset="54564.8549">9348 7290,'0'-26,"0"1,-51 25,25 0,1 0,0 51,-26 0,25-26,26 0,0 1,0-1,0 1,0-1,0 0,0 1,0-1,26 1,25-1,-26 0,26-25,-26 0,1 0,-1 0,0-50,1 50</inkml:trace>
          <inkml:trace contextRef="#ctx0" brushRef="#br0" timeOffset="54919.4182">9500 7315,'0'-25,"51"-26,-51 26,51-1,-1 1</inkml:trace>
          <inkml:trace contextRef="#ctx0" brushRef="#br0" timeOffset="54775.2925">9602 6985,'0'25,"0"26,0-25,0 24,0-24,0-1,0 1,0 24,0-24,-26 25,26-26,0 0,0 1,0-1,0 1,0-1,0 0,0 1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6:19.390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06F0DE6-F0C9-4597-9E38-FF3336365FFD}" emma:medium="tactile" emma:mode="ink">
          <msink:context xmlns:msink="http://schemas.microsoft.com/ink/2010/main" type="writingRegion" rotatedBoundingBox="6005,12570 8228,12887 8136,13528 5914,13210"/>
        </emma:interpretation>
      </emma:emma>
    </inkml:annotationXML>
    <inkml:traceGroup>
      <inkml:annotationXML>
        <emma:emma xmlns:emma="http://www.w3.org/2003/04/emma" version="1.0">
          <emma:interpretation id="{3D41158C-E622-4A9A-BB3B-D127B8CDA781}" emma:medium="tactile" emma:mode="ink">
            <msink:context xmlns:msink="http://schemas.microsoft.com/ink/2010/main" type="paragraph" rotatedBoundingBox="6005,12570 8228,12887 8136,13528 5914,132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C4DB58-AC1D-4563-A752-0F458FE52F36}" emma:medium="tactile" emma:mode="ink">
              <msink:context xmlns:msink="http://schemas.microsoft.com/ink/2010/main" type="line" rotatedBoundingBox="6005,12570 8228,12887 8136,13528 5914,13210"/>
            </emma:interpretation>
          </emma:emma>
        </inkml:annotationXML>
        <inkml:traceGroup>
          <inkml:annotationXML>
            <emma:emma xmlns:emma="http://www.w3.org/2003/04/emma" version="1.0">
              <emma:interpretation id="{7DC5985F-8DFB-4949-B647-6E80F766C0FA}" emma:medium="tactile" emma:mode="ink">
                <msink:context xmlns:msink="http://schemas.microsoft.com/ink/2010/main" type="inkWord" rotatedBoundingBox="6005,12570 8228,12887 8136,13528 5914,13210">
                  <msink:destinationLink direction="with" ref="{83816975-25B0-438D-AA02-4E669E409C71}"/>
                </msink:context>
              </emma:interpretation>
              <emma:one-of disjunction-type="recognition" id="oneOf0">
                <emma:interpretation id="interp0" emma:lang="en-US" emma:confidence="0.5">
                  <emma:literal>+</emma:literal>
                </emma:interpretation>
                <emma:interpretation id="interp1" emma:lang="en-US" emma:confidence="0">
                  <emma:literal>G</emma:literal>
                </emma:interpretation>
                <emma:interpretation id="interp2" emma:lang="en-US" emma:confidence="0">
                  <emma:literal>W</emma:literal>
                </emma:interpretation>
                <emma:interpretation id="interp3" emma:lang="en-US" emma:confidence="0">
                  <emma:literal>t</emma:literal>
                </emma:interpretation>
                <emma:interpretation id="interp4" emma:lang="en-US" emma:confidence="0">
                  <emma:literal>w</emma:literal>
                </emma:interpretation>
              </emma:one-of>
            </emma:emma>
          </inkml:annotationXML>
          <inkml:trace contextRef="#ctx0" brushRef="#br0">28 26,'-25'0,"25"-26,25 26,1 0,-26 26,25-1,0-25,-25 26,26-26,-1 25,1-25,-1 25,26-25,-26 26,26-26,0 25,-26-25,26 0,0 26,0-26,-1 0,1 25,25-25,-25 0,0 25,0-25,25 0,-25 0,0 26,-1-26,1 0,0 0,0 25,0-25,-1 0,1 26,0-26,0 25,0-25,-1 0,-24 0,-1 25,26-25,-26 0,1 0,-1 26,1-26,-1 0,0 0,1 0,-1 0,-25-26,26 26,-26-25</inkml:trace>
          <inkml:trace contextRef="#ctx0" brushRef="#br0" timeOffset="338.3054">1832 0,'0'0,"25"26,26-1,-26 1,1-26,-1 25,0 0,-25 1,26-26,-1 25,1 1,-1-26,-25 25,25-25,1 25,-1 1,1-1,-26 1,0-1,0 0,0 1,-51-1,51 1,-26-26,1 25,0 0,-26 1,25-1,1 1,0-1,-1-25,26 25,-25-25,25 26,-26-26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36:05.84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A56D33A-3453-4D57-98FF-10FD2AFC295D}" emma:medium="tactile" emma:mode="ink">
          <msink:context xmlns:msink="http://schemas.microsoft.com/ink/2010/main" type="inkDrawing" rotatedBoundingBox="4926,6933 13241,13504 11463,15754 3149,9183" semanticType="callout" shapeName="Other">
            <msink:sourceLink direction="with" ref="{36DDDF64-1616-4DC4-B4A2-3B4FE6D79617}"/>
            <msink:sourceLink direction="with" ref="{5507DA06-C7DB-4093-98D7-753A5D8B99E4}"/>
          </msink:context>
        </emma:interpretation>
      </emma:emma>
    </inkml:annotationXML>
    <inkml:trace contextRef="#ctx0" brushRef="#br0">166 0,'0'25,"0"0,0 1,0-1,0 1,0-1,0 0,0 1,0-1,0 1,0-1,0 0,0 1,0-1,0 1,-25-1,25 0,0 1,0-1,0 1,-25-1,25 0,0 1,0-1,0 1,-26-1,26 0,0 1,0 25,0-26,0 0,0 1,-25-26,25 25,0 1,0-1,-26 0,26 1,0-1,0 1,-25-1,25 0,0 1,0-1,0 1,0-1,0 0,0 1,0-1,0 1,0-1,0 0,0 1,0-1,0 1,0-1,0 0,0 1,0-1,0 1,0-1,0 0,0 1,0-1,0 1,0-1,0 26,0-26,0 1,0-1,0 0,0 26,0-25,0-1,0 0,0 26,0-25,25-1,-25 26,0-26,0 26,0-26,26 26,-26 0,0 0,0-26,25 26,-25 0,0-26,0 26,26 0,-26-26,0 1,25 24,-25-24,0-1,25 1,-25 24,0-24,26-1,-26 1,0-1,25 0,-25 26,26-25,-26-1,0 0,25 1,-25 25,25-26,1 0,-26 1,25-1,1 1,-1-1,-25 0,25 1,-25-1,26 1,-1-1,1-25,-26 25,25 1,0-1,1 1,-1-1,1 0,-1 1,0-1,1 1,-1-1,1 0,-1 1,0-26,1 25,-26 1,25-26,1 25,-1 0,-25 1,25-1,1 1,-1-1,-25 0,26 1,-1-1,-25 1,25-26,1 25,-26 0,25 1,1-1,-1 1,0-1,-25 0,26 1,-26-1,25 1,1-1,-1 0,-25 1,25-1,1 1,-1-1,1 0,-26 1,25-1,0 1,1-1,-1 0,-25 1,26-1,-1 1,0-1,26 0,-25 1,-1-1,0 1,1-1,-1 0,1 1,-1-1,26 1,-26-1,1 0,-1 1,0-1,1 1,25-26,-26 25,0 0,1 1,-1-26,1 25,24-25,-24 26,-1-26,1 25,-1-25,0 0,26 25,-25-25,-1 26,0-26,1 25,25 1,-26-26,26 25,-26-25,26 25,0-25,-26 26,26-1,-26-25,1 26,25-26,-26 25,0-25,1 25,25-25,-26 0,0 0,26 0,-25 0,-1 26,26-26,-26 0,26 0,-26 0,1 0,25 0,-26 0,26 0,-26 0,26 0,-26 25,26-25,0 26,-26-26,1 25,25-25,-26 25,26 1,-26-1,26-25,-26 26,1-1,-1 0,1-25,-1 26,26-1,-26-25,1 26,-1-26,0 0,1 25,-1-25,26 0,-26 0,1 25,-1-25,1 0,-1 0,0 0,26 0,-25 26,-1-26,0 0,1 0,25 0,-26 25,0-25,1 0,-1 26,1-26,24 25,-24 0,-1-25,1 26,-1-1,26-25,-26 26,1-26,-1 25,0-25,1 25,-1-25,1 26,-1-26,0 0,1 25,25-25,-26 26,0-26,1 0,-1 25,1-25,-1 0,0 25,1-25,-1 26,1-26,-1 25,0-25,1 26,-1-26,-25 25,26-25,-1 0,0 25,1 1,-1-26,1 25,-1-25,-25 26,25-26,1 0,-1 25,26-25,-26 25,1-25,-1 0,1 26,-1-26,0 25,1-25,-1 26,1-26,-1 0,0 25,1-25,-1 25,1 1,-1-26,0 25,1-25,-1 0,1 26,-1-26,26 0,-26 25,1-25,-1 25,0-25,26 0,-25 26,-1-1,0-25,26 26,-25-26,-1 25,0-25,1 25,-1-25,1 26,-1-26,26 25,-26-25,1 26,-1-26,26 25,-26-25,1 25,-1-25,0 0,1 26,-1-26,1 0,-1 25,0-25,1 0,-1 26,1-1,-1-25,0 0,1 25,-1-25,-25 26,26-26,-1 0,0 25,1-25,-1 26,1-26,-1 25,0-25,1 0,-1 0,1 0,-1 0,0 0,-25 25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6:32.322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C33011C-D684-46AD-87DF-CA2F2D5DD63E}" emma:medium="tactile" emma:mode="ink">
          <msink:context xmlns:msink="http://schemas.microsoft.com/ink/2010/main" type="inkDrawing" rotatedBoundingBox="2767,14571 4952,14423 4962,14560 2776,14708" shapeName="Other"/>
        </emma:interpretation>
      </emma:emma>
    </inkml:annotationXML>
    <inkml:trace contextRef="#ctx0" brushRef="#br0">0 152,'0'0,"-26"0,52 0,-1 0,26 0,-26 0,26 0,-25 25,24-25,1 0,0 0,0 0,25 26,0-26,26 0,-26 0,26 0,-1 0,26 0,-25 0,-1-26,1 26,0 0,-26-25,25 25,-24-25,-27 25,27-51,-27 51,27-26,-27 26,-24-25,25 25,-26-25,0 25,1 0,-77 0,0 25,26-25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6:34.08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2DFD165-D0B3-4CE4-8030-4CF66BFFC835}" emma:medium="tactile" emma:mode="ink">
          <msink:context xmlns:msink="http://schemas.microsoft.com/ink/2010/main" type="writingRegion" rotatedBoundingBox="1829,15797 7934,13144 9444,16617 3338,19270"/>
        </emma:interpretation>
      </emma:emma>
    </inkml:annotationXML>
    <inkml:traceGroup>
      <inkml:annotationXML>
        <emma:emma xmlns:emma="http://www.w3.org/2003/04/emma" version="1.0">
          <emma:interpretation id="{91F9025E-C6C6-4E5D-B705-EEF168418AFD}" emma:medium="tactile" emma:mode="ink">
            <msink:context xmlns:msink="http://schemas.microsoft.com/ink/2010/main" type="paragraph" rotatedBoundingBox="2285,15599 7934,13144 8689,14879 3039,173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4A57F4-0826-426A-BC11-597F6E4EC0F1}" emma:medium="tactile" emma:mode="ink">
              <msink:context xmlns:msink="http://schemas.microsoft.com/ink/2010/main" type="line" rotatedBoundingBox="2285,15599 7934,13144 8689,14879 3039,17334"/>
            </emma:interpretation>
          </emma:emma>
        </inkml:annotationXML>
        <inkml:traceGroup>
          <inkml:annotationXML>
            <emma:emma xmlns:emma="http://www.w3.org/2003/04/emma" version="1.0">
              <emma:interpretation id="{B92C96A6-CFF4-4F57-B1A8-A3FA819EC988}" emma:medium="tactile" emma:mode="ink">
                <msink:context xmlns:msink="http://schemas.microsoft.com/ink/2010/main" type="inkWord" rotatedBoundingBox="2285,15599 4648,14572 5402,16308 3039,17334"/>
              </emma:interpretation>
              <emma:one-of disjunction-type="recognition" id="oneOf0">
                <emma:interpretation id="interp0" emma:lang="en-US" emma:confidence="0.5">
                  <emma:literal>start</emma:literal>
                </emma:interpretation>
                <emma:interpretation id="interp1" emma:lang="en-US" emma:confidence="0">
                  <emma:literal>Start</emma:literal>
                </emma:interpretation>
                <emma:interpretation id="interp2" emma:lang="en-US" emma:confidence="0.5">
                  <emma:literal>star t</emma:literal>
                </emma:interpretation>
                <emma:interpretation id="interp3" emma:lang="en-US" emma:confidence="0">
                  <emma:literal>Star t</emma:literal>
                </emma:interpretation>
                <emma:interpretation id="interp4" emma:lang="en-US" emma:confidence="0">
                  <emma:literal>stars</emma:literal>
                </emma:interpretation>
              </emma:one-of>
            </emma:emma>
          </inkml:annotationXML>
          <inkml:trace contextRef="#ctx0" brushRef="#br0">0 358,'0'0,"0"-25,51-1,-26 1,0-1,1 26,-1-25,26 25,-26-25,26 25,0 0,0-26,0 26,-1 0,1 0,0-25,0 25,0 0,-26-26,26 26,-26-25,1 25,-1 0,0-25,1 25,-1 0,-25-26,0 1,-51 25,51-26,-25 26,-26 0,26 0,-1 26,1-26,0 51,-1-26,26 0,-25 26,25-25,-26 24,26-24,0 25,0-26,0 26,0-26,0 1,51-26,-51 25,26 0,-1-25,0 0,26-50,-25-1,-26 25,25 1,-25 0,25-1,-25 1,0-1,26 1,-26 50,25-25,-25 26,26-26,-26 51,25-51,-25 25,25-25,1 25,-1-25,1 26,-1-26,0 0,1 0,-1 0</inkml:trace>
          <inkml:trace contextRef="#ctx0" brushRef="#br0" timeOffset="-474.331">254-201,'-26'0,"26"51,0 0,26-26,-26 26,25-26,-25 26,51-25,-51 24,25 1,-25 0,26 0,-26 0,0-1,0 1,0 0,0 0,0-26,0 26,-51-26,51 1,-51-1</inkml:trace>
          <inkml:trace contextRef="#ctx0" brushRef="#br0" timeOffset="-710.6373">-51-125,'0'0,"0"-25,0 0,-51 25,26 0,-1 0,1 0,0 0,-1 50,1-50,-1 26,1 25,25-26,-25 0,25 1,0-1,0 1,0-1,0 0,50-25,-50 26,26-1,-26 1,51-1,-26 0,0 1,26-1,-25 1,-1-1,0 0,1 1,-1-1,1 1,-26-1,0 0,0 1,0-1,-51 1,0-1,26 0,-26-25,25 26,-24-26,24 25,-25-25,26 0,-26 0,26 0,-1 0,1 0,0-25,-1 25,26-26,0-24,0 24,51 1,-51-26,51 26</inkml:trace>
          <inkml:trace contextRef="#ctx0" brushRef="#br0" timeOffset="269.1219">1168 104,'0'-25,"26"25,-1 0,26 50,-26-50,1 26,-1-1,0 26,1-26,-1 1,-25 25,26-26,-1 0,-25 1,25 25,-25-26,0 0,0 1,-50-26,24 0,26-26,-25 26,25-50,-26 24,26-25,0 1,0-1,0 25,0-24,51-1,-51 0,51 0,-26 26,26-26,-25 26,-1-1,0 1,26 25</inkml:trace>
          <inkml:trace contextRef="#ctx0" brushRef="#br0" timeOffset="476.615">1803-226,'0'0,"0"-26,-25 26,25 51,0 0,0-26,0 26,0 0,25 0,-25 0,0-1,51 1,-51 0,25-26,1 26,-1 0,1 0,-1-26,0 1,-25-1,26-25,-26 25,25-25,-25-25</inkml:trace>
          <inkml:trace contextRef="#ctx0" brushRef="#br0" timeOffset="605.381">1879 282,'-50'0,"100"0,-50-51,51 26,-25-1,-1 26,26-51,-26 26,1 25</inkml:trace>
          <inkml:trace contextRef="#ctx0" brushRef="#br0" timeOffset="-1327.2861">-178-582,'25'0,"26"26,-25-26,-1 0,0 0,1 0,25 0,-26 0,26 0,0 0,25-26,-25 26,25-51,0 51,0-25,26 0,-26-1,0 1,26-1,-26 26,0-25,0 0,-25-1,25 26,-25-25,-25 25,24 0,-24 0,-1 0,1 0,-52 0,1 0,25-26</inkml:trace>
        </inkml:traceGroup>
        <inkml:traceGroup>
          <inkml:annotationXML>
            <emma:emma xmlns:emma="http://www.w3.org/2003/04/emma" version="1.0">
              <emma:interpretation id="{D6F9C0CE-3812-40CD-BA63-867656225DA3}" emma:medium="tactile" emma:mode="ink">
                <msink:context xmlns:msink="http://schemas.microsoft.com/ink/2010/main" type="inkWord" rotatedBoundingBox="6914,14040 8100,13525 8483,14405 7296,14921"/>
              </emma:interpretation>
              <emma:one-of disjunction-type="recognition" id="oneOf1">
                <emma:interpretation id="interp5" emma:lang="en-US" emma:confidence="0.5">
                  <emma:literal>=</emma:literal>
                </emma:interpretation>
                <emma:interpretation id="interp6" emma:lang="en-US" emma:confidence="0">
                  <emma:literal>E</emma:literal>
                </emma:interpretation>
                <emma:interpretation id="interp7" emma:lang="en-US" emma:confidence="0.5">
                  <emma:literal>- -</emma:literal>
                </emma:interpretation>
                <emma:interpretation id="interp8" emma:lang="en-US" emma:confidence="0">
                  <emma:literal>L</emma:literal>
                </emma:interpretation>
                <emma:interpretation id="interp9" emma:lang="en-US" emma:confidence="0">
                  <emma:literal>&amp;</emma:literal>
                </emma:interpretation>
              </emma:one-of>
            </emma:emma>
          </inkml:annotationXML>
          <inkml:trace contextRef="#ctx0" brushRef="#br0" timeOffset="16592.4143">3962-1445,'0'50,"0"-24,0 25,26-26,-26 0,50 1,-50-1,26 1,-26-1,25-25,-25 25,51 1,-51-1,25-25,-25 26,26-1,-1 0,1-25,-1 0,0-50,1 50,-1-77,26 52,0-26,25 0,0 1,0-1,1-25,-1 25,0 0,-25 0,25 26,0-1,-25 1,0 0</inkml:trace>
          <inkml:trace contextRef="#ctx0" brushRef="#br0" timeOffset="16000.5311">3962-1903,'0'-25,"0"50,26-25,-26 51,50-25,-50-1,26 0,-26 1,25-1,1-25,-26 26,25-1,-25 0,25-25,-25 26,26-26,-26 25,25-25,1 0,-26-25,25 25,0-51,1 26,-1-1,1 1,-1-26,26 26,-26-26,26 25,-26 1,26-26,0 26,-26-1,26 1,-25 25,-1-25,0 25,1 0,-1 0,1 0,-1 0,-25 25,0 0</inkml:trace>
        </inkml:traceGroup>
      </inkml:traceGroup>
    </inkml:traceGroup>
    <inkml:traceGroup>
      <inkml:annotationXML>
        <emma:emma xmlns:emma="http://www.w3.org/2003/04/emma" version="1.0">
          <emma:interpretation id="{FCD2DB37-A455-489A-A08B-13C4E8E8E253}" emma:medium="tactile" emma:mode="ink">
            <msink:context xmlns:msink="http://schemas.microsoft.com/ink/2010/main" type="paragraph" rotatedBoundingBox="2760,17004 5606,16983 5616,18337 2770,183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61222B-5BCD-4B4D-8C55-1B0FA9ECF37B}" emma:medium="tactile" emma:mode="ink">
              <msink:context xmlns:msink="http://schemas.microsoft.com/ink/2010/main" type="line" rotatedBoundingBox="2760,17004 5606,16983 5616,18337 2770,18358"/>
            </emma:interpretation>
          </emma:emma>
        </inkml:annotationXML>
        <inkml:traceGroup>
          <inkml:annotationXML>
            <emma:emma xmlns:emma="http://www.w3.org/2003/04/emma" version="1.0">
              <emma:interpretation id="{E71A6DE4-AD8B-40C7-939F-37BA5E6D5024}" emma:medium="tactile" emma:mode="ink">
                <msink:context xmlns:msink="http://schemas.microsoft.com/ink/2010/main" type="inkWord" rotatedBoundingBox="2760,17004 5606,16983 5616,18337 2770,18358"/>
              </emma:interpretation>
              <emma:one-of disjunction-type="recognition" id="oneOf2">
                <emma:interpretation id="interp10" emma:lang="en-US" emma:confidence="0.5">
                  <emma:literal>long</emma:literal>
                </emma:interpretation>
                <emma:interpretation id="interp11" emma:lang="en-US" emma:confidence="0">
                  <emma:literal>Long</emma:literal>
                </emma:interpretation>
                <emma:interpretation id="interp12" emma:lang="en-US" emma:confidence="0">
                  <emma:literal>contig</emma:literal>
                </emma:interpretation>
                <emma:interpretation id="interp13" emma:lang="en-US" emma:confidence="0">
                  <emma:literal>Contig</emma:literal>
                </emma:interpretation>
                <emma:interpretation id="interp14" emma:lang="en-US" emma:confidence="0">
                  <emma:literal>Wong</emma:literal>
                </emma:interpretation>
              </emma:one-of>
            </emma:emma>
          </inkml:annotationXML>
          <inkml:trace contextRef="#ctx0" brushRef="#br0" timeOffset="1319.6542">-356 1222,'0'-26,"0"77,0-26,0 26,-25-25,25 24,0 1,0 25,0-25,-26 0,26 25,0 0,0-25,0 25,0-25,0 0,0 0,0-26,51 1,-51-1,26-25,-1 0,26-51,-26 26,1-1,-1-24,-25 24,25-25,1 26,-1-26,-25 26,26-1,-26 1,0 0,0 75,0-24,0 25,25-26,-25 0,0 1,51-1,-26 1,1-26,-26 25,25-25,0 0,-25-51,26 0,-26 26,0-26,0 26,0-1,0 1,0 0,-26 25,26-26,0 1,-25 25,0 0</inkml:trace>
          <inkml:trace contextRef="#ctx0" brushRef="#br0" timeOffset="1660.5992">355 1679,'0'0,"0"25,0 1,0-1,26-25,-26 25,0 1,0-1,25-25,-25 26,0-1,26 0,-26 1,0-1,25 1,-25-1,0-50,-25 25,25-51,0 25,0-24,0 24,0 1,0-26,0 26,50-1,-50 1,51-1,0 1,-26 0,1 25,-1 0,1 0,-1 0,0 0,1 25,-1-25,1 51,-1-26,0 1,-25-1,26 0,-1 26,-25-25,26-1,-26 0,0 1,25-26</inkml:trace>
          <inkml:trace contextRef="#ctx0" brushRef="#br0" timeOffset="2124.5956">1168 1679,'0'0,"0"-26,51 1,-51 0,51 25,-26-26,1 1,-1 25,0-26,26 26,0-25,-26 25,26-25,-25 25,24 0,-24 0,25 0,-26 0,0 0,1 25,-1-25,1 0,-1 51,0-26,-25 1,0 24,0-24</inkml:trace>
          <inkml:trace contextRef="#ctx0" brushRef="#br0" timeOffset="1884.279">1321 1120,'-26'0,"26"25,-51 1,51-1,0 1,0 24,0-24,0 25,0-26,0 26,0-26,51 26,-51-26,26 26,-26-25,25 24,-25-24,25-1,-25 26,26-26,-26 26,0-25,0-1,0 0,0 1</inkml:trace>
          <inkml:trace contextRef="#ctx0" brushRef="#br0" timeOffset="2636.7253">2184 1323,'0'0,"0"-25,0-1,0 1,0 0,-25 25,-1 0,1 0,25 50,-25 1,25 0,0-26,0 1,0-1,0 1,25-26,0 0,26 0,-25 0,-1-26,0 26,1-51,-1 51,-25-25,26 25,-26 25,0 26,0-25,0-1,0 26,25 0,-25-1,0 1,25 0,-25 0,26 25,-26-25,25 0,-25 25,0-25,0 25,0-25,0-26,0 26,0 0,-25-26,25 0,-51 1,0-1,26-25,-1 0,1 0,0 0,-1 0,1-25,-1 25,1-51,0 26,-1-26,26 0,0 0,0 0,0 1,51-27,-51 27,51-1,0 25,-1-24,-24 24,25 1,-26-1,0 1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6:46.80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F138889-1988-41F3-A22B-E57B12BB744D}" emma:medium="tactile" emma:mode="ink">
          <msink:context xmlns:msink="http://schemas.microsoft.com/ink/2010/main" type="writingRegion" rotatedBoundingBox="9566,10030 6376,10894 6115,9931 9306,9067"/>
        </emma:interpretation>
      </emma:emma>
    </inkml:annotationXML>
    <inkml:traceGroup>
      <inkml:annotationXML>
        <emma:emma xmlns:emma="http://www.w3.org/2003/04/emma" version="1.0">
          <emma:interpretation id="{09CA354A-F185-44FF-87C9-08AE6804F307}" emma:medium="tactile" emma:mode="ink">
            <msink:context xmlns:msink="http://schemas.microsoft.com/ink/2010/main" type="paragraph" rotatedBoundingBox="9566,10030 6376,10894 6115,9931 9306,90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C580B6-84AB-438C-BC0E-B0B5BED597FC}" emma:medium="tactile" emma:mode="ink">
              <msink:context xmlns:msink="http://schemas.microsoft.com/ink/2010/main" type="line" rotatedBoundingBox="9566,10030 6376,10894 6115,9931 9306,9067"/>
            </emma:interpretation>
          </emma:emma>
        </inkml:annotationXML>
        <inkml:traceGroup>
          <inkml:annotationXML>
            <emma:emma xmlns:emma="http://www.w3.org/2003/04/emma" version="1.0">
              <emma:interpretation id="{260D9901-969C-4453-86DA-6BBE524CCE9C}" emma:medium="tactile" emma:mode="ink">
                <msink:context xmlns:msink="http://schemas.microsoft.com/ink/2010/main" type="inkWord" rotatedBoundingBox="9566,10030 6376,10894 6115,9931 9306,9067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.5">
                  <emma:literal>. .</emma:literal>
                </emma:interpretation>
                <emma:interpretation id="interp2" emma:lang="en-US" emma:confidence="0">
                  <emma:literal>. -</emma:literal>
                </emma:interpretation>
                <emma:interpretation id="interp3" emma:lang="en-US" emma:confidence="0">
                  <emma:literal>-</emma:literal>
                </emma:interpretation>
                <emma:interpretation id="interp4" emma:lang="en-US" emma:confidence="0">
                  <emma:literal>@</emma:literal>
                </emma:interpretation>
              </emma:one-of>
            </emma:emma>
          </inkml:annotationXML>
          <inkml:trace contextRef="#ctx0" brushRef="#br0">8 0,'-25'0,"76"0,-51 26,25-1,26 26,-26-26,1 1,-1-1,-25 0,26 1,-1-1,0-25,1 26,-1-1,1-25,24 0,-24 0,-1 0,1 0,-1 0,0 0,1 0,-1 0,-50 0,-26 0,51 25,-25-25,25 51,-26-25,1-1,-1 0,26 26,-25-25,0 24,25-24,-26 25,1-26,25 26,-26-26,26 26,0-26,-25 1,25-1,0 1,0-1,0 0,-25-25</inkml:trace>
          <inkml:trace contextRef="#ctx0" brushRef="#br0" timeOffset="-449.2959">-2582 1270,'0'26,"0"-1,25-25,-25-25,25-1,-25 1,26 25,-26-26,25 26,1-25,-1 0,-25-1,25 1,1 25,-1-26,1 1,-26 0,25 25,0-26,1 1,-1 25,1-26,-1 1,0 0,1 25,-26-26,25 26,1 0,-26-25,25 25,0-26,1 26,-1 0,1 0,-1 0,0 0,-25 26,26-26,-1 51,1-51,-1 25,0 0,1 1,-1-1,1 1,-26-1,25 0,0 1,1-26,-1 25,1-25,-26 26,25-26,0 0,1 0,-1 0,-25-26,26 26,-26-25,25-1,0-24,-25 24,26 1,-1-1,1 1,-26 0,25-1,0 1,1 25,-1-26,1 1,-1 0,0 25,1-26,-1 1,1 25,-1-26,0 26,1-25,-1 25,1 0,-1 0,0 0,1-25,-1 25,1 0,-1 0,0 0,1 50,-1-50,1 26,-1-26,-25 25,25-25,1 26,-1-1,1-25,-1 0,-25 25,25-25,1 0,-1-50,1 24,-1 26,-25-51,25 26,1 0,-26-1,25 1,1-1,-1 1,0 0,-25-1,26 1,-1-1,1 26,-1-25,-25 0,25 25,1 0,-1 0,1 0,-1 0,0 25,1-25,-1 25,1 1,-1-26,0 25,1-25,-26 26,25-26,1 0,-1 0,-25-51,0 25,25 26,-25-25,0 0,0-1,-25 26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6:13.14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34EEB6F-9016-431A-8D72-FCED80B1A44E}" emma:medium="tactile" emma:mode="ink">
          <msink:context xmlns:msink="http://schemas.microsoft.com/ink/2010/main" type="writingRegion" rotatedBoundingBox="7747,10515 8280,10515 8280,11175 7747,11175"/>
        </emma:interpretation>
      </emma:emma>
    </inkml:annotationXML>
    <inkml:traceGroup>
      <inkml:annotationXML>
        <emma:emma xmlns:emma="http://www.w3.org/2003/04/emma" version="1.0">
          <emma:interpretation id="{0A818AF5-0A6A-4AC1-BCDB-643264710045}" emma:medium="tactile" emma:mode="ink">
            <msink:context xmlns:msink="http://schemas.microsoft.com/ink/2010/main" type="paragraph" rotatedBoundingBox="7747,10515 8280,10515 8280,11175 7747,111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2A6D3D-BA9A-496B-82B1-E761EB112255}" emma:medium="tactile" emma:mode="ink">
              <msink:context xmlns:msink="http://schemas.microsoft.com/ink/2010/main" type="line" rotatedBoundingBox="7747,10515 8280,10515 8280,11175 7747,11175"/>
            </emma:interpretation>
          </emma:emma>
        </inkml:annotationXML>
        <inkml:traceGroup>
          <inkml:annotationXML>
            <emma:emma xmlns:emma="http://www.w3.org/2003/04/emma" version="1.0">
              <emma:interpretation id="{66829631-BC8A-4C37-93D4-732588769AAF}" emma:medium="tactile" emma:mode="ink">
                <msink:context xmlns:msink="http://schemas.microsoft.com/ink/2010/main" type="inkWord" rotatedBoundingBox="7747,10515 8280,10515 8280,11175 7747,11175">
                  <msink:destinationLink direction="with" ref="{83816975-25B0-438D-AA02-4E669E409C71}"/>
                </msink:context>
              </emma:interpretation>
              <emma:one-of disjunction-type="recognition" id="oneOf0">
                <emma:interpretation id="interp0" emma:lang="en-US" emma:confidence="0.5">
                  <emma:literal>&gt;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7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)</emma:literal>
                </emma:interpretation>
              </emma:one-of>
            </emma:emma>
          </inkml:annotationXML>
          <inkml:trace contextRef="#ctx0" brushRef="#br0">-1109 1346,'0'-25,"0"50,25-50,1 25,-1 25,0-25,1 26,-1-1,1-25,-26 26,25-26,-25 25,25-25,1 25,-1-25,-25 26,26-26,-1 0,-25 25,25-25,1 0,-1 0,1 0,-1 0,0 0,-25-25,26 25,-1 0,-25-26,-25 52,25-1,-26-25,26 26,-25-1,25 0,-25 1,25 25,-26-26,26 0,-25 1,25-1,-26 1,26-1,0 0,-25 1,25-1,0 1,-25-26,25 25,0 0,-26-25,26-25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7:57.07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CC8CC568-4384-41AD-BF6A-2EA595F2A20F}" emma:medium="tactile" emma:mode="ink">
          <msink:context xmlns:msink="http://schemas.microsoft.com/ink/2010/main" type="inkDrawing" rotatedBoundingBox="1560,5203 1684,2330 1832,2337 1708,5209" semanticType="verticalRange" shapeName="Other">
            <msink:sourceLink direction="with" ref="{D8A3EA60-0EB3-4472-BF58-0C8AE5C0C9FB}"/>
            <msink:sourceLink direction="with" ref="{CB9E8F5C-8A9B-49DE-998A-7AF85337899F}"/>
          </msink:context>
        </emma:interpretation>
      </emma:emma>
    </inkml:annotationXML>
    <inkml:trace contextRef="#ctx0" brushRef="#br0">204 76,'0'-25,"-26"25,26-25,0-1,0 52,0-1,0 0,0 1,-25-1,25 1,0-1,-26 0,26 1,0-1,0 1,0-1,-25 26,25-26,0 1,0-1,-25 26,25-26,0 1,0 24,-26-24,26-1,0 26,0-26,0 1,-25-1,25 1,0 24,0-24,0-1,0 1,0-1,0 0,0 1,0-1,0 1,0 24,0-24,0-1,0 1,0 24,0-24,0-1,25 26,-25-26,0 1,0-1,0 26,0-26,0 1,0 25,0-26,0 26,0 0,0-26,0 26,0 0,0-26,0 26,0-26,0 26,0-26,-25 26,25-25,0 24,0 1,0-25,0 24,0-24,0 25,0-26,0 26,0-26,0 1,0 24,0-24,0-1,0 1,0-1,0 0,0 1,0-1,0 1,0-1,0 0,0 1,0-1,0 1,-26-26,26 25,0 0,0-50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7:58.36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7028A2B4-3B6D-430A-8ADB-31A79FB22E5A}" emma:medium="tactile" emma:mode="ink">
          <msink:context xmlns:msink="http://schemas.microsoft.com/ink/2010/main" type="inkDrawing" rotatedBoundingBox="2022,5049 3346,2349 4738,3032 3413,5732" semanticType="verticalRange" shapeName="Other">
            <msink:sourceLink direction="with" ref="{CB9E8F5C-8A9B-49DE-998A-7AF85337899F}"/>
          </msink:context>
        </emma:interpretation>
      </emma:emma>
    </inkml:annotationXML>
    <inkml:trace contextRef="#ctx0" brushRef="#br0">1676 76,'0'-25,"-25"-1,25 1,-26 25,26 25,0 26,0-25,0-1,0 0,0 26,0-25,0 24,0 1,0 0,0 0,0 0,0-1,0 1,0 0,0 0,0 0,26-1,-26-24,0 25,0-1,25 1,-25 0,0 0,0-26,0 26,26 0,-26-26,0 26,25 0,-25 0,0-1,0 1,0 0,0 0,0-26,0 26,0 0,0 0,0-1,0 1,0-25,0 24,0-24,0 25,0-26,0 0,-25 1,25-1,0 26,0-26,0 1,0-1,0 1,0-1,0 0,0 1,0-1,0 1,0-1,25 0,-25 1,0-1,0 1,-25-26,-1 0,-25 0,26 0,0 0,-1 0,1 0,-1 0,-24 0,24 0,-25 0,26-26,0 26,-26 0,25 0,-24 0,-1 0,25 0,-24 0,24 0,-25 0,1 0,24 0,-25 26,26-26,-26 0,26 0,-26 0,26 0,-1 0,1 0,-26 0,26 0,-1 0,1 0,-1 0,1 0,0 0,-1 0,1 0,-1 0,1 0,0 0,-1 0,1 0,-1 0,1 0,0 0,-1 0,1 0,-1 0,1 0,25 25,-25-25,-1 0,1 0,25-25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8:25.58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65430AD-2B75-47C3-9CB3-79DA2FA03CCC}" emma:medium="tactile" emma:mode="ink">
          <msink:context xmlns:msink="http://schemas.microsoft.com/ink/2010/main" type="inkDrawing" rotatedBoundingBox="5538,3082 8601,1586 9999,4449 6937,5945" semanticType="enclosure" shapeName="Other">
            <msink:sourceLink direction="with" ref="{77C10898-8395-4A1F-BDA1-9A3256EB3C64}"/>
            <msink:sourceLink direction="with" ref="{882EA094-1DC6-4761-A011-AD5837646964}"/>
            <msink:destinationLink direction="with" ref="{435A59C1-0830-4C6D-BB48-0D2F5E3CC30A}"/>
          </msink:context>
        </emma:interpretation>
      </emma:emma>
    </inkml:annotationXML>
    <inkml:trace contextRef="#ctx0" brushRef="#br0">305 26,'0'-26,"0"77,0-26,0 1,-25 25,25-26,0 0,0 26,-26-25,26 24,0 1,0 0,0 0,0 0,0-1,0 27,0-27,0 1,0 0,0 25,0-25,0 0,0 25,0-25,0 0,0 25,0 0,0-25,-25 25,25-25,0 25,0 0,-26-25,26 25,-25-25,25 0,-25 0,25-1,0 1,-26 0,26 0,0 0,-25-26,25 26,0-26,-26 1,26-1,0 0,-25 1,25-1,0 1,0-1,-25-25,25 25,0 1,0-1,-26-25,26 26,0-1,51-25,-26 0,1 0,-1 0,26 0,-26 0,26 0,0-25,0 25,0 0,-1-26,1 26,0-25,25 25,-25-26,25 26,0 0,-25 0,25 0,1 0,-1 0,0 0,0 0,0 51,1-51,-1 0,-25 26,25-26,-25 25,-1-25,1 0,0 0,-26 25,26-25,-25 0,24 0,-24 0,-1 0,1 0,-1 0,0 0,1 0,-1 0,1 0,-1 0,0-25,1 0,-1-1,-25 1,26-1,-26 1,0-26,25 26,-25-26,0 26,25-26,-25 0,0 0,0-25,26 25,-26 0,0-25,0 25,25-25,-25 0,0 25,26 0,-26-25,0 25,25 1,-25-1,0 0,25 0,-25 0,0 1,0 24,0-25,0 1,0-1,0 0,0 0,0 0,0 1,0-1,0-25,0 25,26 0,-26 0,0 0,0 1,0-1,0 25,0-24,25-1,-25 25,0 1,0 0,0-1,0 1,0-1,0 1,0 0,-25 25,25-26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8:26.67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BE3827D-5A1D-4320-8032-F9A3C6F1EF77}" emma:medium="tactile" emma:mode="ink">
          <msink:context xmlns:msink="http://schemas.microsoft.com/ink/2010/main" type="writingRegion" rotatedBoundingBox="7110,4392 7522,1604 8656,1771 8245,4559"/>
        </emma:interpretation>
      </emma:emma>
    </inkml:annotationXML>
    <inkml:traceGroup>
      <inkml:annotationXML>
        <emma:emma xmlns:emma="http://www.w3.org/2003/04/emma" version="1.0">
          <emma:interpretation id="{4E316BE5-0164-4D7B-87D0-EDF8A9FA110E}" emma:medium="tactile" emma:mode="ink">
            <msink:context xmlns:msink="http://schemas.microsoft.com/ink/2010/main" type="paragraph" rotatedBoundingBox="7110,4392 7522,1604 8656,1771 8245,45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798250-D048-4A08-A1FE-4D626F7438D6}" emma:medium="tactile" emma:mode="ink">
              <msink:context xmlns:msink="http://schemas.microsoft.com/ink/2010/main" type="line" rotatedBoundingBox="7110,4392 7522,1604 8656,1771 8245,4559"/>
            </emma:interpretation>
          </emma:emma>
        </inkml:annotationXML>
        <inkml:traceGroup>
          <inkml:annotationXML>
            <emma:emma xmlns:emma="http://www.w3.org/2003/04/emma" version="1.0">
              <emma:interpretation id="{77C10898-8395-4A1F-BDA1-9A3256EB3C64}" emma:medium="tactile" emma:mode="ink">
                <msink:context xmlns:msink="http://schemas.microsoft.com/ink/2010/main" type="inkWord" rotatedBoundingBox="7110,4392 7231,3577 8365,3744 8245,4559">
                  <msink:destinationLink direction="with" ref="{765430AD-2B75-47C3-9CB3-79DA2FA03CCC}"/>
                </msink:context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9</emma:literal>
                </emma:interpretation>
                <emma:interpretation id="interp2" emma:lang="en-US" emma:confidence="0">
                  <emma:literal>C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{</emma:literal>
                </emma:interpretation>
              </emma:one-of>
            </emma:emma>
          </inkml:annotationXML>
          <inkml:trace contextRef="#ctx0" brushRef="#br0">254 31,'-25'0,"-1"-26,1 26,0 0,50 0,0 0,-25 26,26-26,-1 0,1 0,-1 0,26 25,-26-25,1 0,-1 0,0 0,26 0,-25 0,-1 0,0 0,1 0,-1 0,-25 25,-51-25,51 26,-25-26,25 25,-51-25,26 26,-1-1,1 0,-26 1,26-1,-1 1,1-1,0 26,-1-26,1 1,-1-1,1 0,0 1,-1-1,1-25,-1 26,26-1,-25 0,0-25,25 26,-26-26,26 25,51-25,-26 0,26 0,-25 0,-1 0,26 0,-26 0,1 0,-1 0,0 0,1 0,-1 0,1 0,-1 0,-25 26,25-26,1 0,-26 25,25-25,1 0,-1 0,0 0,1 0,-1 0,1 0,-1 0,0 0,1-25,-1 25,1-26,-1 26,-25-25,25 25,-25-26,26 26,-26-25,0 50,0 1,0 25,0-26,0 0,0 1,0-1,0 1,0-1,25 0,-25 1,26-26,-26 25,25 1,0-26,1 0,-1 25,1-25,-1 0,0 0,-25-51,26 51,-26-25,0-26,0 26,0-1,0 1,0-1,0 1,-51 0,26-1,-1 1,-25 25,26 0,0 0,-1 0,1 0,-1 0</inkml:trace>
        </inkml:traceGroup>
        <inkml:traceGroup>
          <inkml:annotationXML>
            <emma:emma xmlns:emma="http://www.w3.org/2003/04/emma" version="1.0">
              <emma:interpretation id="{882EA094-1DC6-4761-A011-AD5837646964}" emma:medium="tactile" emma:mode="ink">
                <msink:context xmlns:msink="http://schemas.microsoft.com/ink/2010/main" type="inkWord" rotatedBoundingBox="7485,3401 7587,2711 8101,2787 7999,3477">
                  <msink:destinationLink direction="with" ref="{765430AD-2B75-47C3-9CB3-79DA2FA03CCC}"/>
                </msink:context>
              </emma:interpretation>
              <emma:one-of disjunction-type="recognition" id="oneOf1">
                <emma:interpretation id="interp5" emma:lang="en-US" emma:confidence="0.5">
                  <emma:literal>*</emma:literal>
                </emma:interpretation>
                <emma:interpretation id="interp6" emma:lang="en-US" emma:confidence="0">
                  <emma:literal>$</emma:literal>
                </emma:interpretation>
                <emma:interpretation id="interp7" emma:lang="en-US" emma:confidence="0">
                  <emma:literal>5</emma:literal>
                </emma:interpretation>
                <emma:interpretation id="interp8" emma:lang="en-US" emma:confidence="0">
                  <emma:literal>G</emma:literal>
                </emma:interpretation>
                <emma:interpretation id="interp9" emma:lang="en-US" emma:confidence="0">
                  <emma:literal>F</emma:literal>
                </emma:interpretation>
              </emma:one-of>
            </emma:emma>
          </inkml:annotationXML>
          <inkml:trace contextRef="#ctx0" brushRef="#br0" timeOffset="1099.305">711-731,'0'-26,"-25"26,25-25,-25-1,-1 1,26 0,-25 25,25 50,0-24,-26 25,26-26,-25 0,0 26,25-25,-26 24,1 1,25-25,-26 24,1-24,25-1,-25 1,25-1,0 0,-26 1,26-1,0 1,-25-1,25-76,51 26,-51-1,0 1,0 0,0-1,25 1,-25-26,25 26,1-1,-26-25,25 26,-25 0,0-26,26 25,-26 1,25 0,-25-26,25 25,-25 1,0 0,26 25,-1 0,1 0,-26 25,25 0,0 1,-25-1,26 1,-26-1,25 0,-25 1,26-1,-26 1,25-1,-25 0,0 1,25-1,-25 1,0-1,26 0,-26 1,0-1,25 1,-25-1,0 0</inkml:trace>
          <inkml:trace contextRef="#ctx0" brushRef="#br0" timeOffset="1414.8235">457-427,'0'0,"0"-25,26 25,-1 0,1 0,-26-25,25 25,0 0,26-26,-25 26,-1 0,0-25,26 25,-25 0,-1-26,0 26,1 0,-52 0</inkml:trace>
        </inkml:traceGroup>
        <inkml:traceGroup>
          <inkml:annotationXML>
            <emma:emma xmlns:emma="http://www.w3.org/2003/04/emma" version="1.0">
              <emma:interpretation id="{B1251DA0-54F7-4C37-A725-7872A12DF894}" emma:medium="tactile" emma:mode="ink">
                <msink:context xmlns:msink="http://schemas.microsoft.com/ink/2010/main" type="inkWord" rotatedBoundingBox="7746,2324 7845,1651 8418,1736 8318,2409"/>
              </emma:interpretation>
              <emma:one-of disjunction-type="recognition" id="oneOf2">
                <emma:interpretation id="interp10" emma:lang="en-US" emma:confidence="0.5">
                  <emma:literal>s</emma:literal>
                </emma:interpretation>
                <emma:interpretation id="interp11" emma:lang="en-US" emma:confidence="0">
                  <emma:literal>o</emma:literal>
                </emma:interpretation>
                <emma:interpretation id="interp12" emma:lang="en-US" emma:confidence="0">
                  <emma:literal>$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%</emma:literal>
                </emma:interpretation>
              </emma:one-of>
            </emma:emma>
          </inkml:annotationXML>
          <inkml:trace contextRef="#ctx0" brushRef="#br0" timeOffset="2483.0146">762-1798,'0'-26,"-25"26,25 51,0-25,0 24,0-24,0-1,0 1,-26-1,26 0,0 1,0-1,0 1,0-1,0 0,0 1,0-1,0 1,0-1,-25-25,25 25,0 1,0-1</inkml:trace>
          <inkml:trace contextRef="#ctx0" brushRef="#br0" timeOffset="3123.8929">711-1773,'-25'0,"25"-25,51 25,-26-26,26 26,0-25,-26 25,1 0,-1 0,26 0,-26 0,1-25,-1 25,26 0,-26 0,1 0,-1 0,0 0,-25 50,0-24,0-1,-25 1,0-1,-26 0,0 1,26-26,-1 25,1-25,-1 0,1 26,0-26,-1 0,77 0,-26 0,1 0,-1 25,1-25,-1 0,0 25,1 1,-1-26,1 0,-26 25,25-25,0 26,-25-1,0 0,-25-25,25 26,-51-26,0 25,26-25,0 0,-1 26,1-26,-1 0,1 25,0-25,-1 0,1 0,-1 0,26-25,0-1,0 1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8:51.49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5A59C1-0830-4C6D-BB48-0D2F5E3CC30A}" emma:medium="tactile" emma:mode="ink">
          <msink:context xmlns:msink="http://schemas.microsoft.com/ink/2010/main" type="inkDrawing" rotatedBoundingBox="9417,3388 10816,2835 10836,2886 9437,3439" semanticType="callout" shapeName="Other">
            <msink:sourceLink direction="with" ref="{765430AD-2B75-47C3-9CB3-79DA2FA03CCC}"/>
            <msink:sourceLink direction="with" ref="{CFFD7AC0-DE3C-4A62-9215-9E72BEA4DB17}"/>
          </msink:context>
        </emma:interpretation>
      </emma:emma>
    </inkml:annotationXML>
    <inkml:trace contextRef="#ctx0" brushRef="#br0">26 562,'0'0,"-26"0,77 0,-26 0,-25-25,51 25,-25-26,-1 26,26-25,-26 25,26-26,-26 1,26 25,-25-25,24 25,1-26,-25 1,24 25,1-26,0 26,-26-25,26 0,-25 25,24-26,-24 26,25-25,-26-1,0 26,1 0,-1-25,1 25,-1-25,0 25,1 0,-1-26,1 26,-1-25,0 25,1 0,-1-26,1 26,-26-25,25 25,0 0,-25-25,26 25,-1 0,-25-26,-25 26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8:55.58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1F8E10D-4C8C-4205-9DA2-2A53D076419D}" emma:medium="tactile" emma:mode="ink">
          <msink:context xmlns:msink="http://schemas.microsoft.com/ink/2010/main" type="inkDrawing" rotatedBoundingBox="11567,1361 14483,350 15399,2989 12482,4001" semanticType="callout" shapeName="Other">
            <msink:sourceLink direction="to" ref="{C3BDFA59-C379-4DED-ACD1-27B81325FA83}"/>
            <msink:sourceLink direction="to" ref="{AB3CF79C-6401-4405-A953-85E13A9F9B20}"/>
          </msink:context>
        </emma:interpretation>
      </emma:emma>
    </inkml:annotationXML>
    <inkml:trace contextRef="#ctx0" brushRef="#br0">128 4,'0'-26,"0"52,0 24,0-24,0-1,0 1,0-1,0 0,0 26,0-25,26 24,-26 1,0-25,0 24,0-24,25 25,-25-26,0 26,0-26,0 26,0 0,0-26,0 26,0-26,0 26,0 0,0-26,0 26,0 0,0 0,0 25,0-25,0 0,0-1,-25 1,25 0,0 0,0 0,-26-26,26 26,0-26,0 26,-25-26,25 1,0 25,0-26,0 0,-25 1,25-1,0 1,0-1,0 0,0 1,-26-1,26 1,0-1,0 0,-25 1,25-1,0 1,0-1,0 0,0 1,0-1,-26 1,26-1,0 0,0 1,26-26,-26-26,51 26,-51-25,25 25,0 0,1-25,-1 25,1-26,-1 26,26 0,-26-25,1 25,24 0,1 0,-25-26,24 26,-24 0,25 0,-26 0,26 0,0 0,-26 0,26 0,0 0,-1 0,1 0,0 0,0 0,0 0,-1 0,1 26,0-26,0 0,0 0,-1 0,1 0,25 0,-25 0,0 0,0 0,0 0,-26 0,26 0,0 0,-26 0,0 0,26 0,-25 0,-1 0,0 0,1 0,-1 0,1 0,-1 0,-25-26,25 26,1 0,-26-25,25 0,-25-1,26 1,-26-1,0 1,25 0,-25-1,0 1,0-1,25 1,-25 0,0-26,0 25,26-24,-26-1,0 25,25-24,-25-1,0 25,0-24,0 24,0-25,0 26,0 0,0-26,0 25,0-24,0 24,0-25,0 1,0 24,0-25,0 1,0-1,0 25,0-24,0-1,0 25,0-24,0-1,0 25,0-24,0 24,26-25,-26 26,0 0,0-1,25 1,-25-1,0 1,0 0,25-1,-25 1,0-1,0 1,0 0,0-1,26 1,-26-1,0 1,0 0,0-1,0 1,0-1,0 1,0 0,0-1,0 52,0 24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34:15.135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Group>
    <inkml:annotationXML>
      <emma:emma xmlns:emma="http://www.w3.org/2003/04/emma" version="1.0">
        <emma:interpretation id="{EFD45CED-DCBD-4647-ACCC-72C1493D58AB}" emma:medium="tactile" emma:mode="ink">
          <msink:context xmlns:msink="http://schemas.microsoft.com/ink/2010/main" type="writingRegion" rotatedBoundingBox="5689,3555 6197,3555 6197,4165 5689,4165"/>
        </emma:interpretation>
      </emma:emma>
    </inkml:annotationXML>
    <inkml:traceGroup>
      <inkml:annotationXML>
        <emma:emma xmlns:emma="http://www.w3.org/2003/04/emma" version="1.0">
          <emma:interpretation id="{31025A3D-B5EF-47D8-810E-B985FE8DF1AB}" emma:medium="tactile" emma:mode="ink">
            <msink:context xmlns:msink="http://schemas.microsoft.com/ink/2010/main" type="paragraph" rotatedBoundingBox="5689,3555 6197,3555 6197,4165 5689,41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BB6C715-A0E6-416B-93EE-C4F5E1910371}" emma:medium="tactile" emma:mode="ink">
              <msink:context xmlns:msink="http://schemas.microsoft.com/ink/2010/main" type="line" rotatedBoundingBox="5689,3555 6197,3555 6197,4165 5689,4165"/>
            </emma:interpretation>
          </emma:emma>
        </inkml:annotationXML>
        <inkml:traceGroup>
          <inkml:annotationXML>
            <emma:emma xmlns:emma="http://www.w3.org/2003/04/emma" version="1.0">
              <emma:interpretation id="{679C3E6D-310E-4039-8E1D-382624D43163}" emma:medium="tactile" emma:mode="ink">
                <msink:context xmlns:msink="http://schemas.microsoft.com/ink/2010/main" type="inkWord" rotatedBoundingBox="5689,3555 6197,3555 6197,4165 5689,4165">
                  <msink:destinationLink direction="to" ref="{97854F84-9FFE-49CF-B796-DF53D766DD36}"/>
                </msink:context>
              </emma:interpretation>
              <emma:one-of disjunction-type="recognition" id="oneOf0">
                <emma:interpretation id="interp0" emma:lang="en-US" emma:confidence="0.5">
                  <emma:literal>&gt;</emma:literal>
                </emma:interpretation>
                <emma:interpretation id="interp1" emma:lang="en-US" emma:confidence="0">
                  <emma:literal>7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)</emma:literal>
                </emma:interpretation>
                <emma:interpretation id="interp4" emma:lang="en-US" emma:confidence="0">
                  <emma:literal>,</emma:literal>
                </emma:interpretation>
              </emma:one-of>
            </emma:emma>
          </inkml:annotationXML>
          <inkml:trace contextRef="#ctx0" brushRef="#br0">381 2465,'-25'0,"25"-25,-26 25,26-26,0 52,26-26,-26 25,25-25,-25 26,26-26,-26 25,25-25,0 0,-25 25,26-25,-1 26,1-26,-1 0,0 0,1 0,-1 0,1 0,-1 0,0 0,1 0,-1 0,1 0,-1 0,0 25,-50-25,0 0,-1 0,1 51,-1 0,26-26,-25 1,25-1,-25-25,25 25,0 1,-26-1,1 1,-1-1,26 0,-25 1,0-1,-1-25,26 26,-25-26,25 25,0-76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9:12.02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1B80E7E-1535-47BD-BF15-EC5F58CFC0E3}" emma:medium="tactile" emma:mode="ink">
          <msink:context xmlns:msink="http://schemas.microsoft.com/ink/2010/main" type="writingRegion" rotatedBoundingBox="9717,1622 11698,1271 11862,2191 9880,2543"/>
        </emma:interpretation>
      </emma:emma>
    </inkml:annotationXML>
    <inkml:traceGroup>
      <inkml:annotationXML>
        <emma:emma xmlns:emma="http://www.w3.org/2003/04/emma" version="1.0">
          <emma:interpretation id="{41A79075-9A44-4871-AB51-B38EC10C8BB2}" emma:medium="tactile" emma:mode="ink">
            <msink:context xmlns:msink="http://schemas.microsoft.com/ink/2010/main" type="paragraph" rotatedBoundingBox="9717,1622 11698,1271 11862,2191 9880,25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FA1E85-6FFE-4B81-A0FE-C4BBDF515C35}" emma:medium="tactile" emma:mode="ink">
              <msink:context xmlns:msink="http://schemas.microsoft.com/ink/2010/main" type="line" rotatedBoundingBox="9717,1622 11698,1271 11862,2191 9880,2543"/>
            </emma:interpretation>
          </emma:emma>
        </inkml:annotationXML>
        <inkml:traceGroup>
          <inkml:annotationXML>
            <emma:emma xmlns:emma="http://www.w3.org/2003/04/emma" version="1.0">
              <emma:interpretation id="{5F313B3D-81E6-4093-AA43-EAB96D5F964C}" emma:medium="tactile" emma:mode="ink">
                <msink:context xmlns:msink="http://schemas.microsoft.com/ink/2010/main" type="inkWord" rotatedBoundingBox="9717,1622 11698,1271 11862,2191 9880,2543"/>
              </emma:interpretation>
              <emma:one-of disjunction-type="recognition" id="oneOf0">
                <emma:interpretation id="interp0" emma:lang="en-US" emma:confidence="0.5">
                  <emma:literal>Push</emma:literal>
                </emma:interpretation>
                <emma:interpretation id="interp1" emma:lang="en-US" emma:confidence="0.5">
                  <emma:literal>P with</emma:literal>
                </emma:interpretation>
                <emma:interpretation id="interp2" emma:lang="en-US" emma:confidence="0">
                  <emma:literal>p with</emma:literal>
                </emma:interpretation>
                <emma:interpretation id="interp3" emma:lang="en-US" emma:confidence="0">
                  <emma:literal>push</emma:literal>
                </emma:interpretation>
                <emma:interpretation id="interp4" emma:lang="en-US" emma:confidence="0">
                  <emma:literal>P nth</emma:literal>
                </emma:interpretation>
              </emma:one-of>
            </emma:emma>
          </inkml:annotationXML>
          <inkml:trace contextRef="#ctx0" brushRef="#br0">-2997-605,'0'-26,"0"77,0 0,0-26,0 26,0-26,0 26,0 0,0 0,0 0,0-1,0 1,0 0,0 0,0 0,0-26,0 26,0-26,0 1,0-1,0 0,-26-25</inkml:trace>
          <inkml:trace contextRef="#ctx0" brushRef="#br0" timeOffset="275.8282">-3124-529,'25'-26,"1"26,-1-25,0 25,1 0,-1-25,26 25,-26 0,26 0,-25 0,-1 0,0 0,1 0,-1 0,1 0,-26 25,25-25,-25 25,0 26,0-25,0-1,-51 0,51 1,-51-1,26-25,0 26,-1-26,-25 25,26-25,0 25,-1-25,1 0,-1 0</inkml:trace>
          <inkml:trace contextRef="#ctx0" brushRef="#br0" timeOffset="836.0524">-2642-351,'0'-26,"0"1,26 25,-26-26,25 26,1-25,-1 0,0 25,1 0,-26-26,25 26,1 0,-1 0,-25 51,25-51,-25 25,0 26,0-25,0 24,26-24,-26-1,0 1,0 24,0-24,0-1,0 1,0-1,25-25,-25 25,26-75,-26 24,25 1,-25-1,25 1,-25-26,26 26,-26-1,0-24,25 24,-25 1,26-1,-26 1,0 0,25-1,0 26,-25 26,0-1,0 26,0-26,0 1,0-1,0 0,0 1,0-1,0 1,26-26,-26 25,25-25</inkml:trace>
          <inkml:trace contextRef="#ctx0" brushRef="#br0" timeOffset="1513.9825">-1880-631,'0'0,"0"-25,0-1,0 77,0-25,0-1,0 0,0 1,0-1,0 1,0-1,26-25,-26 25,0 1,25-1,-25 1,0-1,26 0,-26 1,25-1,-25 1,0-1,-51 0,26-25,-1 0,26-50,0 24,0 1,0-1,0 1,0 0,0-1,0 1,0-1,0 1,26 0,-26-1,25-25,-25 26,26 0,-26-1,25-25,-25 26,25 0,-25-26,26 25,-1 1,-25 0,26-1,-26 1,0-1,25 26,-25-25,25 25,-25-25,26 25,-26 50,0-24,0-1,0 1,0-1,0 0,0 1,0-1,25 1,-25 24,0-24,0-1,0 26,26-26,-26 1,0-1,0 1,0-1,25 0,-25 1,0-1,0 1,25-26,-25-26,26 26,-26-25,25 25,-25-51,26 51,-1-25,0-1,1 26,-1 0,1 0,-1 26,0-26,1 25,-1-25,1 25,-1-25,0 0,1 0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8:52.91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50FF8D-FA18-48B8-ADA2-1E9360BCEB42}" emma:medium="tactile" emma:mode="ink">
          <msink:context xmlns:msink="http://schemas.microsoft.com/ink/2010/main" type="inkDrawing" rotatedBoundingBox="9749,4530 11048,5181 10991,5294 9692,4642" semanticType="callout" shapeName="Other">
            <msink:sourceLink direction="with" ref="{AB3CF79C-6401-4405-A953-85E13A9F9B20}"/>
            <msink:sourceLink direction="with" ref="{9034D57A-7072-4F38-BA6C-AA442F6AF9EE}"/>
          </msink:context>
        </emma:interpretation>
      </emma:emma>
    </inkml:annotationXML>
    <inkml:trace contextRef="#ctx0" brushRef="#br0">0 26,'0'-26,"25"26,26 0,-26 0,1 0,-1 0,0 0,1 26,-1-26,1 0,-1 25,0-25,26 25,-25-25,-1 26,0-1,26 1,-25-1,-1-25,26 25,-26 1,1-1,-1-25,26 26,-26-1,1 0,-1-25,26 26,-26-1,1-25,24 26,-24-26,-1 25,1 0,24-25,-24 26,-1-26,1 25,-1-25,0 26,1-1,-1-25,1 25,-1-25,-25 26,25-26</inkml:trace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9:06.13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F8EFAF9-59AF-4096-970B-F0017759BCEE}" emma:medium="tactile" emma:mode="ink">
          <msink:context xmlns:msink="http://schemas.microsoft.com/ink/2010/main" type="inkDrawing" rotatedBoundingBox="11844,5899 15692,4734 16608,7756 12759,8922" semanticType="callout" shapeName="Other">
            <msink:sourceLink direction="with" ref="{302472B2-C620-4103-811C-77157262B770}"/>
            <msink:sourceLink direction="with" ref="{DE8C7E0D-33FC-42D4-AB6F-46C1C5195D33}"/>
          </msink:context>
        </emma:interpretation>
      </emma:emma>
    </inkml:annotationXML>
    <inkml:trace contextRef="#ctx0" brushRef="#br0">305 54,'0'-26,"0"52,0 25,0-26,0 0,0 1,0 25,0-1,0 1,0 0,0 0,0 0,0 25,0-25,0-1,0 27,-26-27,26 1,0 0,0 0,0 0,-25-1,25 1,-26 0,26 0,0 0,0-1,-25 1,25 0,0 0,-25 0,25-1,0 1,-26 0,26 0,0 0,-25-1,25 1,0 0,-26 25,26-25,0 0,-25 25,25-25,0 0,0-26,-25 26,25-26,0 26,0-26,0 1,0-1,0 1,-26-1,26 0,0 1,0-1,0 1,0-1,-25 0,25 1,0-1,25-25,-25-25,26 25,24-26,-24 26,-1-25,26 25,-26 0,26-25,-25 25,24 0,-24 0,25-26,-1 26,-24 0,25 0,-1 0,1 0,0 0,0 0,0 0,25 0,-25 0,-1 0,1 0,0 26,25-26,-25 0,0 0,0 0,25 25,-25-25,-1 0,1 0,0 0,0 0,0 0,25 0,-25 0,-1 0,1 0,0 0,0 0,0 0,-1 0,1 0,-25-25,24 25,1 0,0 0,0 0,0-26,-1 26,1-25,0 25,0 0,-26 0,26-26,0 26,-26-25,1 25,-1 0,0 0,1-25,-1 25,-25-26,26 26,-26-25,25 25,-25-26,25 26,-25-25,26 0,-26-1,0 1,25-1,-25 1,0 0,26-1,-26-25,25 26,-25-26,0 26,25-26,-25 0,0 0,26 1,-26 24,0-25,0 1,25-1,-25 0,0 0,0 0,26 1,-26-1,0 0,25 26,-25-52,25 27,-25-1,26 0,-26 0,25 0,-25-25,0 25,26 1,-26-1,0-25,25 25,-25 25,0-24,0-1,0 25,0-24,0 24,0 1,0-1,0 1,0 0,0-1,0 1,0-1,0 1,0 0,0-1,0 1,0-1,0 1,0 0,0-1,0 1,0-1,-25 26,25-25,-26 25,26 25,-25-25,-1 51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9:07.58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88E11F-692C-41F4-ACB2-65C908437E13}" emma:medium="tactile" emma:mode="ink">
          <msink:context xmlns:msink="http://schemas.microsoft.com/ink/2010/main" type="writingRegion" rotatedBoundingBox="14288,8108 14110,6182 14628,6134 14806,8060">
            <msink:destinationLink direction="with" ref="{E57C742F-4321-4B8A-A5B5-D44D44E0C90A}"/>
          </msink:context>
        </emma:interpretation>
      </emma:emma>
    </inkml:annotationXML>
    <inkml:traceGroup>
      <inkml:annotationXML>
        <emma:emma xmlns:emma="http://www.w3.org/2003/04/emma" version="1.0">
          <emma:interpretation id="{72694FBB-5A31-438A-A919-F7201DEC5AA0}" emma:medium="tactile" emma:mode="ink">
            <msink:context xmlns:msink="http://schemas.microsoft.com/ink/2010/main" type="paragraph" rotatedBoundingBox="14288,8108 14110,6182 14628,6134 14806,80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39EF790-D950-4C78-B4D2-50FF2205EFAB}" emma:medium="tactile" emma:mode="ink">
              <msink:context xmlns:msink="http://schemas.microsoft.com/ink/2010/main" type="line" rotatedBoundingBox="14288,8108 14110,6182 14628,6134 14806,8060"/>
            </emma:interpretation>
          </emma:emma>
        </inkml:annotationXML>
        <inkml:traceGroup>
          <inkml:annotationXML>
            <emma:emma xmlns:emma="http://www.w3.org/2003/04/emma" version="1.0">
              <emma:interpretation id="{D28736F8-2E54-4882-BA42-0EC884A64462}" emma:medium="tactile" emma:mode="ink">
                <msink:context xmlns:msink="http://schemas.microsoft.com/ink/2010/main" type="inkWord" rotatedBoundingBox="14455,8093 14419,7703 14670,7680 14706,8069"/>
              </emma:interpretation>
              <emma:one-of disjunction-type="recognition" id="oneOf0">
                <emma:interpretation id="interp0" emma:lang="en-US" emma:confidence="0.5">
                  <emma:literal>o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a</emma:literal>
                </emma:interpretation>
                <emma:interpretation id="interp4" emma:lang="en-US" emma:confidence="0">
                  <emma:literal>°</emma:literal>
                </emma:interpretation>
              </emma:one-of>
            </emma:emma>
          </inkml:annotationXML>
          <inkml:trace contextRef="#ctx0" brushRef="#br0">127 25,'0'0,"-51"0,51-25,0 75,0-24,-25-1,25 1,0-1,0 0,-26 1,26-1,0 1,0-1,0 0,0 1,0-1,51-25,-51 26,26-26,-1 0,0 0,1 0,-1 0,-25-51,26 51,-26-26,25 26,-25-25,0 0,0-1,0 1,0-1,0 1,0 0,0-1,-25 26,25-25,-26 25,1 0,-1 0,26-26,-25 26,0 0,-1 0,1 0,-1 0,1-25</inkml:trace>
        </inkml:traceGroup>
        <inkml:traceGroup>
          <inkml:annotationXML>
            <emma:emma xmlns:emma="http://www.w3.org/2003/04/emma" version="1.0">
              <emma:interpretation id="{FE2C793E-3A9A-47B7-AA67-6476D5B5C628}" emma:medium="tactile" emma:mode="ink">
                <msink:context xmlns:msink="http://schemas.microsoft.com/ink/2010/main" type="inkWord" rotatedBoundingBox="14173,6856 14110,6182 14628,6134 14690,6809"/>
              </emma:interpretation>
              <emma:one-of disjunction-type="recognition" id="oneOf1">
                <emma:interpretation id="interp5" emma:lang="en-US" emma:confidence="0.5">
                  <emma:literal>is</emma:literal>
                </emma:interpretation>
                <emma:interpretation id="interp6" emma:lang="en-US" emma:confidence="0">
                  <emma:literal>.</emma:literal>
                </emma:interpretation>
                <emma:interpretation id="interp7" emma:lang="en-US" emma:confidence="0">
                  <emma:literal>,</emma:literal>
                </emma:interpretation>
                <emma:interpretation id="interp8" emma:lang="en-US" emma:confidence="0">
                  <emma:literal>19</emma:literal>
                </emma:interpretation>
                <emma:interpretation id="interp9" emma:lang="en-US" emma:confidence="0">
                  <emma:literal>&gt;</emma:literal>
                </emma:interpretation>
              </emma:one-of>
            </emma:emma>
          </inkml:annotationXML>
          <inkml:trace contextRef="#ctx0" brushRef="#br0" timeOffset="1378.5802">-76-1194,'25'0,"-25"-26,0 1,0 0,0-1,0 1,-25 25,25 25,-26-25,26 51,0-26,-25 1,25-1,-25 26,25-26,-26 1,26-1,-25 1,25-1,-26 0,26 1,0-1,0 1,-25-1,25 0,51-75,-51 24,25 26,-25-51,26 26,-26 0,25-1,-25 1,25-26,-25 26,26-1,-26-25,0 26,25-26,1 26,-26-1,25-24,-25 24,0 1,25-1,1 1,-26 0,25-1,1 77,-26 0,25-26,-25 1,0-1,0 0,25 26,-25-25,0-1,26 0,-26 1,0-1,25 1,-25-1,0 0,26 1,-26-1,0 1,25-1,-25 0</inkml:trace>
          <inkml:trace contextRef="#ctx0" brushRef="#br0" timeOffset="1558.1929">-25-1067,'-26'-26,"26"1,51 25,-26-25,26-1,-25 26,-1-25,0 25,1-26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9:09.99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FB046A7-4A6B-4BB9-9DCC-16FF87FC7F46}" emma:medium="tactile" emma:mode="ink">
          <msink:context xmlns:msink="http://schemas.microsoft.com/ink/2010/main" type="writingRegion" rotatedBoundingBox="10186,6003 11570,6126 11498,6929 10114,6806"/>
        </emma:interpretation>
      </emma:emma>
    </inkml:annotationXML>
    <inkml:traceGroup>
      <inkml:annotationXML>
        <emma:emma xmlns:emma="http://www.w3.org/2003/04/emma" version="1.0">
          <emma:interpretation id="{CC7CF0E7-8C1E-4E53-AD34-7290FEA85AC6}" emma:medium="tactile" emma:mode="ink">
            <msink:context xmlns:msink="http://schemas.microsoft.com/ink/2010/main" type="paragraph" rotatedBoundingBox="10186,6003 11570,6126 11498,6929 10114,68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690CEE-FBE0-4D7E-902A-E67342C26E9D}" emma:medium="tactile" emma:mode="ink">
              <msink:context xmlns:msink="http://schemas.microsoft.com/ink/2010/main" type="line" rotatedBoundingBox="10186,6003 11570,6126 11498,6929 10114,6806"/>
            </emma:interpretation>
          </emma:emma>
        </inkml:annotationXML>
        <inkml:traceGroup>
          <inkml:annotationXML>
            <emma:emma xmlns:emma="http://www.w3.org/2003/04/emma" version="1.0">
              <emma:interpretation id="{4809802C-C08E-4A06-882D-BA1C9D094D8A}" emma:medium="tactile" emma:mode="ink">
                <msink:context xmlns:msink="http://schemas.microsoft.com/ink/2010/main" type="inkWord" rotatedBoundingBox="10186,6003 11570,6126 11498,6929 10114,6806"/>
              </emma:interpretation>
              <emma:one-of disjunction-type="recognition" id="oneOf0">
                <emma:interpretation id="interp0" emma:lang="en-US" emma:confidence="0.5">
                  <emma:literal>pop</emma:literal>
                </emma:interpretation>
                <emma:interpretation id="interp1" emma:lang="en-US" emma:confidence="0.5">
                  <emma:literal>po p</emma:literal>
                </emma:interpretation>
                <emma:interpretation id="interp2" emma:lang="en-US" emma:confidence="0">
                  <emma:literal>Po p</emma:literal>
                </emma:interpretation>
                <emma:interpretation id="interp3" emma:lang="en-US" emma:confidence="0">
                  <emma:literal>pot p</emma:literal>
                </emma:interpretation>
                <emma:interpretation id="interp4" emma:lang="en-US" emma:confidence="0">
                  <emma:literal>PO p</emma:literal>
                </emma:interpretation>
              </emma:one-of>
            </emma:emma>
          </inkml:annotationXML>
          <inkml:trace contextRef="#ctx0" brushRef="#br0">25 0,'0'0,"26"26,-26 24,0-24,0-1,0 26,0 0,0 0,0-1,0 1,0-25,0 24,25 1,-25-25,0 24,0-24,0-1,0 1,0-1,0 0,0 1,-51-1,26-25</inkml:trace>
          <inkml:trace contextRef="#ctx0" brushRef="#br0" timeOffset="244.8453">51 102,'0'0,"0"-26,25 1,-25 0,25 25,-25-26,26 26,-1 0,1 0,-1 0,0 26,1 24,-1-50,1 26,-26-1,25 1,-25-1,0 0,0 1,0-1,0 1,0-1,-25 0,-26 1,51-1,-51-25,0 26,26-26,-1 0</inkml:trace>
          <inkml:trace contextRef="#ctx0" brushRef="#br0" timeOffset="583.7108">635 153,'0'0,"-26"0,-24 0,24 25,1 26,25-26,0 26,0-26,0 1,0-1,0 1,0-1,0 0,25 1,1-1,-26 1,50-26,-24 0,-1 0,1 0,-1 0,-25-26,25-25,-25 1,0 24,0 1,0-1,0 1,0 0,0-1,-25 1,25-1,-51 26,51-25,-25 25</inkml:trace>
          <inkml:trace contextRef="#ctx0" brushRef="#br0" timeOffset="1067.9491">1016 330,'0'0,"0"-25,0 0,0-1,51 1,-51-1,25 1,51 0,-50 25,-1 0,26-26,-26 26,1 0,-1 0,0 0,-25 51,26-26,-26 26,-51 0,51-26,-76-25,50 26,-24-1,24 1,-25-26,26 25,-26-25,26 0,-1 0</inkml:trace>
          <inkml:trace contextRef="#ctx0" brushRef="#br0" timeOffset="843.5882">1041 76,'0'26,"0"25,0-26,0 26,0-26,26 26,-26 0,0 0,25-26,-25 26,0 0,0-1,0-24,0 25,0-26,25 26,-25-26,0 1,0-1,0 0,0 1,0-1,-25-25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9:44.56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E27E383-7493-454B-94FD-856DABD24D04}" emma:medium="tactile" emma:mode="ink">
          <msink:context xmlns:msink="http://schemas.microsoft.com/ink/2010/main" type="writingRegion" rotatedBoundingBox="18757,3705 20571,-140 21637,361 19822,4208"/>
        </emma:interpretation>
      </emma:emma>
    </inkml:annotationXML>
    <inkml:traceGroup>
      <inkml:annotationXML>
        <emma:emma xmlns:emma="http://www.w3.org/2003/04/emma" version="1.0">
          <emma:interpretation id="{49B00A57-E6AD-4915-9B1E-9A890264DD75}" emma:medium="tactile" emma:mode="ink">
            <msink:context xmlns:msink="http://schemas.microsoft.com/ink/2010/main" type="paragraph" rotatedBoundingBox="18757,3705 20571,-140 21637,361 19822,42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DD251C-4BD2-4BE4-8180-811C3EA4772B}" emma:medium="tactile" emma:mode="ink">
              <msink:context xmlns:msink="http://schemas.microsoft.com/ink/2010/main" type="line" rotatedBoundingBox="18757,3705 20571,-140 21637,361 19822,4208"/>
            </emma:interpretation>
          </emma:emma>
        </inkml:annotationXML>
        <inkml:traceGroup>
          <inkml:annotationXML>
            <emma:emma xmlns:emma="http://www.w3.org/2003/04/emma" version="1.0">
              <emma:interpretation id="{4D90167B-98DE-4A23-ACD7-3596272BD862}" emma:medium="tactile" emma:mode="ink">
                <msink:context xmlns:msink="http://schemas.microsoft.com/ink/2010/main" type="inkWord" rotatedBoundingBox="18757,3705 19790,1514 20856,2017 19822,4208"/>
              </emma:interpretation>
              <emma:one-of disjunction-type="recognition" id="oneOf0">
                <emma:interpretation id="interp0" emma:lang="en-US" emma:confidence="0.5">
                  <emma:literal>855</emma:literal>
                </emma:interpretation>
                <emma:interpretation id="interp1" emma:lang="en-US" emma:confidence="0">
                  <emma:literal>853</emma:literal>
                </emma:interpretation>
                <emma:interpretation id="interp2" emma:lang="en-US" emma:confidence="0">
                  <emma:literal>8553</emma:literal>
                </emma:interpretation>
                <emma:interpretation id="interp3" emma:lang="en-US" emma:confidence="0">
                  <emma:literal>8853</emma:literal>
                </emma:interpretation>
                <emma:interpretation id="interp4" emma:lang="en-US" emma:confidence="0">
                  <emma:literal>88553</emma:literal>
                </emma:interpretation>
              </emma:one-of>
            </emma:emma>
          </inkml:annotationXML>
          <inkml:trace contextRef="#ctx0" brushRef="#br0">51 0,'51'0,"-26"0,26 0,-25 0,-1 0,0 0,1 0,25 0,-26 0,0 0,1 0,-1 0,1 0,-1 0,0 0,-25 26,0-1,0 1,-25-1,25 0,-25-25,25 26,-51-1,25 1,1-26,-26 25,26 0,-1 1,1-1,0-25,-1 26,1-1,-1 0,1 1,0-26,25 25,-26-25,1 0,25 26,-26-26,52 25,-1-25,26 0,-26 0,1 0,-1 0,1 0,24 25,-24-25,-1 0,26 0,-26 0,1 0,25 0,-26 0,0 0,1 0,-1 0,1 0,-1 0,0 0,-25-25,26 25,-1-25,1-1,-26 1,25 25,-25-26,0 52,0-1,0 26,0-26,0 1,0-1,0 1,0-1,0 0,0 1,25-1,-25 1,26-1,-1 0,1-25,-1 0,0 0,1 0,-1 0,1 0,-1-25,0-26,1 26,-26-1,0 1,0 0,0-1,0 1,0-1,-26 1,26 0,-50-1,-1 1,25 25,26-26,-25 26,0 0,-1-25,1 25</inkml:trace>
          <inkml:trace contextRef="#ctx0" brushRef="#br0" timeOffset="645.076">839-711,'0'0,"0"-25,0 50,-26 26,26-26,0 26,-25-25,25 24,-26-24,1 25,25-26,-25 26,25-26,-26 1,26-1,-25 0,25 1,-26-1,26 1,0-1,0-50,26-26,-26 25,0 1,25 0,-25-1,26-25,-26 26,25 0,0-26,-25 25,26-24,-26 24,25 1,-25-1,26 1,-1 0,0-1,1 26,-1 51,1-26,-1 26,-25-25,25-1,-25 0,26 1,-26-1,0 1,25-1,-25 0,0 26,0-25,26-1,-26 0,0 1,0-1,0 1,-51-26</inkml:trace>
          <inkml:trace contextRef="#ctx0" brushRef="#br0" timeOffset="837.0729">686-330,'0'0,"0"-25,-25 25,25-26,51 1,-1 25,-24-25,-1 25,1 0,-1-26,0 26,1 0,-1-25,1 25,-1 0</inkml:trace>
          <inkml:trace contextRef="#ctx0" brushRef="#br0" timeOffset="1747.3282">1067-1473,'0'0,"0"-25,26-1,24 26,-24-25,-1 25,26 0,-26 0,1 0,-1 0,1 0,-1 0,0 0,-25 25,26-25,-26 51,0-25,0-1,-26 0,26 1,-50-1,24 1,-25-1,26-25,25 25,-25-25,75 26,-24-26,-1 25,26 1,-51-1,25-25,1 25,-26 1,25-1,-25 1,0-1,0 0,0 1,-51-26,51 25,-25-25,-26 26,26-26,-1 0,1 0,0 0,-1 0,1 0,-1 0,1 0,0-26,25 1,0-1,0 1</inkml:trace>
          <inkml:trace contextRef="#ctx0" brushRef="#br0" timeOffset="1275.9214">1067-1498,'0'-26,"0"77,0-25,0 24,0-24,0-1,0 1,0-1,0 0,0 1,0-1,0 1,0-1,0 0,-51 1,51-1,-25 1,25-1,-25-25</inkml:trace>
        </inkml:traceGroup>
        <inkml:traceGroup>
          <inkml:annotationXML>
            <emma:emma xmlns:emma="http://www.w3.org/2003/04/emma" version="1.0">
              <emma:interpretation id="{5C676ECC-99FD-44E6-A29F-9E725F0F98A3}" emma:medium="tactile" emma:mode="ink">
                <msink:context xmlns:msink="http://schemas.microsoft.com/ink/2010/main" type="inkWord" rotatedBoundingBox="20170,1390 20427,845 20873,1056 20616,1601">
                  <msink:destinationLink direction="to" ref="{CDDB18E5-5E43-489E-9DBD-9AF57D16E818}"/>
                </msink:context>
              </emma:interpretation>
              <emma:one-of disjunction-type="recognition" id="oneOf1">
                <emma:interpretation id="interp5" emma:lang="en-US" emma:confidence="0.5">
                  <emma:literal>o</emma:literal>
                </emma:interpretation>
                <emma:interpretation id="interp6" emma:lang="en-US" emma:confidence="0">
                  <emma:literal>$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s</emma:literal>
                </emma:interpretation>
                <emma:interpretation id="interp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2241.3655">1448-2260,'0'0,"0"25,0 26,0-26,0 1,0-1,0 1,0-1,0 0,0 1,0-1,0 1,0-1,0 0,-25 1,25-1,-26-25</inkml:trace>
          <inkml:trace contextRef="#ctx0" brushRef="#br0" timeOffset="2676.0443">1474-2311,'0'-25,"25"25,0 0,-25-26,51 26,-25 0,-1 0,0 0,1 0,-1 0,1 0,-26 26,25-26,-25 50,0-24,0-1,0 1,-25-1,25 0,-51-25,51 26,-26-26,1 25,50 1,1-26,-26 25,51-25,-26 25,-25 1,25-26,-25 25,26-25,-26 26,0-1,0 0,0 1,-51-26,51 25,-25-25,-52 26,52-26,0 0,-1 0,-25 0,26 0,0 0,-1 0,1-26,25 1</inkml:trace>
        </inkml:traceGroup>
        <inkml:traceGroup>
          <inkml:annotationXML>
            <emma:emma xmlns:emma="http://www.w3.org/2003/04/emma" version="1.0">
              <emma:interpretation id="{E3957A92-E614-4E37-9434-289D3C0F5A6E}" emma:medium="tactile" emma:mode="ink">
                <msink:context xmlns:msink="http://schemas.microsoft.com/ink/2010/main" type="inkWord" rotatedBoundingBox="20716,683 21008,65 21421,260 21130,878"/>
              </emma:interpretation>
              <emma:one-of disjunction-type="recognition" id="oneOf2">
                <emma:interpretation id="interp10" emma:lang="en-US" emma:confidence="0.5">
                  <emma:literal>5</emma:literal>
                </emma:interpretation>
                <emma:interpretation id="interp11" emma:lang="en-US" emma:confidence="0">
                  <emma:literal>Q</emma:literal>
                </emma:interpretation>
                <emma:interpretation id="interp12" emma:lang="en-US" emma:confidence="0">
                  <emma:literal>F</emma:literal>
                </emma:interpretation>
                <emma:interpretation id="interp13" emma:lang="en-US" emma:confidence="0">
                  <emma:literal>.</emma:literal>
                </emma:interpretation>
                <emma:interpretation id="interp14" emma:lang="en-US" emma:confidence="0">
                  <emma:literal>,</emma:literal>
                </emma:interpretation>
              </emma:one-of>
            </emma:emma>
          </inkml:annotationXML>
          <inkml:trace contextRef="#ctx0" brushRef="#br0" timeOffset="3468.2825">2134-3124,'0'-25,"-25"76,25-26,-51 26,51-26,-26 26,26-26,-25 26,25 0,-51-26,51 26,0-25,0-1,-25 0,25 1,0-1,0 1,0-1,0-50,0-1,25 26,-25-51,0 26,26-26,-26 26,25-1,-25-24,0-1,0 25,25 1,-25-26,26 26,-26-1,0 1,0 0,25-1,-25 1,0-1,26 26,-26-25,0 0,25 25,0 25,-25 0,26-25,-26 51,0-25,25-26,1 50,-26-24,0-1,25 1,-25-1,25 26,-25-26,0 26,0-26,26 1,-26-1,0 1,0-1,0 0,0 1,0-1,0 1</inkml:trace>
          <inkml:trace contextRef="#ctx0" brushRef="#br0" timeOffset="3707.3173">2058-2819,'25'0,"1"0,24 0,-24 0,-1 0,1 0,-1 0,0 0,1 0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9:43.47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DDB18E5-5E43-489E-9DBD-9AF57D16E818}" emma:medium="tactile" emma:mode="ink">
          <msink:context xmlns:msink="http://schemas.microsoft.com/ink/2010/main" type="inkDrawing" rotatedBoundingBox="17532,1344 21466,554 22174,4082 18241,4872" semanticType="callout" shapeName="Other">
            <msink:sourceLink direction="to" ref="{5C676ECC-99FD-44E6-A29F-9E725F0F98A3}"/>
            <msink:sourceLink direction="to" ref="{302472B2-C620-4103-811C-77157262B770}"/>
          </msink:context>
        </emma:interpretation>
      </emma:emma>
    </inkml:annotationXML>
    <inkml:trace contextRef="#ctx0" brushRef="#br0">408 51,'0'-25,"0"-1,0 77,0-25,0-1,0 0,-26 1,26 25,0-26,-25 0,25 26,-25 0,25-26,0 26,-26 0,26 0,0 0,-25-1,25 1,0 0,-26 0,26 0,0 25,0-25,-25-1,25 27,0-27,0 27,0-27,-25 27,25-1,0-25,0 25,-26-25,26 25,0-25,-25-1,25 27,0-27,-26 1,26 0,0 0,0 0,-25-1,25 1,0-25,0 24,0 1,-25-25,25 24,0-24,0 25,0-26,0 0,0 1,0 25,-26-26,26 0,0 1,0-1,0 1,0-1,-25 0,25 1,0 25,0-26,0 0,0 1,0-1,0 1,0-1,0 0,0 1,0-1,-26 1,26-1,0 0,0 1,26-26,-26-26,25 26,1 0,-1-25,0 0,1 25,-1 0,26 0,-26 0,1-26,-1 26,26 0,-26 0,26 0,-25 0,24 0,1 0,0 0,0 0,25 0,-25 0,25 0,0 0,0 0,1 0,24 26,-25-26,1 0,24 25,-25-25,1 0,-1 25,0-25,0 0,0 0,1 26,-1-26,0 0,-25 0,25 0,-25 0,25 0,-25 0,0 0,-1 0,1 0,0 0,-26 0,1 0,25 0,-26-26,0 26,1 0,-26-25,25 25,1-51,-1 26,-25-1,25 1,-25 0,0-1,26 1,-26-1,25 1,-25-26,26 26,-26-1,25-24,-25 24,25-25,1 26,-26-26,25 0,1 1,-26 24,25-25,-25 1,25-27,1 27,-26-1,25 0,1 0,-26 0,25-25,-25 25,25-25,-25 25,26-25,-1 0,-25 0,26 25,-26-25,25 0,0-1,-25 1,26 0,-26 25,25 0,-25-25,0 25,26 1,-26-1,25 0,-25 26,0-26,0 0,0 26,0-26,0 25,0 1,0 0,0-1,0 1,-25 25,25-26,-26 26,1 26,-1-26,1 51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0:02.08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F749C54-A904-4444-80F3-B7531EC14D39}" emma:medium="tactile" emma:mode="ink">
          <msink:context xmlns:msink="http://schemas.microsoft.com/ink/2010/main" type="inkDrawing" rotatedBoundingBox="20283,5923 22940,5804 23030,7840 20373,7958" semanticType="callout" shapeName="Other">
            <msink:sourceLink direction="to" ref="{8CA14C45-BB0F-4B93-9D1A-268F412765C3}"/>
          </msink:context>
        </emma:interpretation>
      </emma:emma>
    </inkml:annotationXML>
    <inkml:trace contextRef="#ctx0" brushRef="#br0">25 0,'25'0,"-25"25,0 0,0 1,0-1,0 1,0-1,0 0,0 26,0 0,0-26,0 26,0 25,0-25,0 0,0 25,0-25,0 0,0 25,0-25,0 0,0 25,0-25,0-1,0 1,0 0,0 0,0 25,0-25,0 0,0-1,0 1,0 0,0 0,0 0,0-1,0 1,-25-25,25 24,0-24,0-1,0 1,-25-1,25 0,0 1,25-52,0 1,1 0,-1 25,26-26,-26 26,1-25,-1-1,1 26,24 0,-24-25,25 25,-1 0,1-25,0 25,0 0,0 0,25 0,-25-26,-1 26,27 0,-1 0,-25 0,25 0,-25 0,-1 0,27 0,-27 0,27 0,-27 0,1 0,0 0,25 26,-25-26,0 0,-26 25,26-25,0 25,0-25,-26 0,26 0,-26 26,26-26,-26 0,26 25,-25-25,-1 0,0 0,1 0,25 0,-26 0,0 26,1-26,-1 0,1 0,-1 0,0 0,1 25,-26-76,25 51,-25-51,0 26,0 0,0-1,26 1,-26-26,0 0,0 0,0 1,25 24,-25-25,0 1,0-1,0 0,25 0,-25 26,0-26,0 26,0-26,0 25,0 1,0 0,0-26,0 25,0 1,0 0,0-26,0 25,0 1,0-26,0 26,0-1,0-24,0 24,0 1,0-1,0 1,0 0,0-1,0 1,0-1,0 1,0 0,0-1,-25 26,25-25,0-1,-25 26,25-25,-26 0,26-1,-25 1,-1-1,1 26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0:03.53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B5029F2-378E-47FE-8FEA-D7D3847D6A40}" emma:medium="tactile" emma:mode="ink">
          <msink:context xmlns:msink="http://schemas.microsoft.com/ink/2010/main" type="writingRegion" rotatedBoundingBox="21397,7494 21557,5020 22454,5078 22293,7552"/>
        </emma:interpretation>
      </emma:emma>
    </inkml:annotationXML>
    <inkml:traceGroup>
      <inkml:annotationXML>
        <emma:emma xmlns:emma="http://www.w3.org/2003/04/emma" version="1.0">
          <emma:interpretation id="{8626264D-FEA4-4B88-A4E0-F0ECF30C1AE5}" emma:medium="tactile" emma:mode="ink">
            <msink:context xmlns:msink="http://schemas.microsoft.com/ink/2010/main" type="paragraph" rotatedBoundingBox="21397,7494 21557,5020 22454,5078 22293,75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5ADA3C-DAA9-4F17-9350-CECA39189B1A}" emma:medium="tactile" emma:mode="ink">
              <msink:context xmlns:msink="http://schemas.microsoft.com/ink/2010/main" type="line" rotatedBoundingBox="21397,7494 21557,5020 22454,5078 22293,7552"/>
            </emma:interpretation>
          </emma:emma>
        </inkml:annotationXML>
        <inkml:traceGroup>
          <inkml:annotationXML>
            <emma:emma xmlns:emma="http://www.w3.org/2003/04/emma" version="1.0">
              <emma:interpretation id="{8CA14C45-BB0F-4B93-9D1A-268F412765C3}" emma:medium="tactile" emma:mode="ink">
                <msink:context xmlns:msink="http://schemas.microsoft.com/ink/2010/main" type="inkWord" rotatedBoundingBox="21397,7494 21557,5020 22454,5078 22293,7552">
                  <msink:destinationLink direction="to" ref="{BF749C54-A904-4444-80F3-B7531EC14D39}"/>
                </msink:context>
              </emma:interpretation>
              <emma:one-of disjunction-type="recognition" id="oneOf0">
                <emma:interpretation id="interp0" emma:lang="en-US" emma:confidence="0.5">
                  <emma:literal>89191</emma:literal>
                </emma:interpretation>
                <emma:interpretation id="interp1" emma:lang="en-US" emma:confidence="0.5">
                  <emma:literal>. $91</emma:literal>
                </emma:interpretation>
                <emma:interpretation id="interp2" emma:lang="en-US" emma:confidence="0">
                  <emma:literal>89151</emma:literal>
                </emma:interpretation>
                <emma:interpretation id="interp3" emma:lang="en-US" emma:confidence="0">
                  <emma:literal>8919,</emma:literal>
                </emma:interpretation>
                <emma:interpretation id="interp4" emma:lang="en-US" emma:confidence="0">
                  <emma:literal>. $51</emma:literal>
                </emma:interpretation>
              </emma:one-of>
            </emma:emma>
          </inkml:annotationXML>
          <inkml:trace contextRef="#ctx0" brushRef="#br0">152 0,'51'0,"-25"0,-1 0,0 0,1 0,-1 0,1 0,-1 0,0 0,1 0,-1 0,1 0,-1 0,0 0,1 0,-1 0,1 0,-1 0,-50 0,-26 0,25 25,1-25,0 0,25 26,-26-26,1 25,-1-25,26 25,-25-25,0 26,-1-26,26 25,-25 1,-1-26,1 25,0 0,-1 1,1-1,-1 1,1-1,0-25,-1 25,1-25,-1 26,1-26,76 0,-26 0,26 0,-26 0,1 0,-1 0,1 0,-1 0,0 0,1 0,-1 0,1 0,-1 0,0 0,1 0,-1 25,1-25,-1 0,0 0,1 0,-1 0,1 0,-1-25,-25-1,25 26,-25 51,0-25,0-1,0 0,0 1,0-1,0 1,26-26,-26 25,25 0,1 1,-26-1,25-25,0 0,1 0,-1 0,-25-51,26 51,-1-50,-25 24,0 1,0-1,0 1,0 0,0-1,0 1,-25 25,25-26,-26 26,1 0,-1 0,1-25,0 25,-1-25,26-1</inkml:trace>
          <inkml:trace contextRef="#ctx0" brushRef="#br0" timeOffset="1342.5918">305-711,'-26'0,"26"-26,-25 52,25-1,-25 26,-1-26,26 1,-25 24,25-24,-26-1,26 1,-25 24,25-24,-25-1,25 1,0-1,-26-25,26 25,0 1,0-1,0-76,26 51,-26-25,0 0,25-1,-25 1,25-1,-25-24,26 24,-26-25,25 1,-25 24,26-25,-1 26,-25-26,0 26,25-1,-25 1,26 0,-26-1,25 1,1 25,-26 25,25-25,-25 26,25 24,-25-24,26-1,-26 1,25-1,-25 0,26 26,-26-25,25-1,-25 0,25 1,-25-1,26 1,-1-1,-25 0,0 1,26-26,-26 25</inkml:trace>
          <inkml:trace contextRef="#ctx0" brushRef="#br0" timeOffset="1553.3466">229-483,'0'0,"0"-25,0-1,25 26,-25-25,51 25,-26-25,1 25,-1 0,0-26,26 26,-25-25,-1 25,0-26,1 26,-1 0,-25-25,26 0</inkml:trace>
          <inkml:trace contextRef="#ctx0" brushRef="#br0" timeOffset="2306.0514">584-1651,'0'-26,"0"1,0 0,0-1,0 52,0 24,0-24,-51-1,51 26,0-26,-25 1,25 25,0-26,-25 0,25 26,0-25,0-1,0 0,0 1,-26-1,26 1,0-1,0-50,0-1,26 1,-26-1,0-24,25 24,-25 1,25-26,-25 26,26-26,-26 25,25-24,-25 24,0 1,26-26,-26 26,0-1,25 1,-25-1,0 1,25 25,1 25,-1-25,-25 51,26-51,-26 26,25-1,-25 0,25 1,-25-1,26 1,-26-1,25 0,-25 1,26-1,-26 1,0-1,25-25,-25 25,0 1,25-1</inkml:trace>
          <inkml:trace contextRef="#ctx0" brushRef="#br0" timeOffset="2529.7616">610-1473,'0'-26,"50"26,-24 0,-1-25,1 25,-1 0,0 0,1 0,-1 0,1 0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0:07.443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21D2982-231B-4C53-B694-BE64DA3CB5B2}" emma:medium="tactile" emma:mode="ink">
          <msink:context xmlns:msink="http://schemas.microsoft.com/ink/2010/main" type="inkDrawing" rotatedBoundingBox="16724,8751 19138,9484 19103,9596 16690,8863" semanticType="underline" shapeName="Other"/>
        </emma:interpretation>
      </emma:emma>
    </inkml:annotationXML>
    <inkml:trace contextRef="#ctx0" brushRef="#br0">76 25,'-25'0,"-1"0,1 0,25-25,25 25,1 0,-26 25,25-25,1 26,-1-1,0-25,-25 25,26-25,-1 26,1-1,24-25,-24 0,-1 26,26-26,0 25,-26-25,26 0,0 25,-26-25,26 0,0 26,0-26,-1 0,1 25,0-25,0 0,-26 26,26-26,0 0,0 25,-1-25,1 0,-25 25,24 1,1-26,-25 25,24 1,1-26,-25 25,24 0,-24-25,25 26,-26-1,0 1,26-26,-25 25,24-25,-24 25,-1-25,26 26,-26-26,1 25,25-25,-26 0,0 26,1-26,-1 0,1 25,-1-25,0 0,1 0,-1 0,1 0,-1 0,0 0,-25 25,26-25,-1 0,1 0,-1 0,-25-25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36:43.85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B7D51C-1783-43EE-88A7-F3DB7A9679E6}" emma:medium="tactile" emma:mode="ink">
          <msink:context xmlns:msink="http://schemas.microsoft.com/ink/2010/main" type="inkDrawing" rotatedBoundingBox="2771,6372 5793,6568 5786,6667 2765,6470" semanticType="underline" shapeName="Other">
            <msink:sourceLink direction="with" ref="{826F97D3-F296-4308-AE79-82EEF02F2412}"/>
          </msink:context>
        </emma:interpretation>
      </emma:emma>
    </inkml:annotationXML>
    <inkml:trace contextRef="#ctx0" brushRef="#br0">26 0,'-26'0,"52"0,25 0,-26 0,0 0,1 25,-1-25,1 0,-1 0,0 0,1 0,-1 25,26-25,-26 0,1 0,-1 0,26 0,-26 0,26 0,-25 0,-1 0,26 0,0 0,-1 0,-24 0,25 0,-1 0,1 0,0 0,0 0,0 0,-1 0,-24 0,25 0,-1 0,1 0,0 0,-26 0,26 0,0 0,-26 0,26 0,-25 0,-1 26,26-26,-26 0,1 25,-1-25,0 0,1 26,-1-26,26 0,-26 25,1-25,-1 0,26 0,-26 25,26-25,-25 0,-1 0,26 0,-26 0,26 0,0 0,-26 0,1 0,24 0,-24 0,25 0,-26 0,0 0,26 0,-25 0,-1 0,26 0,-26 0,1 0,24 0,-24 0,-1 0,1 0,-1 0,0 0,1 0,-1 0,1 0,-1 0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0:09.034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24C8236-F1C7-4870-99E8-1E9A9B00151A}" emma:medium="tactile" emma:mode="ink">
          <msink:context xmlns:msink="http://schemas.microsoft.com/ink/2010/main" type="inkDrawing" rotatedBoundingBox="20455,9535 23205,8846 23787,11172 21037,11860" semanticType="callout" shapeName="Other">
            <msink:sourceLink direction="from" ref="{A5E0E127-90AA-482C-AE7B-D76C1282A5FA}"/>
            <msink:sourceLink direction="to" ref="{6C6AF446-3A38-4B65-ACB6-6C9F1B2A64B0}"/>
          </msink:context>
        </emma:interpretation>
      </emma:emma>
    </inkml:annotationXML>
    <inkml:trace contextRef="#ctx0" brushRef="#br0">152 203,'0'0,"0"-25,0 50,0 1,0-1,0 26,0-26,0 1,26 25,-26-26,0 26,0 0,0-26,0 26,0 0,0-26,0 26,0 0,0-1,0 1,0 0,0 0,-26-26,26 26,0 0,0 0,-25-1,25 1,0-25,0 24,-26 1,26 0,0 0,0 0,0-1,-25 1,25 25,0-25,0 0,0 0,-25 0,25-1,0-24,0 25,0-26,0 26,-26-26,26 1,0-1,0 0,0 1,-25-1,25 1,0-1,25-25,-25-25,51 25,-26 0,1-26,-1 26,1-25,24 25,1-26,0 1,0 25,0-25,-1 25,27-26,-27 26,27 0,-27-25,27 25,-27 0,27 0,-27 0,27 0,-27 0,1 0,25 0,-25 0,0 0,0 0,0 25,-1-25,1 0,-25 0,24 26,-24-26,-1 0,1 0,-1 0,0 0,1 0,-1 0,1 0,-1 0,0 0,1 0,-1 0,1 0,-1 0,0 0,-25-26,26 26,-1-25,1 25,-26-26,25 1,0 0,1-1,-26 1,25-26,1 26,-26-26,25 0,-25 26,25-26,-25 0,0 0,26-25,-26 25,0 0,0 1,0-1,0 0,0-25,0 25,25 0,-25 0,0 1,0-1,0 0,0 0,0 26,0-26,0 0,0 0,0 1,26-1,-26 0,0 0,0 0,0 1,0-1,0 0,0 0,0 0,0 1,0 24,0-25,0 26,0 0,0-1,-26 26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0:10.22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D8E9659-C21C-4E16-BD6D-6F0E90348A8D}" emma:medium="tactile" emma:mode="ink">
          <msink:context xmlns:msink="http://schemas.microsoft.com/ink/2010/main" type="writingRegion" rotatedBoundingBox="21740,10154 22711,10683 22403,11249 21432,10720"/>
        </emma:interpretation>
      </emma:emma>
    </inkml:annotationXML>
    <inkml:traceGroup>
      <inkml:annotationXML>
        <emma:emma xmlns:emma="http://www.w3.org/2003/04/emma" version="1.0">
          <emma:interpretation id="{522D032A-BEFF-47A7-9202-6C26C2E2C78C}" emma:medium="tactile" emma:mode="ink">
            <msink:context xmlns:msink="http://schemas.microsoft.com/ink/2010/main" type="paragraph" rotatedBoundingBox="21740,10154 22711,10683 22403,11249 21432,107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6C4DC2-0DF5-458E-AA74-C095F80C0E96}" emma:medium="tactile" emma:mode="ink">
              <msink:context xmlns:msink="http://schemas.microsoft.com/ink/2010/main" type="line" rotatedBoundingBox="21740,10154 22711,10683 22403,11249 21432,10720"/>
            </emma:interpretation>
          </emma:emma>
        </inkml:annotationXML>
        <inkml:traceGroup>
          <inkml:annotationXML>
            <emma:emma xmlns:emma="http://www.w3.org/2003/04/emma" version="1.0">
              <emma:interpretation id="{A5E0E127-90AA-482C-AE7B-D76C1282A5FA}" emma:medium="tactile" emma:mode="ink">
                <msink:context xmlns:msink="http://schemas.microsoft.com/ink/2010/main" type="inkWord" rotatedBoundingBox="21740,10154 22711,10683 22403,11249 21432,10720">
                  <msink:destinationLink direction="from" ref="{424C8236-F1C7-4870-99E8-1E9A9B00151A}"/>
                </msink:context>
              </emma:interpretation>
              <emma:one-of disjunction-type="recognition" id="oneOf0">
                <emma:interpretation id="interp0" emma:lang="en-US" emma:confidence="0.5">
                  <emma:literal>20</emma:literal>
                </emma:interpretation>
                <emma:interpretation id="interp1" emma:lang="en-US" emma:confidence="0">
                  <emma:literal>70</emma:literal>
                </emma:interpretation>
                <emma:interpretation id="interp2" emma:lang="en-US" emma:confidence="0">
                  <emma:literal>so</emma:literal>
                </emma:interpretation>
                <emma:interpretation id="interp3" emma:lang="en-US" emma:confidence="0">
                  <emma:literal>to</emma:literal>
                </emma:interpretation>
                <emma:interpretation id="interp4" emma:lang="en-US" emma:confidence="0">
                  <emma:literal>To</emma:literal>
                </emma:interpretation>
              </emma:one-of>
            </emma:emma>
          </inkml:annotationXML>
          <inkml:trace contextRef="#ctx0" brushRef="#br0">26 0,'25'0,"0"0,1 0,-1 26,1-26,-1 0,0 0,1 0,-1 0,1 0,24 0,-24 0,-1 0,1 0,-1 0,0 0,1 0,-1 0,-25 25,0 0,-25-25,25 26,-26-26,26 25,-50 1,-1-1,51 0,-26 1,1-26,0 25,-1 1,26-1,-25 0,-1-25,1 26,0-1,-1-25,26 26,-25-26,-1 25,1 0,0 1,-1-26,77 0,0 0,-26 0,1 0,-1 0,0 0,1 0,-1 0,1 0,-1 0,0 0,1 0,-1 0,1 25,-1-25,0 0,1 0,-26 26,25-26,1 0,-1 0,0 0,-25-26,26 26,-1 0,1-25,-1 25,-25-26,25 26,1-25,-26 0,0-1,0 52,0 24,0-24,0-1,0 1,0-1,0 0,25 1,-25-1,26-25,-1 26,0-26,1 0,-1 0,1 0,-1-26,-25 1,0-1,0 1,0 0,0-1,-25 26,25-25,-26-1,1 26,25-25,-26 25,1 0,25-25,-25 25,-1 0,1 0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7:50.799"/>
    </inkml:context>
    <inkml:brush xml:id="br0">
      <inkml:brushProperty name="width" value="0.08333" units="cm"/>
      <inkml:brushProperty name="height" value="0.08333" units="cm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177D36"/>
      <inkml:brushProperty name="fitToCurve" value="1"/>
    </inkml:brush>
    <inkml:brush xml:id="br2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11B73CF-8BD1-4C1A-90DB-8AB43E17D9E7}" emma:medium="tactile" emma:mode="ink">
          <msink:context xmlns:msink="http://schemas.microsoft.com/ink/2010/main" type="writingRegion" rotatedBoundingBox="1550,639 5493,497 5646,4753 1703,4895"/>
        </emma:interpretation>
      </emma:emma>
    </inkml:annotationXML>
    <inkml:traceGroup>
      <inkml:annotationXML>
        <emma:emma xmlns:emma="http://www.w3.org/2003/04/emma" version="1.0">
          <emma:interpretation id="{DBF8FA51-72C1-4985-BC96-0350C25D5315}" emma:medium="tactile" emma:mode="ink">
            <msink:context xmlns:msink="http://schemas.microsoft.com/ink/2010/main" type="paragraph" rotatedBoundingBox="1550,639 5155,509 5185,1348 1580,14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98A990-19E9-4830-BE9C-DAD7DE3BBF76}" emma:medium="tactile" emma:mode="ink">
              <msink:context xmlns:msink="http://schemas.microsoft.com/ink/2010/main" type="line" rotatedBoundingBox="1550,639 5155,509 5185,1348 1580,1478">
                <msink:destinationLink direction="with" ref="{8309F51F-0927-4B96-A648-E0F62620623B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DE3CD5C-65E9-4B0B-AA5E-5C50DEAB897F}" emma:medium="tactile" emma:mode="ink">
                <msink:context xmlns:msink="http://schemas.microsoft.com/ink/2010/main" type="inkWord" rotatedBoundingBox="1550,639 5155,509 5185,1348 1580,1478"/>
              </emma:interpretation>
              <emma:one-of disjunction-type="recognition" id="oneOf0">
                <emma:interpretation id="interp0" emma:lang="en-US" emma:confidence="0.5">
                  <emma:literal>Abba</emma:literal>
                </emma:interpretation>
                <emma:interpretation id="interp1" emma:lang="en-US" emma:confidence="0.5">
                  <emma:literal>ab b a</emma:literal>
                </emma:interpretation>
                <emma:interpretation id="interp2" emma:lang="en-US" emma:confidence="0">
                  <emma:literal>Ab b a</emma:literal>
                </emma:interpretation>
                <emma:interpretation id="interp3" emma:lang="en-US" emma:confidence="0.5">
                  <emma:literal>ab bar</emma:literal>
                </emma:interpretation>
                <emma:interpretation id="interp4" emma:lang="en-US" emma:confidence="0.5">
                  <emma:literal>a b bar</emma:literal>
                </emma:interpretation>
              </emma:one-of>
            </emma:emma>
          </inkml:annotationXML>
          <inkml:trace contextRef="#ctx0" brushRef="#br0">562 203,'0'-25,"0"-1,0 1,0 0,0-1,-50 1,24-1,26 1,-25 25,-1 0,1 0,0 0,-1 0,1 0,-1 0,1 25,0-25,-1 51,1-25,-1-1,26 0,-25 1,0-1,-1 1,1 24,-1-24,26-1,-25 1,25-1,-25 0,25 1,0-1,0 1,0-1,0 0,0 1,0-1,25 1,26-26,-51 25,25-25,1 0,-1 0,0 0,1 0,25 0,-26 0,0-51,1 51,25-25,-26 25,0-26,1 26,-1-50,1 24,-1 1,0 25,-25-26,26 1,-26 0,25-1,-25 1,0-1,0 1,0 0,0-1,0 1,-25-1,-1 26,26 26,0-1,0 26,0-26,0 1,0 25,0-26,0 0,0 1,0-1,0 26,26-26,-26 1,25-26,-25 25,51 1,-51-1,25-25,1 0,25 25,-26-25,0 0,1 0,-1 0,26-25</inkml:trace>
          <inkml:trace contextRef="#ctx0" brushRef="#br0" timeOffset="1164.4713">1248-51,'0'-25,"0"-1,0 1,0 76,0-26,0 1,0-1,0 0,0 26,-25-25,25 24,0-24,0 25,0-1,0-24,0-1,0 26,-26-26,26 1,0-1,0 1,0-1,0 0,0 1,0-1,0 1,0-1,-25 0,25-50,0 0,25-1,-25 1,26-1,-26 1,25 25,-25-25,26-1,-1 1,0 25,1-26,-1 26,1-25,-1 25,0 0,1 0,-1-25,1 25,-1 0,0 0,1 0,-1 50,1-24,-26-1,25-25,-25 51,0-26,0 1,0-1,0 1,-51-1,51 0,-25-25,-1 26,-24-26,24 0,1 0,-1 0,1 0,0 0,-1 0,26-26,-25 26,-1 0,26-25,-25 0,0-1</inkml:trace>
          <inkml:trace contextRef="#ctx0" brushRef="#br0" timeOffset="2195.5817">2264-51,'0'0,"0"-25,0-1,0 1,0 0,-25 25,25-26,0 77,0 0,0-26,-26 1,26 24,0 1,0 0,0-26,-25 26,25 0,0-26,0 1,0-1,0 26,0-26,0 1,0-1,0 1,0-1,-25-25,25 25,0-50,0 0,0-1,0-25,25 26,-25 0,25 25,-25-26,0 1,26 25,-1-26,-25 1,26 25,-1 0,0-25,1 25,-1 0,1 0,-1 0,0 0,1 0,-1 0,1 25,-1-25,-25 51,25-51,-25 25,26-25,-26 51,0-26,0 1,0-1,0 1,-51-26,51 25,-25-25,25 25,-26-25,-25 26,26-26,0 0,-1 0,1 0,-1 0,1 0,0 0,-1 0,1-51,-1 51,26-25,-25 25,25-26,-25 26,25-25,0-1</inkml:trace>
          <inkml:trace contextRef="#ctx0" brushRef="#br0" timeOffset="3119.0649">3331 127,'0'-25,"0"-1,-25 26,25-25,-26 25,1 0,-1 0,26-26,-25 26,0 0,-1 0,1 0,-1 0,26 51,-25-51,0 26,-1-1,1 0,-1 1,26-1,0 1,0-1,-25 0,25 1,0-1,0 1,0-1,0 0,0 1,0-1,51-25,-51 26,25-26,1 0,-1 0,0 0,1 0,-1 0,1-51,-1 51,0-26,1 26,-1-25,1 25,-26-25,25-1,0 1,1-1,-26 1,0 0,0-1,0 1,0-1,0 1,0 0,-26-1,26 52,0 24,0-24,0-1,0 1,0-1,0 0,26 1,-26-1,0 1,25-1,1 0,-26 1,25-26,0 25,1-25,-1 26,1-26,-1 0,0 0</inkml:trace>
        </inkml:traceGroup>
      </inkml:traceGroup>
    </inkml:traceGroup>
    <inkml:traceGroup>
      <inkml:annotationXML>
        <emma:emma xmlns:emma="http://www.w3.org/2003/04/emma" version="1.0">
          <emma:interpretation id="{E875F23F-7816-4532-8389-C51AA8C55AD1}" emma:medium="tactile" emma:mode="ink">
            <msink:context xmlns:msink="http://schemas.microsoft.com/ink/2010/main" type="paragraph" rotatedBoundingBox="2246,1860 5528,1593 5546,1820 2264,208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0657A1E-0E57-430D-BD8B-72FCFC554FB9}" emma:medium="tactile" emma:mode="ink">
              <msink:context xmlns:msink="http://schemas.microsoft.com/ink/2010/main" type="inkBullet" rotatedBoundingBox="2246,1860 2691,1823 2705,1998 2260,2035"/>
            </emma:interpretation>
            <emma:one-of disjunction-type="recognition" id="oneOf1">
              <emma:interpretation id="interp5" emma:lang="en-US" emma:confidence="0">
                <emma:literal>E</emma:literal>
              </emma:interpretation>
              <emma:interpretation id="interp6" emma:lang="en-US" emma:confidence="0">
                <emma:literal>.</emma:literal>
              </emma:interpretation>
              <emma:interpretation id="interp7" emma:lang="en-US" emma:confidence="0">
                <emma:literal>a</emma:literal>
              </emma:interpretation>
              <emma:interpretation id="interp8" emma:lang="en-US" emma:confidence="0">
                <emma:literal>*</emma:literal>
              </emma:interpretation>
              <emma:interpretation id="interp9" emma:lang="en-US" emma:confidence="0">
                <emma:literal>p</emma:literal>
              </emma:interpretation>
            </emma:one-of>
          </emma:emma>
        </inkml:annotationXML>
        <inkml:trace contextRef="#ctx0" brushRef="#br1" timeOffset="197089.022">791 1270,'0'-25,"25"-1,1 26,-1 0,-25-25,26 25,-1 0,-25-26,25 26,1 0,-26-25,25 25,1-25,-1 25,0 0,-25-26,26 26,-1 0,-76 26,1-26,50 25,-26-25,1 51,-1-51,-24 25,24-25,1 26,-1-26,1 25,0-25,-1 0,26 25,-25-25,-1 0,52 0,-1 0,-25-25,51 25,-26 0,1-25,-1 25,1-26,-1 26,0-25,1 25,-1 0,1-26,-1 26,-76 26,26-1,-1 1,-24-1,24-25,1 0,-1 0,52 0,25 0,-26 0</inkml:trace>
      </inkml:traceGroup>
      <inkml:traceGroup>
        <inkml:annotationXML>
          <emma:emma xmlns:emma="http://www.w3.org/2003/04/emma" version="1.0">
            <emma:interpretation id="{20C0F990-F0E1-4C93-8F1F-F8E44CAFA349}" emma:medium="tactile" emma:mode="ink">
              <msink:context xmlns:msink="http://schemas.microsoft.com/ink/2010/main" type="line" rotatedBoundingBox="4433,1691 5529,1602 5546,1820 4451,1909"/>
            </emma:interpretation>
          </emma:emma>
        </inkml:annotationXML>
        <inkml:traceGroup>
          <inkml:annotationXML>
            <emma:emma xmlns:emma="http://www.w3.org/2003/04/emma" version="1.0">
              <emma:interpretation id="{1C89C377-0C05-4120-892A-AA61EF863A61}" emma:medium="tactile" emma:mode="ink">
                <msink:context xmlns:msink="http://schemas.microsoft.com/ink/2010/main" type="inkWord" rotatedBoundingBox="4438,1742 4672,1722 4679,1813 4445,1832"/>
              </emma:interpretation>
              <emma:one-of disjunction-type="recognition" id="oneOf2">
                <emma:interpretation id="interp10" emma:lang="en-US" emma:confidence="0.5">
                  <emma:literal>.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°</emma:literal>
                </emma:interpretation>
                <emma:interpretation id="interp13" emma:lang="en-US" emma:confidence="0">
                  <emma:literal>-</emma:literal>
                </emma:interpretation>
                <emma:interpretation id="interp14" emma:lang="en-US" emma:confidence="0">
                  <emma:literal>s</emma:literal>
                </emma:interpretation>
              </emma:one-of>
            </emma:emma>
          </inkml:annotationXML>
          <inkml:trace contextRef="#ctx0" brushRef="#br1" timeOffset="198162.8193">2899 1092,'0'-25,"0"-1,26 26,-1 0,0-25,1 25,-1 0,1 0,-1 0,-25-25,25 25,-75 0,24 50,1-50,25 26,-51-26,26 25,-1-25,1 0,50 0,-25-25,26 25,-1 0,0-26</inkml:trace>
        </inkml:traceGroup>
        <inkml:traceGroup>
          <inkml:annotationXML>
            <emma:emma xmlns:emma="http://www.w3.org/2003/04/emma" version="1.0">
              <emma:interpretation id="{135DD3DA-6690-4988-B5A8-E56947D5BC75}" emma:medium="tactile" emma:mode="ink">
                <msink:context xmlns:msink="http://schemas.microsoft.com/ink/2010/main" type="inkWord" rotatedBoundingBox="4896,1654 5529,1602 5546,1820 4913,1871"/>
              </emma:interpretation>
              <emma:one-of disjunction-type="recognition" id="oneOf3">
                <emma:interpretation id="interp15" emma:lang="en-US" emma:confidence="0.5">
                  <emma:literal>=</emma:literal>
                </emma:interpretation>
                <emma:interpretation id="interp16" emma:lang="en-US" emma:confidence="0">
                  <emma:literal>a</emma:literal>
                </emma:interpretation>
                <emma:interpretation id="interp17" emma:lang="en-US" emma:confidence="0">
                  <emma:literal>.</emma:literal>
                </emma:interpretation>
                <emma:interpretation id="interp18" emma:lang="en-US" emma:confidence="0">
                  <emma:literal>-</emma:literal>
                </emma:interpretation>
                <emma:interpretation id="interp19" emma:lang="en-US" emma:confidence="0">
                  <emma:literal>"</emma:literal>
                </emma:interpretation>
              </emma:one-of>
            </emma:emma>
          </inkml:annotationXML>
          <inkml:trace contextRef="#ctx0" brushRef="#br2" timeOffset="94999.4547">3407 965,'-25'0,"-1"0,1 0,25 26,25-26,26 0,-25 0,-1-26,0 26,1-25,-1 25,1 0,-1 0,0-26,1 26,-1 0,1-25,-1 25,0 0,1 0,-1 0,-50 0</inkml:trace>
          <inkml:trace contextRef="#ctx0" brushRef="#br2" timeOffset="95459.4559">3382 1118,'0'0,"25"0,1 0,-1 0,0 0,1 0,-1 0,1 0,-26-51,25 51,0 0,1 0,-1 0,26-26,-26 1,1 25,-1 0,1 0,-1-25,0 25,1 0,-1 0,1 0,-26-26,25 26</inkml:trace>
        </inkml:traceGroup>
      </inkml:traceGroup>
    </inkml:traceGroup>
    <inkml:traceGroup>
      <inkml:annotationXML>
        <emma:emma xmlns:emma="http://www.w3.org/2003/04/emma" version="1.0">
          <emma:interpretation id="{88EDAB07-C23C-46DE-AFA5-CBFE2ADE67DD}" emma:medium="tactile" emma:mode="ink">
            <msink:context xmlns:msink="http://schemas.microsoft.com/ink/2010/main" type="paragraph" rotatedBoundingBox="2450,3068 5240,3128 5225,3817 2436,375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EAADB11-F082-4502-9748-484B958D8B29}" emma:medium="tactile" emma:mode="ink">
              <msink:context xmlns:msink="http://schemas.microsoft.com/ink/2010/main" type="inkBullet" rotatedBoundingBox="2450,3068 2934,3079 2919,3769 2436,3758"/>
            </emma:interpretation>
            <emma:one-of disjunction-type="recognition" id="oneOf4">
              <emma:interpretation id="interp20" emma:lang="en-US" emma:confidence="1">
                <emma:literal>A</emma:literal>
              </emma:interpretation>
              <emma:interpretation id="interp21" emma:lang="en-US" emma:confidence="0">
                <emma:literal>a</emma:literal>
              </emma:interpretation>
              <emma:interpretation id="interp22" emma:lang="en-US" emma:confidence="0">
                <emma:literal>Q</emma:literal>
              </emma:interpretation>
              <emma:interpretation id="interp23" emma:lang="en-US" emma:confidence="0">
                <emma:literal>AT</emma:literal>
              </emma:interpretation>
              <emma:interpretation id="interp24" emma:lang="en-US" emma:confidence="0">
                <emma:literal>At</emma:literal>
              </emma:interpretation>
            </emma:one-of>
          </emma:emma>
        </inkml:annotationXML>
        <inkml:trace contextRef="#ctx0" brushRef="#br0" timeOffset="10251.3436">1070 2464,'0'-26,"0"1,0 0,-25 25,0 25,25 26,-26-26,26 1,-25-1,25 26,-26-26,26 26,-25-26,25 26,0-25,-25 24,25-24,0-1,0 1,-26 24,26-24,0-1,0 1,0-52,0 1,26 25,-26-26,0 1,0 0,25-1,-25 1,0-1,25 1,-25 0,0-26,26 25,-26-24,0 24,25-25,-25 26,0 0,0-26,26 25,-26 1,0 0,0-1,0 1,25 25,0 0,-25 25,26-25,-26 26,25-26,-25 25,26 0,-26 1,0-1,25-25,-25 26,25-1,-25 0,26 1,-26-1,0 1,25 24,-25-24,26-1,-26 1,0-1,25 0,0 1,-25-1,0 1,26-1,-26 0,0 1,-26-26</inkml:trace>
        <inkml:trace contextRef="#ctx0" brushRef="#br0" timeOffset="10879.3157">943 2743,'26'0,"-1"0,1 0,-1 0,0 0,1 0,-1 0,-25-25,26 25,-1 0,0-26,1 26,-1 0,-25-25</inkml:trace>
      </inkml:traceGroup>
      <inkml:traceGroup>
        <inkml:annotationXML>
          <emma:emma xmlns:emma="http://www.w3.org/2003/04/emma" version="1.0">
            <emma:interpretation id="{D8A3EA60-0EB3-4472-BF58-0C8AE5C0C9FB}" emma:medium="tactile" emma:mode="ink">
              <msink:context xmlns:msink="http://schemas.microsoft.com/ink/2010/main" type="line" rotatedBoundingBox="4195,3184 5238,3206 5227,3739 4183,3717">
                <msink:destinationLink direction="with" ref="{CC8CC568-4384-41AD-BF6A-2EA595F2A20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281B84B-1617-4544-AFD5-34A87D30E9BE}" emma:medium="tactile" emma:mode="ink">
                <msink:context xmlns:msink="http://schemas.microsoft.com/ink/2010/main" type="inkWord" rotatedBoundingBox="4195,3184 5238,3206 5227,3739 4183,3717">
                  <msink:destinationLink direction="with" ref="{5C389AE5-6FCA-43EE-BBC3-94B77F3A8F25}"/>
                </msink:context>
              </emma:interpretation>
              <emma:one-of disjunction-type="recognition" id="oneOf5">
                <emma:interpretation id="interp25" emma:lang="en-US" emma:confidence="0.5">
                  <emma:literal>y</emma:literal>
                </emma:interpretation>
                <emma:interpretation id="interp26" emma:lang="en-US" emma:confidence="0.5">
                  <emma:literal>- ,</emma:literal>
                </emma:interpretation>
                <emma:interpretation id="interp27" emma:lang="en-US" emma:confidence="0">
                  <emma:literal>- )</emma:literal>
                </emma:interpretation>
                <emma:interpretation id="interp28" emma:lang="en-US" emma:confidence="0">
                  <emma:literal>+</emma:literal>
                </emma:interpretation>
                <emma:interpretation id="interp29" emma:lang="en-US" emma:confidence="0">
                  <emma:literal>_ ,</emma:literal>
                </emma:interpretation>
              </emma:one-of>
            </emma:emma>
          </inkml:annotationXML>
          <inkml:trace contextRef="#ctx0" brushRef="#br2" timeOffset="33307.0525">2671 2642,'-26'0,"1"0,25 25,51 0,-26-25,26 26,-26-26,1 0,24 0,-24 0,-1 0,26 25,-26-25,1 0,25 0,-26 0,26 0,-26 0,26 0,-26 0,26 0,-25 0,-1 0,0 0,1 0,-1 0,1 0,-1 0,0 0</inkml:trace>
          <inkml:trace contextRef="#ctx0" brushRef="#br2" timeOffset="33595.7128">3331 2464,'25'0,"26"25,-25-25,-1 0,0 26,1-26,-1 25,1-25,-1 51,0-51,1 25,-1-25,-25 26,0-1,0 0,0 1,0-1,0 1,0-1,-25 0,25 1,-51-1,26 1,-1-1,-25 0,26-25,-26 26,26-1,-1-25,1 0</inkml:trace>
        </inkml:traceGroup>
      </inkml:traceGroup>
    </inkml:traceGroup>
    <inkml:traceGroup>
      <inkml:annotationXML>
        <emma:emma xmlns:emma="http://www.w3.org/2003/04/emma" version="1.0">
          <emma:interpretation id="{76F43138-C85D-4CA0-9C82-BC8A6561A4F3}" emma:medium="tactile" emma:mode="ink">
            <msink:context xmlns:msink="http://schemas.microsoft.com/ink/2010/main" type="paragraph" rotatedBoundingBox="2684,5107 1980,4389 2467,3912 3171,4629" alignmentLevel="3"/>
          </emma:interpretation>
        </emma:emma>
      </inkml:annotationXML>
      <inkml:traceGroup>
        <inkml:annotationXML>
          <emma:emma xmlns:emma="http://www.w3.org/2003/04/emma" version="1.0">
            <emma:interpretation id="{CB9E8F5C-8A9B-49DE-998A-7AF85337899F}" emma:medium="tactile" emma:mode="ink">
              <msink:context xmlns:msink="http://schemas.microsoft.com/ink/2010/main" type="line" rotatedBoundingBox="2684,5107 1980,4389 2467,3912 3171,4629">
                <msink:destinationLink direction="with" ref="{7028A2B4-3B6D-430A-8ADB-31A79FB22E5A}"/>
                <msink:destinationLink direction="with" ref="{CC8CC568-4384-41AD-BF6A-2EA595F2A20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53953AC-7375-404C-8E26-86D0798721BC}" emma:medium="tactile" emma:mode="ink">
                <msink:context xmlns:msink="http://schemas.microsoft.com/ink/2010/main" type="inkWord" rotatedBoundingBox="2868,4927 2603,4656 2782,4480 3048,4750"/>
              </emma:interpretation>
              <emma:one-of disjunction-type="recognition" id="oneOf6">
                <emma:interpretation id="interp30" emma:lang="en-US" emma:confidence="0.5">
                  <emma:literal>a</emma:literal>
                </emma:interpretation>
                <emma:interpretation id="interp31" emma:lang="en-US" emma:confidence="0">
                  <emma:literal>I</emma:literal>
                </emma:interpretation>
                <emma:interpretation id="interp32" emma:lang="en-US" emma:confidence="0">
                  <emma:literal>.</emma:literal>
                </emma:interpretation>
                <emma:interpretation id="interp33" emma:lang="en-US" emma:confidence="0">
                  <emma:literal>&amp;</emma:literal>
                </emma:interpretation>
                <emma:interpretation id="interp34" emma:lang="en-US" emma:confidence="0">
                  <emma:literal>A</emma:literal>
                </emma:interpretation>
              </emma:one-of>
            </emma:emma>
          </inkml:annotationXML>
          <inkml:trace contextRef="#ctx0" brushRef="#br0" timeOffset="8755.6646">1197 3785,'0'-26,"0"52,0-1,0 26,0-26,0 1,0-1,0 0,0 1,0-1,0 1,0-1,0 0,26-25,-1 26,1-26,-1 0,0 0,1 0,-1 0,-25-26,26 26,-26-50,0 24,0 1,0-1,0 1,-26 0,1-1,-1 26,26-25,-25 25,0-26,-1 26,1 0,25-25,-26 25,26-25</inkml:trace>
        </inkml:traceGroup>
        <inkml:traceGroup>
          <inkml:annotationXML>
            <emma:emma xmlns:emma="http://www.w3.org/2003/04/emma" version="1.0">
              <emma:interpretation id="{817CABE6-AEAB-4967-8EA0-A93549BC0DF7}" emma:medium="tactile" emma:mode="ink">
                <msink:context xmlns:msink="http://schemas.microsoft.com/ink/2010/main" type="inkWord" rotatedBoundingBox="2446,4864 1980,4389 2467,3912 2933,4386"/>
              </emma:interpretation>
              <emma:one-of disjunction-type="recognition" id="oneOf7">
                <emma:interpretation id="interp35" emma:lang="en-US" emma:confidence="0.5">
                  <emma:literal>.</emma:literal>
                </emma:interpretation>
                <emma:interpretation id="interp36" emma:lang="en-US" emma:confidence="0">
                  <emma:literal>_</emma:literal>
                </emma:interpretation>
                <emma:interpretation id="interp37" emma:lang="en-US" emma:confidence="0">
                  <emma:literal>~</emma:literal>
                </emma:interpretation>
                <emma:interpretation id="interp38" emma:lang="en-US" emma:confidence="0">
                  <emma:literal>,</emma:literal>
                </emma:interpretation>
                <emma:interpretation id="interp39" emma:lang="en-US" emma:confidence="0">
                  <emma:literal>\</emma:literal>
                </emma:interpretation>
              </emma:one-of>
            </emma:emma>
          </inkml:annotationXML>
          <inkml:trace contextRef="#ctx0" brushRef="#br0" timeOffset="8380.9635">689 3454,'-25'0,"0"0,25-25,50 25,-24 0,25-25,-26 25,0 0,1 0,25-26,-26 26,0 0,1 0,-1-25,1 25,-1 0,0 0,-25 25,0 1,-50-26,50 25,-26 0,26 1,-25-1,-1 1,26-1,-25-25,0 25,-1 1,1-1,-1 1,1-1,0 0,25 1,-26-1,1-25,-1 26,1-1,0 0,-1 1,52-26,-1 0,0 0,1 0,-1 0,1 0,-1 0,0 0,1 25,-1-25,1 0,-1 0,0 0,1 0,-1 26,1-26,-1 0,-25 25,25-25,-25-25,26 25,-26-26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8:58.91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79BA06A-A492-4C5A-B5BC-2A109B765F7F}" emma:medium="tactile" emma:mode="ink">
          <msink:context xmlns:msink="http://schemas.microsoft.com/ink/2010/main" type="writingRegion" rotatedBoundingBox="12799,2852 13275,5 14309,178 13833,3025"/>
        </emma:interpretation>
      </emma:emma>
    </inkml:annotationXML>
    <inkml:traceGroup>
      <inkml:annotationXML>
        <emma:emma xmlns:emma="http://www.w3.org/2003/04/emma" version="1.0">
          <emma:interpretation id="{31A7130C-56F7-4BBA-974B-82D227D4D7B8}" emma:medium="tactile" emma:mode="ink">
            <msink:context xmlns:msink="http://schemas.microsoft.com/ink/2010/main" type="paragraph" rotatedBoundingBox="12799,2852 13275,5 14309,178 13833,30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909189-7DA5-4DF9-A0C4-003A43246BF8}" emma:medium="tactile" emma:mode="ink">
              <msink:context xmlns:msink="http://schemas.microsoft.com/ink/2010/main" type="line" rotatedBoundingBox="12799,2852 13275,5 14309,178 13833,3025"/>
            </emma:interpretation>
          </emma:emma>
        </inkml:annotationXML>
        <inkml:traceGroup>
          <inkml:annotationXML>
            <emma:emma xmlns:emma="http://www.w3.org/2003/04/emma" version="1.0">
              <emma:interpretation id="{C3BDFA59-C379-4DED-ACD1-27B81325FA83}" emma:medium="tactile" emma:mode="ink">
                <msink:context xmlns:msink="http://schemas.microsoft.com/ink/2010/main" type="inkWord" rotatedBoundingBox="12799,2852 13275,5 14309,178 13833,3025">
                  <msink:destinationLink direction="to" ref="{C1F8E10D-4C8C-4205-9DA2-2A53D076419D}"/>
                </msink:context>
              </emma:interpretation>
              <emma:one-of disjunction-type="recognition" id="oneOf0">
                <emma:interpretation id="interp0" emma:lang="en-US" emma:confidence="0.5">
                  <emma:literal>8915 s</emma:literal>
                </emma:interpretation>
                <emma:interpretation id="interp1" emma:lang="en-US" emma:confidence="0.5">
                  <emma:literal>C $Ts</emma:literal>
                </emma:interpretation>
                <emma:interpretation id="interp2" emma:lang="en-US" emma:confidence="0">
                  <emma:literal>851 s</emma:literal>
                </emma:interpretation>
                <emma:interpretation id="interp3" emma:lang="en-US" emma:confidence="0.5">
                  <emma:literal>891 s o</emma:literal>
                </emma:interpretation>
                <emma:interpretation id="interp4" emma:lang="en-US" emma:confidence="0.5">
                  <emma:literal>C $ Is</emma:literal>
                </emma:interpretation>
              </emma:one-of>
            </emma:emma>
          </inkml:annotationXML>
          <inkml:trace contextRef="#ctx0" brushRef="#br0">356-758,'0'-25,"-26"25,26-26,-25 26,25-25,-26 50,26 1,-25-26,25 25,-25 1,25-1,-26 0,1 1,25-1,-26 1,1-1,25 0,-25 1,25-1,-26 1,26-1,0 0,-25 1,25-1,0 1,0-77,25 51,-25-26,26 1,-26 0,50-1,-50 1,26-1,-26 1,25 0,-25-1,26 1,-26-1,0 1,25 0,-25-1,0 1,25 25,-25-26,0 1,26 25,-26-25,0-1,25 26,-25-25,26 25,-26-26,25 26,-25-25,25 25,1 0,-26 51,0-26,25-25,-25 26,26-1,-26 0,0 1,25-1,-25 1,25-26,-25 25,0 0,26 1,-26-1,25 1,1-1,-26 0,25 1,-25-1,25-25,-25 26</inkml:trace>
          <inkml:trace contextRef="#ctx0" brushRef="#br0" timeOffset="367.4281">152-580,'26'0,"-26"-25,25 25,1 0,-1 0,0 0,1 0,-1 0,1 0,-1 0,-25-26,51 26,-26 0,1 0,-1 0,0 0,1 0,-1 0</inkml:trace>
          <inkml:trace contextRef="#ctx0" brushRef="#br0" timeOffset="2011.5031">356-1621,'0'-26,"25"26,0-25,1 25,-1-26,1 26,-1 0,0 0,1 0,-1 0,1 0,-1 0,0 0,1 0,-26 26,25-26,1 25,-26 1,25-26,-25 25,0 0,0 1,0-1,0 1,-51-26,51 25,-25 0,-1 1,1-26,50 0,1 0,-1 0,1 25,-1-25,0 26,1-1,-1 0,-25 1,0-1,0 1,-25-26,25 25,-51-25,26 0,-1 25,1-25,-1 0,1 0,0 0,25 26,-26-26,1 0,-1 0,1 0,0-26,-1 26,1-25</inkml:trace>
          <inkml:trace contextRef="#ctx0" brushRef="#br0" timeOffset="1234.7354">483-1672,'0'-26,"0"77,0-25,0 24,0-24,0-1,0 1,0-1,0 0,0 1,0-1,0 1,0-1,0 0,0 1,0-1,0 1,-26-26</inkml:trace>
          <inkml:trace contextRef="#ctx0" brushRef="#br0" timeOffset="3846.1544">737-2155,'0'26,"0"-1,0 0,0 1,0-1,0 1,25-26,-25 25,0 0,0 1,0-1,0 1,0-1,0 0,0 1,0-1,0 1,0-1,0 0,0-75,0 24,0 1,0-1</inkml:trace>
          <inkml:trace contextRef="#ctx0" brushRef="#br0" timeOffset="4774.5358">711-2206,'51'0,"-26"0,1 0,-1 0,1 0,-1 0,0 0,1 0,-1 0,1 0,-1 0,0 0,1 0,-1 0,-25 26,26-26,-26 25,0 1,0-1,0 0,0 1,0-1,-26 1,26-1,-25-25,-1 0,1 0,25 25,-25-25,50 0,0 0,1 0,-1 0,1 0,-1 26,-25-1,25-25,1 26,-26-1,-26 0,1-25,25 26,-25-26,-26 0,25 25,1-25,0 0,25 26,-26-26,1 0,-1 0,1 0,0 0,25-26</inkml:trace>
          <inkml:trace contextRef="#ctx0" brushRef="#br0" timeOffset="-1967.5991">25 30,'26'0,"-1"0,1 0,-1 0,0 0,1 0,25 0,-26 0,26 0,0 0,-26 0,0-26,1 26,-1 0,1 0,-1 0,-76 0,26 26,25-1,-26-25,1 25,0 1,-1-26,1 25,25 1,-51-1,26 0,-1 1,1-1,-1 1,1-1,0 0,-1 1,1-1,25 1,-26-26,26 25,0 0,-25-25,50 0,1 0,-1 0,1 0,-1 0,-25 26,25-26,1 0,-1 0,1 0,-1 0,0 0,1 0,-1 0,1 0,-1 0,0 0,1 0,-1 25,1-25,-1 0,0 0,1 0,-1 0,1 0,-1 0,-25-25,25 25,1-26,-26 1,25 25,-25-25,0-1,0 52,-25-26,25 25,0 0,0 1,0-1,0 1,0-1,0 0,25 1,1-1,-1-25,-25 26,25-26,1 0,-1 0,1 0,-1 0,0 0,-25-26,26 26,-26-25,0-1,0 1,0 0,0-1,-26 26,26-25,-25 25,25-26,-25 26,25-25,-26 25,1 0,25-25,-26 25,1 0,0 0,-1-26,1 26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0:22.354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C389AE5-6FCA-43EE-BBC3-94B77F3A8F25}" emma:medium="tactile" emma:mode="ink">
          <msink:context xmlns:msink="http://schemas.microsoft.com/ink/2010/main" type="inkDrawing" rotatedBoundingBox="5308,3201 19919,10988 19008,12698 4397,4910" semanticType="callout" shapeName="Other">
            <msink:sourceLink direction="with" ref="{A281B84B-1617-4544-AFD5-34A87D30E9BE}"/>
            <msink:sourceLink direction="with" ref="{90E37147-57B4-461A-8B53-BE51C26D0DC4}"/>
          </msink:context>
        </emma:interpretation>
      </emma:emma>
    </inkml:annotationXML>
    <inkml:trace contextRef="#ctx0" brushRef="#br0">0 0,'26'0,"-1"0,1 0,-1 0,0 0,1 0,-1 0,1 0,-1 0,0 0,1 0,-1 0,1 0,-1 0,0 0,1 0,-1 0,1 0,-1 0,0 0,1 0,-1 0,1 0,-1 0,0 0,1 0,-1 0,1 0,-1 0,0 0,1 0,-1 0,1 25,-1-25,0 0,1 0,-1 0,-25 25,26-25,-1 0,0 0,1 0,-1 26,1-26,-1 0,0 0,1 0,-1 0,1 0,-1 0,0 0,1 0,-1 0,1 0,-1 0,0 0,1 0,-1 0,1 0,-1 0,0 0,1 0,-1 0,1 0,-1 0,0 0,1 0,-1 0,1 0,-1 0,0 0,1 0,-1 0,1 0,-1 0,-25 25,25-25,1 0,-1 0,1 0,-1 0,0 0,-25 26,26-26,-1 0,1 0,-1 0,0 0,1 25,-1-25,1 0,-1 0,0 0,-25 25,26-25,-1 0,1 0,-1 0,0 0,-25 26,26-26,-1 0,1 0,-1 25,0-25,1 0,-1 0,1 0,-1 0,-25 26,25-26,1 0,-1 0,26 0,-26 0,1 0,-1 0,1 25,-1-25,0 0,1 0,-1 0,1 0,-1 25,0-25,1 0,-1 26,1-26,-26 25,25-25,-25 26,25-26,1 0,-26 25,25-25,1 0,-1 25,0-25,1 0,-1 26,1-26,-1 25,0-25,-25 26,26-26,-1 0,-25 25,26-25,-26 25,25-25,0 26,1-26,-26 25,25-25,-25 26,26-26,-26 25,25-25,-25 25,25-25,-25 26,26-26,-26 25,25-25,-25 26,26-26,-26 25,25-25,-25 25,25 1,-25-1,26-25,-26 26,25-26,-25 25,0 0,26-25,-26 26,25-26,-25 25,0 1,25-26,-25 25,0 0,0 1,26-26,-26 25,0 1,0-1,25-25,-25 25,0 1,0-1,0 1,0-1,26-25,-26 25,0 1,0-1,25 1,-25-1,0 0,0 1,0-1,0 1,25-1,-25 0,0 1,0-1,26-25,-26 26,0-1,25-25,-25 25,0 1,26-26,-26 25,25 1,-25-1,25 0,-25 1,0-1,26-25,-26 26,25-1,-25 0,26-25,-26 26,25-1,-25 1,25-26,-25 25,26 0,-26 1,25-26,-25 25,26 1,-26-1,25-25,-25 25,0 1,25-26,-25 25,26-25,-26 26,25-26,-25 25,26-25,-1 25,-25 1,25-26,1 25,-1 1,1-26,-26 25,25-25,0 25,-25 1,26-26,-1 0,-25 25,26-25,-26 26,25-26,0 25,1-25,-26 25,25-25,1 0,-26 26,25-26,-25 25,25-25,1 26,-26-1,25-25,1 25,-1 1,0-1,1 1,-1-26,-25 25,26-25,-1 25,0 1,1-26,-1 25,1 1,-1-26,-25 25,25-25,1 25,-1 1,1-1,-1 1,0-1,-25 0,26-25,-1 26,-25-1,26 1,-1-26,-25 25,25 0,-25 1,26-1,-1 1,-25-1,26 0,-1 1,0-1,1 1,-1-1,1 0,-1 1,-25-1,25 1,1-1,-1-25,1 25,-1 1,0-26,-25 25,26 1,-1-1,1-25,-26 25,25-25,0 26,1-1,-1 1,1-1,-1-25,-25 25,25 1,1-1,-1-25,-25 26,26-1,-1 0,-25 1,25-26,1 25,-1 1,1-26,-26 25,25-25,0 0,1 25,-1-25,1 0,-1 26,0-26,1 0,-1 25,1-25,-1 0,0 26,1-26,-1 0,1 25,-1-25,0 0,1 25,25-25,-26 26,0-26,1 25,-1-25,26 26,-26-26,1 25,25 0,-26-25,26 26,-26-1,26 1,-26-26,26 25,-25 0,-1 1,26-26,-26 25,26-25,-26 26,26-26,0 25,-26-25,26 25,-25-25,24 26,-24-1,-1-25,26 26,-26-1,26-25,-25 25,-1 1,26-26,-26 25,1 1,24-26,-24 25,-1-25,26 25,-26 1,26-26,-25 25,24 1,1-26,-25 25,24 0,1 1,-25-26,24 25,-24 1,25-26,-1 25,1 0,-25 1,24-26,1 25,0 1,-26-26,26 25,0 0,0-25,25 26,-25-1,0-25,-1 26,1-1,0-25,0 25,0-25,-26 26,26-1,0-25,-26 26,26-1,0-25,-26 25,26 1,-26-26,26 25,-26 1,1-26,25 25,-26-25,0 0,26 25,-25-25,24 26,-24-26,25 0,-26 25,26-25,-26 0,1 0,-1 26,0-26,26 0,-25 0,24 25,-24-25,25 0,-26 0,26 0,-26 25,26-25,-26 0,26 26,-25-26,-1 0,0 0,1 25,-1-25,1 26,-1-26,0 0,1 25,-1-25,1 0,-1 25,0-25,1 0,-1 0,1 0,-1 26,0-26,1 0,-1 25,1-25,-1 0,0 26,1-26,-1 0,1 0,24 25,-24-25,-1 0,1 25,24-25,-24 0,25 26,-26-26,0 25,1-25,-1 0,26 26,-26-26,1 25,-1-25,26 25,-26-25,26 0,0 26,-26-26,26 0,0 25,0-25,0 0,-1 0,1 26,0-26,-26 0,26 0,-25 0,24 25,-24-25,-1 0,1 0,-1 0,0 25,1-25,-1 0,1 0,-1 0,0 0,-25 26,26-26,-1 0,1 0,-1 0,0 0,1 25,-1-25,1 0,-1 0,0 0,1 0,-1 0,1 0,-1 0,0 0,1 0,-1 0,1 0,-1 0,0 0,-25 26,26-26,-1 0,1 0,-1 0,0 0,1 0,-1 25,1-25,-1 0,0 0,1 0,-1 0,-25 25,26-25,-1 0,0 0,1 0,-26 26,25-26,1 0,-1 0,0 0,1 0,-1 0,-25 25,26-25,-1 0,0 0,1 0,-1 0,1 0,-1 26,0-26,1 0,-1 0,-25 25,26-25,-1 0,0 0,1 0,-1 25,1-25,-1 0,0 0,-25 26,26-26,-1 0,1 0,-1 25,0-25,1 0,-1 0,1 0,-1 0,-25 26,25-26,1 0,-1 0,1 0,-1 0,-25 25,25-25,1 0,-1 0,-25 25,26-25,-1 0,-25-25,0-26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8:52.15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6276D67-F59D-4530-AE66-1291198D9472}" emma:medium="tactile" emma:mode="ink">
          <msink:context xmlns:msink="http://schemas.microsoft.com/ink/2010/main" type="writingRegion" rotatedBoundingBox="10592,2666 11176,2666 11176,3251 10592,3251"/>
        </emma:interpretation>
      </emma:emma>
    </inkml:annotationXML>
    <inkml:traceGroup>
      <inkml:annotationXML>
        <emma:emma xmlns:emma="http://www.w3.org/2003/04/emma" version="1.0">
          <emma:interpretation id="{6A4DF423-5B2E-476A-8F27-8FB86133571E}" emma:medium="tactile" emma:mode="ink">
            <msink:context xmlns:msink="http://schemas.microsoft.com/ink/2010/main" type="paragraph" rotatedBoundingBox="10592,2666 11176,2666 11176,3251 10592,32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17C09A-A63F-4787-936F-F3BF36DC3458}" emma:medium="tactile" emma:mode="ink">
              <msink:context xmlns:msink="http://schemas.microsoft.com/ink/2010/main" type="line" rotatedBoundingBox="10592,2666 11176,2666 11176,3251 10592,3251"/>
            </emma:interpretation>
          </emma:emma>
        </inkml:annotationXML>
        <inkml:traceGroup>
          <inkml:annotationXML>
            <emma:emma xmlns:emma="http://www.w3.org/2003/04/emma" version="1.0">
              <emma:interpretation id="{CFFD7AC0-DE3C-4A62-9215-9E72BEA4DB17}" emma:medium="tactile" emma:mode="ink">
                <msink:context xmlns:msink="http://schemas.microsoft.com/ink/2010/main" type="inkWord" rotatedBoundingBox="10592,2666 11176,2666 11176,3251 10592,3251">
                  <msink:destinationLink direction="with" ref="{435A59C1-0830-4C6D-BB48-0D2F5E3CC30A}"/>
                </msink:context>
              </emma:interpretation>
              <emma:one-of disjunction-type="recognition" id="oneOf0">
                <emma:interpretation id="interp0" emma:lang="en-US" emma:confidence="0.5">
                  <emma:literal>7</emma:literal>
                </emma:interpretation>
                <emma:interpretation id="interp1" emma:lang="en-US" emma:confidence="0">
                  <emma:literal>&gt;</emma:literal>
                </emma:interpretation>
                <emma:interpretation id="interp2" emma:lang="en-US" emma:confidence="0">
                  <emma:literal>.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0 0,'50'0,"-24"0,-1 0,1 0,-1 26,0-26,1 0,-1 0,-25 25,26-25,-1 0,0 0,1 0,-1 0,1 0,-1 0,0 0,1 0,-1 0,1 0,-1 0,0 26,1-26,-52 0,1 25,0 26,25-26,-26 1,26-1,-25 0,25 1,-26-1,26 1,0-1,-25 0,25 1,0-1,-25 1,25-1,-26 0,26 1,-25-1,-1-25,26 26,-25-26</inkml:trace>
        </inkml:traceGroup>
      </inkml:traceGroup>
    </inkml:traceGroup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0:31.671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B3CF79C-6401-4405-A953-85E13A9F9B20}" emma:medium="tactile" emma:mode="ink">
          <msink:context xmlns:msink="http://schemas.microsoft.com/ink/2010/main" type="inkDrawing" rotatedBoundingBox="9895,3724 16976,3942 16958,4532 9877,4313" shapeName="Other">
            <msink:destinationLink direction="to" ref="{C1F8E10D-4C8C-4205-9DA2-2A53D076419D}"/>
            <msink:destinationLink direction="with" ref="{C050FF8D-FA18-48B8-ADA2-1E9360BCEB42}"/>
          </msink:context>
        </emma:interpretation>
      </emma:emma>
    </inkml:annotationXML>
    <inkml:trace contextRef="#ctx0" brushRef="#br0">0 459,'0'26,"26"-26,-1 25,1-25,-1 25,0-25,1 0,-1 0,1 0,-1 0,0 0,1 0,-1 0,1 0,-1-25,0 25,1 0,-1-25,1 25,-1-26,0 26,1-25,-1 25,1-26,-1 26,0 0,1-25,-1 0,1 25,-1-26,0 1,1 25,-26-26,25 26,1-25,-1 0,0-1,1 1,-1 25,1-26,-1 1,0 25,1-25,-1 25,-25-26,26 26,-1 0,0 0,-25-25,26 25,-1 0,1 0,-1 0,0 0,1 0,25 0,-26-26,26 26,-26 0,26 0,0 0,-26 0,26-25,0 25,-26 0,26 0,-26 0,26 0,-25 0,-1 0,0 0,1 0,-1 0,1 25,-1-25,0 0,1 0,-1 0,1 26,-1-26,0 0,1 0,25 0,-26 0,26 25,-26-25,26 0,0 0,0 0,-1 0,1 0,-25 26,24-26,1 0,0 0,-26 0,26 25,-25-25,24 0,1 0,-25 0,-1 0,26 0,-26 0,26 0,-26 0,26 0,0 25,0-25,0 0,-1 0,1 0,0 0,-26 26,26-26,0 0,-26 0,26 0,-25 25,-1-25,0 0,26 0,-25 0,-1 0,26 0,-26 0,26 0,-26 0,26 0,-25 0,24 0,1 0,-25 0,24 0,-24 0,25 0,-26 0,0 0,26 0,-25 0,-1 0,0 0,-25 26,26-26,-1 0,-25 25,26-25,-1 0,0 25,1-25,-1 0,1 0,-1 26,0-26,1 0,-1 0,1 25,-1-25,0 0,1 0,-1 26,1-26,-1 0,0 0,1 0,-1 0,1 0,-1 25,26-25,-26 0,1 0,24 0,-24 0,-1 25,26-25,-26 0,1 0,25 0,-26 0,0 0,26 26,-25-26,-1 0,0 0,26 0,-25 0,-1 0,26 0,-26 0,26 0,-26 0,26 0,-25 25,-1-25,0 0,26 0,-25 0,-1 0,0 0,1 0,-1 0,1 0,-1 0,0 0,1 0,-1 0,1 0,-1 0,0 0,1 0,-1 0,1 0,-1 0,0 0,1 0,-1 0,1 0,-1 0,0 0,1 0,-1 0,1 0,-1 0,0 0,1 0,-1 0,1 0,-1 0,0 0,1 0,-1 0,1 0,-1 0,-50 0,-1 0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9:42.04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E6F611B-F46B-4423-B1A1-4E7AD6851F7B}" emma:medium="tactile" emma:mode="ink">
          <msink:context xmlns:msink="http://schemas.microsoft.com/ink/2010/main" type="writingRegion" rotatedBoundingBox="16950,1192 20646,9432 18825,10249 15128,2010"/>
        </emma:interpretation>
      </emma:emma>
    </inkml:annotationXML>
    <inkml:traceGroup>
      <inkml:annotationXML>
        <emma:emma xmlns:emma="http://www.w3.org/2003/04/emma" version="1.0">
          <emma:interpretation id="{98BF034B-638D-4D3B-BD0E-33313BC46A0E}" emma:medium="tactile" emma:mode="ink">
            <msink:context xmlns:msink="http://schemas.microsoft.com/ink/2010/main" type="paragraph" rotatedBoundingBox="16950,1192 20646,9432 18825,10249 15128,20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C03137-7416-448D-BD57-B731A8A83691}" emma:medium="tactile" emma:mode="ink">
              <msink:context xmlns:msink="http://schemas.microsoft.com/ink/2010/main" type="line" rotatedBoundingBox="16950,1192 20646,9432 18825,10249 15128,2010"/>
            </emma:interpretation>
          </emma:emma>
        </inkml:annotationXML>
        <inkml:traceGroup>
          <inkml:annotationXML>
            <emma:emma xmlns:emma="http://www.w3.org/2003/04/emma" version="1.0">
              <emma:interpretation id="{18075D92-3A3B-4538-8137-1F3BBE989264}" emma:medium="tactile" emma:mode="ink">
                <msink:context xmlns:msink="http://schemas.microsoft.com/ink/2010/main" type="inkWord" rotatedBoundingBox="16618,1341 17060,2329 15571,2997 15128,2010"/>
              </emma:interpretation>
              <emma:one-of disjunction-type="recognition" id="oneOf0">
                <emma:interpretation id="interp0" emma:lang="en-US" emma:confidence="0.5">
                  <emma:literal>.</emma:literal>
                </emma:interpretation>
                <emma:interpretation id="interp1" emma:lang="en-US" emma:confidence="0">
                  <emma:literal>x</emma:literal>
                </emma:interpretation>
                <emma:interpretation id="interp2" emma:lang="en-US" emma:confidence="0">
                  <emma:literal>Y</emma:literal>
                </emma:interpretation>
                <emma:interpretation id="interp3" emma:lang="en-US" emma:confidence="0">
                  <emma:literal>8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0 0,'0'25,"0"1,26-26,-26 25,0 0,25-25,-25 26,25-1,1-25,-1 26,1-26,-26 25,25-25,0 25,1-25,-26 26,25-26,-25 25,26-25,-26 26,25-26,0 0,1 25,-1-25,-76 0,26 0,25 25,-25-25,25 26,0-1,-26 1,26 24,0-24,-25-1,-1 1,26 24,-25-24,25-1,-25 1,-1-1,26 0,-25 1,-1-1,1 1,25-1,-25-25,25 25,-26-25,26 26,0-52</inkml:trace>
          <inkml:trace contextRef="#ctx0" brushRef="#br0" timeOffset="-630.8853">-1346 381,'-25'0,"25"-26,-26 26,26-25,26 25,-1 0,0 0,1 0,-26-25,25 25,1 0,-1 0,0 0,1 0,-1-26,1 26,-1 0,26 0,-26 0,1 0,24 0,-24 0,25 0,-26 0,26 0,-26 0,1 0,24 0,-24 0,-1 0,26 26,-26-26,1 0,-1 0,1 0,-1 0,26 0,-26 0,1 0,-1 0,26 0,-26 0,1 0,-1 0,0 0,1 0,-1 0,1 0,-1 0,0 0,1 0,-1 0,1 0,-1 0,0 0,1 0,-1 0,-50 0</inkml:trace>
        </inkml:traceGroup>
        <inkml:traceGroup>
          <inkml:annotationXML>
            <emma:emma xmlns:emma="http://www.w3.org/2003/04/emma" version="1.0">
              <emma:interpretation id="{302472B2-C620-4103-811C-77157262B770}" emma:medium="tactile" emma:mode="ink">
                <msink:context xmlns:msink="http://schemas.microsoft.com/ink/2010/main" type="inkWord" rotatedBoundingBox="17763,3450 18642,5408 17405,5963 16526,4005">
                  <msink:destinationLink direction="to" ref="{CDDB18E5-5E43-489E-9DBD-9AF57D16E818}"/>
                  <msink:destinationLink direction="with" ref="{EF8EFAF9-59AF-4096-970B-F0017759BCEE}"/>
                </msink:context>
              </emma:interpretation>
              <emma:one-of disjunction-type="recognition" id="oneOf1">
                <emma:interpretation id="interp5" emma:lang="en-US" emma:confidence="0.5">
                  <emma:literal>Brer</emma:literal>
                </emma:interpretation>
                <emma:interpretation id="interp6" emma:lang="en-US" emma:confidence="0.5">
                  <emma:literal>n per</emma:literal>
                </emma:interpretation>
                <emma:interpretation id="interp7" emma:lang="en-US" emma:confidence="0">
                  <emma:literal>inner</emma:literal>
                </emma:interpretation>
                <emma:interpretation id="interp8" emma:lang="en-US" emma:confidence="0">
                  <emma:literal>saner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1" timeOffset="50476.2302">203 2260,'0'-25,"0"50,0 26,26-25,-26-1,25 0,1 1,-1-1,0 1,1-26,-1 25,1-25,-1 25,0-25,1 0,-1 26,1-26,-1 0,-25 25,25-25,1 0,-1 26,-50-26,25 25,0 0,-51-25,51 26,-25-1,25 1,-51-1,25 0,1 1,0-1,25 1,-26-26,1 25,25 0,-26-25,26 26,-25-26,25 25,-25-25,25 26,0-52,0 1</inkml:trace>
          <inkml:trace contextRef="#ctx0" brushRef="#br1" timeOffset="50921.3867">915 3048,'0'51,"0"-26,0 0,-51 26,51-25,0-1,-26 0,26 1,-25-26,25 25,-25 1,25-1,0 0,0 1,0-1,-26-25,26 26</inkml:trace>
          <inkml:trace contextRef="#ctx0" brushRef="#br1" timeOffset="51336.3435">889 3073,'0'0,"0"-25,26 25,-26-26,25 26,0 0,1-25,-1 25,1 0,-1 0,0 0,1 0,-26 51,25-51,1 25,-26 26,0-26,-51-25,51 26,-51-26,51 25,-51-25,26 26,-1-26,1 25,0-25,-1 0,1 0,-1 0,1 0,25 25,-25-25,75 0,-24 0,-26 26,25-26,1 25,-1 1,0-1,1 0,-1 1,-25-1,26-25,-26 26,25-26,-25 25,25-25,1 0</inkml:trace>
          <inkml:trace contextRef="#ctx0" brushRef="#br1" timeOffset="51893.3409">1296 3353,'25'0,"26"0,-26 0,1 0,-1 0,0 0,-25-26,26 26,-1-25,-25-1,0 1,0 0,-25 25,25-26,-26 26,1 0,0 26,-1-26,26 25,-25-25,25 51,-26-51,26 51,0-26,0 0,0 1,0-1,0 1,26-1,-1 0,-25 1,51-26,-26 0,26 25,-25-25,-1 0,26 0,-26 0,26 0,-26 0,1 0,25-25,-26 25,0-26,1 26,-26-25,25 25,1-51,-26 26,0-1,-26 26,26 26,0 25,-25-51,25 25,0 0,0 1,0-1,0 1,0-1,0 0,0 1,0 25,0-26,0 0,0 1,0-1</inkml:trace>
          <inkml:trace contextRef="#ctx0" brushRef="#br1" timeOffset="52064.8818">1880 3276,'-26'-25,"52"50,-52-75,52 50</inkml:trace>
        </inkml:traceGroup>
        <inkml:traceGroup>
          <inkml:annotationXML>
            <emma:emma xmlns:emma="http://www.w3.org/2003/04/emma" version="1.0">
              <emma:interpretation id="{4D349E79-8505-464F-9156-2BE000F3E586}" emma:medium="tactile" emma:mode="ink">
                <msink:context xmlns:msink="http://schemas.microsoft.com/ink/2010/main" type="inkWord" rotatedBoundingBox="18332,9993 18510,7458 19931,7558 19753,10093"/>
              </emma:interpretation>
              <emma:one-of disjunction-type="recognition" id="oneOf2">
                <emma:interpretation id="interp10" emma:lang="en-US" emma:confidence="0.5">
                  <emma:literal>in</emma:literal>
                </emma:interpretation>
                <emma:interpretation id="interp11" emma:lang="en-US" emma:confidence="0">
                  <emma:literal>is</emma:literal>
                </emma:interpretation>
                <emma:interpretation id="interp12" emma:lang="en-US" emma:confidence="0">
                  <emma:literal>i</emma:literal>
                </emma:interpretation>
                <emma:interpretation id="interp13" emma:lang="en-US" emma:confidence="0">
                  <emma:literal>ion</emma:literal>
                </emma:interpretation>
                <emma:interpretation id="interp14" emma:lang="en-US" emma:confidence="0">
                  <emma:literal>inn</emma:literal>
                </emma:interpretation>
              </emma:one-of>
            </emma:emma>
          </inkml:annotationXML>
          <inkml:trace contextRef="#ctx0" brushRef="#br1" timeOffset="47340.8524">2794 5842,'26'0,"-26"25,25 1,-25-1,25 0,1 1,-26-1,25-25,1 26,-26-1,25-25,0 25,1-25,-1 26,1-26,-1 0,0 0,1 25,-1-25,1 0,-1 0,0 0,1 0,-1 0,1 0,-1 0,0 0,-25 26,-25-26,0 25,-1 0,26 1,-25-26,25 25,-26 1,1-1,25 0,-25 1,25-1,0 1,-26-1,26 0,0 1,0-1,-25 1,25-1,0 0,0 1,-26-26,26 25,0-50,0-1</inkml:trace>
          <inkml:trace contextRef="#ctx0" brushRef="#br1" timeOffset="53185.1931">2083 6629,'0'0,"0"-25,25 25,1-26,-1 26,1 0,-1 0,0 26,-25 25,26-51,-26 25,0 0,-51-25,51 26,-51-26,26 25,-1-25,1 0,0 0,-1 26,-25-26,26 0,0 0,-1 0,26 25,0 0,51-25,-51 26,25-26,-25 25,51 1,-25-26,-1 0,0 25,1-25,-1 25,1-25,-1 0,-25 26,25-26,-25 25,26-25,-1 0</inkml:trace>
          <inkml:trace contextRef="#ctx0" brushRef="#br1" timeOffset="52832.6046">2108 6782,'0'-26,"0"1,0-1,0 1,0 76,0-26,0 1,-50-1,50 0,0 1,-26-1,26 1,-25-1,25 0,-26 1,26-1,0 1,-25-26</inkml:trace>
          <inkml:trace contextRef="#ctx0" brushRef="#br1" timeOffset="53704.8054">2439 6959,'0'0,"25"0,0 0,1 0,-1 0,1 0,-1-25,0 25,1 0,-1-25,1 25,-1-26,0 1,-25-1,0 1,0 0,-25 25,25-26,-51 26,26 0,-26 0,26 0,-1 26,1-26,25 25,-26-25,26 51,-25-26,25 1,0-1,0 0,0 1,0-1,51-25,-51 26,25-26,26 25,-26-25,1 0,-1 0,1 0,-1 0,0 0,1 0,25 0,-26 0,0-25,1 25,-1-26,1 26,-1-51,-25 26,25 25,-25-25,0-1,0 1,-25 25,25 51,-25-51,25 25,-51-25,51 25,-26-25,26 26,0-1,0 1,-25-1,25 0,0 1,0-1,0 1,0-1,0 0,0 1,0-1,25-25</inkml:trace>
          <inkml:trace contextRef="#ctx0" brushRef="#br1" timeOffset="53896.0759">3023 6782,'0'0,"0"-26,0 1</inkml:trace>
          <inkml:trace contextRef="#ctx0" brushRef="#br0" timeOffset="25867.9743">2515 7467,'0'0,"0"-25,25 25,-25 25,26-25,-26 26,25-26,0 25,-25 1,26-26,-26 25,25-25,1 25,-1 1,0-26,1 25,-1 1,1-1,-1-25,0 25,26 1,-25-26,-1 25,0-25,1 26,-1-26,1 25,-1-25,0 0,-25 25,-25-25,0 26,-1-1,1 1,-1-26,26 25,-25 0,25 1,-25-1,-1 1,26-1,-25 0,-1 1,26-1,-25 1,0-1,25 0,-26 1,1-1,25 1,-26-26,26 25,0 0,-25-25,25 26</inkml:trace>
        </inkml:traceGroup>
      </inkml:traceGroup>
    </inkml:traceGroup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8:53.27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2DC0FC2-BB9A-47B0-A90A-BF4F5A81A28E}" emma:medium="tactile" emma:mode="ink">
          <msink:context xmlns:msink="http://schemas.microsoft.com/ink/2010/main" type="writingRegion" rotatedBoundingBox="10592,4978 11328,4978 11328,5501 10592,5501"/>
        </emma:interpretation>
      </emma:emma>
    </inkml:annotationXML>
    <inkml:traceGroup>
      <inkml:annotationXML>
        <emma:emma xmlns:emma="http://www.w3.org/2003/04/emma" version="1.0">
          <emma:interpretation id="{CFA78B86-0449-4D42-B5D0-46D99D28AE7F}" emma:medium="tactile" emma:mode="ink">
            <msink:context xmlns:msink="http://schemas.microsoft.com/ink/2010/main" type="paragraph" rotatedBoundingBox="10592,4978 11328,4978 11328,5501 10592,55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38F7F8-9CEB-4651-9F3A-A08D31384C5A}" emma:medium="tactile" emma:mode="ink">
              <msink:context xmlns:msink="http://schemas.microsoft.com/ink/2010/main" type="line" rotatedBoundingBox="10592,4978 11328,4978 11328,5501 10592,5501"/>
            </emma:interpretation>
          </emma:emma>
        </inkml:annotationXML>
        <inkml:traceGroup>
          <inkml:annotationXML>
            <emma:emma xmlns:emma="http://www.w3.org/2003/04/emma" version="1.0">
              <emma:interpretation id="{9034D57A-7072-4F38-BA6C-AA442F6AF9EE}" emma:medium="tactile" emma:mode="ink">
                <msink:context xmlns:msink="http://schemas.microsoft.com/ink/2010/main" type="inkWord" rotatedBoundingBox="10592,4978 11328,4978 11328,5501 10592,5501">
                  <msink:destinationLink direction="with" ref="{C050FF8D-FA18-48B8-ADA2-1E9360BCEB42}"/>
                </msink:context>
              </emma:interpretation>
              <emma:one-of disjunction-type="recognition" id="oneOf0">
                <emma:interpretation id="interp0" emma:lang="en-US" emma:confidence="0.5">
                  <emma:literal>-1</emma:literal>
                </emma:interpretation>
                <emma:interpretation id="interp1" emma:lang="en-US" emma:confidence="0">
                  <emma:literal>-11</emma:literal>
                </emma:interpretation>
                <emma:interpretation id="interp2" emma:lang="en-US" emma:confidence="0">
                  <emma:literal>-t</emma:literal>
                </emma:interpretation>
                <emma:interpretation id="interp3" emma:lang="en-US" emma:confidence="0">
                  <emma:literal>-1.</emma:literal>
                </emma:interpretation>
                <emma:interpretation id="interp4" emma:lang="en-US" emma:confidence="0">
                  <emma:literal>-t.</emma:literal>
                </emma:interpretation>
              </emma:one-of>
            </emma:emma>
          </inkml:annotationXML>
          <inkml:trace contextRef="#ctx0" brushRef="#br0">0 2820,'25'0,"26"0,-26 0,1 0,-1 0,0 0,1 0,-1 0,1 0,-1 0,0 0,1 0,-1 0,1 0,-1 0,0 0,1 0,-1 0,1 0,-1 0</inkml:trace>
          <inkml:trace contextRef="#ctx0" brushRef="#br0" timeOffset="276.6734">711 2312,'0'0,"0"25,0 1,0-1,0 0,0 1,0-1,0 1,0-1,0 0,0 1,0-1,25 1,-25-1,0 0,0 1,0-1,0 1,0-1,0 0,0 1</inkml:trace>
        </inkml:traceGroup>
      </inkml:traceGroup>
    </inkml:traceGroup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0:28.654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E8C7E0D-33FC-42D4-AB6F-46C1C5195D33}" emma:medium="tactile" emma:mode="ink">
          <msink:context xmlns:msink="http://schemas.microsoft.com/ink/2010/main" type="inkDrawing" rotatedBoundingBox="12293,7491 19586,7655 19573,8257 12279,8093" shapeName="Other">
            <msink:destinationLink direction="with" ref="{EF8EFAF9-59AF-4096-970B-F0017759BCEE}"/>
          </msink:context>
        </emma:interpretation>
      </emma:emma>
    </inkml:annotationXML>
    <inkml:trace contextRef="#ctx0" brushRef="#br0">0 0,'0'0,"26"0,-26 26,25-26,-25 25,26-25,-1 0,-25 26,25-26,1 25,-1-25,1 0,-26 25,25-25,0 0,1 0,-26 26,25-26,1 0,-1 0,0 0,1 25,-1-25,1 0,-1 0,0 26,1-26,-1 0,1 25,-1-25,0 0,1 25,-1-25,1 26,-1-26,0 0,-25 25,26-25,-1 0,1 26,-1-26,0 0,1 0,-26 25,25-25,1 0,-1 0,0 0,1 25,-1-25,1 0,-1 0,0 0,26 0,-25 0,-1 26,0-26,26 0,-25 0,-1 0,0 25,1-25,-1 0,1 0,-1 26,0-26,1 0,-26 25,25-25,1 25,-1-25,0 26,1-26,-1 0,1 25,-1-25,0 0,1 0,-1 26,1-26,24 0,-24 0,-1 0,1 0,24 0,-24 0,-1 25,1-25,-1 0,26 0,-26 0,1 0,-1 0,0 0,1 0,-1 0,1 0,-1 25,26-25,-26 0,1 0,24 0,-24 0,25 0,-26 26,26-26,-26 0,26 0,0 0,-26 0,26 0,-26 0,26 0,-25 0,24 0,-24 0,25 0,-26 0,0 0,1 0,-1 0,26 0,-26 0,1 0,-1 0,1 0,-1 0,0 0,1 0,-1 0,26 0,-26 0,1 0,25 0,-26 0,0 0,1 0,25 0,-26 0,0-26,1 26,25 0,-26 0,0-25,1 25,-1 0,26 0,-26 0,1-25,-1 25,1 0,24 0,-24 0,-1 0,1 0,-1 0,26 0,-26-26,1 26,-1 0,0 0,1 0,25 0,-26 0,0 0,1 0,-1 0,26 0,-26 0,26 0,-25-25,-1 25,26 0,0 0,-26 0,0 0,26 0,-25 0,24 0,-24 0,-1 0,26 0,-26 0,1 0,25 0,-26-26,0 26,26 0,-25 0,-1 0,26 0,-26-25,1 25,24 0,-24 0,-1 0,26 0,-26-25,1 25,25 0,-26 0,26 0,0 0,-1 0,-24 0,25 0,-1-26,-24 26,25 0,-26 0,0 0,1 0,-1 0,1 0,-1 0,0 0,1 0,-1 0,1 0,-1-25,0 25,1 0,-1 0,1 0,-1 0,26 0,-26 0,1-26,-1 26,0 0,26 0,-25 0,-1 0,0 0,1 0,-1 0,1 0,-1 0,0 0,1 0,-1 0,1 0,-1 0,0 0,1-25,-1 25,1 0,-1 0,0 0,1-25,-1 25,-25-26,-25 1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36:45.05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507DA06-C7DB-4093-98D7-753A5D8B99E4}" emma:medium="tactile" emma:mode="ink">
          <msink:context xmlns:msink="http://schemas.microsoft.com/ink/2010/main" type="inkDrawing" rotatedBoundingBox="2618,6697 5613,6835 5611,6896 2615,6758" shapeName="Other">
            <msink:destinationLink direction="with" ref="{FA56D33A-3453-4D57-98FF-10FD2AFC295D}"/>
          </msink:context>
        </emma:interpretation>
      </emma:emma>
    </inkml:annotationXML>
    <inkml:trace contextRef="#ctx0" brushRef="#br0">0 6,'356'0,"-306"0,-24 0,25 0,-26 0,0 0,26 0,-25 0,24 0,-24 0,25 0,-1 0,-24 0,25 0,-1 0,1 0,0 0,0 0,-26 0,26 0,0 25,-26-25,26 0,0 0,-26 0,26 0,-26 0,1 0,25 0,-26 26,0-26,1 0,-1 0,26 0,-26 0,1 0,-1 0,1 0,-1 0,0 0,1 0,-1 0,1 25,-1-25,0 0,1 0,-1 0,1 0,24 0,-24 0,-1 0,1 0,-26 25,25-25,0 0,1 0,-1 0,1 0,-1 0,0 0,1 0,-1 0,1 0,-1 0,0 0,1 0,-1 0,1 0,-1 0,0 0,1 0,-1 0,1 0,-1 0,0 0,-25-25,26 25,-1 0,1 0,-1 0,0 0,1 0,-1 0,1 0,-1 0,-25 25,25-25,1 0,-1 0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0:36.905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B38068B-9074-44CD-AAD4-DCBBC7504EC3}" emma:medium="tactile" emma:mode="ink">
          <msink:context xmlns:msink="http://schemas.microsoft.com/ink/2010/main" type="writingRegion" rotatedBoundingBox="18506,11493 21739,12013 21619,12763 18386,12243"/>
        </emma:interpretation>
      </emma:emma>
    </inkml:annotationXML>
    <inkml:traceGroup>
      <inkml:annotationXML>
        <emma:emma xmlns:emma="http://www.w3.org/2003/04/emma" version="1.0">
          <emma:interpretation id="{81303915-8BFE-45BB-8AF6-176DCEB3C2E0}" emma:medium="tactile" emma:mode="ink">
            <msink:context xmlns:msink="http://schemas.microsoft.com/ink/2010/main" type="paragraph" rotatedBoundingBox="18506,11493 21739,12013 21619,12763 18386,122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E473A5-A498-492F-AA59-9CACAD249A8C}" emma:medium="tactile" emma:mode="ink">
              <msink:context xmlns:msink="http://schemas.microsoft.com/ink/2010/main" type="line" rotatedBoundingBox="18506,11493 21739,12013 21619,12763 18386,12243"/>
            </emma:interpretation>
          </emma:emma>
        </inkml:annotationXML>
        <inkml:traceGroup>
          <inkml:annotationXML>
            <emma:emma xmlns:emma="http://www.w3.org/2003/04/emma" version="1.0">
              <emma:interpretation id="{6C6AF446-3A38-4B65-ACB6-6C9F1B2A64B0}" emma:medium="tactile" emma:mode="ink">
                <msink:context xmlns:msink="http://schemas.microsoft.com/ink/2010/main" type="inkWord" rotatedBoundingBox="18506,11493 21021,11897 20900,12647 18386,12243">
                  <msink:destinationLink direction="to" ref="{424C8236-F1C7-4870-99E8-1E9A9B00151A}"/>
                </msink:context>
              </emma:interpretation>
              <emma:one-of disjunction-type="recognition" id="oneOf0">
                <emma:interpretation id="interp0" emma:lang="en-US" emma:confidence="0.5">
                  <emma:literal>Accept</emma:literal>
                </emma:interpretation>
                <emma:interpretation id="interp1" emma:lang="en-US" emma:confidence="0.5">
                  <emma:literal>Alep t</emma:literal>
                </emma:interpretation>
                <emma:interpretation id="interp2" emma:lang="en-US" emma:confidence="0">
                  <emma:literal>Accept t</emma:literal>
                </emma:interpretation>
                <emma:interpretation id="interp3" emma:lang="en-US" emma:confidence="0">
                  <emma:literal>Asleep t</emma:literal>
                </emma:interpretation>
                <emma:interpretation id="interp4" emma:lang="en-US" emma:confidence="0">
                  <emma:literal>Access t</emma:literal>
                </emma:interpretation>
              </emma:one-of>
            </emma:emma>
          </inkml:annotationXML>
          <inkml:trace contextRef="#ctx0" brushRef="#br0">228 25,'0'0,"0"51,0-26,-25 1,25-1,0 0,-51 1,51-1,0 1,0-1,-51 0,51 1,-25-1,0-25,25 26,-26-1,26 0,-25-25,25 26,25-77,26 0,-51 26,25-1,1 1,-1 0,1-26,-1 25,0 1,1 0,-26-26,25 25,1 26,-26-25,25 25,-25-25,0 75,0-24,0 25,0-26,0 26,0-26,0 1,0-1,0 0,25 1,-25-1,0 1,0-1,0 0,0 1</inkml:trace>
          <inkml:trace contextRef="#ctx0" brushRef="#br0" timeOffset="175.6353">178 406,'0'-25,"50"25,-50-26,26 26,25 0,-1-25,-24 25,-1 0,26 0,-26 0,26 0,-25-26,24 26,-24 0,-1 0</inkml:trace>
          <inkml:trace contextRef="#ctx0" brushRef="#br0" timeOffset="422.4865">990 152,'0'0,"0"-25,-25 25,25-26,-51 26,51-25,-25 25,-1 0,26 51,-25-51,25 25,0 0,-25 26,25-25,0-1,-26 0,26 1,0-1,-25 1,25-1,0 0,0 1,0-1,0 1,0-1,0 0,51-25,-26 0,0 0</inkml:trace>
          <inkml:trace contextRef="#ctx0" brushRef="#br0" timeOffset="681.0829">1346 228,'0'-25,"-25"-1,-26 26,25 0,1 0,0 51,-1-25,1-1,25 0,-26 1,26-1,0 1,0-1,-25 0,25 1,0-1,0 1,0-1,0 0,51 1,-26-26,1 0</inkml:trace>
          <inkml:trace contextRef="#ctx0" brushRef="#br0" timeOffset="1056.1277">1422 457,'0'0,"0"25,26-25,-1 0,26 0,-26 0,1 0,-1-25,0 25,-25-26,26 26,-26-25,0 0,0-1,0 1,0-1,0 1,-26 25,26-25,-25 25,0 0,25 50,-26-50,1 26,-1-26,26 51,-25-51,0 25,25 0,-26 1,26-1,0 1,0-1,0 0,0 1,26-1,-1-25,26 0,0 0,-26 0,0 0,1 0,-1-25,1 25,-1-26,0 26,-25-50,26 24,-1 1</inkml:trace>
          <inkml:trace contextRef="#ctx0" brushRef="#br0" timeOffset="1212.7164">1854 355,'0'0,"0"51,-25-51,25 25,0 1,-26-1,26 1,0-1,-25 0,25 1,0-1,0 26,0-26,0 1,0-1,0 1,0-1,0 0,-26 1,26-1,-25 1,0-26</inkml:trace>
          <inkml:trace contextRef="#ctx0" brushRef="#br0" timeOffset="1409.1922">1778 584,'25'0,"-25"-26,26 26,-26-25,25 25,0-25,1 25,-1-26,1 26,-1 0,0 0,-25 51,0-26,0 1,-25-1,25 1,-51-1,51 0,-51-25,26 26,-26-1</inkml:trace>
          <inkml:trace contextRef="#ctx0" brushRef="#br0" timeOffset="1891.0853">2286 685,'0'0,"0"-25,51 25,-1-25,1-1,0 26</inkml:trace>
          <inkml:trace contextRef="#ctx0" brushRef="#br0" timeOffset="1717.3086">2540 254,'-26'0,"26"25,0 0,0 26,0-25,0-1,0 0,0 1,0 25,0-26,-25 0,25 1,0 25,0-26,0 0,-25 1,25-1,0 1,0-1,0 0,0 1,50-26</inkml:trace>
        </inkml:traceGroup>
        <inkml:traceGroup>
          <inkml:annotationXML>
            <emma:emma xmlns:emma="http://www.w3.org/2003/04/emma" version="1.0">
              <emma:interpretation id="{5CADC2B8-6E82-4277-B4A2-CEB884E3AE76}" emma:medium="tactile" emma:mode="ink">
                <msink:context xmlns:msink="http://schemas.microsoft.com/ink/2010/main" type="inkWord" rotatedBoundingBox="21666,12242 21702,12247 21691,12318 21654,12312"/>
              </emma:interpretation>
              <emma:one-of disjunction-type="recognition" id="oneOf1">
                <emma:interpretation id="interp5" emma:lang="en-US" emma:confidence="0.5">
                  <emma:literal>.</emma:literal>
                </emma:interpretation>
                <emma:interpretation id="interp6" emma:lang="en-US" emma:confidence="0">
                  <emma:literal>\</emma:literal>
                </emma:interpretation>
                <emma:interpretation id="interp7" emma:lang="en-US" emma:confidence="0">
                  <emma:literal>,</emma:literal>
                </emma:interpretation>
                <emma:interpretation id="interp8" emma:lang="en-US" emma:confidence="0">
                  <emma:literal>:</emma:literal>
                </emma:interpretation>
                <emma:interpretation id="interp9" emma:lang="en-US" emma:confidence="0">
                  <emma:literal>I</emma:literal>
                </emma:interpretation>
              </emma:one-of>
            </emma:emma>
          </inkml:annotationXML>
          <inkml:trace contextRef="#ctx0" brushRef="#br0" timeOffset="2040.6847">3276 685,'-25'-50,"25"24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0:53.847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309F51F-0927-4B96-A648-E0F62620623B}" emma:medium="tactile" emma:mode="ink">
          <msink:context xmlns:msink="http://schemas.microsoft.com/ink/2010/main" type="inkDrawing" rotatedBoundingBox="3430,139 3654,2425 3505,2440 3281,154" semanticType="verticalRange" shapeName="Other">
            <msink:sourceLink direction="with" ref="{9998A990-19E9-4830-BE9C-DAD7DE3BBF76}"/>
          </msink:context>
        </emma:interpretation>
      </emma:emma>
    </inkml:annotationXML>
    <inkml:trace contextRef="#ctx0" brushRef="#br0">25 0,'-25'0,"25"25,0 1,25-26,-25 25,26-25,-26 25,25-25,-25 26,0-1,0 1,0-1,0 0,0 1,0-1,0 1,0-1,0 0,0 1,0-1,0 1,0-1,0 0,0 1,0-1,0 1,0-1,0 0,51-25,-51 26,0-1,0 1,0-1,0 0,0 1,0-1,0 1,0-1,0 0,25-25,-25 26,0-1,0 1,26-26,-26 25,0 0,0 1,0-1,0 1,0-1,0 0,0 1,0-1,0 1,0-1,25-25,-25 25,0 1,0-1,25-25,-25 26,0-1,0 0,0 1,26-26,-26 25,0 1,0-1,0 0,0 1,25-26,-25 25,0 1,0-1,0 0,0 1,0-1,0 1,0-1,0 0,0 1,0-1,0 1,0-1,0 0,-51-25,51 26,0-1,0 1,0-1,-25 0,25 1,0-1,0 1,0-1,0 0,0 1,0-1,0 1,0-1,0 0,0 1,25-26,-25-26,0 1,0 0,0-1,0 1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49:07.15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57C742F-4321-4B8A-A5B5-D44D44E0C90A}" emma:medium="tactile" emma:mode="ink">
          <msink:context xmlns:msink="http://schemas.microsoft.com/ink/2010/main" type="inkDrawing" rotatedBoundingBox="13714,7846 13716,7187 14301,7188 14299,7848" semanticType="verticalRange" shapeName="Other">
            <msink:sourceLink direction="with" ref="{4188E11F-692C-41F4-ACB2-65C908437E13}"/>
          </msink:context>
        </emma:interpretation>
      </emma:emma>
    </inkml:annotationXML>
    <inkml:trace contextRef="#ctx0" brushRef="#br0">-711-483,'0'-25,"25"25,1 0,-1 0,0 0,1 0,-1 0,1 0,-1 0,0 25,1-25,-1 0,1 0,-1 0,0 0,1 0,-1 0,1 0,-26 25,25-25,0 0,1 0,-52 0,26 26,-25-1,25 1,-25-26,-1 25,1 0,25 1,-26-1,1 1,0-1,-1 0,26 1,-25-26,-1 25,26 1,-25-26,0 25,-1-25,1 25,25 1,-26-26,1 0,25 25,-25-25,-1 0,26 26,-25-26,25 25,25-25,-25 25,26-25,-1 0,0 26,1-26,-1 0,1 0,-1 25,0-25,1 0,-1 0,26 0,-26 0,1 0,-1 0,1 0,-1 26,0-26,1 0,-1 0,1 0,-26 25,25-25,-25-25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2:04.90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787DF1-34FC-458E-8910-69CAB6C81C6F}" emma:medium="tactile" emma:mode="ink">
          <msink:context xmlns:msink="http://schemas.microsoft.com/ink/2010/main" type="writingRegion" rotatedBoundingBox="14511,8620 15707,9528 15303,10060 14107,9151"/>
        </emma:interpretation>
      </emma:emma>
    </inkml:annotationXML>
    <inkml:traceGroup>
      <inkml:annotationXML>
        <emma:emma xmlns:emma="http://www.w3.org/2003/04/emma" version="1.0">
          <emma:interpretation id="{65557D79-B974-4FA5-AE5D-4CDD0C3EBCA2}" emma:medium="tactile" emma:mode="ink">
            <msink:context xmlns:msink="http://schemas.microsoft.com/ink/2010/main" type="paragraph" rotatedBoundingBox="14511,8620 15707,9528 15303,10060 14107,91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03CD7A-541D-40AE-8593-1D8D99113FC2}" emma:medium="tactile" emma:mode="ink">
              <msink:context xmlns:msink="http://schemas.microsoft.com/ink/2010/main" type="line" rotatedBoundingBox="14511,8620 15707,9528 15303,10060 14107,9151"/>
            </emma:interpretation>
          </emma:emma>
        </inkml:annotationXML>
        <inkml:traceGroup>
          <inkml:annotationXML>
            <emma:emma xmlns:emma="http://www.w3.org/2003/04/emma" version="1.0">
              <emma:interpretation id="{95399F30-670B-4E49-A1BA-5BD9A057212A}" emma:medium="tactile" emma:mode="ink">
                <msink:context xmlns:msink="http://schemas.microsoft.com/ink/2010/main" type="inkWord" rotatedBoundingBox="14511,8620 15707,9528 15303,10060 14107,9151"/>
              </emma:interpretation>
              <emma:one-of disjunction-type="recognition" id="oneOf0">
                <emma:interpretation id="interp0" emma:lang="en-US" emma:confidence="0.5">
                  <emma:literal>an</emma:literal>
                </emma:interpretation>
                <emma:interpretation id="interp1" emma:lang="en-US" emma:confidence="0.5">
                  <emma:literal>a v</emma:literal>
                </emma:interpretation>
                <emma:interpretation id="interp2" emma:lang="en-US" emma:confidence="0">
                  <emma:literal>a .</emma:literal>
                </emma:interpretation>
                <emma:interpretation id="interp3" emma:lang="en-US" emma:confidence="0">
                  <emma:literal>a s</emma:literal>
                </emma:interpretation>
                <emma:interpretation id="interp4" emma:lang="en-US" emma:confidence="0">
                  <emma:literal>are</emma:literal>
                </emma:interpretation>
              </emma:one-of>
            </emma:emma>
          </inkml:annotationXML>
          <inkml:trace contextRef="#ctx0" brushRef="#br0">534 153,'0'-51,"0"25,-26 26,26-25,-25 25,-1-25,1 25,0 0,25-26,-26 26,1 0,-1 0,1 0,0 0,-1 0,1 0,-1 0,1 0,0 0,25 26,-26-26,26 25,-25-25,25 25,-26-25,1 26,25-1,-25-25,25 26,-26-26,26 25,0 0,0 1,0-1,26-25,-26 26,25-26,26 0,-26 0,1 0,-1 0,0 0,1 0,-1 0,1-26,-1 26,0-25,1 25,-1-26,1 26,-26-25,25 25,0-25,1 25,-26-26,25 26,-25-25,0-1,-25 26,25 26,0-1,-26-25,26 51,0-26,-25 1,25-1,0 1,-25 24,25-24,-26-1,26 1,0-1,0 0,0 26,0-25,0-1,0 0,0 1,0-1,0 1,0-1,26-25,-26 25,0 1,25-1,0 1,1-26,-26 25,25-25,1 0,-1 0,0 0,1 0,-1 0,1-25,-1 25,-25-26,25 26</inkml:trace>
          <inkml:trace contextRef="#ctx0" brushRef="#br0" timeOffset="849.4099">838 559,'0'-25,"26"25,-26-26,25 26,1-25,-1 25,0 0,-25-26,26 26,-1 0,1 0,-1 0,0 0,1 0,-26 26,25-1,-25 1,0-1,0 0,0 1,0-1,0 1,0-1,-51 0,51 1,-25-1,0 1,-1-1,1 0,-1 1,1-26,25 25,-25-25,-1 0,52 0,-1 0,0 0,1 0,-1 0,1 0,-1 0,0 0,1 0,-1 0,1 0,-1-25,0 25,1 0,-1 0,1 0,-1 0,0 0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0:23.918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E3DD35D-3344-42CB-9A15-F9754CD68D94}" emma:medium="tactile" emma:mode="ink">
          <msink:context xmlns:msink="http://schemas.microsoft.com/ink/2010/main" type="writingRegion" rotatedBoundingBox="14645,10637 18015,11041 17898,12009 14529,11605"/>
        </emma:interpretation>
      </emma:emma>
    </inkml:annotationXML>
    <inkml:traceGroup>
      <inkml:annotationXML>
        <emma:emma xmlns:emma="http://www.w3.org/2003/04/emma" version="1.0">
          <emma:interpretation id="{012A40D5-AE3A-4B97-AD25-198576076F2E}" emma:medium="tactile" emma:mode="ink">
            <msink:context xmlns:msink="http://schemas.microsoft.com/ink/2010/main" type="paragraph" rotatedBoundingBox="14645,10637 18015,11041 17898,12009 14529,116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9AAE09-D09A-4848-9B1F-9DF1B08CFDCB}" emma:medium="tactile" emma:mode="ink">
              <msink:context xmlns:msink="http://schemas.microsoft.com/ink/2010/main" type="line" rotatedBoundingBox="14645,10637 18015,11041 17898,12009 14529,11605"/>
            </emma:interpretation>
          </emma:emma>
        </inkml:annotationXML>
        <inkml:traceGroup>
          <inkml:annotationXML>
            <emma:emma xmlns:emma="http://www.w3.org/2003/04/emma" version="1.0">
              <emma:interpretation id="{031F99CE-C35C-4676-A2FA-FC51C5467833}" emma:medium="tactile" emma:mode="ink">
                <msink:context xmlns:msink="http://schemas.microsoft.com/ink/2010/main" type="inkWord" rotatedBoundingBox="14645,10637 18015,11041 17898,12009 14529,11605"/>
              </emma:interpretation>
              <emma:one-of disjunction-type="recognition" id="oneOf0">
                <emma:interpretation id="interp0" emma:lang="en-US" emma:confidence="0.5">
                  <emma:literal>Faith</emma:literal>
                </emma:interpretation>
                <emma:interpretation id="interp1" emma:lang="en-US" emma:confidence="0.5">
                  <emma:literal>F path</emma:literal>
                </emma:interpretation>
                <emma:interpretation id="interp2" emma:lang="en-US" emma:confidence="0">
                  <emma:literal>F bath</emma:literal>
                </emma:interpretation>
                <emma:interpretation id="interp3" emma:lang="en-US" emma:confidence="0.5">
                  <emma:literal>Fra th</emma:literal>
                </emma:interpretation>
                <emma:interpretation id="interp4" emma:lang="en-US" emma:confidence="0">
                  <emma:literal>Fah</emma:literal>
                </emma:interpretation>
              </emma:one-of>
            </emma:emma>
          </inkml:annotationXML>
          <inkml:trace contextRef="#ctx0" brushRef="#br0">8890-1771,'0'-25,"51"25,-26 0,-25 25,51-25,-25 0,-1 0,26 26,-26-26,1 0,-1 25,26-25,-26 0,1 0,-1 0,0 0,1 0,-1 0,-25-25,-25 25,-26-26,26 26,-1 0,1 0,25 51,-26-51,26 25,-25-25,25 51,0-25,-25-1,25 0,0 1,-26 25,26-26,0 0,0 26,0-25,-25-1,25 0,0 26,0-25,0-1,0 0,0 1,-26-1,26 26,0-26,0 1,-25-1,25 1,0-1,-25 0,-1 1,1-1,-1-25,1 0,25 26,-25-26,-1 0,1 0,-1 0,1 0,0 0,-1 0,1-26,-1 26,1 0,0-51,-1 26,1 25,25-25,-26 25,26-26,-25 26,25-25,0-1,0 1</inkml:trace>
          <inkml:trace contextRef="#ctx0" brushRef="#br0" timeOffset="164.9489">8662-1288,'0'0,"25"0,0 0,1 0,-1 0,1 0,-1 0,0 0,1 0,-1 0,1 0,24 0,-24 0,-1 0,26 0,-26 0</inkml:trace>
          <inkml:trace contextRef="#ctx0" brushRef="#br0" timeOffset="427.6698">9678-1390,'0'-25,"-26"25,26 51,0-1,0-24,-25-1,25 26,0-26,0 26,-26-25,26 24,0-24,0 25,0-26,0 0,0 1,-25 25,25-26,0 0,-25 1,-1-26</inkml:trace>
          <inkml:trace contextRef="#ctx0" brushRef="#br0" timeOffset="695.9519">9728-1237,'0'0,"0"-26,26 26,-26-25,25 25,1-26,-1 26,0-25,26 25,-25 0,-1 0,0 0,26 0,-25 0,-1 0,-25 25,25-25,-25 51,0-25,0-1,-25 0,25 1,-76-26,50 25,-24-25,24 26,1-26,-26 25,26-25,-1 25,1-25,-1 0,1 0</inkml:trace>
          <inkml:trace contextRef="#ctx0" brushRef="#br0" timeOffset="1148.2549">10414-1060,'0'0,"26"0,-1 0,0 0,1 0,-1-25,-25 0,0-1,0 1,-51-1,26 1,-26 25,26 0,-1 0,1 0,0 51,-1-51,1 51,-1-26,1 0,25 1,-25-1,25 1,-26-26,26 25,0 0,0 1,51-26,-26 0,1 0,-1 0,1 0,-1-26,0 26,1-25,-1 25,-25-25,26 25,-1-51,0 51,1-26,-1 26,1 0,-1 0,-25 26,0 25,25-26,-25 0,0 1,0-1,26 1,-26-1,25-25,1 0,-26 25,25-25,0 0,1 0,-1 0,1 0,-1 0,0-50,1 24,-1 26,1-51,-1 26,0 0,1-1,-26 1,25-26,-25 26</inkml:trace>
          <inkml:trace contextRef="#ctx0" brushRef="#br0" timeOffset="1314.8388">11125-1441,'0'0,"0"51,0 0,-25-26,25 1,0 25,-51-26,51 26,0-26,-25 26,25-26,0 26,0-25,0 24,-26-24,26-1,0 1,0-1,0 0,0 1,0-1,0 1,26-1,25 0</inkml:trace>
          <inkml:trace contextRef="#ctx0" brushRef="#br0" timeOffset="1902.9434">11100-1060,'25'0,"1"0,25 0,-26 0,0 0,1-25,-1 25,1 0,-1 0,0 0,26 0,-25-25,-1 25,0 0,1-26,-1 26,1 0,-26-25,25 25,0-26,-25 1,0 0,0-1,-25 1,25-1,-51 1,51 50,0 26,0-25,0-1,0 26,0-26,0 1,0-1,0 26,0-26,0 1,0-1,0 0,0 1,0-1,-25 1,25-1,0 0,25-25,-25-25,51 25,-26-25,1 25,-1 0,1-26,-1 26,0 0,1 0,-1 0,-25 26,26-26,-1 50,0-24,1-26,-26 25,25-25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3:30.90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6684D42-D7C9-459E-905D-1A217F343F12}" emma:medium="tactile" emma:mode="ink">
          <msink:context xmlns:msink="http://schemas.microsoft.com/ink/2010/main" type="inkDrawing" rotatedBoundingBox="11732,14884 15567,14767 15570,14887 11736,15004" semanticType="underline" shapeName="Other">
            <msink:sourceLink direction="with" ref="{950949CE-1738-4F6F-96D7-46D6CF25D720}"/>
          </msink:context>
        </emma:interpretation>
      </emma:emma>
    </inkml:annotationXML>
    <inkml:trace contextRef="#ctx0" brushRef="#br0">0 26,'0'25,"0"1,0-1,25-25,0 0,1 0,-26 25,25-25,1 0,-1 0,0 0,1 0,-1 0,1 0,-1 0,0 0,1 0,-1 0,1 0,-1 0,0 0,1 0,25 0,-26 0,0 0,26 0,-25 0,24-25,-24 25,25 0,-26 0,0 0,26 0,-25 0,24 0,-24 0,-1 0,26-25,-26 25,26 0,-25 0,-1 0,0 0,26 0,-25 0,-1 0,0 0,26 0,-25 0,-1 0,26 0,-26 0,1-26,24 26,-24 0,-1 0,1 0,24 0,-24 0,-1 0,1 0,-1 0,0 0,1 0,-1 0,1 0,-1 0,0 0,1 0,-1 0,1 0,-1 0,0 0,1 0,-1 0,1 0,-1 0,0 0,1-25,-1 25,1 0,-1 0,0 0,1 0,-1 0,1 0,-1 0,0 0,1 0,-1 0,1 0,-1 0,0 0,1 0,25 0,-26 0,0 0,1 0,-1 0,1 0,-1 0,26 0,-26 0,1 0,-1 0,0 0,26 0,-25 0,-1 0,0 0,1 0,-1 0,1 0,-1 0,0 0,26 0,-25 0,-1 0,0 0,1 0,-1 0,1 0,-1 0,0 0,1 0,-1 0,1 0,-1 0,0 0,1 0,-1 0,1 0,-26-26,25 26,0 0,1 0,-1 0,1 0,-1 0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3:32.597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BEB6414-EDAF-4FCC-9368-CFB58BFE9B6C}" emma:medium="tactile" emma:mode="ink">
          <msink:context xmlns:msink="http://schemas.microsoft.com/ink/2010/main" type="inkDrawing" rotatedBoundingBox="11809,16734 15643,16654 15646,16763 11812,16842" semanticType="underline" shapeName="Other">
            <msink:sourceLink direction="with" ref="{17162497-58D3-4326-B320-8E68FEAFF9CE}"/>
          </msink:context>
        </emma:interpretation>
      </emma:emma>
    </inkml:annotationXML>
    <inkml:trace contextRef="#ctx0" brushRef="#br0">0 121,'0'0,"25"0,1 0,-1 0,0 0,1 0,-1 0,1 0,-1 0,0 0,1 0,-1 0,1 0,-1 0,0 0,1 0,-1 0,1 0,-1 0,0 0,1 0,-1 0,1 0,24 0,-24 0,-1-26,1 26,-1 0,0 0,1 0,-1 0,1 0,-1 0,0 0,1 0,-1 0,1 0,-1 0,0 0,1 0,-1 0,1 0,-1 0,0 0,1 0,-1 0,1 0,-1-25,26 25,-26 0,1 0,-1 0,0 0,1 0,-1 0,1 0,-1 0,26 0,-26 0,1 0,-1 0,0 0,1 0,-1 0,26 0,-26 0,1 0,-1 0,1-25,-1 25,0 0,1 0,25 0,-26 0,0 0,1 0,-1 0,1 0,-1 0,26 0,-26 0,1 0,-1 0,0 0,1-26,-1 26,1 0,-1 0,0 0,1 0,-1 0,1 0,-1 0,0 0,1 0,-1 0,1 0,-1 0,0 0,1 0,-1 0,1 0,-1 0,0 0,1 0,-1 0,1 0,-1 0,0 0,1 0,-1 0,1 0,-1 0,0 0,1 0,-1 0,1 0,-1 0,0 0,1 0,-1 0,1 0,-1 0,0 26,1-26,-1 0,1 0,-1 0,0 25,1-25,-1 0,1 0,-1 0,0 0,1 0,-1 0,-25 25,26-25,-1 0,0 0,1 0,-1 0,1 0,-1 0,0 0,1 0,-1 0,-76-25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2:21.12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9E4CD66-B452-423B-8DD1-B214684905FF}" emma:medium="tactile" emma:mode="ink">
          <msink:context xmlns:msink="http://schemas.microsoft.com/ink/2010/main" type="writingRegion" rotatedBoundingBox="1552,12011 16186,11769 16305,18958 1671,19201"/>
        </emma:interpretation>
      </emma:emma>
    </inkml:annotationXML>
    <inkml:traceGroup>
      <inkml:annotationXML>
        <emma:emma xmlns:emma="http://www.w3.org/2003/04/emma" version="1.0">
          <emma:interpretation id="{48B8C32F-BCDE-45A1-89E0-F2FB1AF3C385}" emma:medium="tactile" emma:mode="ink">
            <msink:context xmlns:msink="http://schemas.microsoft.com/ink/2010/main" type="paragraph" rotatedBoundingBox="1552,12011 15276,11784 15311,13906 1587,141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54FCFE-82AF-4F22-8F54-F20645325C0E}" emma:medium="tactile" emma:mode="ink">
              <msink:context xmlns:msink="http://schemas.microsoft.com/ink/2010/main" type="line" rotatedBoundingBox="1552,12011 15276,11784 15311,13906 1587,14133"/>
            </emma:interpretation>
          </emma:emma>
        </inkml:annotationXML>
        <inkml:traceGroup>
          <inkml:annotationXML>
            <emma:emma xmlns:emma="http://www.w3.org/2003/04/emma" version="1.0">
              <emma:interpretation id="{48C90500-3607-4932-9A27-1D75A1D77DF4}" emma:medium="tactile" emma:mode="ink">
                <msink:context xmlns:msink="http://schemas.microsoft.com/ink/2010/main" type="inkWord" rotatedBoundingBox="1553,12100 2234,12089 2257,13430 1575,13441"/>
              </emma:interpretation>
              <emma:one-of disjunction-type="recognition" id="oneOf0">
                <emma:interpretation id="interp0" emma:lang="en-US" emma:confidence="0.5">
                  <emma:literal>8</emma:literal>
                </emma:interpretation>
                <emma:interpretation id="interp1" emma:lang="en-US" emma:confidence="0">
                  <emma:literal>o</emma:literal>
                </emma:interpretation>
                <emma:interpretation id="interp2" emma:lang="en-US" emma:confidence="0">
                  <emma:literal>@</emma:literal>
                </emma:interpretation>
                <emma:interpretation id="interp3" emma:lang="en-US" emma:confidence="0">
                  <emma:literal>O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-4064 337,'0'-25,"0"0,0-1,0 1,-25 25,25-26,-26 26,1 0,0 0,-1 0,26 51,-25-51,25 26,-26-26,1 50,25-24,-25-1,-1 26,26-26,-25 26,-1-25,26 24,-25 1,25-25,-25 24,25 1,0-25,0-1,0 0,0 1,0-1,50 1,-24-1,25-25,-26 0,26 0,-26 0,1 0,-1 0,26 0,-26-25,1 25,24-51,-24 51,-1-26,1 1,-1 0,-25-1,25 26,-25-25,26-1,-26 1,0 0,0-1,0 1,0-1,-51 1,51 0,-51-1,51 1,-25-1,-1 1,1 0,-26-1,26 1,-1-1,1 26,0-50,-1 24,26 1,-25-1,-1 1,26 0,-25-1,25 1,-25-1,25 1,0 0,0-1,-26 26,26-25,0-1,0 1,0 0,51-1,-51 1,25-1,26 1,-25 0,-1 25,0-26,1 1,-1 25,1-26,-1 26,0-25,1 25,-1-25,1 25,-1-26,0 26,1 0,-1 0,1-25,-1 25</inkml:trace>
        </inkml:traceGroup>
        <inkml:traceGroup>
          <inkml:annotationXML>
            <emma:emma xmlns:emma="http://www.w3.org/2003/04/emma" version="1.0">
              <emma:interpretation id="{02E03413-E6A0-4992-8522-70175BE28520}" emma:medium="tactile" emma:mode="ink">
                <msink:context xmlns:msink="http://schemas.microsoft.com/ink/2010/main" type="inkWord" rotatedBoundingBox="2800,11991 5404,11948 5439,14069 2836,14112"/>
              </emma:interpretation>
              <emma:one-of disjunction-type="recognition" id="oneOf1">
                <emma:interpretation id="interp5" emma:lang="en-US" emma:confidence="0.5">
                  <emma:literal>(92,</emma:literal>
                </emma:interpretation>
                <emma:interpretation id="interp6" emma:lang="en-US" emma:confidence="0">
                  <emma:literal>192,</emma:literal>
                </emma:interpretation>
                <emma:interpretation id="interp7" emma:lang="en-US" emma:confidence="0">
                  <emma:literal>(9,</emma:literal>
                </emma:interpretation>
                <emma:interpretation id="interp8" emma:lang="en-US" emma:confidence="0">
                  <emma:literal>192</emma:literal>
                </emma:interpretation>
                <emma:interpretation id="interp9" emma:lang="en-US" emma:confidence="0">
                  <emma:literal>(29</emma:literal>
                </emma:interpretation>
              </emma:one-of>
            </emma:emma>
          </inkml:annotationXML>
          <inkml:trace contextRef="#ctx0" brushRef="#br0" timeOffset="1714.2652">-1397 591,'-25'0,"25"-25,0-26,51 51,-1 0,-24-25,-1 25,1 0,-1 0,0 0,-25 25,26-25,-1 51,-25-26,0 26,0-25,0-1,0 26,0-26,0 26,-25-26,25 26,-51-25,51-1,-51 26,26-26,-1 1,1-1,0 0,-1 1,1-1,-1-25,1 26,0-1,50-25,0 0,26 0,-25 0,-1 0,0-25,1 25,-1 0,1 0,-1-26,0 26,1 0,-1 0,1 0,-1 0,0 0,1 0,-1 0,-25 26,26-26,-1 0,-25 25</inkml:trace>
          <inkml:trace contextRef="#ctx0" brushRef="#br0" timeOffset="1957.5408">-609 1201,'0'51,"0"-26,50 26,-50-26,0 1,0-1,0 1,0-1,0 0,0 1,-50-1,50 1,-26-26,26 25,-51-25</inkml:trace>
          <inkml:trace contextRef="#ctx0" brushRef="#br0" timeOffset="421.0798">-2997-501,'0'0,"0"26,-25-1,25 0,-26 1,26 25,-25-1,-1-24,26 25,-25 25,25-25,-25 25,25 0,0-25,-26 25,26 0,0 0,0 1,0-27,0 27,0-27,51 1,-51 0,25 0,-25 0,51-1,-51-24,51-1,-26 26,1-26,-1-25,26 26,-26-1,1-25,-1 0,1 0,-1 0,0 0</inkml:trace>
          <inkml:trace contextRef="#ctx0" brushRef="#br0" timeOffset="1269.003">-1879-145,'0'-26,"0"1,0 0,0-1,-26 26,26-25,-25 25,25-26,-51 26,26 0,25-25,-26 25,1 0,-1-25,1 25,0 0,-1 0,1 0,-1 0,1 0,0 0,-1 0,1 0,-1 25,1 0,0-25,-1 51,26-25,-25 24,-1-24,1-1,25 26,-25-26,25 1,0 25,0-26,0 26,0-26,0 1,0-1,25 0,-25 1,51-26,0 0,-26 0,0 0,26 0,-25-26,24 26,1-50,-25 24,24 1,1-1,-25 1,-1 0,0-1,1 1,-1-1,1 1,-1 0,-25-1,0 1,0-1,-25 26,25 51,-26-51,26 26,-25 24,25-24,0 25,0-1,-26 1,26 0,0 25,0-25,0 25,0-25,0 25,0-25,0 0,0 0,0-1,0-24,0 25,0-26,26 0,-26 26,0-25,25-26,-25 25,26 0,-1 1,0-26,1 25,-1-25,1 0,-1 0,0 0,1 0,-1 0,1-51,-1 51,0-25,1 25,-1-25,1 25</inkml:trace>
        </inkml:traceGroup>
        <inkml:traceGroup>
          <inkml:annotationXML>
            <emma:emma xmlns:emma="http://www.w3.org/2003/04/emma" version="1.0">
              <emma:interpretation id="{82EF6F07-82A1-484F-A367-8250A6CF46AF}" emma:medium="tactile" emma:mode="ink">
                <msink:context xmlns:msink="http://schemas.microsoft.com/ink/2010/main" type="inkWord" rotatedBoundingBox="5984,12499 7580,12473 7601,13737 6005,13763"/>
              </emma:interpretation>
              <emma:one-of disjunction-type="recognition" id="oneOf2">
                <emma:interpretation id="interp10" emma:lang="en-US" emma:confidence="0.5">
                  <emma:literal>a,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at</emma:literal>
                </emma:interpretation>
                <emma:interpretation id="interp13" emma:lang="en-US" emma:confidence="0">
                  <emma:literal>as</emma:literal>
                </emma:interpretation>
                <emma:interpretation id="interp14" emma:lang="en-US" emma:confidence="0">
                  <emma:literal>a:</emma:literal>
                </emma:interpretation>
              </emma:one-of>
            </emma:emma>
          </inkml:annotationXML>
          <inkml:trace contextRef="#ctx0" brushRef="#br0" timeOffset="7248.5898">1600 820,'0'51,"0"-26,0 1,-50-1,50 0,-26 1,26-1,-25 1,25 24,-26-50,26 26,-25-1,25 1,-25-1,-1 0,26 1,-25-26</inkml:trace>
          <inkml:trace contextRef="#ctx0" brushRef="#br0" timeOffset="6156.8803">432 160,'0'-26,"0"1,0-1,0 1,0 0,-25 25,-1 0,1 0,-1 0,26-26,-25 26,0 0,-1 0,1 0,25 26,-26-26,26 25,-25-25,25 25,-25-25,25 26,0-1,-26-25,26 26,-25-1,25 0,-26 1,26-1,-25 1,25-1,0 0,-25 1,25-1,0 1,-26-26,26 25,0 0,0 1,0-1,0 1,0-1,26-25,-26 25,25-25,-25 26,25-26,1 25,-1-25,1 0,-1 0,0 0,-25-51,26 51,-1 0,-25-25,26 25,-1-25,0-1,-25 1,26 25,-26-26,25 26,-25-25,0 0,26 25,-26-26,0 1,0-1,0 1,0 0,0-1,0 1,0-1,0 1,25 25,-25-25,0 50,0 0,25-25,-25 26,0-1,26 1,-26-1,0 0,25 1,-25-1,26-25,-26 26,25-1,0 0,1 1,-1-1,1-25,-1 26,0-26,-25 25,26-25,-1 0,-25 25,26-25,-1 0,0 0,-25 26,26-26,-1 0,-25-51</inkml:trace>
        </inkml:traceGroup>
        <inkml:traceGroup>
          <inkml:annotationXML>
            <emma:emma xmlns:emma="http://www.w3.org/2003/04/emma" version="1.0">
              <emma:interpretation id="{0631AEC6-FAB0-4B2F-A0BA-4C87258384B2}" emma:medium="tactile" emma:mode="ink">
                <msink:context xmlns:msink="http://schemas.microsoft.com/ink/2010/main" type="inkWord" rotatedBoundingBox="8035,12006 9617,11980 9637,13178 8055,13204"/>
              </emma:interpretation>
              <emma:one-of disjunction-type="recognition" id="oneOf3">
                <emma:interpretation id="interp15" emma:lang="en-US" emma:confidence="0.5">
                  <emma:literal>A)</emma:literal>
                </emma:interpretation>
                <emma:interpretation id="interp16" emma:lang="en-US" emma:confidence="0">
                  <emma:literal>A}</emma:literal>
                </emma:interpretation>
                <emma:interpretation id="interp17" emma:lang="en-US" emma:confidence="0">
                  <emma:literal>A</emma:literal>
                </emma:interpretation>
                <emma:interpretation id="interp18" emma:lang="en-US" emma:confidence="0">
                  <emma:literal>AT</emma:literal>
                </emma:interpretation>
                <emma:interpretation id="interp19" emma:lang="en-US" emma:confidence="0">
                  <emma:literal>At</emma:literal>
                </emma:interpretation>
              </emma:one-of>
            </emma:emma>
          </inkml:annotationXML>
          <inkml:trace contextRef="#ctx0" brushRef="#br0" timeOffset="8655.9628">2337-69,'0'-25,"0"-1,-25 26,25 26,-26 24,26-24,-25 25,25-26,-26 26,1-26,25 26,-25-26,-1 26,26-25,-25 24,25-24,-26-1,26 1,-25-26,25 25,0 0,-25 1,25-1,0-50,0-1,25 1,-25 0,0-1,25 1,-25-1,0 1,0-26,26 26,-26-26,25 0,-25 26,26-26,-26 26,0-26,25 0,-25 26,0-1,25 1,-25-1,0 1,26 0,-26-1,0 1,25 25,-25 51,0-26,26-25,-26 25,0 1,25-1,-25 1,25-1,-25 26,26-26,-26 1,25-1,-25 26,0-26,26 1,-26-1,25 0,-25 1,0-1,25 1,-25-1,0 0,26-25,-26 26,0-1,25-25</inkml:trace>
          <inkml:trace contextRef="#ctx0" brushRef="#br0" timeOffset="8926.0133">2134 337,'25'-25,"26"0,-26-1,26 1,-25 25,-1 0,0 0,1-26,-1 26,1 0,-1 0,0 0,1-25,-1 25,1 0,-1 0,0-25,1 25</inkml:trace>
          <inkml:trace contextRef="#ctx0" brushRef="#br0" timeOffset="9334.0725">3175-475,'0'-26,"51"26,-26 0,1 0,-1 0,1 0,-1 26,0-26,1 50,-1-24,1-1,-1 26,0-26,1 26,-1 0,1 0,-1 0,-25-1,25 1,-25 0,0 25,0-25,0 0,0 0,0-1,-25 1,25 0,-25-26,25 26,-51 0,51-26,-51 1,51-1,-51 1,26-1,-1-25</inkml:trace>
        </inkml:traceGroup>
        <inkml:traceGroup>
          <inkml:annotationXML>
            <emma:emma xmlns:emma="http://www.w3.org/2003/04/emma" version="1.0">
              <emma:interpretation id="{E255FBE1-4BE2-4005-9EEB-E32C1F08C4EA}" emma:medium="tactile" emma:mode="ink">
                <msink:context xmlns:msink="http://schemas.microsoft.com/ink/2010/main" type="inkWord" rotatedBoundingBox="10312,12470 10637,12465 10642,12775 10317,12780"/>
              </emma:interpretation>
              <emma:one-of disjunction-type="recognition" id="oneOf4">
                <emma:interpretation id="interp20" emma:lang="en-US" emma:confidence="0.5">
                  <emma:literal>=</emma:literal>
                </emma:interpretation>
                <emma:interpretation id="interp21" emma:lang="en-US" emma:confidence="0">
                  <emma:literal>[</emma:literal>
                </emma:interpretation>
                <emma:interpretation id="interp22" emma:lang="en-US" emma:confidence="0">
                  <emma:literal>E</emma:literal>
                </emma:interpretation>
                <emma:interpretation id="interp23" emma:lang="en-US" emma:confidence="0">
                  <emma:literal>_</emma:literal>
                </emma:interpretation>
                <emma:interpretation id="interp24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23675.9778">4318-18,'26'0,"24"0,-24 0,-1 0,1 0,-1 0,0 0,1 0,-1 0,1 0</inkml:trace>
          <inkml:trace contextRef="#ctx0" brushRef="#br0" timeOffset="23869.5369">4394 210,'0'0,"0"26,-25-26,25 25,51-25,0 26,-26-26,0 0,1 0,25 0,-26 0,0-51</inkml:trace>
        </inkml:traceGroup>
        <inkml:traceGroup>
          <inkml:annotationXML>
            <emma:emma xmlns:emma="http://www.w3.org/2003/04/emma" version="1.0">
              <emma:interpretation id="{4B0035E0-AEE9-4FBB-9FDE-54A44B96446B}" emma:medium="tactile" emma:mode="ink">
                <msink:context xmlns:msink="http://schemas.microsoft.com/ink/2010/main" type="inkWord" rotatedBoundingBox="11668,12119 13624,12087 13647,13434 11690,13467"/>
              </emma:interpretation>
              <emma:one-of disjunction-type="recognition" id="oneOf5">
                <emma:interpretation id="interp25" emma:lang="en-US" emma:confidence="0.5">
                  <emma:literal>(92,</emma:literal>
                </emma:interpretation>
                <emma:interpretation id="interp26" emma:lang="en-US" emma:confidence="0">
                  <emma:literal>192,</emma:literal>
                </emma:interpretation>
                <emma:interpretation id="interp27" emma:lang="en-US" emma:confidence="0">
                  <emma:literal>[92,</emma:literal>
                </emma:interpretation>
                <emma:interpretation id="interp28" emma:lang="en-US" emma:confidence="0">
                  <emma:literal>(92</emma:literal>
                </emma:interpretation>
                <emma:interpretation id="interp29" emma:lang="en-US" emma:confidence="0">
                  <emma:literal>192</emma:literal>
                </emma:interpretation>
              </emma:one-of>
            </emma:emma>
          </inkml:annotationXML>
          <inkml:trace contextRef="#ctx0" brushRef="#br0" timeOffset="63316.8488">6071-298,'0'0,"-26"-25,26 0,-25 25,0 0,25-26,-26 26,1 51,-1 0,1-26,0 26,25-26,-26 26,1 0,-1 0,1 0,25 25,-25-25,-1-1,26 1,0 0,-25 0,25 0,0-1,0-24,0 25,0-26,51 0,-51 1,25-1,51 1,-50-26,-1 0,26 0</inkml:trace>
          <inkml:trace contextRef="#ctx0" brushRef="#br0" timeOffset="63785.2862">6630-145,'0'0,"0"-26,0 1,0 0,-26-1,26 1,-25-1,25 1,-51 25,51-25,-25 25,-1 0,1 0,-1 25,1-25,0 51,-1 0,1-26,-1 0,1 26,0 0,25-26,-26 26,1-25,25-1,0 0,0 1,0-1,0 1,25-1,26-25,-26-51,1 51,-1-51,26 26,-26 0,1-26,-1 25,-25 1,26 0,-1-1,0 1,-25-1,26 26,-26-25,0 76,0 0,0-26,0 26,0-26,-26 26,26 0,0 0,0-1,0-24,0 25,0-1,0-24,0 25,0-26,0 0,0 1,26-1,-26 1,25-1,1-25,-26 25,25-25,0 0,1 0,-1 0</inkml:trace>
          <inkml:trace contextRef="#ctx0" brushRef="#br0" timeOffset="64092.9307">6833 312,'0'-25,"0"-1,51 26,-51-25,25 25,0 0,26 76,-51-25,0-26,0 1,0-1,0 26,0-26,0 1,0 24,-25-24,25-1,0 1,-51-1,51 0,0 1,-25-26,25 25,25-25,26 0,-26 0,1 0,-1 0,0-25,26 25,-25 0,-1-26,0 26,1-25</inkml:trace>
          <inkml:trace contextRef="#ctx0" brushRef="#br0" timeOffset="64283.9403">7646 515,'0'51,"-26"-26,26 26,0-25,0-1,-25 0,25 26,0-25,0-1,-26 0,26 1,0-1,0 1,0-1</inkml:trace>
        </inkml:traceGroup>
        <inkml:traceGroup>
          <inkml:annotationXML>
            <emma:emma xmlns:emma="http://www.w3.org/2003/04/emma" version="1.0">
              <emma:interpretation id="{980C5EFC-F3E8-4333-A47C-A61350B52EF9}" emma:medium="tactile" emma:mode="ink">
                <msink:context xmlns:msink="http://schemas.microsoft.com/ink/2010/main" type="inkWord" rotatedBoundingBox="13984,12272 15284,12250 15298,13114 13999,13136"/>
              </emma:interpretation>
              <emma:one-of disjunction-type="recognition" id="oneOf6">
                <emma:interpretation id="interp30" emma:lang="en-US" emma:confidence="0.5">
                  <emma:literal>~</emma:literal>
                </emma:interpretation>
                <emma:interpretation id="interp31" emma:lang="en-US" emma:confidence="0">
                  <emma:literal>.</emma:literal>
                </emma:interpretation>
                <emma:interpretation id="interp32" emma:lang="en-US" emma:confidence="0">
                  <emma:literal>/</emma:literal>
                </emma:interpretation>
                <emma:interpretation id="interp33" emma:lang="en-US" emma:confidence="0">
                  <emma:literal>*</emma:literal>
                </emma:interpretation>
                <emma:interpretation id="interp34" emma:lang="en-US" emma:confidence="0">
                  <emma:literal>%</emma:literal>
                </emma:interpretation>
              </emma:one-of>
            </emma:emma>
          </inkml:annotationXML>
          <inkml:trace contextRef="#ctx0" brushRef="#br0" timeOffset="64945.6083">9170-145,'0'0,"25"25,0 26,-25-26,26 1,-26 25,25-26,-25 26,26 0,-26-1,0 1,0 25,0-25,0 0,-51 0,51 25,-51-25</inkml:trace>
          <inkml:trace contextRef="#ctx0" brushRef="#br0" timeOffset="64753.5074">8179 414,'-25'0,"25"-26,0 1,25 25,-25-26,76 1,-50 0,24-1,1 1,-25 25,24-26,1 1</inkml:trace>
          <inkml:trace contextRef="#ctx0" brushRef="#br0" timeOffset="64593.109">8382-221,'-25'0,"-26"0,26 0,-1 0,-25 25,26-25,0 51,-1-26,1 1,-1-1,1 0,25 26,-25-25,25 24,0-24,-26 25,26-1,0 1,0 0,0-26,0 26,51-25,-51 24,25-24,-25-1,26 26,-26-26,51-25,-26 26,0-1,1-25,-1 0,1 0,-1 0,0 0,1-51</inkml:trace>
        </inkml:traceGroup>
      </inkml:traceGroup>
    </inkml:traceGroup>
    <inkml:traceGroup>
      <inkml:annotationXML>
        <emma:emma xmlns:emma="http://www.w3.org/2003/04/emma" version="1.0">
          <emma:interpretation id="{E1B1ECED-87FE-49C5-8B0C-CD7BBB3CE6D5}" emma:medium="tactile" emma:mode="ink">
            <msink:context xmlns:msink="http://schemas.microsoft.com/ink/2010/main" type="paragraph" rotatedBoundingBox="1802,14253 16180,13480 16274,15221 1895,159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9E623FE-F7C7-4C43-9618-CD76F4A32A71}" emma:medium="tactile" emma:mode="ink">
              <msink:context xmlns:msink="http://schemas.microsoft.com/ink/2010/main" type="line" rotatedBoundingBox="1802,14253 16180,13480 16274,15221 1895,15994"/>
            </emma:interpretation>
          </emma:emma>
        </inkml:annotationXML>
        <inkml:traceGroup>
          <inkml:annotationXML>
            <emma:emma xmlns:emma="http://www.w3.org/2003/04/emma" version="1.0">
              <emma:interpretation id="{A3D6C3C6-5B5B-41B1-A19F-761047ACFDAF}" emma:medium="tactile" emma:mode="ink">
                <msink:context xmlns:msink="http://schemas.microsoft.com/ink/2010/main" type="inkWord" rotatedBoundingBox="1802,14253 2488,14216 2543,15238 1857,15275"/>
              </emma:interpretation>
              <emma:one-of disjunction-type="recognition" id="oneOf7">
                <emma:interpretation id="interp35" emma:lang="en-US" emma:confidence="0.5">
                  <emma:literal>o</emma:literal>
                </emma:interpretation>
                <emma:interpretation id="interp36" emma:lang="en-US" emma:confidence="0">
                  <emma:literal>@</emma:literal>
                </emma:interpretation>
                <emma:interpretation id="interp37" emma:lang="en-US" emma:confidence="0">
                  <emma:literal>8</emma:literal>
                </emma:interpretation>
                <emma:interpretation id="interp38" emma:lang="en-US" emma:confidence="0">
                  <emma:literal>O</emma:literal>
                </emma:interpretation>
                <emma:interpretation id="interp39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10472.0931">-3784 2293,'-26'0,"26"-25,-25 25,-1-26,1 26,0 0,-1 0,1 0,-1 51,1-51,25 26,-25-26,-1 50,1-50,25 51,-26-25,26-1,-25 0,25 26,0-25,0-1,0 0,0 1,0-1,0 1,0-1,25-25,-25 25,51-25,-51 26,26-26,-1 0,0 0,1 0,-1 0,1-51,24 51,-24-25,-1 25,1-51,-1 25,0 1,1 0,-1-1,-25 1,26-1,-26 1,0 0,0-1,0 1,0-1,-51 26,51-25,-26 0,-24-1,24 1,1-1,-1 26,1-25,0 0,-1-1,1 1,25-1,0 1,-26 0,26-1,0 1,0-1,51 1,-51 0,26-1,-26 1,50-1,1 1,-25 0,-1 25,0-26,26 1,-25 25,-1-26,0 26,26 0,-25 0,-1 0</inkml:trace>
        </inkml:traceGroup>
        <inkml:traceGroup>
          <inkml:annotationXML>
            <emma:emma xmlns:emma="http://www.w3.org/2003/04/emma" version="1.0">
              <emma:interpretation id="{55D67F72-F1DB-49C7-979B-4AEB7B48F71D}" emma:medium="tactile" emma:mode="ink">
                <msink:context xmlns:msink="http://schemas.microsoft.com/ink/2010/main" type="inkWord" rotatedBoundingBox="3266,14202 6177,14046 6269,15759 3358,15916"/>
              </emma:interpretation>
              <emma:one-of disjunction-type="recognition" id="oneOf8">
                <emma:interpretation id="interp40" emma:lang="en-US" emma:confidence="0.5">
                  <emma:literal>(92,</emma:literal>
                </emma:interpretation>
                <emma:interpretation id="interp41" emma:lang="en-US" emma:confidence="0">
                  <emma:literal>192,</emma:literal>
                </emma:interpretation>
                <emma:interpretation id="interp42" emma:lang="en-US" emma:confidence="0">
                  <emma:literal>(922,</emma:literal>
                </emma:interpretation>
                <emma:interpretation id="interp43" emma:lang="en-US" emma:confidence="0">
                  <emma:literal>(9,</emma:literal>
                </emma:interpretation>
                <emma:interpretation id="interp44" emma:lang="en-US" emma:confidence="0">
                  <emma:literal>(92</emma:literal>
                </emma:interpretation>
              </emma:one-of>
            </emma:emma>
          </inkml:annotationXML>
          <inkml:trace contextRef="#ctx0" brushRef="#br0" timeOffset="10826.4841">-2591 1709,'-25'0,"0"0,25 51,-26-51,26 51,0-26,-25 26,25-26,0 26,0 0,0 25,0-25,0 0,0-1,0 27,0-27,25 1,-25 25,0-25,26 0,-26 0,25 0,-25-26,51 26,-51-26,25 1,1-1,-1 0,0-25,1 26,-1-26,1 25,-1-25,0 0,1 0,-1 0</inkml:trace>
          <inkml:trace contextRef="#ctx0" brushRef="#br0" timeOffset="11388.5224">-1448 2166,'0'0,"-25"0,25-25,-25-1,25 1,-26 0,26-1,-25-25,-1 26,26 0,-25-1,0 1,-1-1,1 26,-1 0,1 51,0-51,25 26,-26-26,1 50,-1-24,1 25,25-26,-25 0,-1 26,26-25,-25-1,-1 0,26 1,0-1,0 1,-25-1,25 0,0 1,51-26,-26 0,26 0,-26-26,1 26,-1-50,1 50,24-51,-24 25,-1 1,1 0,-1-1,0-25,-25 26,26 0,-1-1,-25 1,0-1,26 26,-26 51,0-25,0 24,0-24,0-1,0 26,-26-26,26 26,0 0,0-26,0 26,0 0,0-26,0 1,0 25,0-26,0 0,0 1,26-1,-26 1,25-1,-25 0,51-25,-26 0,1 0,-1 0,0 0,1-50,-1 50,1-26,24 26,-24-51</inkml:trace>
          <inkml:trace contextRef="#ctx0" brushRef="#br0" timeOffset="11781.472">-940 2395,'0'-26,"26"26,-1-25,26 25,-26 0,1 0,-1 25,1 26,-26-25,0-1,0 0,0 26,0-25,0-1,-26 26,26-26,-51 26,51-26,-50 1,24 25,-25-26,26 0,0 1,-1-1,1-25,-1 26,1-26,25 25,25-25,-25 25,51-25,0 0,-26 0,26 0,-25 0,-1 0,26 0,-26-50,1 50,24 0,-24 0,-1 0,26 0,-26 0,1 0,25 0,-26 0,0 0,1 0</inkml:trace>
          <inkml:trace contextRef="#ctx0" brushRef="#br0" timeOffset="11996.9306">254 2877,'-25'0,"-1"0,26 51,-25-25,0-1,25 0,-26 1,26-1,0 1,-25-1,25 0,0 1,-26-1,26 1,0-1,-25 0,0 1</inkml:trace>
        </inkml:traceGroup>
        <inkml:traceGroup>
          <inkml:annotationXML>
            <emma:emma xmlns:emma="http://www.w3.org/2003/04/emma" version="1.0">
              <emma:interpretation id="{477CF034-A3FE-422F-BCC8-AE871BCF96DA}" emma:medium="tactile" emma:mode="ink">
                <msink:context xmlns:msink="http://schemas.microsoft.com/ink/2010/main" type="inkWord" rotatedBoundingBox="6646,14595 7917,14527 7967,15467 6697,15535"/>
              </emma:interpretation>
              <emma:one-of disjunction-type="recognition" id="oneOf9">
                <emma:interpretation id="interp45" emma:lang="en-US" emma:confidence="0.5">
                  <emma:literal>a,</emma:literal>
                </emma:interpretation>
                <emma:interpretation id="interp46" emma:lang="en-US" emma:confidence="0">
                  <emma:literal>a.</emma:literal>
                </emma:interpretation>
                <emma:interpretation id="interp47" emma:lang="en-US" emma:confidence="0">
                  <emma:literal>a</emma:literal>
                </emma:interpretation>
                <emma:interpretation id="interp48" emma:lang="en-US" emma:confidence="0">
                  <emma:literal>as</emma:literal>
                </emma:interpretation>
                <emma:interpretation id="interp49" emma:lang="en-US" emma:confidence="0">
                  <emma:literal>an</emma:literal>
                </emma:interpretation>
              </emma:one-of>
            </emma:emma>
          </inkml:annotationXML>
          <inkml:trace contextRef="#ctx0" brushRef="#br0" timeOffset="13752.9757">1194 2293,'25'0,"-25"-25,26 25,-26-26,0 1,0 0,0-1,-26 26,26-25,-25 25,25-26,-25 26,25-25,-26 25,1 0,-1 0,1 0,0 0,-1 0,1 0,-1 0,26 25,-25-25,0 26,-1-1,1 1,-1-1,26 0,-25 1,0-1,25 26,-26-26,26 1,-25 25,25-26,-26 26,26-26,0 1,-25-1,25 0,0 1,0-1,0 1,0-1,51-25,-26 0,1 0,-1 0,0-25,1 25,-1-26,1 26,-1-25,0-1,1 1,-1 0,-25-1,26 1,-1-1,0 26,-25-25,0 0,26-1,-26 1,0-1,0 1,0 0,0-1,-26 26,26-25,0 50,26-25,-26 26,25-26,-25 25,26 0,-26 1,0-1,25 1,-25-1,25 0,1 1,-26-1,25 1,-25-1,26 0,-26 1,25-26,-25 25,0 1,25-26,-25 25,26-25,-26 25,25-25,1 0,-1 0,0 0,-25-25,26 25,-26-25,25-1</inkml:trace>
          <inkml:trace contextRef="#ctx0" brushRef="#br0" timeOffset="14017.0415">1956 2649,'0'25,"0"1,0-1,0 0,0 1,0-1,0 1,0-1,0 0,0 1,0-1,0 1,0-1</inkml:trace>
        </inkml:traceGroup>
        <inkml:traceGroup>
          <inkml:annotationXML>
            <emma:emma xmlns:emma="http://www.w3.org/2003/04/emma" version="1.0">
              <emma:interpretation id="{FAE6D69A-0F5D-4ECB-800A-5CA7BDE79376}" emma:medium="tactile" emma:mode="ink">
                <msink:context xmlns:msink="http://schemas.microsoft.com/ink/2010/main" type="inkWord" rotatedBoundingBox="8542,14404 9709,14341 9761,15299 8594,15361"/>
              </emma:interpretation>
              <emma:one-of disjunction-type="recognition" id="oneOf10">
                <emma:interpretation id="interp50" emma:lang="en-US" emma:confidence="0.5">
                  <emma:literal>3)</emma:literal>
                </emma:interpretation>
                <emma:interpretation id="interp51" emma:lang="en-US" emma:confidence="0">
                  <emma:literal>37</emma:literal>
                </emma:interpretation>
                <emma:interpretation id="interp52" emma:lang="en-US" emma:confidence="0">
                  <emma:literal>31</emma:literal>
                </emma:interpretation>
                <emma:interpretation id="interp53" emma:lang="en-US" emma:confidence="0">
                  <emma:literal>37)</emma:literal>
                </emma:interpretation>
                <emma:interpretation id="interp54" emma:lang="en-US" emma:confidence="0">
                  <emma:literal>33)</emma:literal>
                </emma:interpretation>
              </emma:one-of>
            </emma:emma>
          </inkml:annotationXML>
          <inkml:trace contextRef="#ctx0" brushRef="#br0" timeOffset="14773.6596">2616 2268,'-25'-26,"25"1,0 0,25 25,-25-26,51 26,-25-25,-1 25,26 0,-26-26,1 26,-1 0,26 0,-26 51,1-51,-26 51,25-51,-25 25,0 1,0-1,0 1,0-1,-51 0,51 1,-25-1,-26 1,26-1,-26-25,51 25,25-25,26 0,-51 26,51-26,-26 25,1-25,-1 26,0-26,1 25,-26 0,25-25,1 26,-26-1,0 1,0-1,-26 0,-25 1,1-26,-1 25,25-25,1 0,0 0,-1 0,1 0,-1 0,1 0,25-25,-25 25,25-26,0-24</inkml:trace>
          <inkml:trace contextRef="#ctx0" brushRef="#br0" timeOffset="14332.0951">2616 2115,'0'-25,"0"76,26-26,-26 1,0 24,25-24,-25-1,0 26,0-26,0 26,0-25,0 24,0-24,0-1,0 1,-25-1,25 0,0 1,-26-1,1-25,25 26</inkml:trace>
          <inkml:trace contextRef="#ctx0" brushRef="#br0" timeOffset="15192.0791">3556 1861,'51'26,"-26"25,-25-26,26 26,-26-26,51 26,-51 0,25 0,-25-1,0 1,0 0,0 0,0 0,0-1,-51 1,51 0,-51-26,26 26,-26 0,26-26,-26 26,26-25</inkml:trace>
        </inkml:traceGroup>
        <inkml:traceGroup>
          <inkml:annotationXML>
            <emma:emma xmlns:emma="http://www.w3.org/2003/04/emma" version="1.0">
              <emma:interpretation id="{9322296F-259D-47DD-ABB5-A4D78A1DF85C}" emma:medium="tactile" emma:mode="ink">
                <msink:context xmlns:msink="http://schemas.microsoft.com/ink/2010/main" type="inkWord" rotatedBoundingBox="10239,14379 10565,14362 10587,14778 10261,14795"/>
              </emma:interpretation>
              <emma:one-of disjunction-type="recognition" id="oneOf11">
                <emma:interpretation id="interp55" emma:lang="en-US" emma:confidence="0.5">
                  <emma:literal>=</emma:literal>
                </emma:interpretation>
                <emma:interpretation id="interp56" emma:lang="en-US" emma:confidence="0">
                  <emma:literal>E</emma:literal>
                </emma:interpretation>
                <emma:interpretation id="interp57" emma:lang="en-US" emma:confidence="0">
                  <emma:literal>-</emma:literal>
                </emma:interpretation>
                <emma:interpretation id="interp58" emma:lang="en-US" emma:confidence="0">
                  <emma:literal>i</emma:literal>
                </emma:interpretation>
                <emma:interpretation id="interp59" emma:lang="en-US" emma:confidence="0">
                  <emma:literal>_</emma:literal>
                </emma:interpretation>
              </emma:one-of>
            </emma:emma>
          </inkml:annotationXML>
          <inkml:trace contextRef="#ctx0" brushRef="#br0" timeOffset="24521.925">4267 2268,'0'25,"51"-25,-25 0,-1 0,0 0,1 0,-1 0,1 0,-1 0,0 0</inkml:trace>
          <inkml:trace contextRef="#ctx0" brushRef="#br0" timeOffset="24341.4077">4318 1887,'0'25,"26"-25,-1 0,26 0,-26 0,1 0,-1-25,0 25,1 0,-1 0</inkml:trace>
        </inkml:traceGroup>
        <inkml:traceGroup>
          <inkml:annotationXML>
            <emma:emma xmlns:emma="http://www.w3.org/2003/04/emma" version="1.0">
              <emma:interpretation id="{950949CE-1738-4F6F-96D7-46D6CF25D720}" emma:medium="tactile" emma:mode="ink">
                <msink:context xmlns:msink="http://schemas.microsoft.com/ink/2010/main" type="inkWord" rotatedBoundingBox="12180,13875 16190,13659 16260,14968 12250,15183">
                  <msink:destinationLink direction="with" ref="{E6684D42-D7C9-459E-905D-1A217F343F12}"/>
                </msink:context>
              </emma:interpretation>
              <emma:one-of disjunction-type="recognition" id="oneOf12">
                <emma:interpretation id="interp60" emma:lang="en-US" emma:confidence="0.5">
                  <emma:literal>198.3)</emma:literal>
                </emma:interpretation>
                <emma:interpretation id="interp61" emma:lang="en-US" emma:confidence="0">
                  <emma:literal>198.3,</emma:literal>
                </emma:interpretation>
                <emma:interpretation id="interp62" emma:lang="en-US" emma:confidence="0">
                  <emma:literal>192.3,</emma:literal>
                </emma:interpretation>
                <emma:interpretation id="interp63" emma:lang="en-US" emma:confidence="0">
                  <emma:literal>198.34,</emma:literal>
                </emma:interpretation>
                <emma:interpretation id="interp64" emma:lang="en-US" emma:confidence="0">
                  <emma:literal>192.34,</emma:literal>
                </emma:interpretation>
              </emma:one-of>
            </emma:emma>
          </inkml:annotationXML>
          <inkml:trace contextRef="#ctx0" brushRef="#br0" timeOffset="82533.7502">6325 1379,'25'0,"-50"0,25 25,-26-25,26 26,-25-26,25 25,0 0,-25-25,25 26,0-1,0 1,-26-1,26 0,0 1,0-1,0 26,0-26,0 1,0 25,0-26,0 26,0-26,0 26,0-26,0 1,0-1,0 1,26-1,-26 0,0 1,25-1,-25 1,0-1,25 0,-25 1,26-1,-26 1,25-26,-25 25,26-25,-26 25</inkml:trace>
          <inkml:trace contextRef="#ctx0" brushRef="#br0" timeOffset="83426.0785">7036 1734,'0'-25,"0"0,0-1,0 1,-25-1,25 1,-26 25,26-25,-25 25,-1-26,1 26,25-25,-25 25,-1 0,1 0,-1 0,1 0,0 0,-1 25,1-25,25 51,-26-51,26 25,-25 1,25-1,-25 1,25-1,0 0,0 1,0-1,0 1,25-26,0 0,26 0,-25 0,-1 0,0 0,1-26,-1 26,1-51,-1 51,-25-25,25 25,-25-25,26 25,-26-26,25 1,-25-1,26 1,-26 0,0 50,-26-25,26 51,0-26,-25 1,25-1,0 0,0 1,0-1,0 1,0 24,0-24,0-1,0 1,0-1,0 0,0 1,0-1,0 1,0-1,25 0,1 1,-1-26,0 0,1 0,-1 0,1 0,-1 0,0 0,1-26,-1 26,1-25,-1 25</inkml:trace>
          <inkml:trace contextRef="#ctx0" brushRef="#br0" timeOffset="84245.8487">7442 1785,'26'0,"-1"0,1 26,-1-26,0 25,-25 0,26-25,-26 26,25-1,1 1,-26-1,25 0,-25 1,25-26,-25 25,0 1,26-1,-1 0,-25 1,0-1,0 1,0-1,0 0,-25-25,25 26,-26-26,1 0,0 0,25-26,0 1,0 0,0-1,0 1,0-1,0 1,0 0,25-1,-25 1,25-1,1 1,-26 0,25 25,-25-26,26 1,-1 25,-25-26,25 1,-25 0,26 25,-1-26,-25 1,26 25</inkml:trace>
          <inkml:trace contextRef="#ctx0" brushRef="#br0" timeOffset="89245.1419">8560 2039,'0'26,"0"-1,0 0,0 1,0-1,0 1,0-1,0 0,-25-25,25 26,-26-1,26-50,0-26</inkml:trace>
          <inkml:trace contextRef="#ctx0" brushRef="#br0" timeOffset="90346.0487">9144 1582,'0'-25,"26"25,-26-26,25 26,0 0,1 0,-1-25,1 25,-1 0,0 0,1 0,-1 0,1 0,-1 0,0 0,1 0,-1 0,-25 25,26-25,-26 26,0-1,-51 0,51 1,-26-1,-24 1,24-26,1 25,-1-25,1 0,0 0,50 0,26 25,-26-25,1 26,-1-1,0 1,1-1,-26 0,25-25,-25 26,0-1,-25 1,-26-26,51 25,-51-25,26 0,-1 25,-24-25,24 0,1 0,-1 0,1 0,0 0,-1 0,1 0,-1-25,26 0,51-1</inkml:trace>
          <inkml:trace contextRef="#ctx0" brushRef="#br0" timeOffset="89777.9981">9195 1557,'0'-26,"0"52,0-1,0 26,0 0,0-26,0 0,0 1,0-1,0 1,0-1,0 0,0 1,0-1,0 1,0-1,-25-25,25 25,0-50</inkml:trace>
          <inkml:trace contextRef="#ctx0" brushRef="#br0" timeOffset="90636.9063">9957 1506,'51'0,"-26"0,-25 51,51-51,-51 50,51-24,-26-1,-25 1,26 24,-1 1,-25 0,0-26,25 26,-25 0,0 0,0 0,0-1,0 1,-50-25,50 24,-51 1,51-25,-51 24,26-24,-26 25,25-26,1 0</inkml:trace>
        </inkml:traceGroup>
      </inkml:traceGroup>
    </inkml:traceGroup>
    <inkml:traceGroup>
      <inkml:annotationXML>
        <emma:emma xmlns:emma="http://www.w3.org/2003/04/emma" version="1.0">
          <emma:interpretation id="{5CB2B9F2-F2FC-497F-9227-1F6B9E8378C3}" emma:medium="tactile" emma:mode="ink">
            <msink:context xmlns:msink="http://schemas.microsoft.com/ink/2010/main" type="paragraph" rotatedBoundingBox="2144,15997 10221,16141 10200,17322 2123,171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52E6303-8AFF-4802-9474-8C4854D3DA2E}" emma:medium="tactile" emma:mode="ink">
              <msink:context xmlns:msink="http://schemas.microsoft.com/ink/2010/main" type="line" rotatedBoundingBox="2144,15997 10221,16141 10200,17322 2123,17177"/>
            </emma:interpretation>
          </emma:emma>
        </inkml:annotationXML>
        <inkml:traceGroup>
          <inkml:annotationXML>
            <emma:emma xmlns:emma="http://www.w3.org/2003/04/emma" version="1.0">
              <emma:interpretation id="{2C5F553B-4DCF-4070-B7E7-0DEE3AB368B2}" emma:medium="tactile" emma:mode="ink">
                <msink:context xmlns:msink="http://schemas.microsoft.com/ink/2010/main" type="inkWord" rotatedBoundingBox="2142,16094 2616,16102 2601,16923 2128,16914"/>
              </emma:interpretation>
              <emma:one-of disjunction-type="recognition" id="oneOf13">
                <emma:interpretation id="interp65" emma:lang="en-US" emma:confidence="0.5">
                  <emma:literal>8</emma:literal>
                </emma:interpretation>
                <emma:interpretation id="interp66" emma:lang="en-US" emma:confidence="0">
                  <emma:literal>o</emma:literal>
                </emma:interpretation>
                <emma:interpretation id="interp67" emma:lang="en-US" emma:confidence="0">
                  <emma:literal>@</emma:literal>
                </emma:interpretation>
                <emma:interpretation id="interp68" emma:lang="en-US" emma:confidence="0">
                  <emma:literal>O</emma:literal>
                </emma:interpretation>
                <emma:interpretation id="interp69" emma:lang="en-US" emma:confidence="0">
                  <emma:literal>G</emma:literal>
                </emma:interpretation>
              </emma:one-of>
            </emma:emma>
          </inkml:annotationXML>
          <inkml:trace contextRef="#ctx0" brushRef="#br0" timeOffset="16342.098">-3505 4020,'0'-25,"-25"25,25-25,-51 25,25 0,1 0,0 0,-1 0,1 0,-1 0,1 0,25 25,-25-25,-1 25,1 1,25-1,0 1,0-1,-26 0,26 1,0-1,0 26,0-26,0 1,0-1,0 1,0-1,51 0,-25-25,-26 26,25-26,0 0,1 0,-1 0,1-26,-1 26,0-50,1 50,-26-26,25 26,1-51,-26 26,25 0,-25-1,0 1,0-1,0 1,0 0,-25-1,-26 1,25-1,1 26,0 0,-1-25,1 25,25-25,-26 25,1-26,25 1,0-1,0 1,0 0,51-1,-51 1,0-1,25 1,-25 0,51 25,-26-26,1 26,-1-25,1 25,-1-26,0 26,1 0,-1 0,1-25,-1 25</inkml:trace>
        </inkml:traceGroup>
        <inkml:traceGroup>
          <inkml:annotationXML>
            <emma:emma xmlns:emma="http://www.w3.org/2003/04/emma" version="1.0">
              <emma:interpretation id="{7BB596C3-3876-4D8C-B6AF-2F9E35D27BDF}" emma:medium="tactile" emma:mode="ink">
                <msink:context xmlns:msink="http://schemas.microsoft.com/ink/2010/main" type="inkWord" rotatedBoundingBox="3637,16023 6037,16066 6016,17247 3616,17204"/>
              </emma:interpretation>
              <emma:one-of disjunction-type="recognition" id="oneOf14">
                <emma:interpretation id="interp70" emma:lang="en-US" emma:confidence="0.5">
                  <emma:literal>(92,</emma:literal>
                </emma:interpretation>
                <emma:interpretation id="interp71" emma:lang="en-US" emma:confidence="0">
                  <emma:literal>(92.</emma:literal>
                </emma:interpretation>
                <emma:interpretation id="interp72" emma:lang="en-US" emma:confidence="0">
                  <emma:literal>192,</emma:literal>
                </emma:interpretation>
                <emma:interpretation id="interp73" emma:lang="en-US" emma:confidence="0">
                  <emma:literal>(9 s,</emma:literal>
                </emma:interpretation>
                <emma:interpretation id="interp74" emma:lang="en-US" emma:confidence="0">
                  <emma:literal>(91,</emma:literal>
                </emma:interpretation>
              </emma:one-of>
            </emma:emma>
          </inkml:annotationXML>
          <inkml:trace contextRef="#ctx0" brushRef="#br0" timeOffset="17306.0947">-1168 3868,'0'-25,"25"-1,-25 1,0-1,0 1,0 0,0-1,-25 1,25-1,-51 26,26 0,-26 0,25 0,1 0,0 0,-1 0,1 26,-1-26,1 25,0-25,-1 51,1-26,25 1,-26-1,26 26,0-26,0 1,0-1,0 1,0-1,0 0,26 1,25-1,-26-25,0 0,1-51,-1 51,1-25,-1 25,-25-51,25 26,1-1,-26 1,25 0,-25-1,26 26,-26-25,25-1,-25 77,0-25,0 24,0-24,0-1,0 26,0 0,0-26,0 26,0-26,0 26,0-25,0-1,0 0,0 1,0-1,0 1,0-1,0 0,25-25,1 0,-1 0,1 0,-1 0,0-25,1 25,-1-51,1 51,-1-25</inkml:trace>
          <inkml:trace contextRef="#ctx0" brushRef="#br0" timeOffset="17613.8174">-787 4198,'-26'0,"1"0,25-25,51 25,-26 0,-25 25,0 26,26-51,-26 51,0-26,0 1,0-1,-51 0,51 1,0-1,-26 1,26-1,-25-25,25 25,25-25,26 0,-25 0,-1 0,0 0,1 0,-1 0,1-25,-1 25,0 0,1 0,-1-25</inkml:trace>
          <inkml:trace contextRef="#ctx0" brushRef="#br0" timeOffset="16740.8138">-2184 3538,'-26'0,"26"25,-25-25,25 51,-51-26,51 1,-25-1,25 1,-26 24,26 1,-25 0,25 0,0 0,0-1,0 27,0-27,0 27,0-27,0 1,25 25,-25-50,51 25,-51-1,51-24,-26 25,1-26,-1-25,1 25,-1-25,26 0,-26 0</inkml:trace>
          <inkml:trace contextRef="#ctx0" brushRef="#br0" timeOffset="17804.3068">26 4401,'0'102,"0"-204,0 229,0-101,-26-1,26 1,0-1,0 0,-25-25,25 26,0-1,-26-25,26 26,0-1</inkml:trace>
        </inkml:traceGroup>
        <inkml:traceGroup>
          <inkml:annotationXML>
            <emma:emma xmlns:emma="http://www.w3.org/2003/04/emma" version="1.0">
              <emma:interpretation id="{55577D7F-5FA7-4A01-ADE3-F601767A7B03}" emma:medium="tactile" emma:mode="ink">
                <msink:context xmlns:msink="http://schemas.microsoft.com/ink/2010/main" type="inkWord" rotatedBoundingBox="6739,16254 7632,16270 7616,17172 6723,17156"/>
              </emma:interpretation>
              <emma:one-of disjunction-type="recognition" id="oneOf15">
                <emma:interpretation id="interp75" emma:lang="en-US" emma:confidence="0.5">
                  <emma:literal>b,</emma:literal>
                </emma:interpretation>
                <emma:interpretation id="interp76" emma:lang="en-US" emma:confidence="0">
                  <emma:literal>b</emma:literal>
                </emma:interpretation>
                <emma:interpretation id="interp77" emma:lang="en-US" emma:confidence="0">
                  <emma:literal>by</emma:literal>
                </emma:interpretation>
                <emma:interpretation id="interp78" emma:lang="en-US" emma:confidence="0">
                  <emma:literal>be</emma:literal>
                </emma:interpretation>
                <emma:interpretation id="interp79" emma:lang="en-US" emma:confidence="0">
                  <emma:literal>be,</emma:literal>
                </emma:interpretation>
              </emma:one-of>
            </emma:emma>
          </inkml:annotationXML>
          <inkml:trace contextRef="#ctx0" brushRef="#br0" timeOffset="18300.4414">762 3792,'0'-26,"0"52,0 25,0-26,0 26,0 0,0-26,0 26,0-26,0 26,0-26,0 26,-25-25,25-1,0 0,0 1,0-1,0 1,0-52,0 1,25-26,26 26,-26 25,-25-51,26 51,-1 0,1 0,-1 0,0 0,1 0,-1 0,-25 51,0-26,0 0,0 1,0-1,-25 1,25-1,-51-25,51 25,-25-25,-26 26,25-26,1 0,25-26</inkml:trace>
          <inkml:trace contextRef="#ctx0" brushRef="#br0" timeOffset="18499.9082">1600 4351,'0'0,"26"50,-26-24,0-1,0 1,0-1,-51 0,51 1,-25-1,25 1,-26-1,26 0,-25 1</inkml:trace>
        </inkml:traceGroup>
        <inkml:traceGroup>
          <inkml:annotationXML>
            <emma:emma xmlns:emma="http://www.w3.org/2003/04/emma" version="1.0">
              <emma:interpretation id="{EC4CF119-5AAD-41FF-B24C-657CBF99C75F}" emma:medium="tactile" emma:mode="ink">
                <msink:context xmlns:msink="http://schemas.microsoft.com/ink/2010/main" type="inkWord" rotatedBoundingBox="8264,16252 9230,16269 9215,17122 8249,17104"/>
              </emma:interpretation>
              <emma:one-of disjunction-type="recognition" id="oneOf16">
                <emma:interpretation id="interp80" emma:lang="en-US" emma:confidence="0.5">
                  <emma:literal>A)</emma:literal>
                </emma:interpretation>
                <emma:interpretation id="interp81" emma:lang="en-US" emma:confidence="0">
                  <emma:literal>AT</emma:literal>
                </emma:interpretation>
                <emma:interpretation id="interp82" emma:lang="en-US" emma:confidence="0">
                  <emma:literal>A</emma:literal>
                </emma:interpretation>
                <emma:interpretation id="interp83" emma:lang="en-US" emma:confidence="0">
                  <emma:literal>At</emma:literal>
                </emma:interpretation>
                <emma:interpretation id="interp84" emma:lang="en-US" emma:confidence="0">
                  <emma:literal>AS</emma:literal>
                </emma:interpretation>
              </emma:one-of>
            </emma:emma>
          </inkml:annotationXML>
          <inkml:trace contextRef="#ctx0" brushRef="#br0" timeOffset="18964.8098">2413 3817,'0'-25,"0"-1,0 77,-25 0,25-26,0 26,0-25,-26 24,26 1,0-25,0 24,-25 1,25-25,0-1,-25 26,25-26,0 1,-26-1,26 0,-25-25,25 26,0-77,0 26,0-1,0 1,51-26,-51 26,0-26,25 0,-25 26,25-26,-25 0,51 0,-51 26,26-1,-1 1,0 0,1 25,-1 0,1 0,-26 50,25-24,-25-1,0 1,0 24,0-24,25-1,-25 1,0 24,0-24,0-1,0 1,0-1,0 0,0 1,0-1,0 1,-25-1</inkml:trace>
          <inkml:trace contextRef="#ctx0" brushRef="#br0" timeOffset="19126.2735">2312 4452,'0'0,"-26"0,26-51,0 26,0 0,51 25,-51-26,51 1,-26-1,1 26,24-25,-24 0,-1-1</inkml:trace>
          <inkml:trace contextRef="#ctx0" brushRef="#br0" timeOffset="19329.7847">3074 3843,'0'0,"25"0,0 0,-25 50,26-50,-1 51,-25-25,26-1,-1 26,-25 0,0-1,0 1,0 0,0 0,0 25,-25-25,25 0,-51-1,25-24,1 25,-26-26</inkml:trace>
        </inkml:traceGroup>
        <inkml:traceGroup>
          <inkml:annotationXML>
            <emma:emma xmlns:emma="http://www.w3.org/2003/04/emma" version="1.0">
              <emma:interpretation id="{F514EFC3-C2C4-4A0D-BD71-F14769AF6046}" emma:medium="tactile" emma:mode="ink">
                <msink:context xmlns:msink="http://schemas.microsoft.com/ink/2010/main" type="inkWord" rotatedBoundingBox="9906,16327 10217,16333 10210,16713 9899,16707"/>
              </emma:interpretation>
              <emma:one-of disjunction-type="recognition" id="oneOf17">
                <emma:interpretation id="interp85" emma:lang="en-US" emma:confidence="0.5">
                  <emma:literal>=</emma:literal>
                </emma:interpretation>
                <emma:interpretation id="interp86" emma:lang="en-US" emma:confidence="0">
                  <emma:literal>_</emma:literal>
                </emma:interpretation>
                <emma:interpretation id="interp87" emma:lang="en-US" emma:confidence="0">
                  <emma:literal>[</emma:literal>
                </emma:interpretation>
                <emma:interpretation id="interp88" emma:lang="en-US" emma:confidence="0">
                  <emma:literal>:</emma:literal>
                </emma:interpretation>
                <emma:interpretation id="interp89" emma:lang="en-US" emma:confidence="0">
                  <emma:literal>-</emma:literal>
                </emma:interpretation>
              </emma:one-of>
            </emma:emma>
          </inkml:annotationXML>
          <inkml:trace contextRef="#ctx0" brushRef="#br0" timeOffset="24996.168">3912 3843,'0'25,"25"-25,1 0,24 0,-24 0,-1 0,1 0,-26-25,25 25,0 0,1 0</inkml:trace>
          <inkml:trace contextRef="#ctx0" brushRef="#br0" timeOffset="25205.6083">3963 4173,'25'0,"-25"25,25-25,26 0,-25 0,-1 0,0 0,1 0,-1 26,1-26</inkml:trace>
        </inkml:traceGroup>
      </inkml:traceGroup>
    </inkml:traceGroup>
    <inkml:traceGroup>
      <inkml:annotationXML>
        <emma:emma xmlns:emma="http://www.w3.org/2003/04/emma" version="1.0">
          <emma:interpretation id="{2C33148F-5BCB-42B9-BFA7-B97641BEE87F}" emma:medium="tactile" emma:mode="ink">
            <msink:context xmlns:msink="http://schemas.microsoft.com/ink/2010/main" type="paragraph" rotatedBoundingBox="2436,17286 15793,17651 15755,19050 2398,186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6AD585-FBAB-407C-80F1-14A74EFEB536}" emma:medium="tactile" emma:mode="ink">
              <msink:context xmlns:msink="http://schemas.microsoft.com/ink/2010/main" type="line" rotatedBoundingBox="2436,17286 15793,17651 15755,19050 2398,18685"/>
            </emma:interpretation>
          </emma:emma>
        </inkml:annotationXML>
        <inkml:traceGroup>
          <inkml:annotationXML>
            <emma:emma xmlns:emma="http://www.w3.org/2003/04/emma" version="1.0">
              <emma:interpretation id="{8DD14629-610D-4B47-B6DB-904A21501FBE}" emma:medium="tactile" emma:mode="ink">
                <msink:context xmlns:msink="http://schemas.microsoft.com/ink/2010/main" type="inkWord" rotatedBoundingBox="2429,17561 2972,17576 2948,18453 2405,18438"/>
              </emma:interpretation>
              <emma:one-of disjunction-type="recognition" id="oneOf18">
                <emma:interpretation id="interp90" emma:lang="en-US" emma:confidence="0.5">
                  <emma:literal>8</emma:literal>
                </emma:interpretation>
                <emma:interpretation id="interp91" emma:lang="en-US" emma:confidence="0">
                  <emma:literal>o</emma:literal>
                </emma:interpretation>
                <emma:interpretation id="interp92" emma:lang="en-US" emma:confidence="0">
                  <emma:literal>.</emma:literal>
                </emma:interpretation>
                <emma:interpretation id="interp93" emma:lang="en-US" emma:confidence="0">
                  <emma:literal>@</emma:literal>
                </emma:interpretation>
                <emma:interpretation id="interp94" emma:lang="en-US" emma:confidence="0">
                  <emma:literal>d</emma:literal>
                </emma:interpretation>
              </emma:one-of>
            </emma:emma>
          </inkml:annotationXML>
          <inkml:trace contextRef="#ctx0" brushRef="#br0" timeOffset="20180.9479">-3353 5621,'0'0,"0"-26,-25 26,0 0,-1 0,1 0,25-25,-26 25,1 0,0 0,-1 0,26 51,0-26,-25 0,25 1,0 25,0-26,0 0,0 1,0-1,0 1,0-1,51 0,-51 1,25-26,0 0,26 0,-25-26,-1 26,-25-50,25 50,1-51,-26 25,25 1,-25 0,0-1,0 1,0-1,0 1,0 0,0-1,-25 1,25-1,-26 26,26-25,-25 0,-26-1,26 26,25-25,0-1,0 1,0 0,25-1,-25 1,51-1,-26 1,1 0,-1-1,1 1,24-1,-24 26,-1-25,1 25,24-25,-24 25,-1 0,1-26</inkml:trace>
        </inkml:traceGroup>
        <inkml:traceGroup>
          <inkml:annotationXML>
            <emma:emma xmlns:emma="http://www.w3.org/2003/04/emma" version="1.0">
              <emma:interpretation id="{FD44F3BE-A3C1-41D8-9465-656ECF7A769F}" emma:medium="tactile" emma:mode="ink">
                <msink:context xmlns:msink="http://schemas.microsoft.com/ink/2010/main" type="inkWord" rotatedBoundingBox="3943,17470 6222,17532 6195,18516 3916,18454"/>
              </emma:interpretation>
              <emma:one-of disjunction-type="recognition" id="oneOf19">
                <emma:interpretation id="interp95" emma:lang="en-US" emma:confidence="0.5">
                  <emma:literal>(92,</emma:literal>
                </emma:interpretation>
                <emma:interpretation id="interp96" emma:lang="en-US" emma:confidence="0">
                  <emma:literal>(92</emma:literal>
                </emma:interpretation>
                <emma:interpretation id="interp97" emma:lang="en-US" emma:confidence="0">
                  <emma:literal>(9,</emma:literal>
                </emma:interpretation>
                <emma:interpretation id="interp98" emma:lang="en-US" emma:confidence="0">
                  <emma:literal>992,</emma:literal>
                </emma:interpretation>
                <emma:interpretation id="interp99" emma:lang="en-US" emma:confidence="0">
                  <emma:literal>292,</emma:literal>
                </emma:interpretation>
              </emma:one-of>
            </emma:emma>
          </inkml:annotationXML>
          <inkml:trace contextRef="#ctx0" brushRef="#br0" timeOffset="20452.6534">-1879 4986,'-51'0,"25"0,-24 25,24 26,26-26,0 1,0-1,0 26,-25-26,25 26,0 0,0 0,0-1,51 1,-51 0,0 0,25 0,-25-26,51 26,-51-26,25 26,1-26,-1 1,0-26,-25 25,26-25,25 26,-26-26,0 0,1 0</inkml:trace>
          <inkml:trace contextRef="#ctx0" brushRef="#br0" timeOffset="20873.8274">-1016 5290,'0'-25,"-25"0,-1-1,-24 1,24 25,-25 0,26 0,0 0,-1 0,1 0,25 25,-26-25,26 51,-25-51,25 25,0 1,0-1,0 1,0-1,0 0,0 1,25-26,1 0,25 0,-26-26,0 26,1-50,-1 24,1 1,-1-1,-25 52,0 50,0-51,0 1,0-1,25 26,-25-26,0 1,0-1,0 1,26-1,-26 0,0 1,25-1,1-25,-26 26,25-26,0 0,1 0,-1 0,1-51,-1 25</inkml:trace>
          <inkml:trace contextRef="#ctx0" brushRef="#br0" timeOffset="21160.8568">-584 5468,'25'-25,"1"25,-1 0,1 0,-26 51,0-26,0 0,-26 1,26-1,-51 1,51-1,-25 0,25 1,-51-1,51 1,0-1,0 0,26-25,24 0,1 0,-25 0,-1 0,0 0,1-25,25 25,-26 0,0 0,-25-25</inkml:trace>
          <inkml:trace contextRef="#ctx0" brushRef="#br0" timeOffset="21345.3628">178 5748,'25'76,"-50"-152,50 177,-25-75,0-1,0 0,0 1,0-1,-25 1,25-1</inkml:trace>
        </inkml:traceGroup>
        <inkml:traceGroup>
          <inkml:annotationXML>
            <emma:emma xmlns:emma="http://www.w3.org/2003/04/emma" version="1.0">
              <emma:interpretation id="{5A193642-D91F-4B34-B3BD-86EE31591FF7}" emma:medium="tactile" emma:mode="ink">
                <msink:context xmlns:msink="http://schemas.microsoft.com/ink/2010/main" type="inkWord" rotatedBoundingBox="6883,17677 7376,17691 7362,18220 6868,18207"/>
              </emma:interpretation>
              <emma:one-of disjunction-type="recognition" id="oneOf20">
                <emma:interpretation id="interp100" emma:lang="en-US" emma:confidence="0.5">
                  <emma:literal>b</emma:literal>
                </emma:interpretation>
                <emma:interpretation id="interp101" emma:lang="en-US" emma:confidence="0">
                  <emma:literal>5</emma:literal>
                </emma:interpretation>
                <emma:interpretation id="interp102" emma:lang="en-US" emma:confidence="0">
                  <emma:literal>.</emma:literal>
                </emma:interpretation>
                <emma:interpretation id="interp103" emma:lang="en-US" emma:confidence="0">
                  <emma:literal>y</emma:literal>
                </emma:interpretation>
                <emma:interpretation id="interp104" emma:lang="en-US" emma:confidence="0">
                  <emma:literal>3</emma:literal>
                </emma:interpretation>
              </emma:one-of>
            </emma:emma>
          </inkml:annotationXML>
          <inkml:trace contextRef="#ctx0" brushRef="#br0" timeOffset="21764.2403">889 5189,'0'25,"0"1,51-1,-51 0,0 26,0-25,25-1,-25 26,0-26,0 1,0-1,0 0,0 1,0-1,0-50,26 25,-26-26,51 26,-51-50,50 50,-24-26,-1 26,26 0,-26 0,1 0,-1 0,1 0,-1 0,-25 26,25-26,1 25,-26 0,0 26,-51-51,51 26,-51-1,51 0,-51-25,26 26,0-26,-1 25,1-25,-1 0,1 0,0 0,-1 0,26-51</inkml:trace>
        </inkml:traceGroup>
        <inkml:traceGroup>
          <inkml:annotationXML>
            <emma:emma xmlns:emma="http://www.w3.org/2003/04/emma" version="1.0">
              <emma:interpretation id="{0C5024E8-372C-4B3C-AD5D-88410171291B}" emma:medium="tactile" emma:mode="ink">
                <msink:context xmlns:msink="http://schemas.microsoft.com/ink/2010/main" type="inkWord" rotatedBoundingBox="8088,17583 9843,17631 9818,18526 8064,18478"/>
              </emma:interpretation>
              <emma:one-of disjunction-type="recognition" id="oneOf21">
                <emma:interpretation id="interp105" emma:lang="en-US" emma:confidence="0.5">
                  <emma:literal>13)</emma:literal>
                </emma:interpretation>
                <emma:interpretation id="interp106" emma:lang="en-US" emma:confidence="0">
                  <emma:literal>113)</emma:literal>
                </emma:interpretation>
                <emma:interpretation id="interp107" emma:lang="en-US" emma:confidence="0">
                  <emma:literal>1.3)</emma:literal>
                </emma:interpretation>
                <emma:interpretation id="interp108" emma:lang="en-US" emma:confidence="0">
                  <emma:literal>137</emma:literal>
                </emma:interpretation>
                <emma:interpretation id="interp109" emma:lang="en-US" emma:confidence="0">
                  <emma:literal>133)</emma:literal>
                </emma:interpretation>
              </emma:one-of>
            </emma:emma>
          </inkml:annotationXML>
          <inkml:trace contextRef="#ctx0" brushRef="#br0" timeOffset="22180.2169">2769 5392,'0'0,"0"25,0 1,0-1,0 1,25-1,-25 0,0 1,0-1,0 1,0-1,0 0,0 1,-51-1</inkml:trace>
          <inkml:trace contextRef="#ctx0" brushRef="#br0" timeOffset="22562.3883">2870 5189,'26'0,"-1"0,1-26,-1 26,0 0,1 0,-1 0,1 0,-26 51,0-25,0-1,0 0,-26 1,26-1,0 1,-51-1,26 0,25 1,0-1,0 1,51-26,-51 25,51-25,-26 25,26-25,-26 26,26-26,-26 25,1 1,25-26,-26 25,0-25,-25 25,26-25,-26 26,0-1,-26 1,-24-26,-1 25,25-25,-24 0,24 0,1 0,-1 0,1 0,0 0,-1 0,1 0,25-25,-26 25,26-26,0 1,0-1</inkml:trace>
          <inkml:trace contextRef="#ctx0" brushRef="#br0" timeOffset="22789.4215">3607 5138,'25'0,"26"0,-25 51,-1-51,0 51,26-26,-51 26,26 0,-26-1,0 27,0-27,0 27,-26-1,26-25,-76 25,51-25,-26-1,0 1,0-25,0-1,1-25</inkml:trace>
          <inkml:trace contextRef="#ctx0" brushRef="#br0" timeOffset="21968.6936">2083 5519,'0'0,"25"25,1-25,-26 26,0-1,0 1,0-1,0 0,0 1,0-1,0 1,0-1,25 0,-25 1,0-1,0 1,0-1</inkml:trace>
        </inkml:traceGroup>
        <inkml:traceGroup>
          <inkml:annotationXML>
            <emma:emma xmlns:emma="http://www.w3.org/2003/04/emma" version="1.0">
              <emma:interpretation id="{1654FE7E-A8A6-48C8-A355-6189AD6BD47D}" emma:medium="tactile" emma:mode="ink">
                <msink:context xmlns:msink="http://schemas.microsoft.com/ink/2010/main" type="inkWord" rotatedBoundingBox="10169,17897 10465,17906 10455,18270 10159,18261"/>
              </emma:interpretation>
              <emma:one-of disjunction-type="recognition" id="oneOf22">
                <emma:interpretation id="interp110" emma:lang="en-US" emma:confidence="0.5">
                  <emma:literal>=</emma:literal>
                </emma:interpretation>
                <emma:interpretation id="interp111" emma:lang="en-US" emma:confidence="0">
                  <emma:literal>E</emma:literal>
                </emma:interpretation>
                <emma:interpretation id="interp112" emma:lang="en-US" emma:confidence="0">
                  <emma:literal>-</emma:literal>
                </emma:interpretation>
                <emma:interpretation id="interp113" emma:lang="en-US" emma:confidence="0">
                  <emma:literal>i</emma:literal>
                </emma:interpretation>
                <emma:interpretation id="interp114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25917.4627">4166 5748,'0'25,"25"-25,26 0,-26 0,1 0,-1-25,1 25,-1-26,0 26,1-25</inkml:trace>
          <inkml:trace contextRef="#ctx0" brushRef="#br0" timeOffset="25686.0822">4217 5468,'25'0,"0"-25,1 25,-1 0,1 0,-1 0,0 0,1-26,-1 26,1 0</inkml:trace>
        </inkml:traceGroup>
        <inkml:traceGroup>
          <inkml:annotationXML>
            <emma:emma xmlns:emma="http://www.w3.org/2003/04/emma" version="1.0">
              <emma:interpretation id="{D4CAF710-4F97-4F9D-AFC4-B400006FC837}" emma:medium="tactile" emma:mode="ink">
                <msink:context xmlns:msink="http://schemas.microsoft.com/ink/2010/main" type="inkWord" rotatedBoundingBox="11823,17542 13999,17602 13961,19001 11784,18942"/>
              </emma:interpretation>
              <emma:one-of disjunction-type="recognition" id="oneOf23">
                <emma:interpretation id="interp115" emma:lang="en-US" emma:confidence="0.5">
                  <emma:literal>(92,</emma:literal>
                </emma:interpretation>
                <emma:interpretation id="interp116" emma:lang="en-US" emma:confidence="0">
                  <emma:literal>(92</emma:literal>
                </emma:interpretation>
                <emma:interpretation id="interp117" emma:lang="en-US" emma:confidence="0">
                  <emma:literal>(9,</emma:literal>
                </emma:interpretation>
                <emma:interpretation id="interp118" emma:lang="en-US" emma:confidence="0">
                  <emma:literal>(922,</emma:literal>
                </emma:interpretation>
                <emma:interpretation id="interp119" emma:lang="en-US" emma:confidence="0">
                  <emma:literal>992,</emma:literal>
                </emma:interpretation>
              </emma:one-of>
            </emma:emma>
          </inkml:annotationXML>
          <inkml:trace contextRef="#ctx0" brushRef="#br0" timeOffset="66198.0851">6122 5062,'0'0,"-26"25,-25 1,26-1,0 0,-1 1,-25-1,26 26,25-26,-25 26,-1 0,26 0,-25 0,25-1,0 1,0 0,0 0,0 0,0-1,51-24,-51 25,25-1,-25-24,51-1,-26 1,26-1,-26-25,1 0,-1 0,26 0</inkml:trace>
          <inkml:trace contextRef="#ctx0" brushRef="#br0" timeOffset="66624.6834">6909 5392,'0'0,"0"-25,0-1,-25 1,25-1,-51 1,51 0,-51-1,26 26,-1-25,1 25,-1 0,1 0,0 0,-1 0,1 0,25 51,-26-51,1 50,25-24,-25-1,25 26,0 0,0-26,0 1,0 24,0-24,0-1,0 1,25-26,-25 25,51-25,-26 0,-25-51,51 51,-51-51,25 26,1 0,-26-1,25 1,-25-26,26 51,-26 51,0 0,0-1,0-24,0 25,0-1,0 1,0-25,0 24,0 1,0-25,0 24,0-24,0 25,25-26,-25 0,51 1,-26-26,-25 25,26-25,-1 0,0 0,-25-51,26 51,-1-25</inkml:trace>
          <inkml:trace contextRef="#ctx0" brushRef="#br0" timeOffset="66936.8424">7188 5798,'51'0,"-25"0,-26 26,25-26,-25 51,0-26,0 0,0 1,0-1,0 1,0-1,0 0,-25 1,25-1,0 1,-51-26,51 25,-26-25,26 25,0 1,51-26,-25 0,24 0,-24 0,-1 0,1 0,-1 0,0 25,1-25,-1 0</inkml:trace>
          <inkml:trace contextRef="#ctx0" brushRef="#br0" timeOffset="67100.0254">7976 6103,'0'26,"0"24,0-24,-26 25,26-26,0 0,-50 1,50-1,0 1,-26-1,26 0,0 1,0-1,0 1</inkml:trace>
        </inkml:traceGroup>
        <inkml:traceGroup>
          <inkml:annotationXML>
            <emma:emma xmlns:emma="http://www.w3.org/2003/04/emma" version="1.0">
              <emma:interpretation id="{C6C65BE8-1227-4CF9-AF5B-55E5B22AC844}" emma:medium="tactile" emma:mode="ink">
                <msink:context xmlns:msink="http://schemas.microsoft.com/ink/2010/main" type="inkWord" rotatedBoundingBox="14464,17849 15787,17885 15764,18727 14441,18691"/>
              </emma:interpretation>
              <emma:one-of disjunction-type="recognition" id="oneOf24">
                <emma:interpretation id="interp120" emma:lang="en-US" emma:confidence="0.5">
                  <emma:literal>E)</emma:literal>
                </emma:interpretation>
                <emma:interpretation id="interp121" emma:lang="en-US" emma:confidence="0">
                  <emma:literal>ET</emma:literal>
                </emma:interpretation>
                <emma:interpretation id="interp122" emma:lang="en-US" emma:confidence="0">
                  <emma:literal>E,</emma:literal>
                </emma:interpretation>
                <emma:interpretation id="interp123" emma:lang="en-US" emma:confidence="0">
                  <emma:literal>E]</emma:literal>
                </emma:interpretation>
                <emma:interpretation id="interp124" emma:lang="en-US" emma:confidence="0">
                  <emma:literal>E'</emma:literal>
                </emma:interpretation>
              </emma:one-of>
            </emma:emma>
          </inkml:annotationXML>
          <inkml:trace contextRef="#ctx0" brushRef="#br0" timeOffset="67413.9812">8763 5519,'0'0,"-25"0,-26 0,26 0,-26 25,25-25,1 51,0 0,25-26,-26 1,1 25,25-26,-26 26,26 0,0-26,0 26,0-26,0 26,0-26,0 26,0-25,26-1,-26 0,51-25,-51 26,50-26,-24 0,-1 0,1 0,-1 0,0 0,1-26,-1 26,1-25,-1 25</inkml:trace>
          <inkml:trace contextRef="#ctx0" brushRef="#br0" timeOffset="67578.5729">8636 5976,'-25'0,"-1"0,77 0,25 0,-50-25,-1 25,26-26,-26 1,1 0</inkml:trace>
          <inkml:trace contextRef="#ctx0" brushRef="#br0" timeOffset="67773.0914">9525 5417,'26'0,"-26"-25,25 25,0 0,1 0,-1 51,1-51,-1 51,0-1,-25 1,26 0,-26 0,25 0,-25 25,0-25,0-1,-76 27,51-27</inkml:trace>
        </inkml:traceGroup>
      </inkml:traceGroup>
    </inkml:traceGroup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3:46.286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7162497-58D3-4326-B320-8E68FEAFF9CE}" emma:medium="tactile" emma:mode="ink">
          <msink:context xmlns:msink="http://schemas.microsoft.com/ink/2010/main" type="writingRegion" rotatedBoundingBox="12463,15540 16215,15756 16163,16666 12411,16451">
            <msink:destinationLink direction="with" ref="{4BEB6414-EDAF-4FCC-9368-CFB58BFE9B6C}"/>
          </msink:context>
        </emma:interpretation>
      </emma:emma>
    </inkml:annotationXML>
    <inkml:traceGroup>
      <inkml:annotationXML>
        <emma:emma xmlns:emma="http://www.w3.org/2003/04/emma" version="1.0">
          <emma:interpretation id="{A3B4C759-0ACA-4B62-A865-89A74EC7CDD5}" emma:medium="tactile" emma:mode="ink">
            <msink:context xmlns:msink="http://schemas.microsoft.com/ink/2010/main" type="paragraph" rotatedBoundingBox="12463,15540 16215,15756 16163,16666 12411,164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101F74-6DB3-4271-BEBC-2BB092DD484E}" emma:medium="tactile" emma:mode="ink">
              <msink:context xmlns:msink="http://schemas.microsoft.com/ink/2010/main" type="line" rotatedBoundingBox="12463,15540 16215,15756 16163,16666 12411,16451"/>
            </emma:interpretation>
          </emma:emma>
        </inkml:annotationXML>
        <inkml:traceGroup>
          <inkml:annotationXML>
            <emma:emma xmlns:emma="http://www.w3.org/2003/04/emma" version="1.0">
              <emma:interpretation id="{874C9B8D-1418-47B8-B5CB-731D97633CFA}" emma:medium="tactile" emma:mode="ink">
                <msink:context xmlns:msink="http://schemas.microsoft.com/ink/2010/main" type="inkWord" rotatedBoundingBox="12462,15560 14834,15697 14782,16587 12411,16451"/>
              </emma:interpretation>
              <emma:one-of disjunction-type="recognition" id="oneOf0">
                <emma:interpretation id="interp0" emma:lang="en-US" emma:confidence="0.5">
                  <emma:literal>car,</emma:literal>
                </emma:interpretation>
                <emma:interpretation id="interp1" emma:lang="en-US" emma:confidence="0">
                  <emma:literal>Car,</emma:literal>
                </emma:interpretation>
                <emma:interpretation id="interp2" emma:lang="en-US" emma:confidence="0">
                  <emma:literal>(are,</emma:literal>
                </emma:interpretation>
                <emma:interpretation id="interp3" emma:lang="en-US" emma:confidence="0">
                  <emma:literal>(an,</emma:literal>
                </emma:interpretation>
                <emma:interpretation id="interp4" emma:lang="en-US" emma:confidence="0">
                  <emma:literal>(gr,</emma:literal>
                </emma:interpretation>
              </emma:one-of>
            </emma:emma>
          </inkml:annotationXML>
          <inkml:trace contextRef="#ctx0" brushRef="#br0">180 27,'0'-25,"-26"25,1 0,-1 0,26 50,-25-50,25 26,-25-1,25 1,0-1,-26 0,26 1,0-1,0 1,-25-1,25 26,0-26,0 26,0-26,0 26,0-25,51 24,-51 1,0-25,25-1,-25 26,51-26,-51 1,25-1,-25 0,26 1,-1-26,-25 25,25-25,1 26,-1-26</inkml:trace>
          <inkml:trace contextRef="#ctx0" brushRef="#br0" timeOffset="663.5467">1069 230,'0'-25,"0"-1,-26 26,-25-25,26 25,0-25,-1 25,1 0,-1 0,1 0,0 0,-1 0,1 0,-1 0,1 0,0 0,-1 0,26 25,-25-25,-1 0,1 25,0-25,25 51,-26-25,1-1,25 0,0 1,0-1,0 1,0-1,0 0,0 1,0-1,25-25,1 0,24 0,1 0,-25-25,-1 25,0-26,1 26,-1-25,1-26,-1 26,-25-1,25 26,-25-25,0 50,0 1,0 25,-25-26,25 0,0 1,0-1,0 1,0 24,0-24,0-1,0 26,0-26,0 1,0-1,0 1,51-26,-51 25,0 0,0 1,25-26,1 25,-1-25,0 0,1 0,-1 0,1 0,-1-25,0 25,1-26</inkml:trace>
          <inkml:trace contextRef="#ctx0" brushRef="#br0" timeOffset="1351.1178">1221 535,'0'-25,"25"25,1 0,-1 0,1 0,-1 0,0 25,1 0,-1 26,-25-25,26-1,-26 0,25 1,-25-1,0 1,25-1,-25 0,0 1,0-1,26 1,-26-1,0 0,0 1,-26-26,26-26,0 1,0 0,0-1,0 1,0-1,0 1,0 0,0-1,26 1,-26-1,25 26,-25-25,26 25,-26-25,25-1,0 1,-25-1,26 26,-1-25,-25 0,26 25,-26-26,25 26,-25-25,25 25</inkml:trace>
          <inkml:trace contextRef="#ctx0" brushRef="#br0" timeOffset="6049.8699">2313 713,'0'-26,"26"26,-26 51,0-25,0 24,0-24,0-1,0 1,0-1,0 0,0 1,0-1,0 1,-26-26,26-26</inkml:trace>
        </inkml:traceGroup>
        <inkml:traceGroup>
          <inkml:annotationXML>
            <emma:emma xmlns:emma="http://www.w3.org/2003/04/emma" version="1.0">
              <emma:interpretation id="{2CBAE5C8-2988-4CD6-9CD4-EB39AB653D5D}" emma:medium="tactile" emma:mode="ink">
                <msink:context xmlns:msink="http://schemas.microsoft.com/ink/2010/main" type="inkWord" rotatedBoundingBox="15229,15699 16215,15756 16165,16638 15179,16581"/>
              </emma:interpretation>
              <emma:one-of disjunction-type="recognition" id="oneOf1">
                <emma:interpretation id="interp5" emma:lang="en-US" emma:confidence="0.5">
                  <emma:literal>A)</emma:literal>
                </emma:interpretation>
                <emma:interpretation id="interp6" emma:lang="en-US" emma:confidence="0">
                  <emma:literal>AX</emma:literal>
                </emma:interpretation>
                <emma:interpretation id="interp7" emma:lang="en-US" emma:confidence="0">
                  <emma:literal>A</emma:literal>
                </emma:interpretation>
                <emma:interpretation id="interp8" emma:lang="en-US" emma:confidence="0">
                  <emma:literal>At</emma:literal>
                </emma:interpretation>
                <emma:interpretation id="interp9" emma:lang="en-US" emma:confidence="0">
                  <emma:literal>AI</emma:literal>
                </emma:interpretation>
              </emma:one-of>
            </emma:emma>
          </inkml:annotationXML>
          <inkml:trace contextRef="#ctx0" brushRef="#br0" timeOffset="6560.7842">3024 357,'0'0,"-50"0,24-25,1 76,25-26,0 26,-26-26,26 1,-25 24,25-24,0-1,-25 26,25-26,-26 1,26-1,-25 1,25-1,-26 0,26 1,-25-26,25 25,0 1,0-77,25 51,-25-26,26-24,-26-1,25 25,-25 1,26-26,-26 0,25 26,-25-26,25 26,-25-26,26 26,-1-1,-25 1,26-1,-26 1,25 0,0 25,-25-26,26 26,-1 0,1 51,-26-26,25 26,-25-25,0-1,25 0,-25 1,0-1,0 26,26-26,-26 1,0-1,25 1,-25-1,0 0,26 1,-26-1</inkml:trace>
          <inkml:trace contextRef="#ctx0" brushRef="#br0" timeOffset="6743.8956">2948 764,'-25'-26,"25"1,0-1,0 1,25 0,26 25,-51-26,51 26,-26-25,1 25,-1 0,0-26,1 26</inkml:trace>
          <inkml:trace contextRef="#ctx0" brushRef="#br0" timeOffset="7216.1869">3482 230,'0'-25,"50"-1,-24 26,-1 0,1 0,-1 51,0-51,1 26,-26-1,25 0,-25 1,0 25,26-26,-26 0,0 26,0-25,0 24,0-24,0 25,0-26,0 26,0-26,0 1,0-1,0 0,-26 26,26-25,0-1,0 0,-25 1,25-1,0 1,0-1,0 0,0-50,0 0,0-1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0:00.095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4400237-1E93-4136-93DB-249BEC994246}" emma:medium="tactile" emma:mode="ink">
          <msink:context xmlns:msink="http://schemas.microsoft.com/ink/2010/main" type="inkDrawing" rotatedBoundingBox="16527,7228 18415,6831 18429,6901 16542,7298" semanticType="underline" shapeName="Other"/>
        </emma:interpretation>
      </emma:emma>
    </inkml:annotationXML>
    <inkml:trace contextRef="#ctx0" brushRef="#br0">0 5588,'0'-26,"26"26,24 0,-24 0,-1 0,1 0,-1-25,26 25,-26 0,26 0,-26-25,26 25,-25 0,24-26,1 26,0 0,-26-25,26 25,0 0,-26 0,26-26,-25 26,-1 0,0 0,1 0,-1 0,1-25,-1 25,26 0,-26 0,1-25,-1 25,0 0,1-26,25 26,-26 0,0-25,26 25,-25 0,24 0,-24-26,-1 26,1 0,-1-25,0 25,1 0,-1 0,1 0,-1 0,-25-25,25 25,1 0,-1 0,-25-26,26 26,-1 0,0 0,-25-25,26 25,-1 0,1 0,-1-26,0 26,1 0,-26-25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37:58.91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9D03CEB-BBB4-4EF3-AF1E-3BD80351108F}" emma:medium="tactile" emma:mode="ink">
          <msink:context xmlns:msink="http://schemas.microsoft.com/ink/2010/main" type="inkDrawing" rotatedBoundingBox="19965,2292 21972,2405 21968,2473 19961,2360" semanticType="underline" shapeName="Other">
            <msink:sourceLink direction="with" ref="{922D2588-5440-4C8B-A2E7-D55F8ECE35DC}"/>
          </msink:context>
        </emma:interpretation>
      </emma:emma>
    </inkml:annotationXML>
    <inkml:trace contextRef="#ctx0" brushRef="#br0">26 51,'0'-26,"-26"26,26-25,26 25,-1 0,0 0,1 0,-1 0,26 0,0 0,0 0,-1 0,1 25,25-25,1 0,-1 0,0 0,26 26,-1-26,1 0,-1 0,1 0,25 25,-25-25,-1 0,-25 0,1 0,-1 25,-25-25,-1 0,1 0,-25 0,-1 26,0-26,1 0,-77 0,26 0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0:00.638"/>
    </inkml:context>
    <inkml:brush xml:id="br0">
      <inkml:brushProperty name="width" value="0.08333" units="cm"/>
      <inkml:brushProperty name="height" value="0.08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AB33A6D-F5FC-4B63-900D-2A85C2ACE92B}" emma:medium="tactile" emma:mode="ink">
          <msink:context xmlns:msink="http://schemas.microsoft.com/ink/2010/main" type="inkDrawing" rotatedBoundingBox="18232,7221 18288,6598 18753,6640 18697,7263" semanticType="scratchOut" shapeName="Other"/>
        </emma:interpretation>
      </emma:emma>
    </inkml:annotationXML>
    <inkml:trace contextRef="#ctx0" brushRef="#br0">1753 4927,'0'0,"25"0,1 0,-26 26,25-26,0 0,1 0,-26 25,25-25,1 26,-1-26,0 0,1 0,-1 25,1-25,-1 0,0 0,1 0,-1 0,-25 25,26-25,-1 0,-50 0,-1 0,1 26,-1-1,1 1,25-1,-25 0,-1 1,26-1,-25 1,-1-1,26 26,-25-26,25 1,-25-1,25 0,0 1,-26-1,26 1,-25-1,25 0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0:22.955"/>
    </inkml:context>
    <inkml:brush xml:id="br0">
      <inkml:brushProperty name="width" value="0.05833" units="cm"/>
      <inkml:brushProperty name="height" value="0.058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0E37147-57B4-461A-8B53-BE51C26D0DC4}" emma:medium="tactile" emma:mode="ink">
          <msink:context xmlns:msink="http://schemas.microsoft.com/ink/2010/main" type="inkDrawing" rotatedBoundingBox="20065,10616 20066,11454 19710,11455 19709,10617" shapeName="Other">
            <msink:destinationLink direction="with" ref="{5C389AE5-6FCA-43EE-BBC3-94B77F3A8F25}"/>
          </msink:context>
        </emma:interpretation>
      </emma:emma>
    </inkml:annotationXML>
    <inkml:trace contextRef="#ctx0" brushRef="#br0">3175 8966,'0'-25,"0"50,26 0,-26 26,25-51,-25 26,0-1,0 0,25 1,-25-1,26 1,-26-1,25 0,1 1,-1-26,-25 25,25-25,1 0,-1 0,1 0,-1 0,0 0,1 0,-26-25,-26 25,26 51,-25-51,0 0,25 50,-26-24,1-26,-1 51,26-26,-25 0,0 1,-1 25,1-26,25 0,-26 1,1-1,25 1,-25-1,25 0,-26-25,26 26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6:03.266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38A7C7E-D626-4272-A08F-A40B8EA179B5}" emma:medium="tactile" emma:mode="ink">
          <msink:context xmlns:msink="http://schemas.microsoft.com/ink/2010/main" type="inkDrawing" rotatedBoundingBox="17341,13864 17595,17015 17499,17023 17246,13872" semanticType="verticalRange" shapeName="Other">
            <msink:sourceLink direction="with" ref="{B9BF6B93-3519-40E3-BF63-429079D7765D}"/>
          </msink:context>
        </emma:interpretation>
      </emma:emma>
    </inkml:annotationXML>
    <inkml:trace contextRef="#ctx0" brushRef="#br0">54 77,'0'0,"0"-25,-25 0,25-1,-26 26,26-25,0 50,0 1,0-1,0 26,0-26,0 26,0 0,0 25,0-25,0 25,0-25,0 25,0-25,26 25,-26 0,0 0,0-25,25 25,-25 1,0-1,25 0,-25 0,26 0,-26 1,25-1,-25-25,0 25,26 0,-26 0,0 0,0-25,25 25,-25 1,0-1,0 0,0 0,0 0,0-25,25 25,-25-25,0 25,0-25,0 0,0 0,0-26,0 26,0-26,0 1,0-1,0 1,26-1,-26 0,0 1,0-1,0 1,25-1,-25 0,26-25,-26-25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6:05.283"/>
    </inkml:context>
    <inkml:brush xml:id="br0">
      <inkml:brushProperty name="width" value="0.08333" units="cm"/>
      <inkml:brushProperty name="height" value="0.08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9BF6B93-3519-40E3-BF63-429079D7765D}" emma:medium="tactile" emma:mode="ink">
          <msink:context xmlns:msink="http://schemas.microsoft.com/ink/2010/main" type="writingRegion" rotatedBoundingBox="18065,15011 22635,14454 22934,16905 18363,17462">
            <msink:destinationLink direction="with" ref="{C38A7C7E-D626-4272-A08F-A40B8EA179B5}"/>
          </msink:context>
        </emma:interpretation>
      </emma:emma>
    </inkml:annotationXML>
    <inkml:traceGroup>
      <inkml:annotationXML>
        <emma:emma xmlns:emma="http://www.w3.org/2003/04/emma" version="1.0">
          <emma:interpretation id="{790725E9-298E-4CF2-B5A1-C6F7AB3555E5}" emma:medium="tactile" emma:mode="ink">
            <msink:context xmlns:msink="http://schemas.microsoft.com/ink/2010/main" type="paragraph" rotatedBoundingBox="18065,15011 22635,14454 22805,15843 18234,164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0345ED-1EC5-4536-A55E-2DA7D4F9C565}" emma:medium="tactile" emma:mode="ink">
              <msink:context xmlns:msink="http://schemas.microsoft.com/ink/2010/main" type="line" rotatedBoundingBox="18065,15011 22635,14454 22805,15843 18234,16400"/>
            </emma:interpretation>
          </emma:emma>
        </inkml:annotationXML>
        <inkml:traceGroup>
          <inkml:annotationXML>
            <emma:emma xmlns:emma="http://www.w3.org/2003/04/emma" version="1.0">
              <emma:interpretation id="{CB4954E6-E0CA-4330-89ED-1064D5C2AE5F}" emma:medium="tactile" emma:mode="ink">
                <msink:context xmlns:msink="http://schemas.microsoft.com/ink/2010/main" type="inkWord" rotatedBoundingBox="21243,14624 22635,14454 22805,15843 21412,16013"/>
              </emma:interpretation>
              <emma:one-of disjunction-type="recognition" id="oneOf0">
                <emma:interpretation id="interp0" emma:lang="en-US" emma:confidence="0.5">
                  <emma:literal>Push??</emma:literal>
                </emma:interpretation>
                <emma:interpretation id="interp1" emma:lang="en-US" emma:confidence="0.5">
                  <emma:literal>push ? ?</emma:literal>
                </emma:interpretation>
                <emma:interpretation id="interp2" emma:lang="en-US" emma:confidence="0.5">
                  <emma:literal>push ??</emma:literal>
                </emma:interpretation>
                <emma:interpretation id="interp3" emma:lang="en-US" emma:confidence="0.5">
                  <emma:literal>push? ?</emma:literal>
                </emma:interpretation>
                <emma:interpretation id="interp4" emma:lang="en-US" emma:confidence="0">
                  <emma:literal>puss? ?</emma:literal>
                </emma:interpretation>
              </emma:one-of>
            </emma:emma>
          </inkml:annotationXML>
          <inkml:trace contextRef="#ctx0" brushRef="#br0">3074-305,'0'0,"0"-26,0 1,0 0,0-1,50 1,1 25,-25 0,-1-26,26 26,-26 0,1 0,-1 0,26 0,-26 51,1-51,-1 51,-25-26,25 1,-25 25,26-26,-26 26,0-26,0 26,0 0,0-26,-51 26,51-26,-25 26,25-25,-51-1,51 26,-26-26,26 1,-50-26,50 25,0 0,0 1,-26-26,26 25,0 1</inkml:trace>
          <inkml:trace contextRef="#ctx0" brushRef="#br0" timeOffset="164.0774">3353 812,'0'0,"0"26,0-52</inkml:trace>
          <inkml:trace contextRef="#ctx0" brushRef="#br0" timeOffset="584.4481">4140-356,'0'0,"0"-25,0-1,26 26,-26-25,25 25,-25-26,26 26,-1 0,0-25,1 25,-1 0,1 0,-1 0,0 0,1 51,-1-51,-25 51,26-26,-26 26,0 0,25-26,-25 26,0 0,0-1,0 1,0 0,-51 0,51-26,-25 26,25-26,-51 26,26-25,-1-1,1 0,-1 1,1-1,25 1,-25-1,-1 0</inkml:trace>
          <inkml:trace contextRef="#ctx0" brushRef="#br0" timeOffset="735.0223">4344 812,'25'0,"-25"-25,-25 0,25-1,0 1</inkml:trace>
          <inkml:trace contextRef="#ctx0" brushRef="#br0" timeOffset="-1672.9749">0 0,'0'25,"0"26,0 0,0-26,0 26,0 0,0-1,0 1,0 0,0 0,0 0,0-1,0 1,0 0,0 0,0-26,0 26,0-26,0 1,0-1,0 1,0-1,0 0</inkml:trace>
          <inkml:trace contextRef="#ctx0" brushRef="#br0" timeOffset="-1372.9408">-76 254,'0'-26,"0"1,0-1,25 1,-25 0,51-1,-25 26,-1-25,26 25,-26-26,26 26,-26 0,1 0,25 51,-26-51,0 51,1-26,-1 1,1-1,-26 26,0-26,0 1,0-1,0 1,-26 24,26-24,-76-1,51 1,-1-1,-25 0,26-25,0 26,-1-1,1-25,-1 0,1 0,25-25,0-26</inkml:trace>
          <inkml:trace contextRef="#ctx0" brushRef="#br0" timeOffset="-365.939">559 431,'-25'0,"-1"0,-25 0,26-25,25 0,0-26,0 25,0 1,0 0,25-1,-25 1,51-1,-51 1,26 0,-26-1,50 26,-24 0,-1 0,1 0,-1 26,-25 24,25 1,-25-25,0 24,0-24,0 25,26-1,-26-24,0 25,0-26,0 26,0-26,0 1,0-1,0 0,25-25,1 0,-1 0,0 0,1-25,-1 25,1-51,-1 26,0-1,1-24,-1 24,-25-25,26 26,-1 0,-25-26,0 25,25 1,-25 0,26 25,-26 25,0 26,0 0,0-26,0 0,0 26,51-51,-1 0,-24 0,-1 0,1 0,-1-25,0 25,26-51,-25 26,-1-26,0 25,1 1,-26-26,25 26,1-26,-26 26,0-26,0 25,0 1,0 0,0-1,-26 26,1 51,25 0,-26-26,26 1,0 24,0-24,0-1,0 1,26 24,-26-24,51-1,-51 1,25-1,-25 0,25 1,-25-1,26 1,-26-1,0 0,0 1,0-1,-51-25,51 26,-25-26,25 25,-51-25,25 0,1 25,0-25,-1 0,26-50,0-1,0 25,26 1,-26-26,50 0,-24 26,25-26,-26 0,0 1,26-1,-25 0,24 26,-24-26,-1 0,1 26,-1-1,0 1,1-1,-26 1,25 25,-25-25,0 75,0 1,-25-25,25 24,0-24,0 25,-26-1,26 1,0-25,0 24,0-24,0 25,0-26,0 0,0 1,0-1,0 1,0-1,0 0,26-25,-1 0,1-25,-1 0,0 25,1-26,-1 26,1 0,-1 0,0 0,1 0,-1 0,1 0,-1 26,0-26,1 50,-1-50,1 26,-26-1,25-25</inkml:trace>
        </inkml:traceGroup>
      </inkml:traceGroup>
    </inkml:traceGroup>
    <inkml:traceGroup>
      <inkml:annotationXML>
        <emma:emma xmlns:emma="http://www.w3.org/2003/04/emma" version="1.0">
          <emma:interpretation id="{48ABFB4B-1269-475D-882A-5F5A3FA0EB4F}" emma:medium="tactile" emma:mode="ink">
            <msink:context xmlns:msink="http://schemas.microsoft.com/ink/2010/main" type="paragraph" rotatedBoundingBox="18270,15933 20861,16492 20631,17557 18040,169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C38DF9-730F-474A-B167-F672AA6D0A97}" emma:medium="tactile" emma:mode="ink">
              <msink:context xmlns:msink="http://schemas.microsoft.com/ink/2010/main" type="line" rotatedBoundingBox="18270,15933 20861,16492 20631,17557 18040,16998"/>
            </emma:interpretation>
          </emma:emma>
        </inkml:annotationXML>
        <inkml:traceGroup>
          <inkml:annotationXML>
            <emma:emma xmlns:emma="http://www.w3.org/2003/04/emma" version="1.0">
              <emma:interpretation id="{1A846D1D-909F-40FC-98B9-44C94E555A70}" emma:medium="tactile" emma:mode="ink">
                <msink:context xmlns:msink="http://schemas.microsoft.com/ink/2010/main" type="inkWord" rotatedBoundingBox="19494,16197 20861,16492 20675,17352 19308,17057"/>
              </emma:interpretation>
              <emma:one-of disjunction-type="recognition" id="oneOf1">
                <emma:interpretation id="interp5" emma:lang="en-US" emma:confidence="0.5">
                  <emma:literal>092</emma:literal>
                </emma:interpretation>
                <emma:interpretation id="interp6" emma:lang="en-US" emma:confidence="0.5">
                  <emma:literal>@ 92</emma:literal>
                </emma:interpretation>
                <emma:interpretation id="interp7" emma:lang="en-US" emma:confidence="0">
                  <emma:literal>D 92</emma:literal>
                </emma:interpretation>
                <emma:interpretation id="interp8" emma:lang="en-US" emma:confidence="0">
                  <emma:literal>892</emma:literal>
                </emma:interpretation>
                <emma:interpretation id="interp9" emma:lang="en-US" emma:confidence="0">
                  <emma:literal>.92</emma:literal>
                </emma:interpretation>
              </emma:one-of>
            </emma:emma>
          </inkml:annotationXML>
          <inkml:trace contextRef="#ctx0" brushRef="#br0" timeOffset="2121.9656">1600 1422,'0'0,"0"-25,0-1,0 1,0-1,0 1,0 0,0-1,0 1,-25 25,25-26,-25 26,-1 0,1 0,-1 0,1 26,0 25,-26-51,51 50,-26-24,1-1,0 26,-1-26,26 1,-25-1,25 1,-26-1,26 0,0 1,0-1,51-25,0 26,0-26,-26 0,1-51,-1 51,26-26,-26 26,1-25,-1 25,0-25,1 25,-26-26,0 77,-26 0,26-26,0 1,-50 24,50-24,-26 25,26-26,-25 0,25 26,0-25,0-1,0 0,0 1,0-1,0 1,0-1,25 0,1-25,24 0,1 0,-25 0,-1-25,0 25,1-25,-1 25</inkml:trace>
          <inkml:trace contextRef="#ctx0" brushRef="#br0" timeOffset="2660.2111">1981 1828,'0'-50,"26"50,25-26,-26 26,0-25,1 25,-1 0,1 0,-1 51,0-26,-25 26,0-26,0 1,-50-1,50 0,-51 1,51-1,-51 1,51-1,-51-25,51 25,-25-25,-1 26,1-1,0 1,50-26,26 0,-26 0,1 0,24 0,-24 0,-1 0,26-26,-26 26,1 0,25-25,-26 25,26 0,-26-26,1 26,-1 0,0 0,1-25,-1 25,-25-25</inkml:trace>
          <inkml:trace contextRef="#ctx0" brushRef="#br0" timeOffset="1590.4551">534 1397,'0'0,"-51"0,25 0,1 76,0-76,-1 51,-25-26,26 26,0-26,-1 26,1 0,-1 0,26-26,-25 26,25-26,0 1,0-1,0 0,0 1,0-1,51-25,-26 0,26 0,-26-25,1 25,-1-51,26 26,-26-26,1 25,-1 1,1-26,-26 26,25-1,-25 1,0 0,0-1,0 77,0 0,0-26,-25 1,25-1,0 0,0 1,0-1,0 1,25-26,26 0,-26-51,1 51,-1-26,0 26,-25-50,26 24,-1 1,-25-1,26-24,-26 24,0-25,0 26,0-26,0 0,0 26,-26-26,26 26,-51-26,51 26,-50-1,-1 1,25-1,-24 1,-1 25,25-25,-24 25,-1 0,0 0,0 0,26-26,-26 26,26 0,-1 0,1 0,-1 0,1 0,0 26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5:01.93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9352A79-059C-483D-9220-2D8FD71291BE}" emma:medium="tactile" emma:mode="ink">
          <msink:context xmlns:msink="http://schemas.microsoft.com/ink/2010/main" type="inkDrawing" rotatedBoundingBox="1295,2565 5052,2458 5057,2626 1299,2732" shapeName="Other"/>
        </emma:interpretation>
      </emma:emma>
    </inkml:annotationXML>
    <inkml:trace contextRef="#ctx0" brushRef="#br0">0 52,'26'0,"-26"25,25-25,0 26,1-26,-1 0,1 25,-1-25,0 0,1 0,-1 0,1 0,-1 0,0 0,26 25,-25-25,24 0,-24 0,25 0,-26 0,26 26,-26-26,26 0,-26 0,26 0,0 0,-26 0,26 0,0 0,-26 0,26 0,0 0,0 0,0 0,-1 0,1 0,0 0,0 0,-26 0,26 0,0-26,0 26,-1 0,1 0,-25 0,24 0,1 0,0-25,-26 25,26 0,-25 0,24 0,-24 0,25 0,-26 0,0 0,26-25,-25 25,24 0,-24 0,-1 0,26 0,-26 0,26 0,-25 0,-1 0,26 0,-26 0,26 0,-26 0,1 0,-1 0,26 0,-26 0,1-26,25 26,-26 0,0 0,26 0,-25 0,24 0,-24 0,-1 0,26 0,-26 0,1 0,-1 0,1 0,-1 0,0 0,1 0,25 0,-26 0,0 0,1 0,-1 0,1 0,-1-25,0 25,1 0,-1 0,1-26,-1 26,0 0,1-25,-1 25,1 0,-1 0,0 0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4:59.38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DE5183-C0A0-4D87-96A0-563CE43147C8}" emma:medium="tactile" emma:mode="ink">
          <msink:context xmlns:msink="http://schemas.microsoft.com/ink/2010/main" type="writingRegion" rotatedBoundingBox="1429,1050 4428,1084 4417,2076 1418,2043">
            <msink:destinationLink direction="with" ref="{8289DAE9-589F-4466-8EB5-F37DB1662C65}"/>
          </msink:context>
        </emma:interpretation>
      </emma:emma>
    </inkml:annotationXML>
    <inkml:traceGroup>
      <inkml:annotationXML>
        <emma:emma xmlns:emma="http://www.w3.org/2003/04/emma" version="1.0">
          <emma:interpretation id="{AAC6AA39-D906-418D-87CE-C542E0A4D4CE}" emma:medium="tactile" emma:mode="ink">
            <msink:context xmlns:msink="http://schemas.microsoft.com/ink/2010/main" type="paragraph" rotatedBoundingBox="1429,1050 4428,1084 4417,2076 1418,20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E3C857-D2BA-40E5-A15B-1EF37E0E00D8}" emma:medium="tactile" emma:mode="ink">
              <msink:context xmlns:msink="http://schemas.microsoft.com/ink/2010/main" type="line" rotatedBoundingBox="1429,1050 4428,1084 4417,2076 1418,2043"/>
            </emma:interpretation>
          </emma:emma>
        </inkml:annotationXML>
        <inkml:traceGroup>
          <inkml:annotationXML>
            <emma:emma xmlns:emma="http://www.w3.org/2003/04/emma" version="1.0">
              <emma:interpretation id="{C3C477D8-FD25-4EF8-83A0-08428CEEE3BD}" emma:medium="tactile" emma:mode="ink">
                <msink:context xmlns:msink="http://schemas.microsoft.com/ink/2010/main" type="inkWord" rotatedBoundingBox="1427,1211 2318,1221 2310,1913 1420,1903"/>
              </emma:interpretation>
              <emma:one-of disjunction-type="recognition" id="oneOf0">
                <emma:interpretation id="interp0" emma:lang="en-US" emma:confidence="0.5">
                  <emma:literal>a</emma:literal>
                </emma:interpretation>
                <emma:interpretation id="interp1" emma:lang="en-US" emma:confidence="0">
                  <emma:literal>A</emma:literal>
                </emma:interpretation>
                <emma:interpretation id="interp2" emma:lang="en-US" emma:confidence="0">
                  <emma:literal>9</emma:literal>
                </emma:interpretation>
                <emma:interpretation id="interp3" emma:lang="en-US" emma:confidence="0">
                  <emma:literal>at</emma:literal>
                </emma:interpretation>
                <emma:interpretation id="interp4" emma:lang="en-US" emma:confidence="0">
                  <emma:literal>am</emma:literal>
                </emma:interpretation>
              </emma:one-of>
            </emma:emma>
          </inkml:annotationXML>
          <inkml:trace contextRef="#ctx0" brushRef="#br0">-558-2413,'25'0,"-25"-26,25 26,-25-25,0-1,0 1,0 0,0-1,0 1,0-1,0 1,-50 25,50-25,-26 25,1 0,-1 0,1 0,0 0,-1 25,1-25,-1 0,1 25,0-25,-1 26,-25-1,26 1,0-26,-1 25,1 0,-1 1,1-1,0 1,-1-1,1 26,-1-26,1 1,25 24,-25-24,25-1,-26 1,26-1,0 0,0 1,0-1,0 1,0-1,26-25,-26 25,50-25,-24 0,-1 0,1 0,-1 0,0 0,1-50,25 50,-26-26,0 26,1-51,-1 51,1-25,-26 0,25-1,0 1,-25-1,26 1,-26 0,25-1,-25 1,0-1,0 1,0 50,0 1,0 25,26-26,-26 0,0 1,25-1,-25 1,51-1,-51 0,25-25,-25 26,26-1,-1 1,0-26,1 0,-1 25,1-25,-1 0,0 0,1 0,-1 0,-25-25</inkml:trace>
        </inkml:traceGroup>
        <inkml:traceGroup>
          <inkml:annotationXML>
            <emma:emma xmlns:emma="http://www.w3.org/2003/04/emma" version="1.0">
              <emma:interpretation id="{DE4C1ECE-F632-42AD-A020-B3A17E1A2812}" emma:medium="tactile" emma:mode="ink">
                <msink:context xmlns:msink="http://schemas.microsoft.com/ink/2010/main" type="inkWord" rotatedBoundingBox="2676,1064 3259,1071 3248,2063 2665,2056"/>
              </emma:interpretation>
              <emma:one-of disjunction-type="recognition" id="oneOf1">
                <emma:interpretation id="interp5" emma:lang="en-US" emma:confidence="0.5">
                  <emma:literal>b</emma:literal>
                </emma:interpretation>
                <emma:interpretation id="interp6" emma:lang="en-US" emma:confidence="0">
                  <emma:literal>3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5</emma:literal>
                </emma:interpretation>
                <emma:interpretation id="interp9" emma:lang="en-US" emma:confidence="0">
                  <emma:literal>be</emma:literal>
                </emma:interpretation>
              </emma:one-of>
            </emma:emma>
          </inkml:annotationXML>
          <inkml:trace contextRef="#ctx0" brushRef="#br0" timeOffset="603.44">153-2794,'0'-26,"0"52,0 24,0-24,0 25,0-26,0 26,0 0,0-1,0-24,25 25,-25-1,0 1,0-25,0 24,0-24,0-1,0 26,0-26,0 1,0-1,0 1,-25-26,25 25,0-76,0 26,0-26,0 26,51-1,-51 1,50-1,-24 1,-1 0,1 25,-1-26,26 26,-26 0,1 0,-1 0,0 0,1 51,-1-51,-25 25,26-25,-26 51,25-25,-25-1,0 0,0 1,0 25,-51-26,51 0,-51 1,26-1,-26 1,0-1,1-25,24 25,-25-25,1 26,-1-26,25 0,1 0,0 0,-1 0,1 0,25-51,0 26,0-1</inkml:trace>
        </inkml:traceGroup>
        <inkml:traceGroup>
          <inkml:annotationXML>
            <emma:emma xmlns:emma="http://www.w3.org/2003/04/emma" version="1.0">
              <emma:interpretation id="{E4EF6DB9-FA5A-4859-B194-0A6A9457E180}" emma:medium="tactile" emma:mode="ink">
                <msink:context xmlns:msink="http://schemas.microsoft.com/ink/2010/main" type="inkWord" rotatedBoundingBox="3814,1291 4426,1298 4419,1955 3806,1948"/>
              </emma:interpretation>
              <emma:one-of disjunction-type="recognition" id="oneOf2">
                <emma:interpretation id="interp10" emma:lang="en-US" emma:confidence="0.5">
                  <emma:literal>a</emma:literal>
                </emma:interpretation>
                <emma:interpretation id="interp11" emma:lang="en-US" emma:confidence="0">
                  <emma:literal>A</emma:literal>
                </emma:interpretation>
                <emma:interpretation id="interp12" emma:lang="en-US" emma:confidence="0">
                  <emma:literal>h</emma:literal>
                </emma:interpretation>
                <emma:interpretation id="interp13" emma:lang="en-US" emma:confidence="0">
                  <emma:literal>9</emma:literal>
                </emma:interpretation>
                <emma:interpretation id="interp14" emma:lang="en-US" emma:confidence="0">
                  <emma:literal>q</emma:literal>
                </emma:interpretation>
              </emma:one-of>
            </emma:emma>
          </inkml:annotationXML>
          <inkml:trace contextRef="#ctx0" brushRef="#br0" timeOffset="1120.561">1499-2439,'0'0,"0"-25,0-1,0 1,0 0,0-1,0 1,-25 25,-1 0,1 0,-1 51,1-51,0 50,-1-24,1-1,-1 1,1 24,0-24,-1 25,26-26,-25 0,25 1,0 25,0-26,0 0,0 1,25-1,26-25,-26 0,26-25,-25 25,-1-51,0 0,1 26,-26-1,25 1,1 0,-26-1,25 26,-25-25,0 50,25 26,-25-26,0 1,26-1,-26 1,25-1,1 0,-26 26,25-25,0-26,1 25,-1 0,1 1,-1-26,0 25</inkml:trace>
        </inkml:traceGroup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5:08.58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40F53E-749B-476B-8D89-75DB23C511A7}" emma:medium="tactile" emma:mode="ink">
          <msink:context xmlns:msink="http://schemas.microsoft.com/ink/2010/main" type="inkDrawing" rotatedBoundingBox="2514,5206 5206,5163 5207,5226 2515,5269" semanticType="underline" shapeName="Other">
            <msink:sourceLink direction="with" ref="{1889DF97-88E4-4E1F-A08B-334FCDCC5604}"/>
            <msink:sourceLink direction="with" ref="{57A5FD89-B35E-45E3-923D-697A3D2F4008}"/>
          </msink:context>
        </emma:interpretation>
      </emma:emma>
    </inkml:annotationXML>
    <inkml:trace contextRef="#ctx0" brushRef="#br0">0 26,'26'0,"-1"0,-25 26,26-26,-1 0,0 0,1 0,-1 0,1 25,-1-25,0 0,1 0,-1 0,1 0,-1 0,0 0,1 0,-1 0,1 0,-1 0,0 0,1 0,-1 0,26 0,-26-25,1 25,-1 0,1 0,-1 0,0 0,1 0,-1 0,1 0,-1 0,0 0,1 0,-1 0,1 0,-1 0,0 0,1 0,-1 0,1 0,-1 0,0 0,1 0,-1 0,1 0,-1 0,0 0,1 0,-1 0,1 0,-1 0,0 0,1 0,-1 0,1 0,-1 0,0 0,1 0,-1-26,1 26,-1 0,0 0,1 0,-1 0,1 0,-1 0,0 0,1 0,-1 0,-25 26,26-26,-1 0,0 0,1 0,-1 0,1 0,-1 0,0 0,1 0,-1 0,1 0,-1 0,0 0,1 0,-1 0,1 0,-1 0,0 0,1 0,-1 0,1 0,-26-26,25 26,0 0,1 0,-1 0,1 0,-26-25,25 25,0 0,1 0,-1 0,1 0,-1 0,0 0,1 0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5:28.52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289DAE9-589F-4466-8EB5-F37DB1662C65}" emma:medium="tactile" emma:mode="ink">
          <msink:context xmlns:msink="http://schemas.microsoft.com/ink/2010/main" type="inkDrawing" rotatedBoundingBox="5757,979 6269,2543 5563,2774 5051,1210" semanticType="verticalRange" shapeName="Other">
            <msink:sourceLink direction="with" ref="{06DE5183-C0A0-4D87-96A0-563CE43147C8}"/>
            <msink:destinationLink direction="with" ref="{B4587EC8-7818-4E4D-A1CA-A623BD02DAC9}"/>
          </msink:context>
        </emma:interpretation>
      </emma:emma>
    </inkml:annotationXML>
    <inkml:trace contextRef="#ctx0" brushRef="#br0">2413-2667,'26'0,"-1"0,1-26,-1 26,0-25,1 25,-1 0,1 0,-1-26,0 26,26 0,-25 0,24 0,-24 0,25 0,-26 0,0 0,26 0,-25 0,-1 0,0 0,1 0,-1 26,1-26,-26 25,25-25,0 26,-25-1,0 0,26 1,-26-1,25 1,-25-1,26 0,-26 1,0-1,25 1,-25-1,0 0,25 1,-25-1,0 1,0-1,26-25,-26 25,0 1,0-1,0 1,0-1,0 0,0 1,0-1,0 1,0-1,0 0,0 1,0-1,-26-25,26 26,0-1,0 0,0 1,0-1,0 1,0-1,-25 0,25 1,0-1,0 1,0-1,0 0,-25 1,25-1,0 1,0-1,-26 0,26 1,0-1,0 1,0-1,0 0,0 1,-25-1,25 1,0-1,0 0,-26-25,26 26,-25-26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5:28.91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4587EC8-7818-4E4D-A1CA-A623BD02DAC9}" emma:medium="tactile" emma:mode="ink">
          <msink:context xmlns:msink="http://schemas.microsoft.com/ink/2010/main" type="inkDrawing" rotatedBoundingBox="5669,2187 6096,2819 5758,3046 5332,2415" semanticType="callout" shapeName="Other">
            <msink:sourceLink direction="with" ref="{8289DAE9-589F-4466-8EB5-F37DB1662C65}"/>
          </msink:context>
        </emma:interpretation>
      </emma:emma>
    </inkml:annotationXML>
    <inkml:trace contextRef="#ctx0" brushRef="#br0">2921-1626,'0'25,"0"26,0-25,0-1,0 0,0 26,0-25,0-1,0 26,0-26,26 1,-26-1,0 26,0-26,25 1,-25-1,0 0,0 1,26-1,-26 1,25-1,0 0,1-25,-1 0,1 0,-1 0,0 0,1 0,25 0,-26-50,26 50,-26-26,1 26,-1-25,26 25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5-03-13T12:55:30.00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E15512C-E291-4E05-8109-22E3A875E36B}" emma:medium="tactile" emma:mode="ink">
          <msink:context xmlns:msink="http://schemas.microsoft.com/ink/2010/main" type="writingRegion" rotatedBoundingBox="6766,2848 6467,1476 7066,1346 7365,2718"/>
        </emma:interpretation>
      </emma:emma>
    </inkml:annotationXML>
    <inkml:traceGroup>
      <inkml:annotationXML>
        <emma:emma xmlns:emma="http://www.w3.org/2003/04/emma" version="1.0">
          <emma:interpretation id="{0CA88153-D9A1-4271-90F8-1BF16B6C3191}" emma:medium="tactile" emma:mode="ink">
            <msink:context xmlns:msink="http://schemas.microsoft.com/ink/2010/main" type="paragraph" rotatedBoundingBox="6766,2848 6467,1476 7066,1346 7365,27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4B7FD9-9B47-4F26-8D5E-001C96DBB767}" emma:medium="tactile" emma:mode="ink">
              <msink:context xmlns:msink="http://schemas.microsoft.com/ink/2010/main" type="line" rotatedBoundingBox="6766,2848 6467,1476 7066,1346 7365,2718"/>
            </emma:interpretation>
          </emma:emma>
        </inkml:annotationXML>
        <inkml:traceGroup>
          <inkml:annotationXML>
            <emma:emma xmlns:emma="http://www.w3.org/2003/04/emma" version="1.0">
              <emma:interpretation id="{52299AF3-F5F8-4FC7-BCB3-285A62192472}" emma:medium="tactile" emma:mode="ink">
                <msink:context xmlns:msink="http://schemas.microsoft.com/ink/2010/main" type="inkWord" rotatedBoundingBox="6766,2848 6467,1476 7066,1346 7365,2718"/>
              </emma:interpretation>
              <emma:one-of disjunction-type="recognition" id="oneOf0">
                <emma:interpretation id="interp0" emma:lang="en-US" emma:confidence="0.5">
                  <emma:literal>&amp;</emma:literal>
                </emma:interpretation>
                <emma:interpretation id="interp1" emma:lang="en-US" emma:confidence="0">
                  <emma:literal>F</emma:literal>
                </emma:interpretation>
                <emma:interpretation id="interp2" emma:lang="en-US" emma:confidence="0">
                  <emma:literal>*</emma:literal>
                </emma:interpretation>
                <emma:interpretation id="interp3" emma:lang="en-US" emma:confidence="0">
                  <emma:literal>$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3963-2439,'0'0,"25"0,-25 51,26-26,-26 1,25 25,-25-1,25 1,1 0,-26 0,25 25,1 0,-26 0,25-25,0 25,-25 1,26-27,-1 27,-25-27,26 1,-1 0,-25 0,25-26,1 26,-26-26,25 1,1-1,-1 1,0-26,-25 25,26-25,-1 0</inkml:trace>
          <inkml:trace contextRef="#ctx0" brushRef="#br0" timeOffset="-597.7874">4395-2134,'-26'-25,"1"25,-1 0,1 0,0 0,-1 0,26 25,-25-25,-1 51,1-26,0 1,-1-1,26 26,-25-26,-1 1,1 24,25-24,-25 25,25-26,0 0,0 26,0-25,0-1,0 0,0 1,0-1,25 1,26-1,-51 0,25-25,26 0,-26 0,1 0,25 0,-26 0,26 0,-26 0,26 0,-26-25,1 25,-1-25</inkml:trace>
          <inkml:trace contextRef="#ctx0" brushRef="#br0" timeOffset="-388.0522">4090-1804,'0'0,"0"-25,51 25,-51-26,25 26,0-25,26 25,-25 0,-1-25,26 25,0-26,-26 26,0-25,26 25,-25 0,-1-26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808-75CC-4F29-8E1C-5469353A73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6FDD-4F70-441C-BF51-2C9833C2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2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808-75CC-4F29-8E1C-5469353A73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6FDD-4F70-441C-BF51-2C9833C2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1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808-75CC-4F29-8E1C-5469353A73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6FDD-4F70-441C-BF51-2C9833C2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0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808-75CC-4F29-8E1C-5469353A73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6FDD-4F70-441C-BF51-2C9833C2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0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808-75CC-4F29-8E1C-5469353A73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6FDD-4F70-441C-BF51-2C9833C2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808-75CC-4F29-8E1C-5469353A73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6FDD-4F70-441C-BF51-2C9833C2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7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808-75CC-4F29-8E1C-5469353A73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6FDD-4F70-441C-BF51-2C9833C2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8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808-75CC-4F29-8E1C-5469353A73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6FDD-4F70-441C-BF51-2C9833C2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6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808-75CC-4F29-8E1C-5469353A73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6FDD-4F70-441C-BF51-2C9833C2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0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808-75CC-4F29-8E1C-5469353A73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6FDD-4F70-441C-BF51-2C9833C2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4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B2808-75CC-4F29-8E1C-5469353A73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16FDD-4F70-441C-BF51-2C9833C2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B2808-75CC-4F29-8E1C-5469353A732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6FDD-4F70-441C-BF51-2C9833C2B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9.xml"/><Relationship Id="rId13" Type="http://schemas.openxmlformats.org/officeDocument/2006/relationships/image" Target="../media/image201.emf"/><Relationship Id="rId18" Type="http://schemas.openxmlformats.org/officeDocument/2006/relationships/customXml" Target="../ink/ink204.xml"/><Relationship Id="rId26" Type="http://schemas.openxmlformats.org/officeDocument/2006/relationships/customXml" Target="../ink/ink208.xml"/><Relationship Id="rId39" Type="http://schemas.openxmlformats.org/officeDocument/2006/relationships/image" Target="../media/image214.emf"/><Relationship Id="rId3" Type="http://schemas.openxmlformats.org/officeDocument/2006/relationships/image" Target="../media/image196.emf"/><Relationship Id="rId21" Type="http://schemas.openxmlformats.org/officeDocument/2006/relationships/image" Target="../media/image205.emf"/><Relationship Id="rId34" Type="http://schemas.openxmlformats.org/officeDocument/2006/relationships/customXml" Target="../ink/ink212.xml"/><Relationship Id="rId42" Type="http://schemas.openxmlformats.org/officeDocument/2006/relationships/customXml" Target="../ink/ink216.xml"/><Relationship Id="rId7" Type="http://schemas.openxmlformats.org/officeDocument/2006/relationships/image" Target="../media/image198.emf"/><Relationship Id="rId12" Type="http://schemas.openxmlformats.org/officeDocument/2006/relationships/customXml" Target="../ink/ink201.xml"/><Relationship Id="rId17" Type="http://schemas.openxmlformats.org/officeDocument/2006/relationships/image" Target="../media/image203.emf"/><Relationship Id="rId25" Type="http://schemas.openxmlformats.org/officeDocument/2006/relationships/image" Target="../media/image207.emf"/><Relationship Id="rId33" Type="http://schemas.openxmlformats.org/officeDocument/2006/relationships/image" Target="../media/image211.emf"/><Relationship Id="rId38" Type="http://schemas.openxmlformats.org/officeDocument/2006/relationships/customXml" Target="../ink/ink214.xml"/><Relationship Id="rId2" Type="http://schemas.openxmlformats.org/officeDocument/2006/relationships/customXml" Target="../ink/ink196.xml"/><Relationship Id="rId16" Type="http://schemas.openxmlformats.org/officeDocument/2006/relationships/customXml" Target="../ink/ink203.xml"/><Relationship Id="rId20" Type="http://schemas.openxmlformats.org/officeDocument/2006/relationships/customXml" Target="../ink/ink205.xml"/><Relationship Id="rId29" Type="http://schemas.openxmlformats.org/officeDocument/2006/relationships/image" Target="../media/image209.emf"/><Relationship Id="rId41" Type="http://schemas.openxmlformats.org/officeDocument/2006/relationships/image" Target="../media/image215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8.xml"/><Relationship Id="rId11" Type="http://schemas.openxmlformats.org/officeDocument/2006/relationships/image" Target="../media/image200.emf"/><Relationship Id="rId24" Type="http://schemas.openxmlformats.org/officeDocument/2006/relationships/customXml" Target="../ink/ink207.xml"/><Relationship Id="rId32" Type="http://schemas.openxmlformats.org/officeDocument/2006/relationships/customXml" Target="../ink/ink211.xml"/><Relationship Id="rId37" Type="http://schemas.openxmlformats.org/officeDocument/2006/relationships/image" Target="../media/image213.emf"/><Relationship Id="rId40" Type="http://schemas.openxmlformats.org/officeDocument/2006/relationships/customXml" Target="../ink/ink215.xml"/><Relationship Id="rId5" Type="http://schemas.openxmlformats.org/officeDocument/2006/relationships/image" Target="../media/image197.emf"/><Relationship Id="rId15" Type="http://schemas.openxmlformats.org/officeDocument/2006/relationships/image" Target="../media/image202.emf"/><Relationship Id="rId23" Type="http://schemas.openxmlformats.org/officeDocument/2006/relationships/image" Target="../media/image206.emf"/><Relationship Id="rId28" Type="http://schemas.openxmlformats.org/officeDocument/2006/relationships/customXml" Target="../ink/ink209.xml"/><Relationship Id="rId36" Type="http://schemas.openxmlformats.org/officeDocument/2006/relationships/customXml" Target="../ink/ink213.xml"/><Relationship Id="rId10" Type="http://schemas.openxmlformats.org/officeDocument/2006/relationships/customXml" Target="../ink/ink200.xml"/><Relationship Id="rId19" Type="http://schemas.openxmlformats.org/officeDocument/2006/relationships/image" Target="../media/image204.emf"/><Relationship Id="rId31" Type="http://schemas.openxmlformats.org/officeDocument/2006/relationships/image" Target="../media/image210.emf"/><Relationship Id="rId4" Type="http://schemas.openxmlformats.org/officeDocument/2006/relationships/customXml" Target="../ink/ink197.xml"/><Relationship Id="rId9" Type="http://schemas.openxmlformats.org/officeDocument/2006/relationships/image" Target="../media/image199.emf"/><Relationship Id="rId14" Type="http://schemas.openxmlformats.org/officeDocument/2006/relationships/customXml" Target="../ink/ink202.xml"/><Relationship Id="rId22" Type="http://schemas.openxmlformats.org/officeDocument/2006/relationships/customXml" Target="../ink/ink206.xml"/><Relationship Id="rId27" Type="http://schemas.openxmlformats.org/officeDocument/2006/relationships/image" Target="../media/image208.emf"/><Relationship Id="rId30" Type="http://schemas.openxmlformats.org/officeDocument/2006/relationships/customXml" Target="../ink/ink210.xml"/><Relationship Id="rId35" Type="http://schemas.openxmlformats.org/officeDocument/2006/relationships/image" Target="../media/image212.emf"/><Relationship Id="rId43" Type="http://schemas.openxmlformats.org/officeDocument/2006/relationships/image" Target="../media/image21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4.emf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image" Target="../media/image9.emf"/><Relationship Id="rId21" Type="http://schemas.openxmlformats.org/officeDocument/2006/relationships/image" Target="../media/image18.emf"/><Relationship Id="rId34" Type="http://schemas.openxmlformats.org/officeDocument/2006/relationships/customXml" Target="../ink/ink25.xml"/><Relationship Id="rId7" Type="http://schemas.openxmlformats.org/officeDocument/2006/relationships/image" Target="../media/image11.emf"/><Relationship Id="rId12" Type="http://schemas.openxmlformats.org/officeDocument/2006/relationships/customXml" Target="../ink/ink14.xml"/><Relationship Id="rId17" Type="http://schemas.openxmlformats.org/officeDocument/2006/relationships/image" Target="../media/image16.emf"/><Relationship Id="rId25" Type="http://schemas.openxmlformats.org/officeDocument/2006/relationships/image" Target="../media/image20.emf"/><Relationship Id="rId33" Type="http://schemas.openxmlformats.org/officeDocument/2006/relationships/image" Target="../media/image24.emf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11" Type="http://schemas.openxmlformats.org/officeDocument/2006/relationships/image" Target="../media/image13.emf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23" Type="http://schemas.openxmlformats.org/officeDocument/2006/relationships/image" Target="../media/image19.emf"/><Relationship Id="rId28" Type="http://schemas.openxmlformats.org/officeDocument/2006/relationships/customXml" Target="../ink/ink22.xml"/><Relationship Id="rId10" Type="http://schemas.openxmlformats.org/officeDocument/2006/relationships/customXml" Target="../ink/ink13.xml"/><Relationship Id="rId19" Type="http://schemas.openxmlformats.org/officeDocument/2006/relationships/image" Target="../media/image17.emf"/><Relationship Id="rId31" Type="http://schemas.openxmlformats.org/officeDocument/2006/relationships/image" Target="../media/image23.emf"/><Relationship Id="rId4" Type="http://schemas.openxmlformats.org/officeDocument/2006/relationships/customXml" Target="../ink/ink10.xml"/><Relationship Id="rId9" Type="http://schemas.openxmlformats.org/officeDocument/2006/relationships/image" Target="../media/image12.emf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1.emf"/><Relationship Id="rId30" Type="http://schemas.openxmlformats.org/officeDocument/2006/relationships/customXml" Target="../ink/ink23.xml"/><Relationship Id="rId35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emf"/><Relationship Id="rId18" Type="http://schemas.openxmlformats.org/officeDocument/2006/relationships/customXml" Target="../ink/ink34.xml"/><Relationship Id="rId26" Type="http://schemas.openxmlformats.org/officeDocument/2006/relationships/customXml" Target="../ink/ink38.xml"/><Relationship Id="rId39" Type="http://schemas.openxmlformats.org/officeDocument/2006/relationships/image" Target="../media/image44.emf"/><Relationship Id="rId21" Type="http://schemas.openxmlformats.org/officeDocument/2006/relationships/image" Target="../media/image35.emf"/><Relationship Id="rId34" Type="http://schemas.openxmlformats.org/officeDocument/2006/relationships/customXml" Target="../ink/ink42.xml"/><Relationship Id="rId42" Type="http://schemas.openxmlformats.org/officeDocument/2006/relationships/customXml" Target="../ink/ink46.xml"/><Relationship Id="rId47" Type="http://schemas.openxmlformats.org/officeDocument/2006/relationships/image" Target="../media/image48.emf"/><Relationship Id="rId50" Type="http://schemas.openxmlformats.org/officeDocument/2006/relationships/customXml" Target="../ink/ink50.xml"/><Relationship Id="rId55" Type="http://schemas.openxmlformats.org/officeDocument/2006/relationships/image" Target="../media/image52.emf"/><Relationship Id="rId7" Type="http://schemas.openxmlformats.org/officeDocument/2006/relationships/image" Target="../media/image28.emf"/><Relationship Id="rId12" Type="http://schemas.openxmlformats.org/officeDocument/2006/relationships/customXml" Target="../ink/ink31.xml"/><Relationship Id="rId17" Type="http://schemas.openxmlformats.org/officeDocument/2006/relationships/image" Target="../media/image33.emf"/><Relationship Id="rId25" Type="http://schemas.openxmlformats.org/officeDocument/2006/relationships/image" Target="../media/image37.emf"/><Relationship Id="rId33" Type="http://schemas.openxmlformats.org/officeDocument/2006/relationships/image" Target="../media/image41.emf"/><Relationship Id="rId38" Type="http://schemas.openxmlformats.org/officeDocument/2006/relationships/customXml" Target="../ink/ink44.xml"/><Relationship Id="rId46" Type="http://schemas.openxmlformats.org/officeDocument/2006/relationships/customXml" Target="../ink/ink48.xml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29" Type="http://schemas.openxmlformats.org/officeDocument/2006/relationships/image" Target="../media/image39.emf"/><Relationship Id="rId41" Type="http://schemas.openxmlformats.org/officeDocument/2006/relationships/image" Target="../media/image45.emf"/><Relationship Id="rId54" Type="http://schemas.openxmlformats.org/officeDocument/2006/relationships/customXml" Target="../ink/ink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Relationship Id="rId11" Type="http://schemas.openxmlformats.org/officeDocument/2006/relationships/image" Target="../media/image30.emf"/><Relationship Id="rId24" Type="http://schemas.openxmlformats.org/officeDocument/2006/relationships/customXml" Target="../ink/ink37.xml"/><Relationship Id="rId32" Type="http://schemas.openxmlformats.org/officeDocument/2006/relationships/customXml" Target="../ink/ink41.xml"/><Relationship Id="rId37" Type="http://schemas.openxmlformats.org/officeDocument/2006/relationships/image" Target="../media/image43.emf"/><Relationship Id="rId40" Type="http://schemas.openxmlformats.org/officeDocument/2006/relationships/customXml" Target="../ink/ink45.xml"/><Relationship Id="rId45" Type="http://schemas.openxmlformats.org/officeDocument/2006/relationships/image" Target="../media/image47.emf"/><Relationship Id="rId53" Type="http://schemas.openxmlformats.org/officeDocument/2006/relationships/image" Target="../media/image51.emf"/><Relationship Id="rId5" Type="http://schemas.openxmlformats.org/officeDocument/2006/relationships/image" Target="../media/image27.emf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28" Type="http://schemas.openxmlformats.org/officeDocument/2006/relationships/customXml" Target="../ink/ink39.xml"/><Relationship Id="rId36" Type="http://schemas.openxmlformats.org/officeDocument/2006/relationships/customXml" Target="../ink/ink43.xml"/><Relationship Id="rId49" Type="http://schemas.openxmlformats.org/officeDocument/2006/relationships/image" Target="../media/image49.emf"/><Relationship Id="rId57" Type="http://schemas.openxmlformats.org/officeDocument/2006/relationships/image" Target="../media/image53.emf"/><Relationship Id="rId10" Type="http://schemas.openxmlformats.org/officeDocument/2006/relationships/customXml" Target="../ink/ink30.xml"/><Relationship Id="rId19" Type="http://schemas.openxmlformats.org/officeDocument/2006/relationships/image" Target="../media/image34.emf"/><Relationship Id="rId31" Type="http://schemas.openxmlformats.org/officeDocument/2006/relationships/image" Target="../media/image40.emf"/><Relationship Id="rId44" Type="http://schemas.openxmlformats.org/officeDocument/2006/relationships/customXml" Target="../ink/ink47.xml"/><Relationship Id="rId52" Type="http://schemas.openxmlformats.org/officeDocument/2006/relationships/customXml" Target="../ink/ink51.xml"/><Relationship Id="rId4" Type="http://schemas.openxmlformats.org/officeDocument/2006/relationships/customXml" Target="../ink/ink27.xml"/><Relationship Id="rId9" Type="http://schemas.openxmlformats.org/officeDocument/2006/relationships/image" Target="../media/image29.emf"/><Relationship Id="rId14" Type="http://schemas.openxmlformats.org/officeDocument/2006/relationships/customXml" Target="../ink/ink32.xml"/><Relationship Id="rId22" Type="http://schemas.openxmlformats.org/officeDocument/2006/relationships/customXml" Target="../ink/ink36.xml"/><Relationship Id="rId27" Type="http://schemas.openxmlformats.org/officeDocument/2006/relationships/image" Target="../media/image38.emf"/><Relationship Id="rId30" Type="http://schemas.openxmlformats.org/officeDocument/2006/relationships/customXml" Target="../ink/ink40.xml"/><Relationship Id="rId35" Type="http://schemas.openxmlformats.org/officeDocument/2006/relationships/image" Target="../media/image42.emf"/><Relationship Id="rId43" Type="http://schemas.openxmlformats.org/officeDocument/2006/relationships/image" Target="../media/image46.emf"/><Relationship Id="rId48" Type="http://schemas.openxmlformats.org/officeDocument/2006/relationships/customXml" Target="../ink/ink49.xml"/><Relationship Id="rId56" Type="http://schemas.openxmlformats.org/officeDocument/2006/relationships/customXml" Target="../ink/ink53.xml"/><Relationship Id="rId8" Type="http://schemas.openxmlformats.org/officeDocument/2006/relationships/customXml" Target="../ink/ink29.xml"/><Relationship Id="rId51" Type="http://schemas.openxmlformats.org/officeDocument/2006/relationships/image" Target="../media/image50.emf"/><Relationship Id="rId3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emf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72.emf"/><Relationship Id="rId21" Type="http://schemas.openxmlformats.org/officeDocument/2006/relationships/image" Target="../media/image63.emf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76.emf"/><Relationship Id="rId50" Type="http://schemas.openxmlformats.org/officeDocument/2006/relationships/customXml" Target="../ink/ink78.xml"/><Relationship Id="rId55" Type="http://schemas.openxmlformats.org/officeDocument/2006/relationships/image" Target="../media/image80.emf"/><Relationship Id="rId63" Type="http://schemas.openxmlformats.org/officeDocument/2006/relationships/image" Target="../media/image84.emf"/><Relationship Id="rId68" Type="http://schemas.openxmlformats.org/officeDocument/2006/relationships/customXml" Target="../ink/ink87.xml"/><Relationship Id="rId76" Type="http://schemas.openxmlformats.org/officeDocument/2006/relationships/customXml" Target="../ink/ink91.xml"/><Relationship Id="rId7" Type="http://schemas.openxmlformats.org/officeDocument/2006/relationships/image" Target="../media/image56.emf"/><Relationship Id="rId71" Type="http://schemas.openxmlformats.org/officeDocument/2006/relationships/image" Target="../media/image88.emf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9" Type="http://schemas.openxmlformats.org/officeDocument/2006/relationships/image" Target="../media/image67.emf"/><Relationship Id="rId11" Type="http://schemas.openxmlformats.org/officeDocument/2006/relationships/image" Target="../media/image58.emf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71.emf"/><Relationship Id="rId40" Type="http://schemas.openxmlformats.org/officeDocument/2006/relationships/customXml" Target="../ink/ink73.xml"/><Relationship Id="rId45" Type="http://schemas.openxmlformats.org/officeDocument/2006/relationships/image" Target="../media/image75.emf"/><Relationship Id="rId53" Type="http://schemas.openxmlformats.org/officeDocument/2006/relationships/image" Target="../media/image79.emf"/><Relationship Id="rId58" Type="http://schemas.openxmlformats.org/officeDocument/2006/relationships/customXml" Target="../ink/ink82.xml"/><Relationship Id="rId66" Type="http://schemas.openxmlformats.org/officeDocument/2006/relationships/customXml" Target="../ink/ink86.xml"/><Relationship Id="rId74" Type="http://schemas.openxmlformats.org/officeDocument/2006/relationships/customXml" Target="../ink/ink90.xml"/><Relationship Id="rId79" Type="http://schemas.openxmlformats.org/officeDocument/2006/relationships/image" Target="../media/image92.emf"/><Relationship Id="rId5" Type="http://schemas.openxmlformats.org/officeDocument/2006/relationships/image" Target="../media/image55.emf"/><Relationship Id="rId61" Type="http://schemas.openxmlformats.org/officeDocument/2006/relationships/image" Target="../media/image83.emf"/><Relationship Id="rId10" Type="http://schemas.openxmlformats.org/officeDocument/2006/relationships/customXml" Target="../ink/ink58.xml"/><Relationship Id="rId19" Type="http://schemas.openxmlformats.org/officeDocument/2006/relationships/image" Target="../media/image62.emf"/><Relationship Id="rId31" Type="http://schemas.openxmlformats.org/officeDocument/2006/relationships/image" Target="../media/image68.emf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60" Type="http://schemas.openxmlformats.org/officeDocument/2006/relationships/customXml" Target="../ink/ink83.xml"/><Relationship Id="rId65" Type="http://schemas.openxmlformats.org/officeDocument/2006/relationships/image" Target="../media/image85.emf"/><Relationship Id="rId73" Type="http://schemas.openxmlformats.org/officeDocument/2006/relationships/image" Target="../media/image89.emf"/><Relationship Id="rId78" Type="http://schemas.openxmlformats.org/officeDocument/2006/relationships/customXml" Target="../ink/ink92.xml"/><Relationship Id="rId81" Type="http://schemas.openxmlformats.org/officeDocument/2006/relationships/image" Target="../media/image93.emf"/><Relationship Id="rId4" Type="http://schemas.openxmlformats.org/officeDocument/2006/relationships/customXml" Target="../ink/ink55.xml"/><Relationship Id="rId9" Type="http://schemas.openxmlformats.org/officeDocument/2006/relationships/image" Target="../media/image57.emf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66.emf"/><Relationship Id="rId30" Type="http://schemas.openxmlformats.org/officeDocument/2006/relationships/customXml" Target="../ink/ink68.xml"/><Relationship Id="rId35" Type="http://schemas.openxmlformats.org/officeDocument/2006/relationships/image" Target="../media/image70.emf"/><Relationship Id="rId43" Type="http://schemas.openxmlformats.org/officeDocument/2006/relationships/image" Target="../media/image74.emf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64" Type="http://schemas.openxmlformats.org/officeDocument/2006/relationships/customXml" Target="../ink/ink85.xml"/><Relationship Id="rId69" Type="http://schemas.openxmlformats.org/officeDocument/2006/relationships/image" Target="../media/image87.emf"/><Relationship Id="rId77" Type="http://schemas.openxmlformats.org/officeDocument/2006/relationships/image" Target="../media/image91.emf"/><Relationship Id="rId8" Type="http://schemas.openxmlformats.org/officeDocument/2006/relationships/customXml" Target="../ink/ink57.xml"/><Relationship Id="rId51" Type="http://schemas.openxmlformats.org/officeDocument/2006/relationships/image" Target="../media/image78.emf"/><Relationship Id="rId72" Type="http://schemas.openxmlformats.org/officeDocument/2006/relationships/customXml" Target="../ink/ink89.xml"/><Relationship Id="rId80" Type="http://schemas.openxmlformats.org/officeDocument/2006/relationships/customXml" Target="../ink/ink93.xml"/><Relationship Id="rId3" Type="http://schemas.openxmlformats.org/officeDocument/2006/relationships/image" Target="../media/image54.emf"/><Relationship Id="rId12" Type="http://schemas.openxmlformats.org/officeDocument/2006/relationships/customXml" Target="../ink/ink59.xml"/><Relationship Id="rId17" Type="http://schemas.openxmlformats.org/officeDocument/2006/relationships/image" Target="../media/image61.emf"/><Relationship Id="rId25" Type="http://schemas.openxmlformats.org/officeDocument/2006/relationships/image" Target="../media/image65.emf"/><Relationship Id="rId33" Type="http://schemas.openxmlformats.org/officeDocument/2006/relationships/image" Target="../media/image69.emf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82.emf"/><Relationship Id="rId67" Type="http://schemas.openxmlformats.org/officeDocument/2006/relationships/image" Target="../media/image86.emf"/><Relationship Id="rId20" Type="http://schemas.openxmlformats.org/officeDocument/2006/relationships/customXml" Target="../ink/ink63.xml"/><Relationship Id="rId41" Type="http://schemas.openxmlformats.org/officeDocument/2006/relationships/image" Target="../media/image73.emf"/><Relationship Id="rId54" Type="http://schemas.openxmlformats.org/officeDocument/2006/relationships/customXml" Target="../ink/ink80.xml"/><Relationship Id="rId62" Type="http://schemas.openxmlformats.org/officeDocument/2006/relationships/customXml" Target="../ink/ink84.xml"/><Relationship Id="rId70" Type="http://schemas.openxmlformats.org/officeDocument/2006/relationships/customXml" Target="../ink/ink88.xml"/><Relationship Id="rId75" Type="http://schemas.openxmlformats.org/officeDocument/2006/relationships/image" Target="../media/image9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.xml"/><Relationship Id="rId15" Type="http://schemas.openxmlformats.org/officeDocument/2006/relationships/image" Target="../media/image60.emf"/><Relationship Id="rId23" Type="http://schemas.openxmlformats.org/officeDocument/2006/relationships/image" Target="../media/image64.emf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77.emf"/><Relationship Id="rId57" Type="http://schemas.openxmlformats.org/officeDocument/2006/relationships/image" Target="../media/image8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7.xml"/><Relationship Id="rId13" Type="http://schemas.openxmlformats.org/officeDocument/2006/relationships/image" Target="../media/image99.emf"/><Relationship Id="rId18" Type="http://schemas.openxmlformats.org/officeDocument/2006/relationships/customXml" Target="../ink/ink102.xml"/><Relationship Id="rId3" Type="http://schemas.openxmlformats.org/officeDocument/2006/relationships/image" Target="../media/image94.emf"/><Relationship Id="rId21" Type="http://schemas.openxmlformats.org/officeDocument/2006/relationships/image" Target="../media/image103.emf"/><Relationship Id="rId7" Type="http://schemas.openxmlformats.org/officeDocument/2006/relationships/image" Target="../media/image96.emf"/><Relationship Id="rId12" Type="http://schemas.openxmlformats.org/officeDocument/2006/relationships/customXml" Target="../ink/ink99.xml"/><Relationship Id="rId17" Type="http://schemas.openxmlformats.org/officeDocument/2006/relationships/image" Target="../media/image101.emf"/><Relationship Id="rId2" Type="http://schemas.openxmlformats.org/officeDocument/2006/relationships/customXml" Target="../ink/ink94.xml"/><Relationship Id="rId16" Type="http://schemas.openxmlformats.org/officeDocument/2006/relationships/customXml" Target="../ink/ink101.xml"/><Relationship Id="rId20" Type="http://schemas.openxmlformats.org/officeDocument/2006/relationships/customXml" Target="../ink/ink10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6.xml"/><Relationship Id="rId11" Type="http://schemas.openxmlformats.org/officeDocument/2006/relationships/image" Target="../media/image98.emf"/><Relationship Id="rId5" Type="http://schemas.openxmlformats.org/officeDocument/2006/relationships/image" Target="../media/image95.emf"/><Relationship Id="rId15" Type="http://schemas.openxmlformats.org/officeDocument/2006/relationships/image" Target="../media/image100.emf"/><Relationship Id="rId10" Type="http://schemas.openxmlformats.org/officeDocument/2006/relationships/customXml" Target="../ink/ink98.xml"/><Relationship Id="rId19" Type="http://schemas.openxmlformats.org/officeDocument/2006/relationships/image" Target="../media/image102.emf"/><Relationship Id="rId4" Type="http://schemas.openxmlformats.org/officeDocument/2006/relationships/customXml" Target="../ink/ink95.xml"/><Relationship Id="rId9" Type="http://schemas.openxmlformats.org/officeDocument/2006/relationships/image" Target="../media/image97.emf"/><Relationship Id="rId14" Type="http://schemas.openxmlformats.org/officeDocument/2006/relationships/customXml" Target="../ink/ink100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.emf"/><Relationship Id="rId18" Type="http://schemas.openxmlformats.org/officeDocument/2006/relationships/customXml" Target="../ink/ink112.xml"/><Relationship Id="rId26" Type="http://schemas.openxmlformats.org/officeDocument/2006/relationships/customXml" Target="../ink/ink115.xml"/><Relationship Id="rId39" Type="http://schemas.openxmlformats.org/officeDocument/2006/relationships/image" Target="../media/image121.emf"/><Relationship Id="rId34" Type="http://schemas.openxmlformats.org/officeDocument/2006/relationships/customXml" Target="../ink/ink119.xml"/><Relationship Id="rId42" Type="http://schemas.openxmlformats.org/officeDocument/2006/relationships/customXml" Target="../ink/ink123.xml"/><Relationship Id="rId47" Type="http://schemas.openxmlformats.org/officeDocument/2006/relationships/image" Target="../media/image125.emf"/><Relationship Id="rId50" Type="http://schemas.openxmlformats.org/officeDocument/2006/relationships/customXml" Target="../ink/ink127.xml"/><Relationship Id="rId55" Type="http://schemas.openxmlformats.org/officeDocument/2006/relationships/image" Target="../media/image129.emf"/><Relationship Id="rId7" Type="http://schemas.openxmlformats.org/officeDocument/2006/relationships/image" Target="../media/image106.emf"/><Relationship Id="rId12" Type="http://schemas.openxmlformats.org/officeDocument/2006/relationships/customXml" Target="../ink/ink109.xml"/><Relationship Id="rId17" Type="http://schemas.openxmlformats.org/officeDocument/2006/relationships/image" Target="../media/image111.emf"/><Relationship Id="rId25" Type="http://schemas.openxmlformats.org/officeDocument/2006/relationships/image" Target="../media/image113.emf"/><Relationship Id="rId33" Type="http://schemas.openxmlformats.org/officeDocument/2006/relationships/image" Target="../media/image118.emf"/><Relationship Id="rId38" Type="http://schemas.openxmlformats.org/officeDocument/2006/relationships/customXml" Target="../ink/ink121.xml"/><Relationship Id="rId46" Type="http://schemas.openxmlformats.org/officeDocument/2006/relationships/customXml" Target="../ink/ink125.xml"/><Relationship Id="rId59" Type="http://schemas.openxmlformats.org/officeDocument/2006/relationships/image" Target="../media/image131.emf"/><Relationship Id="rId2" Type="http://schemas.openxmlformats.org/officeDocument/2006/relationships/customXml" Target="../ink/ink104.xml"/><Relationship Id="rId16" Type="http://schemas.openxmlformats.org/officeDocument/2006/relationships/customXml" Target="../ink/ink111.xml"/><Relationship Id="rId20" Type="http://schemas.openxmlformats.org/officeDocument/2006/relationships/customXml" Target="../ink/ink113.xml"/><Relationship Id="rId29" Type="http://schemas.openxmlformats.org/officeDocument/2006/relationships/image" Target="../media/image116.emf"/><Relationship Id="rId41" Type="http://schemas.openxmlformats.org/officeDocument/2006/relationships/image" Target="../media/image122.emf"/><Relationship Id="rId54" Type="http://schemas.openxmlformats.org/officeDocument/2006/relationships/customXml" Target="../ink/ink1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6.xml"/><Relationship Id="rId11" Type="http://schemas.openxmlformats.org/officeDocument/2006/relationships/image" Target="../media/image108.emf"/><Relationship Id="rId24" Type="http://schemas.openxmlformats.org/officeDocument/2006/relationships/customXml" Target="../ink/ink114.xml"/><Relationship Id="rId32" Type="http://schemas.openxmlformats.org/officeDocument/2006/relationships/customXml" Target="../ink/ink118.xml"/><Relationship Id="rId37" Type="http://schemas.openxmlformats.org/officeDocument/2006/relationships/image" Target="../media/image120.emf"/><Relationship Id="rId40" Type="http://schemas.openxmlformats.org/officeDocument/2006/relationships/customXml" Target="../ink/ink122.xml"/><Relationship Id="rId45" Type="http://schemas.openxmlformats.org/officeDocument/2006/relationships/image" Target="../media/image124.emf"/><Relationship Id="rId53" Type="http://schemas.openxmlformats.org/officeDocument/2006/relationships/image" Target="../media/image128.emf"/><Relationship Id="rId58" Type="http://schemas.openxmlformats.org/officeDocument/2006/relationships/customXml" Target="../ink/ink131.xml"/><Relationship Id="rId5" Type="http://schemas.openxmlformats.org/officeDocument/2006/relationships/image" Target="../media/image105.emf"/><Relationship Id="rId15" Type="http://schemas.openxmlformats.org/officeDocument/2006/relationships/image" Target="../media/image110.emf"/><Relationship Id="rId23" Type="http://schemas.openxmlformats.org/officeDocument/2006/relationships/image" Target="../media/image114.emf"/><Relationship Id="rId28" Type="http://schemas.openxmlformats.org/officeDocument/2006/relationships/customXml" Target="../ink/ink116.xml"/><Relationship Id="rId36" Type="http://schemas.openxmlformats.org/officeDocument/2006/relationships/customXml" Target="../ink/ink120.xml"/><Relationship Id="rId49" Type="http://schemas.openxmlformats.org/officeDocument/2006/relationships/image" Target="../media/image126.emf"/><Relationship Id="rId57" Type="http://schemas.openxmlformats.org/officeDocument/2006/relationships/image" Target="../media/image130.emf"/><Relationship Id="rId61" Type="http://schemas.openxmlformats.org/officeDocument/2006/relationships/image" Target="../media/image132.emf"/><Relationship Id="rId10" Type="http://schemas.openxmlformats.org/officeDocument/2006/relationships/customXml" Target="../ink/ink108.xml"/><Relationship Id="rId19" Type="http://schemas.openxmlformats.org/officeDocument/2006/relationships/image" Target="../media/image112.emf"/><Relationship Id="rId31" Type="http://schemas.openxmlformats.org/officeDocument/2006/relationships/image" Target="../media/image117.emf"/><Relationship Id="rId44" Type="http://schemas.openxmlformats.org/officeDocument/2006/relationships/customXml" Target="../ink/ink124.xml"/><Relationship Id="rId52" Type="http://schemas.openxmlformats.org/officeDocument/2006/relationships/customXml" Target="../ink/ink128.xml"/><Relationship Id="rId60" Type="http://schemas.openxmlformats.org/officeDocument/2006/relationships/customXml" Target="../ink/ink132.xml"/><Relationship Id="rId4" Type="http://schemas.openxmlformats.org/officeDocument/2006/relationships/customXml" Target="../ink/ink105.xml"/><Relationship Id="rId9" Type="http://schemas.openxmlformats.org/officeDocument/2006/relationships/image" Target="../media/image107.emf"/><Relationship Id="rId14" Type="http://schemas.openxmlformats.org/officeDocument/2006/relationships/customXml" Target="../ink/ink110.xml"/><Relationship Id="rId27" Type="http://schemas.openxmlformats.org/officeDocument/2006/relationships/image" Target="../media/image115.emf"/><Relationship Id="rId30" Type="http://schemas.openxmlformats.org/officeDocument/2006/relationships/customXml" Target="../ink/ink117.xml"/><Relationship Id="rId35" Type="http://schemas.openxmlformats.org/officeDocument/2006/relationships/image" Target="../media/image119.emf"/><Relationship Id="rId43" Type="http://schemas.openxmlformats.org/officeDocument/2006/relationships/image" Target="../media/image123.emf"/><Relationship Id="rId48" Type="http://schemas.openxmlformats.org/officeDocument/2006/relationships/customXml" Target="../ink/ink126.xml"/><Relationship Id="rId56" Type="http://schemas.openxmlformats.org/officeDocument/2006/relationships/customXml" Target="../ink/ink130.xml"/><Relationship Id="rId8" Type="http://schemas.openxmlformats.org/officeDocument/2006/relationships/customXml" Target="../ink/ink107.xml"/><Relationship Id="rId51" Type="http://schemas.openxmlformats.org/officeDocument/2006/relationships/image" Target="../media/image127.emf"/><Relationship Id="rId3" Type="http://schemas.openxmlformats.org/officeDocument/2006/relationships/image" Target="../media/image104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emf"/><Relationship Id="rId18" Type="http://schemas.openxmlformats.org/officeDocument/2006/relationships/customXml" Target="../ink/ink141.xml"/><Relationship Id="rId26" Type="http://schemas.openxmlformats.org/officeDocument/2006/relationships/customXml" Target="../ink/ink145.xml"/><Relationship Id="rId39" Type="http://schemas.openxmlformats.org/officeDocument/2006/relationships/image" Target="../media/image151.emf"/><Relationship Id="rId3" Type="http://schemas.openxmlformats.org/officeDocument/2006/relationships/image" Target="../media/image133.emf"/><Relationship Id="rId21" Type="http://schemas.openxmlformats.org/officeDocument/2006/relationships/image" Target="../media/image142.emf"/><Relationship Id="rId34" Type="http://schemas.openxmlformats.org/officeDocument/2006/relationships/customXml" Target="../ink/ink149.xml"/><Relationship Id="rId42" Type="http://schemas.openxmlformats.org/officeDocument/2006/relationships/customXml" Target="../ink/ink153.xml"/><Relationship Id="rId47" Type="http://schemas.openxmlformats.org/officeDocument/2006/relationships/image" Target="../media/image155.emf"/><Relationship Id="rId50" Type="http://schemas.openxmlformats.org/officeDocument/2006/relationships/customXml" Target="../ink/ink157.xml"/><Relationship Id="rId7" Type="http://schemas.openxmlformats.org/officeDocument/2006/relationships/image" Target="../media/image135.emf"/><Relationship Id="rId12" Type="http://schemas.openxmlformats.org/officeDocument/2006/relationships/customXml" Target="../ink/ink138.xml"/><Relationship Id="rId17" Type="http://schemas.openxmlformats.org/officeDocument/2006/relationships/image" Target="../media/image140.emf"/><Relationship Id="rId25" Type="http://schemas.openxmlformats.org/officeDocument/2006/relationships/image" Target="../media/image144.emf"/><Relationship Id="rId33" Type="http://schemas.openxmlformats.org/officeDocument/2006/relationships/image" Target="../media/image148.emf"/><Relationship Id="rId38" Type="http://schemas.openxmlformats.org/officeDocument/2006/relationships/customXml" Target="../ink/ink151.xml"/><Relationship Id="rId46" Type="http://schemas.openxmlformats.org/officeDocument/2006/relationships/customXml" Target="../ink/ink155.xml"/><Relationship Id="rId2" Type="http://schemas.openxmlformats.org/officeDocument/2006/relationships/customXml" Target="../ink/ink133.xml"/><Relationship Id="rId16" Type="http://schemas.openxmlformats.org/officeDocument/2006/relationships/customXml" Target="../ink/ink140.xml"/><Relationship Id="rId20" Type="http://schemas.openxmlformats.org/officeDocument/2006/relationships/customXml" Target="../ink/ink142.xml"/><Relationship Id="rId29" Type="http://schemas.openxmlformats.org/officeDocument/2006/relationships/image" Target="../media/image146.emf"/><Relationship Id="rId41" Type="http://schemas.openxmlformats.org/officeDocument/2006/relationships/image" Target="../media/image152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5.xml"/><Relationship Id="rId11" Type="http://schemas.openxmlformats.org/officeDocument/2006/relationships/image" Target="../media/image137.emf"/><Relationship Id="rId24" Type="http://schemas.openxmlformats.org/officeDocument/2006/relationships/customXml" Target="../ink/ink144.xml"/><Relationship Id="rId32" Type="http://schemas.openxmlformats.org/officeDocument/2006/relationships/customXml" Target="../ink/ink148.xml"/><Relationship Id="rId37" Type="http://schemas.openxmlformats.org/officeDocument/2006/relationships/image" Target="../media/image150.emf"/><Relationship Id="rId40" Type="http://schemas.openxmlformats.org/officeDocument/2006/relationships/customXml" Target="../ink/ink152.xml"/><Relationship Id="rId45" Type="http://schemas.openxmlformats.org/officeDocument/2006/relationships/image" Target="../media/image154.emf"/><Relationship Id="rId53" Type="http://schemas.openxmlformats.org/officeDocument/2006/relationships/image" Target="../media/image158.emf"/><Relationship Id="rId5" Type="http://schemas.openxmlformats.org/officeDocument/2006/relationships/image" Target="../media/image134.emf"/><Relationship Id="rId15" Type="http://schemas.openxmlformats.org/officeDocument/2006/relationships/image" Target="../media/image139.emf"/><Relationship Id="rId23" Type="http://schemas.openxmlformats.org/officeDocument/2006/relationships/image" Target="../media/image143.emf"/><Relationship Id="rId28" Type="http://schemas.openxmlformats.org/officeDocument/2006/relationships/customXml" Target="../ink/ink146.xml"/><Relationship Id="rId36" Type="http://schemas.openxmlformats.org/officeDocument/2006/relationships/customXml" Target="../ink/ink150.xml"/><Relationship Id="rId49" Type="http://schemas.openxmlformats.org/officeDocument/2006/relationships/image" Target="../media/image156.emf"/><Relationship Id="rId10" Type="http://schemas.openxmlformats.org/officeDocument/2006/relationships/customXml" Target="../ink/ink137.xml"/><Relationship Id="rId19" Type="http://schemas.openxmlformats.org/officeDocument/2006/relationships/image" Target="../media/image141.emf"/><Relationship Id="rId31" Type="http://schemas.openxmlformats.org/officeDocument/2006/relationships/image" Target="../media/image147.emf"/><Relationship Id="rId44" Type="http://schemas.openxmlformats.org/officeDocument/2006/relationships/customXml" Target="../ink/ink154.xml"/><Relationship Id="rId52" Type="http://schemas.openxmlformats.org/officeDocument/2006/relationships/customXml" Target="../ink/ink158.xml"/><Relationship Id="rId4" Type="http://schemas.openxmlformats.org/officeDocument/2006/relationships/customXml" Target="../ink/ink134.xml"/><Relationship Id="rId9" Type="http://schemas.openxmlformats.org/officeDocument/2006/relationships/image" Target="../media/image136.emf"/><Relationship Id="rId14" Type="http://schemas.openxmlformats.org/officeDocument/2006/relationships/customXml" Target="../ink/ink139.xml"/><Relationship Id="rId22" Type="http://schemas.openxmlformats.org/officeDocument/2006/relationships/customXml" Target="../ink/ink143.xml"/><Relationship Id="rId27" Type="http://schemas.openxmlformats.org/officeDocument/2006/relationships/image" Target="../media/image145.emf"/><Relationship Id="rId30" Type="http://schemas.openxmlformats.org/officeDocument/2006/relationships/customXml" Target="../ink/ink147.xml"/><Relationship Id="rId35" Type="http://schemas.openxmlformats.org/officeDocument/2006/relationships/image" Target="../media/image149.emf"/><Relationship Id="rId43" Type="http://schemas.openxmlformats.org/officeDocument/2006/relationships/image" Target="../media/image153.emf"/><Relationship Id="rId48" Type="http://schemas.openxmlformats.org/officeDocument/2006/relationships/customXml" Target="../ink/ink156.xml"/><Relationship Id="rId8" Type="http://schemas.openxmlformats.org/officeDocument/2006/relationships/customXml" Target="../ink/ink136.xml"/><Relationship Id="rId51" Type="http://schemas.openxmlformats.org/officeDocument/2006/relationships/image" Target="../media/image157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4.emf"/><Relationship Id="rId18" Type="http://schemas.openxmlformats.org/officeDocument/2006/relationships/customXml" Target="../ink/ink167.xml"/><Relationship Id="rId26" Type="http://schemas.openxmlformats.org/officeDocument/2006/relationships/customXml" Target="../ink/ink171.xml"/><Relationship Id="rId39" Type="http://schemas.openxmlformats.org/officeDocument/2006/relationships/image" Target="../media/image177.emf"/><Relationship Id="rId21" Type="http://schemas.openxmlformats.org/officeDocument/2006/relationships/image" Target="../media/image168.emf"/><Relationship Id="rId34" Type="http://schemas.openxmlformats.org/officeDocument/2006/relationships/customXml" Target="../ink/ink175.xml"/><Relationship Id="rId42" Type="http://schemas.openxmlformats.org/officeDocument/2006/relationships/customXml" Target="../ink/ink179.xml"/><Relationship Id="rId47" Type="http://schemas.openxmlformats.org/officeDocument/2006/relationships/image" Target="../media/image181.emf"/><Relationship Id="rId50" Type="http://schemas.openxmlformats.org/officeDocument/2006/relationships/customXml" Target="../ink/ink183.xml"/><Relationship Id="rId55" Type="http://schemas.openxmlformats.org/officeDocument/2006/relationships/image" Target="../media/image185.emf"/><Relationship Id="rId7" Type="http://schemas.openxmlformats.org/officeDocument/2006/relationships/image" Target="../media/image161.emf"/><Relationship Id="rId12" Type="http://schemas.openxmlformats.org/officeDocument/2006/relationships/customXml" Target="../ink/ink164.xml"/><Relationship Id="rId17" Type="http://schemas.openxmlformats.org/officeDocument/2006/relationships/image" Target="../media/image166.emf"/><Relationship Id="rId25" Type="http://schemas.openxmlformats.org/officeDocument/2006/relationships/image" Target="../media/image170.emf"/><Relationship Id="rId33" Type="http://schemas.openxmlformats.org/officeDocument/2006/relationships/image" Target="../media/image174.emf"/><Relationship Id="rId38" Type="http://schemas.openxmlformats.org/officeDocument/2006/relationships/customXml" Target="../ink/ink177.xml"/><Relationship Id="rId46" Type="http://schemas.openxmlformats.org/officeDocument/2006/relationships/customXml" Target="../ink/ink181.xml"/><Relationship Id="rId2" Type="http://schemas.openxmlformats.org/officeDocument/2006/relationships/customXml" Target="../ink/ink159.xml"/><Relationship Id="rId16" Type="http://schemas.openxmlformats.org/officeDocument/2006/relationships/customXml" Target="../ink/ink166.xml"/><Relationship Id="rId20" Type="http://schemas.openxmlformats.org/officeDocument/2006/relationships/customXml" Target="../ink/ink168.xml"/><Relationship Id="rId29" Type="http://schemas.openxmlformats.org/officeDocument/2006/relationships/image" Target="../media/image172.emf"/><Relationship Id="rId41" Type="http://schemas.openxmlformats.org/officeDocument/2006/relationships/image" Target="../media/image178.emf"/><Relationship Id="rId54" Type="http://schemas.openxmlformats.org/officeDocument/2006/relationships/customXml" Target="../ink/ink18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1.xml"/><Relationship Id="rId11" Type="http://schemas.openxmlformats.org/officeDocument/2006/relationships/image" Target="../media/image163.emf"/><Relationship Id="rId24" Type="http://schemas.openxmlformats.org/officeDocument/2006/relationships/customXml" Target="../ink/ink170.xml"/><Relationship Id="rId32" Type="http://schemas.openxmlformats.org/officeDocument/2006/relationships/customXml" Target="../ink/ink174.xml"/><Relationship Id="rId37" Type="http://schemas.openxmlformats.org/officeDocument/2006/relationships/image" Target="../media/image176.emf"/><Relationship Id="rId40" Type="http://schemas.openxmlformats.org/officeDocument/2006/relationships/customXml" Target="../ink/ink178.xml"/><Relationship Id="rId45" Type="http://schemas.openxmlformats.org/officeDocument/2006/relationships/image" Target="../media/image180.emf"/><Relationship Id="rId53" Type="http://schemas.openxmlformats.org/officeDocument/2006/relationships/image" Target="../media/image184.emf"/><Relationship Id="rId5" Type="http://schemas.openxmlformats.org/officeDocument/2006/relationships/image" Target="../media/image160.emf"/><Relationship Id="rId15" Type="http://schemas.openxmlformats.org/officeDocument/2006/relationships/image" Target="../media/image165.emf"/><Relationship Id="rId23" Type="http://schemas.openxmlformats.org/officeDocument/2006/relationships/image" Target="../media/image169.emf"/><Relationship Id="rId28" Type="http://schemas.openxmlformats.org/officeDocument/2006/relationships/customXml" Target="../ink/ink172.xml"/><Relationship Id="rId36" Type="http://schemas.openxmlformats.org/officeDocument/2006/relationships/customXml" Target="../ink/ink176.xml"/><Relationship Id="rId49" Type="http://schemas.openxmlformats.org/officeDocument/2006/relationships/image" Target="../media/image182.emf"/><Relationship Id="rId10" Type="http://schemas.openxmlformats.org/officeDocument/2006/relationships/customXml" Target="../ink/ink163.xml"/><Relationship Id="rId19" Type="http://schemas.openxmlformats.org/officeDocument/2006/relationships/image" Target="../media/image167.emf"/><Relationship Id="rId31" Type="http://schemas.openxmlformats.org/officeDocument/2006/relationships/image" Target="../media/image173.emf"/><Relationship Id="rId44" Type="http://schemas.openxmlformats.org/officeDocument/2006/relationships/customXml" Target="../ink/ink180.xml"/><Relationship Id="rId52" Type="http://schemas.openxmlformats.org/officeDocument/2006/relationships/customXml" Target="../ink/ink184.xml"/><Relationship Id="rId4" Type="http://schemas.openxmlformats.org/officeDocument/2006/relationships/customXml" Target="../ink/ink160.xml"/><Relationship Id="rId9" Type="http://schemas.openxmlformats.org/officeDocument/2006/relationships/image" Target="../media/image162.emf"/><Relationship Id="rId14" Type="http://schemas.openxmlformats.org/officeDocument/2006/relationships/customXml" Target="../ink/ink165.xml"/><Relationship Id="rId22" Type="http://schemas.openxmlformats.org/officeDocument/2006/relationships/customXml" Target="../ink/ink169.xml"/><Relationship Id="rId27" Type="http://schemas.openxmlformats.org/officeDocument/2006/relationships/image" Target="../media/image171.emf"/><Relationship Id="rId30" Type="http://schemas.openxmlformats.org/officeDocument/2006/relationships/customXml" Target="../ink/ink173.xml"/><Relationship Id="rId35" Type="http://schemas.openxmlformats.org/officeDocument/2006/relationships/image" Target="../media/image175.emf"/><Relationship Id="rId43" Type="http://schemas.openxmlformats.org/officeDocument/2006/relationships/image" Target="../media/image179.emf"/><Relationship Id="rId48" Type="http://schemas.openxmlformats.org/officeDocument/2006/relationships/customXml" Target="../ink/ink182.xml"/><Relationship Id="rId8" Type="http://schemas.openxmlformats.org/officeDocument/2006/relationships/customXml" Target="../ink/ink162.xml"/><Relationship Id="rId51" Type="http://schemas.openxmlformats.org/officeDocument/2006/relationships/image" Target="../media/image183.emf"/><Relationship Id="rId3" Type="http://schemas.openxmlformats.org/officeDocument/2006/relationships/image" Target="../media/image15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9.xml"/><Relationship Id="rId13" Type="http://schemas.openxmlformats.org/officeDocument/2006/relationships/image" Target="../media/image191.emf"/><Relationship Id="rId18" Type="http://schemas.openxmlformats.org/officeDocument/2006/relationships/customXml" Target="../ink/ink194.xml"/><Relationship Id="rId3" Type="http://schemas.openxmlformats.org/officeDocument/2006/relationships/image" Target="../media/image186.emf"/><Relationship Id="rId21" Type="http://schemas.openxmlformats.org/officeDocument/2006/relationships/image" Target="../media/image195.emf"/><Relationship Id="rId7" Type="http://schemas.openxmlformats.org/officeDocument/2006/relationships/image" Target="../media/image188.emf"/><Relationship Id="rId12" Type="http://schemas.openxmlformats.org/officeDocument/2006/relationships/customXml" Target="../ink/ink191.xml"/><Relationship Id="rId17" Type="http://schemas.openxmlformats.org/officeDocument/2006/relationships/image" Target="../media/image193.emf"/><Relationship Id="rId2" Type="http://schemas.openxmlformats.org/officeDocument/2006/relationships/customXml" Target="../ink/ink186.xml"/><Relationship Id="rId16" Type="http://schemas.openxmlformats.org/officeDocument/2006/relationships/customXml" Target="../ink/ink193.xml"/><Relationship Id="rId20" Type="http://schemas.openxmlformats.org/officeDocument/2006/relationships/customXml" Target="../ink/ink19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8.xml"/><Relationship Id="rId11" Type="http://schemas.openxmlformats.org/officeDocument/2006/relationships/image" Target="../media/image190.emf"/><Relationship Id="rId5" Type="http://schemas.openxmlformats.org/officeDocument/2006/relationships/image" Target="../media/image187.emf"/><Relationship Id="rId15" Type="http://schemas.openxmlformats.org/officeDocument/2006/relationships/image" Target="../media/image192.emf"/><Relationship Id="rId10" Type="http://schemas.openxmlformats.org/officeDocument/2006/relationships/customXml" Target="../ink/ink190.xml"/><Relationship Id="rId19" Type="http://schemas.openxmlformats.org/officeDocument/2006/relationships/image" Target="../media/image194.emf"/><Relationship Id="rId4" Type="http://schemas.openxmlformats.org/officeDocument/2006/relationships/customXml" Target="../ink/ink187.xml"/><Relationship Id="rId9" Type="http://schemas.openxmlformats.org/officeDocument/2006/relationships/image" Target="../media/image189.emf"/><Relationship Id="rId14" Type="http://schemas.openxmlformats.org/officeDocument/2006/relationships/customXml" Target="../ink/ink1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2" name="Ink 61"/>
              <p14:cNvContentPartPr/>
              <p14:nvPr/>
            </p14:nvContentPartPr>
            <p14:xfrm>
              <a:off x="823032" y="1371456"/>
              <a:ext cx="1344600" cy="6444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912" y="1356336"/>
                <a:ext cx="13748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0" name="Ink 139"/>
              <p14:cNvContentPartPr/>
              <p14:nvPr/>
            </p14:nvContentPartPr>
            <p14:xfrm>
              <a:off x="237672" y="119016"/>
              <a:ext cx="8248320" cy="612792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552" y="103896"/>
                <a:ext cx="8278560" cy="61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3" name="Ink 212"/>
              <p14:cNvContentPartPr/>
              <p14:nvPr/>
            </p14:nvContentPartPr>
            <p14:xfrm>
              <a:off x="813672" y="1270656"/>
              <a:ext cx="731880" cy="238320"/>
            </p14:xfrm>
          </p:contentPart>
        </mc:Choice>
        <mc:Fallback xmlns="">
          <p:pic>
            <p:nvPicPr>
              <p:cNvPr id="213" name="Ink 2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8552" y="1255536"/>
                <a:ext cx="7621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4" name="Ink 213"/>
              <p14:cNvContentPartPr/>
              <p14:nvPr/>
            </p14:nvContentPartPr>
            <p14:xfrm>
              <a:off x="4709232" y="777096"/>
              <a:ext cx="137520" cy="55440"/>
            </p14:xfrm>
          </p:contentPart>
        </mc:Choice>
        <mc:Fallback xmlns="">
          <p:pic>
            <p:nvPicPr>
              <p:cNvPr id="214" name="Ink 21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94112" y="761976"/>
                <a:ext cx="1677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5" name="Ink 214"/>
              <p14:cNvContentPartPr/>
              <p14:nvPr/>
            </p14:nvContentPartPr>
            <p14:xfrm>
              <a:off x="1714032" y="2496456"/>
              <a:ext cx="2849040" cy="2624400"/>
            </p14:xfrm>
          </p:contentPart>
        </mc:Choice>
        <mc:Fallback xmlns="">
          <p:pic>
            <p:nvPicPr>
              <p:cNvPr id="215" name="Ink 21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8912" y="2481336"/>
                <a:ext cx="2879280" cy="26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5" name="Ink 264"/>
              <p14:cNvContentPartPr/>
              <p14:nvPr/>
            </p14:nvContentPartPr>
            <p14:xfrm>
              <a:off x="2048112" y="1280016"/>
              <a:ext cx="183240" cy="219240"/>
            </p14:xfrm>
          </p:contentPart>
        </mc:Choice>
        <mc:Fallback xmlns="">
          <p:pic>
            <p:nvPicPr>
              <p:cNvPr id="265" name="Ink 26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32992" y="1264896"/>
                <a:ext cx="2134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6" name="Ink 265"/>
              <p14:cNvContentPartPr/>
              <p14:nvPr/>
            </p14:nvContentPartPr>
            <p14:xfrm>
              <a:off x="996552" y="2313576"/>
              <a:ext cx="1088640" cy="64080"/>
            </p14:xfrm>
          </p:contentPart>
        </mc:Choice>
        <mc:Fallback xmlns="">
          <p:pic>
            <p:nvPicPr>
              <p:cNvPr id="266" name="Ink 26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1432" y="2298456"/>
                <a:ext cx="11188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7" name="Ink 266"/>
              <p14:cNvContentPartPr/>
              <p14:nvPr/>
            </p14:nvContentPartPr>
            <p14:xfrm>
              <a:off x="941832" y="2430216"/>
              <a:ext cx="1079280" cy="43920"/>
            </p14:xfrm>
          </p:contentPart>
        </mc:Choice>
        <mc:Fallback xmlns="">
          <p:pic>
            <p:nvPicPr>
              <p:cNvPr id="267" name="Ink 26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6712" y="2415096"/>
                <a:ext cx="1109520" cy="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934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" name="Ink 19"/>
              <p14:cNvContentPartPr/>
              <p14:nvPr/>
            </p14:nvContentPartPr>
            <p14:xfrm>
              <a:off x="584352" y="99576"/>
              <a:ext cx="8340480" cy="183924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232" y="84456"/>
                <a:ext cx="8370720" cy="18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" name="Ink 54"/>
              <p14:cNvContentPartPr/>
              <p14:nvPr/>
            </p14:nvContentPartPr>
            <p14:xfrm>
              <a:off x="6089832" y="676656"/>
              <a:ext cx="1838520" cy="11196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74712" y="661536"/>
                <a:ext cx="18687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6" name="Ink 55"/>
              <p14:cNvContentPartPr/>
              <p14:nvPr/>
            </p14:nvContentPartPr>
            <p14:xfrm>
              <a:off x="6949512" y="1262016"/>
              <a:ext cx="373320" cy="36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34392" y="1246896"/>
                <a:ext cx="4035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9" name="Ink 78"/>
              <p14:cNvContentPartPr/>
              <p14:nvPr/>
            </p14:nvContentPartPr>
            <p14:xfrm>
              <a:off x="4069152" y="2258496"/>
              <a:ext cx="92520" cy="83304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54032" y="2243376"/>
                <a:ext cx="122760" cy="8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0" name="Ink 79"/>
              <p14:cNvContentPartPr/>
              <p14:nvPr/>
            </p14:nvContentPartPr>
            <p14:xfrm>
              <a:off x="4636152" y="2587896"/>
              <a:ext cx="960480" cy="33876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21032" y="2572776"/>
                <a:ext cx="9907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7" name="Ink 86"/>
              <p14:cNvContentPartPr/>
              <p14:nvPr/>
            </p14:nvContentPartPr>
            <p14:xfrm>
              <a:off x="655992" y="3758256"/>
              <a:ext cx="624600" cy="293040"/>
            </p14:xfrm>
          </p:contentPart>
        </mc:Choice>
        <mc:Fallback>
          <p:pic>
            <p:nvPicPr>
              <p:cNvPr id="87" name="Ink 8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0872" y="3743136"/>
                <a:ext cx="6548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4" name="Ink 113"/>
              <p14:cNvContentPartPr/>
              <p14:nvPr/>
            </p14:nvContentPartPr>
            <p14:xfrm>
              <a:off x="850392" y="4599576"/>
              <a:ext cx="503280" cy="338400"/>
            </p14:xfrm>
          </p:contentPart>
        </mc:Choice>
        <mc:Fallback>
          <p:pic>
            <p:nvPicPr>
              <p:cNvPr id="114" name="Ink 11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5272" y="4584456"/>
                <a:ext cx="5335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4" name="Ink 123"/>
              <p14:cNvContentPartPr/>
              <p14:nvPr/>
            </p14:nvContentPartPr>
            <p14:xfrm>
              <a:off x="2146032" y="2414016"/>
              <a:ext cx="5300640" cy="1701000"/>
            </p14:xfrm>
          </p:contentPart>
        </mc:Choice>
        <mc:Fallback>
          <p:pic>
            <p:nvPicPr>
              <p:cNvPr id="124" name="Ink 12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30912" y="2398896"/>
                <a:ext cx="5330880" cy="173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9" name="Ink 148"/>
              <p14:cNvContentPartPr/>
              <p14:nvPr/>
            </p14:nvContentPartPr>
            <p14:xfrm>
              <a:off x="813312" y="5422536"/>
              <a:ext cx="4307760" cy="640800"/>
            </p14:xfrm>
          </p:contentPart>
        </mc:Choice>
        <mc:Fallback>
          <p:pic>
            <p:nvPicPr>
              <p:cNvPr id="149" name="Ink 14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8192" y="5407416"/>
                <a:ext cx="433800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7" name="Ink 156"/>
              <p14:cNvContentPartPr/>
              <p14:nvPr/>
            </p14:nvContentPartPr>
            <p14:xfrm>
              <a:off x="5559552" y="5376816"/>
              <a:ext cx="2295360" cy="644040"/>
            </p14:xfrm>
          </p:contentPart>
        </mc:Choice>
        <mc:Fallback>
          <p:pic>
            <p:nvPicPr>
              <p:cNvPr id="157" name="Ink 15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44432" y="5361696"/>
                <a:ext cx="232560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4" name="Ink 163"/>
              <p14:cNvContentPartPr/>
              <p14:nvPr/>
            </p14:nvContentPartPr>
            <p14:xfrm>
              <a:off x="5413392" y="4471416"/>
              <a:ext cx="2240640" cy="677160"/>
            </p14:xfrm>
          </p:contentPart>
        </mc:Choice>
        <mc:Fallback>
          <p:pic>
            <p:nvPicPr>
              <p:cNvPr id="164" name="Ink 16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98272" y="4456296"/>
                <a:ext cx="227088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9" name="Ink 168"/>
              <p14:cNvContentPartPr/>
              <p14:nvPr/>
            </p14:nvContentPartPr>
            <p14:xfrm>
              <a:off x="5532192" y="1655136"/>
              <a:ext cx="2871360" cy="145080"/>
            </p14:xfrm>
          </p:contentPart>
        </mc:Choice>
        <mc:Fallback>
          <p:pic>
            <p:nvPicPr>
              <p:cNvPr id="169" name="Ink 16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21752" y="1644696"/>
                <a:ext cx="28922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0" name="Ink 169"/>
              <p14:cNvContentPartPr/>
              <p14:nvPr/>
            </p14:nvContentPartPr>
            <p14:xfrm>
              <a:off x="8339472" y="1664136"/>
              <a:ext cx="201240" cy="219960"/>
            </p14:xfrm>
          </p:contentPart>
        </mc:Choice>
        <mc:Fallback>
          <p:pic>
            <p:nvPicPr>
              <p:cNvPr id="170" name="Ink 16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29032" y="1653696"/>
                <a:ext cx="2221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1" name="Ink 170"/>
              <p14:cNvContentPartPr/>
              <p14:nvPr/>
            </p14:nvContentPartPr>
            <p14:xfrm>
              <a:off x="6080832" y="2284776"/>
              <a:ext cx="247320" cy="706680"/>
            </p14:xfrm>
          </p:contentPart>
        </mc:Choice>
        <mc:Fallback>
          <p:pic>
            <p:nvPicPr>
              <p:cNvPr id="171" name="Ink 17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65712" y="2269656"/>
                <a:ext cx="27756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6" name="Ink 175"/>
              <p14:cNvContentPartPr/>
              <p14:nvPr/>
            </p14:nvContentPartPr>
            <p14:xfrm>
              <a:off x="1545192" y="1325736"/>
              <a:ext cx="658800" cy="43560"/>
            </p14:xfrm>
          </p:contentPart>
        </mc:Choice>
        <mc:Fallback>
          <p:pic>
            <p:nvPicPr>
              <p:cNvPr id="176" name="Ink 17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34752" y="1315296"/>
                <a:ext cx="679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7" name="Ink 176"/>
              <p14:cNvContentPartPr/>
              <p14:nvPr/>
            </p14:nvContentPartPr>
            <p14:xfrm>
              <a:off x="1563552" y="1353456"/>
              <a:ext cx="256320" cy="393480"/>
            </p14:xfrm>
          </p:contentPart>
        </mc:Choice>
        <mc:Fallback>
          <p:pic>
            <p:nvPicPr>
              <p:cNvPr id="177" name="Ink 17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53112" y="1343016"/>
                <a:ext cx="2772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3" name="Ink 182"/>
              <p14:cNvContentPartPr/>
              <p14:nvPr/>
            </p14:nvContentPartPr>
            <p14:xfrm>
              <a:off x="2258712" y="1197936"/>
              <a:ext cx="932760" cy="788760"/>
            </p14:xfrm>
          </p:contentPart>
        </mc:Choice>
        <mc:Fallback>
          <p:pic>
            <p:nvPicPr>
              <p:cNvPr id="183" name="Ink 18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48272" y="1187496"/>
                <a:ext cx="95364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4" name="Ink 183"/>
              <p14:cNvContentPartPr/>
              <p14:nvPr/>
            </p14:nvContentPartPr>
            <p14:xfrm>
              <a:off x="539352" y="2310696"/>
              <a:ext cx="1308240" cy="2919960"/>
            </p14:xfrm>
          </p:contentPart>
        </mc:Choice>
        <mc:Fallback>
          <p:pic>
            <p:nvPicPr>
              <p:cNvPr id="184" name="Ink 18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232" y="2295576"/>
                <a:ext cx="1338480" cy="29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8" name="Ink 187"/>
              <p14:cNvContentPartPr/>
              <p14:nvPr/>
            </p14:nvContentPartPr>
            <p14:xfrm>
              <a:off x="2935152" y="2438496"/>
              <a:ext cx="395640" cy="469800"/>
            </p14:xfrm>
          </p:contentPart>
        </mc:Choice>
        <mc:Fallback>
          <p:pic>
            <p:nvPicPr>
              <p:cNvPr id="188" name="Ink 18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20032" y="2423376"/>
                <a:ext cx="42588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9" name="Ink 188"/>
              <p14:cNvContentPartPr/>
              <p14:nvPr/>
            </p14:nvContentPartPr>
            <p14:xfrm>
              <a:off x="2403792" y="4452696"/>
              <a:ext cx="2451960" cy="604800"/>
            </p14:xfrm>
          </p:contentPart>
        </mc:Choice>
        <mc:Fallback>
          <p:pic>
            <p:nvPicPr>
              <p:cNvPr id="189" name="Ink 18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88672" y="4437576"/>
                <a:ext cx="24822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3" name="Ink 202"/>
              <p14:cNvContentPartPr/>
              <p14:nvPr/>
            </p14:nvContentPartPr>
            <p14:xfrm>
              <a:off x="6967872" y="1325016"/>
              <a:ext cx="650520" cy="339480"/>
            </p14:xfrm>
          </p:contentPart>
        </mc:Choice>
        <mc:Fallback>
          <p:pic>
            <p:nvPicPr>
              <p:cNvPr id="203" name="Ink 20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52752" y="1309896"/>
                <a:ext cx="680760" cy="3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97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97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97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97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97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97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 54"/>
              <p14:cNvContentPartPr/>
              <p14:nvPr/>
            </p14:nvContentPartPr>
            <p14:xfrm>
              <a:off x="7187112" y="832176"/>
              <a:ext cx="719280" cy="4860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1992" y="817056"/>
                <a:ext cx="7495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1" name="Ink 110"/>
              <p14:cNvContentPartPr/>
              <p14:nvPr/>
            </p14:nvContentPartPr>
            <p14:xfrm>
              <a:off x="6492312" y="2962656"/>
              <a:ext cx="269640" cy="345024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7192" y="2947536"/>
                <a:ext cx="299880" cy="34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2" name="Ink 121"/>
              <p14:cNvContentPartPr/>
              <p14:nvPr/>
            </p14:nvContentPartPr>
            <p14:xfrm>
              <a:off x="7194672" y="3492936"/>
              <a:ext cx="49680" cy="76860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9552" y="3477816"/>
                <a:ext cx="7992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5" name="Ink 184"/>
              <p14:cNvContentPartPr/>
              <p14:nvPr/>
            </p14:nvContentPartPr>
            <p14:xfrm>
              <a:off x="6720912" y="4398336"/>
              <a:ext cx="860400" cy="704520"/>
            </p14:xfrm>
          </p:contentPart>
        </mc:Choice>
        <mc:Fallback xmlns="">
          <p:pic>
            <p:nvPicPr>
              <p:cNvPr id="185" name="Ink 18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05792" y="4383216"/>
                <a:ext cx="89064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3" name="Ink 242"/>
              <p14:cNvContentPartPr/>
              <p14:nvPr/>
            </p14:nvContentPartPr>
            <p14:xfrm>
              <a:off x="-55008" y="5037336"/>
              <a:ext cx="2597400" cy="67320"/>
            </p14:xfrm>
          </p:contentPart>
        </mc:Choice>
        <mc:Fallback xmlns="">
          <p:pic>
            <p:nvPicPr>
              <p:cNvPr id="243" name="Ink 24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70128" y="5022216"/>
                <a:ext cx="26276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2" name="Ink 291"/>
              <p14:cNvContentPartPr/>
              <p14:nvPr/>
            </p14:nvContentPartPr>
            <p14:xfrm>
              <a:off x="1673352" y="2322576"/>
              <a:ext cx="1536480" cy="78480"/>
            </p14:xfrm>
          </p:contentPart>
        </mc:Choice>
        <mc:Fallback xmlns="">
          <p:pic>
            <p:nvPicPr>
              <p:cNvPr id="292" name="Ink 29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58232" y="2307456"/>
                <a:ext cx="15667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7" name="Ink 296"/>
              <p14:cNvContentPartPr/>
              <p14:nvPr/>
            </p14:nvContentPartPr>
            <p14:xfrm>
              <a:off x="4123872" y="2340936"/>
              <a:ext cx="1847520" cy="77400"/>
            </p14:xfrm>
          </p:contentPart>
        </mc:Choice>
        <mc:Fallback xmlns="">
          <p:pic>
            <p:nvPicPr>
              <p:cNvPr id="297" name="Ink 29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08752" y="2325816"/>
                <a:ext cx="1877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0" name="Ink 299"/>
              <p14:cNvContentPartPr/>
              <p14:nvPr/>
            </p14:nvContentPartPr>
            <p14:xfrm>
              <a:off x="4718232" y="1462896"/>
              <a:ext cx="841680" cy="348120"/>
            </p14:xfrm>
          </p:contentPart>
        </mc:Choice>
        <mc:Fallback xmlns="">
          <p:pic>
            <p:nvPicPr>
              <p:cNvPr id="300" name="Ink 29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03112" y="1447776"/>
                <a:ext cx="8719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7" name="Ink 306"/>
              <p14:cNvContentPartPr/>
              <p14:nvPr/>
            </p14:nvContentPartPr>
            <p14:xfrm>
              <a:off x="6967872" y="1380816"/>
              <a:ext cx="732600" cy="311040"/>
            </p14:xfrm>
          </p:contentPart>
        </mc:Choice>
        <mc:Fallback xmlns="">
          <p:pic>
            <p:nvPicPr>
              <p:cNvPr id="307" name="Ink 30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52752" y="1365696"/>
                <a:ext cx="7628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8" name="Ink 307"/>
              <p14:cNvContentPartPr/>
              <p14:nvPr/>
            </p14:nvContentPartPr>
            <p14:xfrm>
              <a:off x="6823872" y="2521296"/>
              <a:ext cx="2201760" cy="1356120"/>
            </p14:xfrm>
          </p:contentPart>
        </mc:Choice>
        <mc:Fallback xmlns="">
          <p:pic>
            <p:nvPicPr>
              <p:cNvPr id="308" name="Ink 30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08752" y="2506176"/>
                <a:ext cx="2232000" cy="13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9" name="Ink 308"/>
              <p14:cNvContentPartPr/>
              <p14:nvPr/>
            </p14:nvContentPartPr>
            <p14:xfrm>
              <a:off x="6574392" y="2428776"/>
              <a:ext cx="1518480" cy="51120"/>
            </p14:xfrm>
          </p:contentPart>
        </mc:Choice>
        <mc:Fallback xmlns="">
          <p:pic>
            <p:nvPicPr>
              <p:cNvPr id="309" name="Ink 30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59272" y="2413656"/>
                <a:ext cx="15487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4" name="Ink 313"/>
              <p14:cNvContentPartPr/>
              <p14:nvPr/>
            </p14:nvContentPartPr>
            <p14:xfrm>
              <a:off x="4662432" y="4882896"/>
              <a:ext cx="696240" cy="302040"/>
            </p14:xfrm>
          </p:contentPart>
        </mc:Choice>
        <mc:Fallback xmlns="">
          <p:pic>
            <p:nvPicPr>
              <p:cNvPr id="314" name="Ink 31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47312" y="4867776"/>
                <a:ext cx="7264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5" name="Ink 314"/>
              <p14:cNvContentPartPr/>
              <p14:nvPr/>
            </p14:nvContentPartPr>
            <p14:xfrm>
              <a:off x="4316112" y="4790016"/>
              <a:ext cx="1417680" cy="60480"/>
            </p14:xfrm>
          </p:contentPart>
        </mc:Choice>
        <mc:Fallback xmlns="">
          <p:pic>
            <p:nvPicPr>
              <p:cNvPr id="315" name="Ink 31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00992" y="4774896"/>
                <a:ext cx="144792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3" name="Ink 322"/>
              <p14:cNvContentPartPr/>
              <p14:nvPr/>
            </p14:nvContentPartPr>
            <p14:xfrm>
              <a:off x="82152" y="261936"/>
              <a:ext cx="7994880" cy="6605640"/>
            </p14:xfrm>
          </p:contentPart>
        </mc:Choice>
        <mc:Fallback xmlns="">
          <p:pic>
            <p:nvPicPr>
              <p:cNvPr id="323" name="Ink 32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032" y="246816"/>
                <a:ext cx="8025120" cy="66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4" name="Ink 323"/>
              <p14:cNvContentPartPr/>
              <p14:nvPr/>
            </p14:nvContentPartPr>
            <p14:xfrm>
              <a:off x="6655752" y="5074776"/>
              <a:ext cx="92880" cy="85680"/>
            </p14:xfrm>
          </p:contentPart>
        </mc:Choice>
        <mc:Fallback xmlns="">
          <p:pic>
            <p:nvPicPr>
              <p:cNvPr id="324" name="Ink 32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40632" y="5059656"/>
                <a:ext cx="1231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9" name="Ink 328"/>
              <p14:cNvContentPartPr/>
              <p14:nvPr/>
            </p14:nvContentPartPr>
            <p14:xfrm>
              <a:off x="6108192" y="4919616"/>
              <a:ext cx="722880" cy="366120"/>
            </p14:xfrm>
          </p:contentPart>
        </mc:Choice>
        <mc:Fallback xmlns="">
          <p:pic>
            <p:nvPicPr>
              <p:cNvPr id="329" name="Ink 32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93072" y="4904496"/>
                <a:ext cx="7531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0" name="Ink 329"/>
              <p14:cNvContentPartPr/>
              <p14:nvPr/>
            </p14:nvContentPartPr>
            <p14:xfrm>
              <a:off x="1716552" y="6080256"/>
              <a:ext cx="277200" cy="708480"/>
            </p14:xfrm>
          </p:contentPart>
        </mc:Choice>
        <mc:Fallback xmlns="">
          <p:pic>
            <p:nvPicPr>
              <p:cNvPr id="330" name="Ink 32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01432" y="6065136"/>
                <a:ext cx="307440" cy="7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97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65832" y="219456"/>
              <a:ext cx="2112480" cy="2049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712" y="204336"/>
                <a:ext cx="2142720" cy="20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347472" y="704016"/>
              <a:ext cx="681480" cy="388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352" y="688896"/>
                <a:ext cx="7117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/>
              <p14:cNvContentPartPr/>
              <p14:nvPr/>
            </p14:nvContentPartPr>
            <p14:xfrm>
              <a:off x="862992" y="1060776"/>
              <a:ext cx="60840" cy="13168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7872" y="1045656"/>
                <a:ext cx="91080" cy="13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/>
              <p14:cNvContentPartPr/>
              <p14:nvPr/>
            </p14:nvContentPartPr>
            <p14:xfrm>
              <a:off x="932832" y="1225296"/>
              <a:ext cx="972000" cy="12088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7712" y="1210176"/>
                <a:ext cx="1002240" cy="12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/>
              <p14:cNvContentPartPr/>
              <p14:nvPr/>
            </p14:nvContentPartPr>
            <p14:xfrm>
              <a:off x="2157912" y="1335096"/>
              <a:ext cx="597600" cy="2930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42792" y="1319976"/>
                <a:ext cx="6278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/>
              <p14:cNvContentPartPr/>
              <p14:nvPr/>
            </p14:nvContentPartPr>
            <p14:xfrm>
              <a:off x="2615112" y="1271016"/>
              <a:ext cx="228960" cy="1929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99992" y="1255896"/>
                <a:ext cx="2592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/>
              <p14:cNvContentPartPr/>
              <p14:nvPr/>
            </p14:nvContentPartPr>
            <p14:xfrm>
              <a:off x="3300912" y="689976"/>
              <a:ext cx="1209240" cy="8467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85792" y="674856"/>
                <a:ext cx="1239480" cy="8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1"/>
              <p14:cNvContentPartPr/>
              <p14:nvPr/>
            </p14:nvContentPartPr>
            <p14:xfrm>
              <a:off x="3661272" y="484776"/>
              <a:ext cx="435600" cy="8971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46152" y="469656"/>
                <a:ext cx="465840" cy="9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/>
              <p14:cNvContentPartPr/>
              <p14:nvPr/>
            </p14:nvContentPartPr>
            <p14:xfrm>
              <a:off x="2276712" y="2148696"/>
              <a:ext cx="650160" cy="2754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61592" y="2133576"/>
                <a:ext cx="6804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/>
              <p14:cNvContentPartPr/>
              <p14:nvPr/>
            </p14:nvContentPartPr>
            <p14:xfrm>
              <a:off x="3481272" y="1892736"/>
              <a:ext cx="892800" cy="70452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66152" y="1877616"/>
                <a:ext cx="92304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/>
              <p14:cNvContentPartPr/>
              <p14:nvPr/>
            </p14:nvContentPartPr>
            <p14:xfrm>
              <a:off x="3722472" y="2255256"/>
              <a:ext cx="376200" cy="21672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07352" y="2240136"/>
                <a:ext cx="4064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3" name="Ink 62"/>
              <p14:cNvContentPartPr/>
              <p14:nvPr/>
            </p14:nvContentPartPr>
            <p14:xfrm>
              <a:off x="5868072" y="219456"/>
              <a:ext cx="2325240" cy="52164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52952" y="204336"/>
                <a:ext cx="23554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4" name="Ink 73"/>
              <p14:cNvContentPartPr/>
              <p14:nvPr/>
            </p14:nvContentPartPr>
            <p14:xfrm>
              <a:off x="7516512" y="914256"/>
              <a:ext cx="1501200" cy="47592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01392" y="899136"/>
                <a:ext cx="153144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/>
              <p14:cNvContentPartPr/>
              <p14:nvPr/>
            </p14:nvContentPartPr>
            <p14:xfrm>
              <a:off x="255312" y="2998656"/>
              <a:ext cx="2626560" cy="4489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0192" y="2983536"/>
                <a:ext cx="26568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0" name="Ink 89"/>
              <p14:cNvContentPartPr/>
              <p14:nvPr/>
            </p14:nvContentPartPr>
            <p14:xfrm>
              <a:off x="313632" y="3575376"/>
              <a:ext cx="399960" cy="2592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8512" y="3560256"/>
                <a:ext cx="4302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1" name="Ink 90"/>
              <p14:cNvContentPartPr/>
              <p14:nvPr/>
            </p14:nvContentPartPr>
            <p14:xfrm>
              <a:off x="969192" y="3748896"/>
              <a:ext cx="891360" cy="114480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4072" y="3733776"/>
                <a:ext cx="92160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3" name="Ink 92"/>
              <p14:cNvContentPartPr/>
              <p14:nvPr/>
            </p14:nvContentPartPr>
            <p14:xfrm>
              <a:off x="1234512" y="4131576"/>
              <a:ext cx="357840" cy="69696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19392" y="4116456"/>
                <a:ext cx="38808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0" name="Ink 99"/>
              <p14:cNvContentPartPr/>
              <p14:nvPr/>
            </p14:nvContentPartPr>
            <p14:xfrm>
              <a:off x="2130552" y="3858696"/>
              <a:ext cx="759240" cy="36612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15432" y="3843576"/>
                <a:ext cx="7894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1" name="Ink 100"/>
              <p14:cNvContentPartPr/>
              <p14:nvPr/>
            </p14:nvContentPartPr>
            <p14:xfrm>
              <a:off x="3447432" y="3198816"/>
              <a:ext cx="978480" cy="94392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32312" y="3183696"/>
                <a:ext cx="1008720" cy="9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6" name="Ink 105"/>
              <p14:cNvContentPartPr/>
              <p14:nvPr/>
            </p14:nvContentPartPr>
            <p14:xfrm>
              <a:off x="3730752" y="3105576"/>
              <a:ext cx="312840" cy="91836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15632" y="3090456"/>
                <a:ext cx="343080" cy="9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2" name="Ink 111"/>
              <p14:cNvContentPartPr/>
              <p14:nvPr/>
            </p14:nvContentPartPr>
            <p14:xfrm>
              <a:off x="3655872" y="4416696"/>
              <a:ext cx="1072800" cy="82332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40752" y="4401576"/>
                <a:ext cx="110304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3" name="Ink 112"/>
              <p14:cNvContentPartPr/>
              <p14:nvPr/>
            </p14:nvContentPartPr>
            <p14:xfrm>
              <a:off x="4008312" y="4855536"/>
              <a:ext cx="344880" cy="20196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93192" y="4840416"/>
                <a:ext cx="3751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4" name="Ink 123"/>
              <p14:cNvContentPartPr/>
              <p14:nvPr/>
            </p14:nvContentPartPr>
            <p14:xfrm>
              <a:off x="4269672" y="3511296"/>
              <a:ext cx="4865400" cy="286236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54552" y="3496176"/>
                <a:ext cx="4895640" cy="28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2" name="Ink 131"/>
              <p14:cNvContentPartPr/>
              <p14:nvPr/>
            </p14:nvContentPartPr>
            <p14:xfrm>
              <a:off x="2147832" y="4617576"/>
              <a:ext cx="800280" cy="23832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32712" y="4602456"/>
                <a:ext cx="8305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3" name="Ink 132"/>
              <p14:cNvContentPartPr/>
              <p14:nvPr/>
            </p14:nvContentPartPr>
            <p14:xfrm>
              <a:off x="1005912" y="5193936"/>
              <a:ext cx="777600" cy="7776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0792" y="5178816"/>
                <a:ext cx="8078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5" name="Ink 134"/>
              <p14:cNvContentPartPr/>
              <p14:nvPr/>
            </p14:nvContentPartPr>
            <p14:xfrm>
              <a:off x="964872" y="4964256"/>
              <a:ext cx="2053080" cy="163836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49752" y="4949136"/>
                <a:ext cx="2083320" cy="16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1" name="Ink 160"/>
              <p14:cNvContentPartPr/>
              <p14:nvPr/>
            </p14:nvContentPartPr>
            <p14:xfrm>
              <a:off x="2258712" y="3310056"/>
              <a:ext cx="1128960" cy="47592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43592" y="3294936"/>
                <a:ext cx="115920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5" name="Ink 164"/>
              <p14:cNvContentPartPr/>
              <p14:nvPr/>
            </p14:nvContentPartPr>
            <p14:xfrm>
              <a:off x="2788992" y="3783816"/>
              <a:ext cx="192240" cy="24120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73872" y="3768696"/>
                <a:ext cx="222480" cy="2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9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585072" y="841176"/>
              <a:ext cx="73800" cy="10245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952" y="826056"/>
                <a:ext cx="104040" cy="10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731592" y="905256"/>
              <a:ext cx="624960" cy="9151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6472" y="890136"/>
                <a:ext cx="655200" cy="9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/>
              <p14:cNvContentPartPr/>
              <p14:nvPr/>
            </p14:nvContentPartPr>
            <p14:xfrm>
              <a:off x="2340792" y="886896"/>
              <a:ext cx="915120" cy="9442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5672" y="871776"/>
                <a:ext cx="945360" cy="9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/>
              <p14:cNvContentPartPr/>
              <p14:nvPr/>
            </p14:nvContentPartPr>
            <p14:xfrm>
              <a:off x="2569392" y="621216"/>
              <a:ext cx="439920" cy="1015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4272" y="606096"/>
                <a:ext cx="47016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/>
              <p14:cNvContentPartPr/>
              <p14:nvPr/>
            </p14:nvContentPartPr>
            <p14:xfrm>
              <a:off x="3392352" y="1022976"/>
              <a:ext cx="503280" cy="2026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77232" y="1007856"/>
                <a:ext cx="5335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/>
              <p14:cNvContentPartPr/>
              <p14:nvPr/>
            </p14:nvContentPartPr>
            <p14:xfrm>
              <a:off x="4425192" y="391896"/>
              <a:ext cx="879840" cy="8521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10072" y="376776"/>
                <a:ext cx="910080" cy="88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/>
              <p14:cNvContentPartPr/>
              <p14:nvPr/>
            </p14:nvContentPartPr>
            <p14:xfrm>
              <a:off x="3520512" y="484776"/>
              <a:ext cx="731880" cy="42984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05392" y="469656"/>
                <a:ext cx="76212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/>
              <p14:cNvContentPartPr/>
              <p14:nvPr/>
            </p14:nvContentPartPr>
            <p14:xfrm>
              <a:off x="3493152" y="1664136"/>
              <a:ext cx="475560" cy="22104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78032" y="1649016"/>
                <a:ext cx="5058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/>
              <p14:cNvContentPartPr/>
              <p14:nvPr/>
            </p14:nvContentPartPr>
            <p14:xfrm>
              <a:off x="4526352" y="2001456"/>
              <a:ext cx="1219680" cy="98892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11232" y="1986336"/>
                <a:ext cx="1249920" cy="10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Ink 61"/>
              <p14:cNvContentPartPr/>
              <p14:nvPr/>
            </p14:nvContentPartPr>
            <p14:xfrm>
              <a:off x="5102352" y="2212776"/>
              <a:ext cx="186840" cy="695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87232" y="2197656"/>
                <a:ext cx="21708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" name="Ink 67"/>
              <p14:cNvContentPartPr/>
              <p14:nvPr/>
            </p14:nvContentPartPr>
            <p14:xfrm>
              <a:off x="3657672" y="2166696"/>
              <a:ext cx="498240" cy="3207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42552" y="2151576"/>
                <a:ext cx="52848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4" name="Ink 83"/>
              <p14:cNvContentPartPr/>
              <p14:nvPr/>
            </p14:nvContentPartPr>
            <p14:xfrm>
              <a:off x="6802992" y="27576"/>
              <a:ext cx="835200" cy="143784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7872" y="12456"/>
                <a:ext cx="865440" cy="14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5" name="Ink 84"/>
              <p14:cNvContentPartPr/>
              <p14:nvPr/>
            </p14:nvContentPartPr>
            <p14:xfrm>
              <a:off x="6528312" y="411336"/>
              <a:ext cx="1274760" cy="115704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13192" y="396216"/>
                <a:ext cx="1305000" cy="11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7" name="Ink 96"/>
              <p14:cNvContentPartPr/>
              <p14:nvPr/>
            </p14:nvContentPartPr>
            <p14:xfrm>
              <a:off x="7333632" y="2130696"/>
              <a:ext cx="942120" cy="71352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18512" y="2115576"/>
                <a:ext cx="972360" cy="7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8" name="Ink 97"/>
              <p14:cNvContentPartPr/>
              <p14:nvPr/>
            </p14:nvContentPartPr>
            <p14:xfrm>
              <a:off x="7708392" y="1819656"/>
              <a:ext cx="329400" cy="89676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93272" y="1804536"/>
                <a:ext cx="359640" cy="9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5" name="Ink 104"/>
              <p14:cNvContentPartPr/>
              <p14:nvPr/>
            </p14:nvContentPartPr>
            <p14:xfrm>
              <a:off x="6016752" y="3163896"/>
              <a:ext cx="870120" cy="2667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01632" y="3148776"/>
                <a:ext cx="9003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7" name="Ink 106"/>
              <p14:cNvContentPartPr/>
              <p14:nvPr/>
            </p14:nvContentPartPr>
            <p14:xfrm>
              <a:off x="7543872" y="3310056"/>
              <a:ext cx="845640" cy="84168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28752" y="3294936"/>
                <a:ext cx="875880" cy="87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8" name="Ink 107"/>
              <p14:cNvContentPartPr/>
              <p14:nvPr/>
            </p14:nvContentPartPr>
            <p14:xfrm>
              <a:off x="7781472" y="3721536"/>
              <a:ext cx="341640" cy="23940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66352" y="3706416"/>
                <a:ext cx="3718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4" name="Ink 113"/>
              <p14:cNvContentPartPr/>
              <p14:nvPr/>
            </p14:nvContentPartPr>
            <p14:xfrm>
              <a:off x="565632" y="201096"/>
              <a:ext cx="1428120" cy="15458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0512" y="185976"/>
                <a:ext cx="1458360" cy="15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6" name="Ink 115"/>
              <p14:cNvContentPartPr/>
              <p14:nvPr/>
            </p14:nvContentPartPr>
            <p14:xfrm>
              <a:off x="4645152" y="44496"/>
              <a:ext cx="430920" cy="103572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30032" y="29376"/>
                <a:ext cx="461160" cy="10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1" name="Ink 130"/>
              <p14:cNvContentPartPr/>
              <p14:nvPr/>
            </p14:nvContentPartPr>
            <p14:xfrm>
              <a:off x="1682352" y="1582056"/>
              <a:ext cx="5477760" cy="239580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71912" y="1571616"/>
                <a:ext cx="5498640" cy="24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2" name="Ink 131"/>
              <p14:cNvContentPartPr/>
              <p14:nvPr/>
            </p14:nvContentPartPr>
            <p14:xfrm>
              <a:off x="3813192" y="959976"/>
              <a:ext cx="210600" cy="21204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98072" y="944856"/>
                <a:ext cx="2408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3" name="Ink 132"/>
              <p14:cNvContentPartPr/>
              <p14:nvPr/>
            </p14:nvContentPartPr>
            <p14:xfrm>
              <a:off x="3556872" y="1361736"/>
              <a:ext cx="2551680" cy="19476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46432" y="1351296"/>
                <a:ext cx="25725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4" name="Ink 133"/>
              <p14:cNvContentPartPr/>
              <p14:nvPr/>
            </p14:nvContentPartPr>
            <p14:xfrm>
              <a:off x="5449752" y="603576"/>
              <a:ext cx="1719360" cy="301788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34632" y="588456"/>
                <a:ext cx="1744920" cy="30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5" name="Ink 134"/>
              <p14:cNvContentPartPr/>
              <p14:nvPr/>
            </p14:nvContentPartPr>
            <p14:xfrm>
              <a:off x="3813192" y="1792296"/>
              <a:ext cx="268200" cy="18324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98072" y="1777176"/>
                <a:ext cx="2984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6" name="Ink 135"/>
              <p14:cNvContentPartPr/>
              <p14:nvPr/>
            </p14:nvContentPartPr>
            <p14:xfrm>
              <a:off x="4425552" y="2697336"/>
              <a:ext cx="2624760" cy="246240"/>
            </p14:xfrm>
          </p:contentPart>
        </mc:Choice>
        <mc:Fallback xmlns="">
          <p:pic>
            <p:nvPicPr>
              <p:cNvPr id="136" name="Ink 135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15112" y="2686896"/>
                <a:ext cx="26456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4" name="Ink 153"/>
              <p14:cNvContentPartPr/>
              <p14:nvPr/>
            </p14:nvContentPartPr>
            <p14:xfrm>
              <a:off x="6629472" y="4188096"/>
              <a:ext cx="1179720" cy="320400"/>
            </p14:xfrm>
          </p:contentPart>
        </mc:Choice>
        <mc:Fallback xmlns="">
          <p:pic>
            <p:nvPicPr>
              <p:cNvPr id="154" name="Ink 15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19032" y="4177656"/>
                <a:ext cx="12006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6" name="Ink 155"/>
              <p14:cNvContentPartPr/>
              <p14:nvPr/>
            </p14:nvContentPartPr>
            <p14:xfrm>
              <a:off x="1188792" y="54936"/>
              <a:ext cx="101520" cy="823320"/>
            </p14:xfrm>
          </p:contentPart>
        </mc:Choice>
        <mc:Fallback xmlns="">
          <p:pic>
            <p:nvPicPr>
              <p:cNvPr id="156" name="Ink 155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78352" y="44496"/>
                <a:ext cx="122400" cy="84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1" name="Ink 160"/>
              <p14:cNvContentPartPr/>
              <p14:nvPr/>
            </p14:nvContentPartPr>
            <p14:xfrm>
              <a:off x="4937832" y="2587176"/>
              <a:ext cx="211680" cy="23868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22712" y="2572056"/>
                <a:ext cx="2419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2" name="Ink 161"/>
              <p14:cNvContentPartPr/>
              <p14:nvPr/>
            </p14:nvContentPartPr>
            <p14:xfrm>
              <a:off x="5129712" y="3172896"/>
              <a:ext cx="484920" cy="32328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14592" y="3157776"/>
                <a:ext cx="5151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3" name="Ink 172"/>
              <p14:cNvContentPartPr/>
              <p14:nvPr/>
            </p14:nvContentPartPr>
            <p14:xfrm>
              <a:off x="5239512" y="3857256"/>
              <a:ext cx="1216440" cy="394920"/>
            </p14:xfrm>
          </p:contentPart>
        </mc:Choice>
        <mc:Fallback xmlns="">
          <p:pic>
            <p:nvPicPr>
              <p:cNvPr id="173" name="Ink 172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29072" y="3846816"/>
                <a:ext cx="123732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2" name="Ink 231"/>
              <p14:cNvContentPartPr/>
              <p14:nvPr/>
            </p14:nvContentPartPr>
            <p14:xfrm>
              <a:off x="4224672" y="5349096"/>
              <a:ext cx="1380960" cy="46800"/>
            </p14:xfrm>
          </p:contentPart>
        </mc:Choice>
        <mc:Fallback xmlns="">
          <p:pic>
            <p:nvPicPr>
              <p:cNvPr id="232" name="Ink 231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09552" y="5333976"/>
                <a:ext cx="14112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33" name="Ink 232"/>
              <p14:cNvContentPartPr/>
              <p14:nvPr/>
            </p14:nvContentPartPr>
            <p14:xfrm>
              <a:off x="4252032" y="6000696"/>
              <a:ext cx="1362600" cy="43920"/>
            </p14:xfrm>
          </p:contentPart>
        </mc:Choice>
        <mc:Fallback xmlns="">
          <p:pic>
            <p:nvPicPr>
              <p:cNvPr id="233" name="Ink 232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36912" y="5985576"/>
                <a:ext cx="13928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37" name="Ink 236"/>
              <p14:cNvContentPartPr/>
              <p14:nvPr/>
            </p14:nvContentPartPr>
            <p14:xfrm>
              <a:off x="566352" y="4315536"/>
              <a:ext cx="5277240" cy="252468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1232" y="4300416"/>
                <a:ext cx="5307480" cy="25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41" name="Ink 240"/>
              <p14:cNvContentPartPr/>
              <p14:nvPr/>
            </p14:nvContentPartPr>
            <p14:xfrm>
              <a:off x="4479912" y="5604696"/>
              <a:ext cx="1345320" cy="384840"/>
            </p14:xfrm>
          </p:contentPart>
        </mc:Choice>
        <mc:Fallback xmlns="">
          <p:pic>
            <p:nvPicPr>
              <p:cNvPr id="241" name="Ink 240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64792" y="5589576"/>
                <a:ext cx="13755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61" name="Ink 260"/>
              <p14:cNvContentPartPr/>
              <p14:nvPr/>
            </p14:nvContentPartPr>
            <p14:xfrm>
              <a:off x="5952672" y="2459736"/>
              <a:ext cx="677160" cy="155880"/>
            </p14:xfrm>
          </p:contentPart>
        </mc:Choice>
        <mc:Fallback xmlns="">
          <p:pic>
            <p:nvPicPr>
              <p:cNvPr id="261" name="Ink 260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37552" y="2444616"/>
                <a:ext cx="707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62" name="Ink 261"/>
              <p14:cNvContentPartPr/>
              <p14:nvPr/>
            </p14:nvContentPartPr>
            <p14:xfrm>
              <a:off x="6583752" y="2377296"/>
              <a:ext cx="164880" cy="228960"/>
            </p14:xfrm>
          </p:contentPart>
        </mc:Choice>
        <mc:Fallback xmlns="">
          <p:pic>
            <p:nvPicPr>
              <p:cNvPr id="262" name="Ink 261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568632" y="2362176"/>
                <a:ext cx="1951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63" name="Ink 262"/>
              <p14:cNvContentPartPr/>
              <p14:nvPr/>
            </p14:nvContentPartPr>
            <p14:xfrm>
              <a:off x="7095672" y="3824136"/>
              <a:ext cx="128520" cy="300240"/>
            </p14:xfrm>
          </p:contentPart>
        </mc:Choice>
        <mc:Fallback xmlns="">
          <p:pic>
            <p:nvPicPr>
              <p:cNvPr id="263" name="Ink 262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85232" y="3813696"/>
                <a:ext cx="1494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64" name="Ink 263"/>
              <p14:cNvContentPartPr/>
              <p14:nvPr/>
            </p14:nvContentPartPr>
            <p14:xfrm>
              <a:off x="6225912" y="5001336"/>
              <a:ext cx="102240" cy="1118520"/>
            </p14:xfrm>
          </p:contentPart>
        </mc:Choice>
        <mc:Fallback xmlns="">
          <p:pic>
            <p:nvPicPr>
              <p:cNvPr id="264" name="Ink 263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10792" y="4986216"/>
                <a:ext cx="132480" cy="11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65" name="Ink 264"/>
              <p14:cNvContentPartPr/>
              <p14:nvPr/>
            </p14:nvContentPartPr>
            <p14:xfrm>
              <a:off x="6519672" y="5248656"/>
              <a:ext cx="1646280" cy="951480"/>
            </p14:xfrm>
          </p:contentPart>
        </mc:Choice>
        <mc:Fallback xmlns="">
          <p:pic>
            <p:nvPicPr>
              <p:cNvPr id="265" name="Ink 264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504552" y="5233536"/>
                <a:ext cx="1676520" cy="9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97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466272" y="904896"/>
              <a:ext cx="1353600" cy="694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152" y="889776"/>
                <a:ext cx="13838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511992" y="386496"/>
              <a:ext cx="1079280" cy="3549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872" y="371376"/>
                <a:ext cx="11095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/>
              <p14:cNvContentPartPr/>
              <p14:nvPr/>
            </p14:nvContentPartPr>
            <p14:xfrm>
              <a:off x="905112" y="1865016"/>
              <a:ext cx="969840" cy="309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992" y="1849896"/>
                <a:ext cx="10000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Ink 44"/>
              <p14:cNvContentPartPr/>
              <p14:nvPr/>
            </p14:nvContentPartPr>
            <p14:xfrm>
              <a:off x="1819512" y="410616"/>
              <a:ext cx="330480" cy="55908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04392" y="395496"/>
                <a:ext cx="36072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Ink 45"/>
              <p14:cNvContentPartPr/>
              <p14:nvPr/>
            </p14:nvContentPartPr>
            <p14:xfrm>
              <a:off x="2002032" y="813816"/>
              <a:ext cx="192960" cy="23868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86912" y="798696"/>
                <a:ext cx="2232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Ink 46"/>
              <p14:cNvContentPartPr/>
              <p14:nvPr/>
            </p14:nvContentPartPr>
            <p14:xfrm>
              <a:off x="2377512" y="521136"/>
              <a:ext cx="210600" cy="4759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62392" y="506016"/>
                <a:ext cx="24084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/>
              <p14:cNvContentPartPr/>
              <p14:nvPr/>
            </p14:nvContentPartPr>
            <p14:xfrm>
              <a:off x="950832" y="1215576"/>
              <a:ext cx="5459400" cy="12992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5712" y="1200456"/>
                <a:ext cx="5489640" cy="13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Ink 48"/>
              <p14:cNvContentPartPr/>
              <p14:nvPr/>
            </p14:nvContentPartPr>
            <p14:xfrm>
              <a:off x="210312" y="2915856"/>
              <a:ext cx="2140200" cy="471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5192" y="2900736"/>
                <a:ext cx="21704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/>
              <p14:cNvContentPartPr/>
              <p14:nvPr/>
            </p14:nvContentPartPr>
            <p14:xfrm>
              <a:off x="811152" y="3255336"/>
              <a:ext cx="2371320" cy="102528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6032" y="3240216"/>
                <a:ext cx="2401560" cy="10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4" name="Ink 63"/>
              <p14:cNvContentPartPr/>
              <p14:nvPr/>
            </p14:nvContentPartPr>
            <p14:xfrm>
              <a:off x="173592" y="4561416"/>
              <a:ext cx="2185920" cy="2037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8472" y="4546296"/>
                <a:ext cx="2216160" cy="2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97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/>
              <p14:cNvContentPartPr/>
              <p14:nvPr/>
            </p14:nvContentPartPr>
            <p14:xfrm>
              <a:off x="283392" y="374616"/>
              <a:ext cx="8176320" cy="4214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272" y="359496"/>
                <a:ext cx="8206560" cy="42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8" name="Ink 77"/>
              <p14:cNvContentPartPr/>
              <p14:nvPr/>
            </p14:nvContentPartPr>
            <p14:xfrm>
              <a:off x="228672" y="2073456"/>
              <a:ext cx="1554840" cy="489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552" y="2058336"/>
                <a:ext cx="15850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9" name="Ink 118"/>
              <p14:cNvContentPartPr/>
              <p14:nvPr/>
            </p14:nvContentPartPr>
            <p14:xfrm>
              <a:off x="4306752" y="3418416"/>
              <a:ext cx="1097640" cy="5652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91632" y="3403296"/>
                <a:ext cx="11278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0" name="Ink 119"/>
              <p14:cNvContentPartPr/>
              <p14:nvPr/>
            </p14:nvContentPartPr>
            <p14:xfrm>
              <a:off x="5357232" y="3291696"/>
              <a:ext cx="111240" cy="2840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42112" y="3276576"/>
                <a:ext cx="1414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1" name="Ink 120"/>
              <p14:cNvContentPartPr/>
              <p14:nvPr/>
            </p14:nvContentPartPr>
            <p14:xfrm>
              <a:off x="6454872" y="3767256"/>
              <a:ext cx="34200" cy="118800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9752" y="3752136"/>
                <a:ext cx="64440" cy="12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2" name="Ink 121"/>
              <p14:cNvContentPartPr/>
              <p14:nvPr/>
            </p14:nvContentPartPr>
            <p14:xfrm>
              <a:off x="6382512" y="3758256"/>
              <a:ext cx="954720" cy="117612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7392" y="3743136"/>
                <a:ext cx="984960" cy="12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/>
              <p14:cNvContentPartPr/>
              <p14:nvPr/>
            </p14:nvContentPartPr>
            <p14:xfrm>
              <a:off x="5422392" y="3062016"/>
              <a:ext cx="137880" cy="73548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07272" y="3046896"/>
                <a:ext cx="16812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8" name="Ink 127"/>
              <p14:cNvContentPartPr/>
              <p14:nvPr/>
            </p14:nvContentPartPr>
            <p14:xfrm>
              <a:off x="7522272" y="3767256"/>
              <a:ext cx="30960" cy="10335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07152" y="3752136"/>
                <a:ext cx="61200" cy="10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5" name="Ink 134"/>
              <p14:cNvContentPartPr/>
              <p14:nvPr/>
            </p14:nvContentPartPr>
            <p14:xfrm>
              <a:off x="7862832" y="3986856"/>
              <a:ext cx="760320" cy="41184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7712" y="3971736"/>
                <a:ext cx="79056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8" name="Ink 137"/>
              <p14:cNvContentPartPr/>
              <p14:nvPr/>
            </p14:nvContentPartPr>
            <p14:xfrm>
              <a:off x="7425072" y="4773096"/>
              <a:ext cx="274680" cy="14400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09952" y="4757976"/>
                <a:ext cx="3049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" name="Ink 8"/>
              <p14:cNvContentPartPr/>
              <p14:nvPr/>
            </p14:nvContentPartPr>
            <p14:xfrm>
              <a:off x="7790472" y="319896"/>
              <a:ext cx="28080" cy="1285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75352" y="304776"/>
                <a:ext cx="583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2" name="Ink 81"/>
              <p14:cNvContentPartPr/>
              <p14:nvPr/>
            </p14:nvContentPartPr>
            <p14:xfrm>
              <a:off x="658512" y="5018976"/>
              <a:ext cx="2560680" cy="979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3392" y="5003856"/>
                <a:ext cx="25909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4" name="Ink 83"/>
              <p14:cNvContentPartPr/>
              <p14:nvPr/>
            </p14:nvContentPartPr>
            <p14:xfrm>
              <a:off x="5513832" y="155016"/>
              <a:ext cx="2222280" cy="311760"/>
            </p14:xfrm>
          </p:contentPart>
        </mc:Choice>
        <mc:Fallback xmlns="">
          <p:pic>
            <p:nvPicPr>
              <p:cNvPr id="84" name="Ink 8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98712" y="139896"/>
                <a:ext cx="22525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5" name="Ink 84"/>
              <p14:cNvContentPartPr/>
              <p14:nvPr/>
            </p14:nvContentPartPr>
            <p14:xfrm>
              <a:off x="8458272" y="237816"/>
              <a:ext cx="311040" cy="18360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43152" y="222696"/>
                <a:ext cx="3412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Ink 85"/>
              <p14:cNvContentPartPr/>
              <p14:nvPr/>
            </p14:nvContentPartPr>
            <p14:xfrm>
              <a:off x="7552872" y="420696"/>
              <a:ext cx="192600" cy="3672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37752" y="405576"/>
                <a:ext cx="2228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7" name="Ink 86"/>
              <p14:cNvContentPartPr/>
              <p14:nvPr/>
            </p14:nvContentPartPr>
            <p14:xfrm>
              <a:off x="5586912" y="439056"/>
              <a:ext cx="360" cy="936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71792" y="423936"/>
                <a:ext cx="306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8" name="Ink 87"/>
              <p14:cNvContentPartPr/>
              <p14:nvPr/>
            </p14:nvContentPartPr>
            <p14:xfrm>
              <a:off x="5842872" y="1754496"/>
              <a:ext cx="2945520" cy="74232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752" y="1739376"/>
                <a:ext cx="297576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9" name="Ink 88"/>
              <p14:cNvContentPartPr/>
              <p14:nvPr/>
            </p14:nvContentPartPr>
            <p14:xfrm>
              <a:off x="6885432" y="2057256"/>
              <a:ext cx="320400" cy="972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70312" y="2042136"/>
                <a:ext cx="350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7" name="Ink 96"/>
              <p14:cNvContentPartPr/>
              <p14:nvPr/>
            </p14:nvContentPartPr>
            <p14:xfrm>
              <a:off x="1225152" y="4691016"/>
              <a:ext cx="366840" cy="25632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10032" y="4675896"/>
                <a:ext cx="3970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0" name="Ink 99"/>
              <p14:cNvContentPartPr/>
              <p14:nvPr/>
            </p14:nvContentPartPr>
            <p14:xfrm>
              <a:off x="859392" y="5385816"/>
              <a:ext cx="1326240" cy="2844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4272" y="5370696"/>
                <a:ext cx="13564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1" name="Ink 100"/>
              <p14:cNvContentPartPr/>
              <p14:nvPr/>
            </p14:nvContentPartPr>
            <p14:xfrm>
              <a:off x="2093832" y="5303376"/>
              <a:ext cx="174240" cy="20160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78712" y="5288256"/>
                <a:ext cx="2044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3" name="Ink 102"/>
              <p14:cNvContentPartPr/>
              <p14:nvPr/>
            </p14:nvContentPartPr>
            <p14:xfrm>
              <a:off x="1783152" y="4480416"/>
              <a:ext cx="30960" cy="106128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68032" y="4465296"/>
                <a:ext cx="61200" cy="10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4" name="Ink 103"/>
              <p14:cNvContentPartPr/>
              <p14:nvPr/>
            </p14:nvContentPartPr>
            <p14:xfrm>
              <a:off x="1837872" y="4495896"/>
              <a:ext cx="658800" cy="41616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22752" y="4480776"/>
                <a:ext cx="6890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6" name="Ink 105"/>
              <p14:cNvContentPartPr/>
              <p14:nvPr/>
            </p14:nvContentPartPr>
            <p14:xfrm>
              <a:off x="4626792" y="1085256"/>
              <a:ext cx="466920" cy="3060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11672" y="1070136"/>
                <a:ext cx="4971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7" name="Ink 106"/>
              <p14:cNvContentPartPr/>
              <p14:nvPr/>
            </p14:nvContentPartPr>
            <p14:xfrm>
              <a:off x="4645152" y="1157616"/>
              <a:ext cx="439200" cy="3132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30032" y="1142496"/>
                <a:ext cx="4694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8" name="Ink 107"/>
              <p14:cNvContentPartPr/>
              <p14:nvPr/>
            </p14:nvContentPartPr>
            <p14:xfrm>
              <a:off x="1014912" y="1371456"/>
              <a:ext cx="823320" cy="11052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9792" y="1356336"/>
                <a:ext cx="8535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9" name="Ink 108"/>
              <p14:cNvContentPartPr/>
              <p14:nvPr/>
            </p14:nvContentPartPr>
            <p14:xfrm>
              <a:off x="2423232" y="2944296"/>
              <a:ext cx="768240" cy="6444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08112" y="2929176"/>
                <a:ext cx="79848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2" name="Ink 111"/>
              <p14:cNvContentPartPr/>
              <p14:nvPr/>
            </p14:nvContentPartPr>
            <p14:xfrm>
              <a:off x="8695872" y="3977496"/>
              <a:ext cx="336240" cy="36612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80752" y="3962376"/>
                <a:ext cx="3664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0" name="Ink 129"/>
              <p14:cNvContentPartPr/>
              <p14:nvPr/>
            </p14:nvContentPartPr>
            <p14:xfrm>
              <a:off x="4041792" y="3584376"/>
              <a:ext cx="3319560" cy="219492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26672" y="3569256"/>
                <a:ext cx="3349800" cy="22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97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457272" y="128016"/>
              <a:ext cx="8476920" cy="26960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2152" y="112896"/>
                <a:ext cx="8507160" cy="27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2" name="Ink 91"/>
              <p14:cNvContentPartPr/>
              <p14:nvPr/>
            </p14:nvContentPartPr>
            <p14:xfrm>
              <a:off x="191952" y="2852856"/>
              <a:ext cx="2277360" cy="10908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832" y="2837736"/>
                <a:ext cx="23076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0" name="Ink 79"/>
              <p14:cNvContentPartPr/>
              <p14:nvPr/>
            </p14:nvContentPartPr>
            <p14:xfrm>
              <a:off x="6135552" y="1984176"/>
              <a:ext cx="2505960" cy="6192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20432" y="1969056"/>
                <a:ext cx="25362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3" name="Ink 82"/>
              <p14:cNvContentPartPr/>
              <p14:nvPr/>
            </p14:nvContentPartPr>
            <p14:xfrm>
              <a:off x="7177032" y="3236256"/>
              <a:ext cx="1392120" cy="77148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61912" y="3221136"/>
                <a:ext cx="1422360" cy="8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6" name="Ink 95"/>
              <p14:cNvContentPartPr/>
              <p14:nvPr/>
            </p14:nvContentPartPr>
            <p14:xfrm>
              <a:off x="7909632" y="4014216"/>
              <a:ext cx="302040" cy="603720"/>
            </p14:xfrm>
          </p:contentPart>
        </mc:Choice>
        <mc:Fallback>
          <p:pic>
            <p:nvPicPr>
              <p:cNvPr id="96" name="Ink 9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94512" y="3999096"/>
                <a:ext cx="33228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7" name="Ink 96"/>
              <p14:cNvContentPartPr/>
              <p14:nvPr/>
            </p14:nvContentPartPr>
            <p14:xfrm>
              <a:off x="7231032" y="4780296"/>
              <a:ext cx="1639080" cy="598680"/>
            </p14:xfrm>
          </p:contentPart>
        </mc:Choice>
        <mc:Fallback>
          <p:pic>
            <p:nvPicPr>
              <p:cNvPr id="97" name="Ink 9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15912" y="4765176"/>
                <a:ext cx="166932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0" name="Ink 99"/>
              <p14:cNvContentPartPr/>
              <p14:nvPr/>
            </p14:nvContentPartPr>
            <p14:xfrm>
              <a:off x="2843712" y="638856"/>
              <a:ext cx="262080" cy="2916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8592" y="623736"/>
                <a:ext cx="2923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1" name="Ink 100"/>
              <p14:cNvContentPartPr/>
              <p14:nvPr/>
            </p14:nvContentPartPr>
            <p14:xfrm>
              <a:off x="2871072" y="727776"/>
              <a:ext cx="247320" cy="2232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55952" y="712656"/>
                <a:ext cx="2775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3" name="Ink 102"/>
              <p14:cNvContentPartPr/>
              <p14:nvPr/>
            </p14:nvContentPartPr>
            <p14:xfrm>
              <a:off x="7442352" y="3538656"/>
              <a:ext cx="979560" cy="247320"/>
            </p14:xfrm>
          </p:contentPart>
        </mc:Choice>
        <mc:Fallback>
          <p:pic>
            <p:nvPicPr>
              <p:cNvPr id="103" name="Ink 10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27232" y="3523536"/>
                <a:ext cx="10098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4" name="Ink 103"/>
              <p14:cNvContentPartPr/>
              <p14:nvPr/>
            </p14:nvContentPartPr>
            <p14:xfrm>
              <a:off x="7479792" y="4963176"/>
              <a:ext cx="1243800" cy="276840"/>
            </p14:xfrm>
          </p:contentPart>
        </mc:Choice>
        <mc:Fallback>
          <p:pic>
            <p:nvPicPr>
              <p:cNvPr id="104" name="Ink 10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64672" y="4948056"/>
                <a:ext cx="12740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5" name="Ink 144"/>
              <p14:cNvContentPartPr/>
              <p14:nvPr/>
            </p14:nvContentPartPr>
            <p14:xfrm>
              <a:off x="969192" y="4681296"/>
              <a:ext cx="5623920" cy="8316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4072" y="4666176"/>
                <a:ext cx="56541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5" name="Ink 154"/>
              <p14:cNvContentPartPr/>
              <p14:nvPr/>
            </p14:nvContentPartPr>
            <p14:xfrm>
              <a:off x="3391272" y="3657096"/>
              <a:ext cx="3504960" cy="1024200"/>
            </p14:xfrm>
          </p:contentPart>
        </mc:Choice>
        <mc:Fallback>
          <p:pic>
            <p:nvPicPr>
              <p:cNvPr id="155" name="Ink 15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76152" y="3641976"/>
                <a:ext cx="3535200" cy="10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5" name="Ink 164"/>
              <p14:cNvContentPartPr/>
              <p14:nvPr/>
            </p14:nvContentPartPr>
            <p14:xfrm>
              <a:off x="4440672" y="2249496"/>
              <a:ext cx="4374360" cy="1026360"/>
            </p14:xfrm>
          </p:contentPart>
        </mc:Choice>
        <mc:Fallback>
          <p:pic>
            <p:nvPicPr>
              <p:cNvPr id="165" name="Ink 16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25552" y="2234376"/>
                <a:ext cx="4404600" cy="10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92" name="Ink 191"/>
              <p14:cNvContentPartPr/>
              <p14:nvPr/>
            </p14:nvContentPartPr>
            <p14:xfrm>
              <a:off x="8604432" y="2862216"/>
              <a:ext cx="411840" cy="1392480"/>
            </p14:xfrm>
          </p:contentPart>
        </mc:Choice>
        <mc:Fallback>
          <p:pic>
            <p:nvPicPr>
              <p:cNvPr id="192" name="Ink 19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89312" y="2847096"/>
                <a:ext cx="442080" cy="14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8" name="Ink 197"/>
              <p14:cNvContentPartPr/>
              <p14:nvPr/>
            </p14:nvContentPartPr>
            <p14:xfrm>
              <a:off x="1563552" y="5248656"/>
              <a:ext cx="530640" cy="722880"/>
            </p14:xfrm>
          </p:contentPart>
        </mc:Choice>
        <mc:Fallback>
          <p:pic>
            <p:nvPicPr>
              <p:cNvPr id="198" name="Ink 19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48432" y="5233536"/>
                <a:ext cx="56088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7" name="Ink 206"/>
              <p14:cNvContentPartPr/>
              <p14:nvPr/>
            </p14:nvContentPartPr>
            <p14:xfrm>
              <a:off x="2166552" y="5267016"/>
              <a:ext cx="192960" cy="1344600"/>
            </p14:xfrm>
          </p:contentPart>
        </mc:Choice>
        <mc:Fallback>
          <p:pic>
            <p:nvPicPr>
              <p:cNvPr id="207" name="Ink 20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51432" y="5251896"/>
                <a:ext cx="223200" cy="13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9" name="Ink 208"/>
              <p14:cNvContentPartPr/>
              <p14:nvPr/>
            </p14:nvContentPartPr>
            <p14:xfrm>
              <a:off x="2240352" y="5303376"/>
              <a:ext cx="905400" cy="1317960"/>
            </p14:xfrm>
          </p:contentPart>
        </mc:Choice>
        <mc:Fallback>
          <p:pic>
            <p:nvPicPr>
              <p:cNvPr id="209" name="Ink 20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25232" y="5288256"/>
                <a:ext cx="935640" cy="13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3" name="Ink 222"/>
              <p14:cNvContentPartPr/>
              <p14:nvPr/>
            </p14:nvContentPartPr>
            <p14:xfrm>
              <a:off x="658512" y="2066616"/>
              <a:ext cx="7864200" cy="4581360"/>
            </p14:xfrm>
          </p:contentPart>
        </mc:Choice>
        <mc:Fallback>
          <p:pic>
            <p:nvPicPr>
              <p:cNvPr id="223" name="Ink 22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3392" y="2051496"/>
                <a:ext cx="7894440" cy="46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5" name="Ink 254"/>
              <p14:cNvContentPartPr/>
              <p14:nvPr/>
            </p14:nvContentPartPr>
            <p14:xfrm>
              <a:off x="256032" y="5011056"/>
              <a:ext cx="1106640" cy="842040"/>
            </p14:xfrm>
          </p:contentPart>
        </mc:Choice>
        <mc:Fallback>
          <p:pic>
            <p:nvPicPr>
              <p:cNvPr id="255" name="Ink 25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0912" y="4995936"/>
                <a:ext cx="1136880" cy="87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7" name="Ink 256"/>
              <p14:cNvContentPartPr/>
              <p14:nvPr/>
            </p14:nvContentPartPr>
            <p14:xfrm>
              <a:off x="4261032" y="6291216"/>
              <a:ext cx="1079280" cy="23760"/>
            </p14:xfrm>
          </p:contentPart>
        </mc:Choice>
        <mc:Fallback>
          <p:pic>
            <p:nvPicPr>
              <p:cNvPr id="257" name="Ink 256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45912" y="6276096"/>
                <a:ext cx="11095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5" name="Ink 274"/>
              <p14:cNvContentPartPr/>
              <p14:nvPr/>
            </p14:nvContentPartPr>
            <p14:xfrm>
              <a:off x="5659992" y="5285376"/>
              <a:ext cx="695520" cy="59400"/>
            </p14:xfrm>
          </p:contentPart>
        </mc:Choice>
        <mc:Fallback>
          <p:pic>
            <p:nvPicPr>
              <p:cNvPr id="275" name="Ink 27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44872" y="5270256"/>
                <a:ext cx="7257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76" name="Ink 275"/>
              <p14:cNvContentPartPr/>
              <p14:nvPr/>
            </p14:nvContentPartPr>
            <p14:xfrm>
              <a:off x="6565392" y="5340096"/>
              <a:ext cx="860040" cy="74880"/>
            </p14:xfrm>
          </p:contentPart>
        </mc:Choice>
        <mc:Fallback>
          <p:pic>
            <p:nvPicPr>
              <p:cNvPr id="276" name="Ink 27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50272" y="5324976"/>
                <a:ext cx="8902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8" name="Ink 277"/>
              <p14:cNvContentPartPr/>
              <p14:nvPr/>
            </p14:nvContentPartPr>
            <p14:xfrm>
              <a:off x="6739272" y="1388016"/>
              <a:ext cx="1170720" cy="88560"/>
            </p14:xfrm>
          </p:contentPart>
        </mc:Choice>
        <mc:Fallback>
          <p:pic>
            <p:nvPicPr>
              <p:cNvPr id="278" name="Ink 27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24152" y="1372896"/>
                <a:ext cx="12009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0" name="Ink 279"/>
              <p14:cNvContentPartPr/>
              <p14:nvPr/>
            </p14:nvContentPartPr>
            <p14:xfrm>
              <a:off x="2248992" y="3511296"/>
              <a:ext cx="293400" cy="192240"/>
            </p14:xfrm>
          </p:contentPart>
        </mc:Choice>
        <mc:Fallback>
          <p:pic>
            <p:nvPicPr>
              <p:cNvPr id="280" name="Ink 27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33872" y="3496176"/>
                <a:ext cx="3236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1" name="Ink 280"/>
              <p14:cNvContentPartPr/>
              <p14:nvPr/>
            </p14:nvContentPartPr>
            <p14:xfrm>
              <a:off x="813672" y="3739896"/>
              <a:ext cx="1664640" cy="56520"/>
            </p14:xfrm>
          </p:contentPart>
        </mc:Choice>
        <mc:Fallback>
          <p:pic>
            <p:nvPicPr>
              <p:cNvPr id="281" name="Ink 28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8552" y="3724776"/>
                <a:ext cx="16948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83" name="Ink 282"/>
              <p14:cNvContentPartPr/>
              <p14:nvPr/>
            </p14:nvContentPartPr>
            <p14:xfrm>
              <a:off x="3639312" y="3694176"/>
              <a:ext cx="1088640" cy="53640"/>
            </p14:xfrm>
          </p:contentPart>
        </mc:Choice>
        <mc:Fallback>
          <p:pic>
            <p:nvPicPr>
              <p:cNvPr id="283" name="Ink 28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24192" y="3679056"/>
                <a:ext cx="1118880" cy="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97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6741432" y="195336"/>
              <a:ext cx="126000" cy="14461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6312" y="180216"/>
                <a:ext cx="156240" cy="14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6976872" y="383976"/>
              <a:ext cx="1681560" cy="18475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1752" y="368856"/>
                <a:ext cx="1711800" cy="18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2" name="Ink 71"/>
              <p14:cNvContentPartPr/>
              <p14:nvPr/>
            </p14:nvContentPartPr>
            <p14:xfrm>
              <a:off x="1133712" y="209736"/>
              <a:ext cx="4179240" cy="1070640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8592" y="194616"/>
                <a:ext cx="4209480" cy="11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1" name="Ink 100"/>
              <p14:cNvContentPartPr/>
              <p14:nvPr/>
            </p14:nvContentPartPr>
            <p14:xfrm>
              <a:off x="694872" y="1142856"/>
              <a:ext cx="8175240" cy="1783440"/>
            </p14:xfrm>
          </p:contentPart>
        </mc:Choice>
        <mc:Fallback>
          <p:pic>
            <p:nvPicPr>
              <p:cNvPr id="101" name="Ink 10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752" y="1127736"/>
                <a:ext cx="8205480" cy="18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6" name="Ink 105"/>
              <p14:cNvContentPartPr/>
              <p14:nvPr/>
            </p14:nvContentPartPr>
            <p14:xfrm>
              <a:off x="337752" y="365616"/>
              <a:ext cx="668520" cy="338760"/>
            </p14:xfrm>
          </p:contentPart>
        </mc:Choice>
        <mc:Fallback>
          <p:pic>
            <p:nvPicPr>
              <p:cNvPr id="106" name="Ink 10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632" y="350496"/>
                <a:ext cx="69876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9" name="Ink 108"/>
              <p14:cNvContentPartPr/>
              <p14:nvPr/>
            </p14:nvContentPartPr>
            <p14:xfrm>
              <a:off x="1087992" y="2695896"/>
              <a:ext cx="869040" cy="40680"/>
            </p14:xfrm>
          </p:contentPart>
        </mc:Choice>
        <mc:Fallback>
          <p:pic>
            <p:nvPicPr>
              <p:cNvPr id="109" name="Ink 10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2872" y="2680776"/>
                <a:ext cx="89928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0" name="Ink 119"/>
              <p14:cNvContentPartPr/>
              <p14:nvPr/>
            </p14:nvContentPartPr>
            <p14:xfrm>
              <a:off x="820872" y="3922776"/>
              <a:ext cx="459000" cy="769680"/>
            </p14:xfrm>
          </p:contentPart>
        </mc:Choice>
        <mc:Fallback>
          <p:pic>
            <p:nvPicPr>
              <p:cNvPr id="120" name="Ink 1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5752" y="3907656"/>
                <a:ext cx="48924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7" name="Ink 136"/>
              <p14:cNvContentPartPr/>
              <p14:nvPr/>
            </p14:nvContentPartPr>
            <p14:xfrm>
              <a:off x="3639312" y="2641536"/>
              <a:ext cx="1180080" cy="104400"/>
            </p14:xfrm>
          </p:contentPart>
        </mc:Choice>
        <mc:Fallback>
          <p:pic>
            <p:nvPicPr>
              <p:cNvPr id="137" name="Ink 13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24192" y="2626416"/>
                <a:ext cx="12103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4" name="Ink 143"/>
              <p14:cNvContentPartPr/>
              <p14:nvPr/>
            </p14:nvContentPartPr>
            <p14:xfrm>
              <a:off x="4159512" y="3099816"/>
              <a:ext cx="738720" cy="1317240"/>
            </p14:xfrm>
          </p:contentPart>
        </mc:Choice>
        <mc:Fallback>
          <p:pic>
            <p:nvPicPr>
              <p:cNvPr id="144" name="Ink 14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44392" y="3084696"/>
                <a:ext cx="768960" cy="13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5" name="Ink 144"/>
              <p14:cNvContentPartPr/>
              <p14:nvPr/>
            </p14:nvContentPartPr>
            <p14:xfrm>
              <a:off x="4389192" y="3063096"/>
              <a:ext cx="274680" cy="115272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74072" y="3047976"/>
                <a:ext cx="304920" cy="11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9" name="Ink 148"/>
              <p14:cNvContentPartPr/>
              <p14:nvPr/>
            </p14:nvContentPartPr>
            <p14:xfrm>
              <a:off x="429912" y="3145536"/>
              <a:ext cx="1829160" cy="1620000"/>
            </p14:xfrm>
          </p:contentPart>
        </mc:Choice>
        <mc:Fallback>
          <p:pic>
            <p:nvPicPr>
              <p:cNvPr id="149" name="Ink 14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4792" y="3130416"/>
                <a:ext cx="1859400" cy="16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2" name="Ink 151"/>
              <p14:cNvContentPartPr/>
              <p14:nvPr/>
            </p14:nvContentPartPr>
            <p14:xfrm>
              <a:off x="4224672" y="2898576"/>
              <a:ext cx="530640" cy="429120"/>
            </p14:xfrm>
          </p:contentPart>
        </mc:Choice>
        <mc:Fallback>
          <p:pic>
            <p:nvPicPr>
              <p:cNvPr id="152" name="Ink 15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09552" y="2883456"/>
                <a:ext cx="56088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2" name="Ink 161"/>
              <p14:cNvContentPartPr/>
              <p14:nvPr/>
            </p14:nvContentPartPr>
            <p14:xfrm>
              <a:off x="5239512" y="3867336"/>
              <a:ext cx="347760" cy="321120"/>
            </p14:xfrm>
          </p:contentPart>
        </mc:Choice>
        <mc:Fallback>
          <p:pic>
            <p:nvPicPr>
              <p:cNvPr id="162" name="Ink 16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24392" y="3852216"/>
                <a:ext cx="3780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2" name="Ink 171"/>
              <p14:cNvContentPartPr/>
              <p14:nvPr/>
            </p14:nvContentPartPr>
            <p14:xfrm>
              <a:off x="6882552" y="3968496"/>
              <a:ext cx="94680" cy="818280"/>
            </p14:xfrm>
          </p:contentPart>
        </mc:Choice>
        <mc:Fallback>
          <p:pic>
            <p:nvPicPr>
              <p:cNvPr id="172" name="Ink 17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67432" y="3953376"/>
                <a:ext cx="12492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3" name="Ink 172"/>
              <p14:cNvContentPartPr/>
              <p14:nvPr/>
            </p14:nvContentPartPr>
            <p14:xfrm>
              <a:off x="6949512" y="4023216"/>
              <a:ext cx="503280" cy="753120"/>
            </p14:xfrm>
          </p:contentPart>
        </mc:Choice>
        <mc:Fallback>
          <p:pic>
            <p:nvPicPr>
              <p:cNvPr id="173" name="Ink 172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34392" y="4008096"/>
                <a:ext cx="53352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7" name="Ink 176"/>
              <p14:cNvContentPartPr/>
              <p14:nvPr/>
            </p14:nvContentPartPr>
            <p14:xfrm>
              <a:off x="7114032" y="4133016"/>
              <a:ext cx="694800" cy="238320"/>
            </p14:xfrm>
          </p:contentPart>
        </mc:Choice>
        <mc:Fallback>
          <p:pic>
            <p:nvPicPr>
              <p:cNvPr id="177" name="Ink 17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8912" y="4117896"/>
                <a:ext cx="7250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1" name="Ink 180"/>
              <p14:cNvContentPartPr/>
              <p14:nvPr/>
            </p14:nvContentPartPr>
            <p14:xfrm>
              <a:off x="4919472" y="3511296"/>
              <a:ext cx="82800" cy="136440"/>
            </p14:xfrm>
          </p:contentPart>
        </mc:Choice>
        <mc:Fallback>
          <p:pic>
            <p:nvPicPr>
              <p:cNvPr id="181" name="Ink 18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04352" y="3496176"/>
                <a:ext cx="1130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2" name="Ink 181"/>
              <p14:cNvContentPartPr/>
              <p14:nvPr/>
            </p14:nvContentPartPr>
            <p14:xfrm>
              <a:off x="4928472" y="2816496"/>
              <a:ext cx="339120" cy="812880"/>
            </p14:xfrm>
          </p:contentPart>
        </mc:Choice>
        <mc:Fallback>
          <p:pic>
            <p:nvPicPr>
              <p:cNvPr id="182" name="Ink 18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13352" y="2801376"/>
                <a:ext cx="36936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3" name="Ink 182"/>
              <p14:cNvContentPartPr/>
              <p14:nvPr/>
            </p14:nvContentPartPr>
            <p14:xfrm>
              <a:off x="7589592" y="3675816"/>
              <a:ext cx="235080" cy="37080"/>
            </p14:xfrm>
          </p:contentPart>
        </mc:Choice>
        <mc:Fallback>
          <p:pic>
            <p:nvPicPr>
              <p:cNvPr id="183" name="Ink 18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74472" y="3660696"/>
                <a:ext cx="2653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4" name="Ink 183"/>
              <p14:cNvContentPartPr/>
              <p14:nvPr/>
            </p14:nvContentPartPr>
            <p14:xfrm>
              <a:off x="7543872" y="3730176"/>
              <a:ext cx="265320" cy="49680"/>
            </p14:xfrm>
          </p:contentPart>
        </mc:Choice>
        <mc:Fallback>
          <p:pic>
            <p:nvPicPr>
              <p:cNvPr id="184" name="Ink 18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28752" y="3715056"/>
                <a:ext cx="2955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5" name="Ink 184"/>
              <p14:cNvContentPartPr/>
              <p14:nvPr/>
            </p14:nvContentPartPr>
            <p14:xfrm>
              <a:off x="7640352" y="3566016"/>
              <a:ext cx="32400" cy="386280"/>
            </p14:xfrm>
          </p:contentPart>
        </mc:Choice>
        <mc:Fallback>
          <p:pic>
            <p:nvPicPr>
              <p:cNvPr id="185" name="Ink 18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25232" y="3550896"/>
                <a:ext cx="626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6" name="Ink 185"/>
              <p14:cNvContentPartPr/>
              <p14:nvPr/>
            </p14:nvContentPartPr>
            <p14:xfrm>
              <a:off x="7717392" y="3584376"/>
              <a:ext cx="38880" cy="277200"/>
            </p14:xfrm>
          </p:contentPart>
        </mc:Choice>
        <mc:Fallback>
          <p:pic>
            <p:nvPicPr>
              <p:cNvPr id="186" name="Ink 18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02272" y="3569256"/>
                <a:ext cx="691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7" name="Ink 186"/>
              <p14:cNvContentPartPr/>
              <p14:nvPr/>
            </p14:nvContentPartPr>
            <p14:xfrm>
              <a:off x="7012872" y="5103576"/>
              <a:ext cx="101520" cy="931680"/>
            </p14:xfrm>
          </p:contentPart>
        </mc:Choice>
        <mc:Fallback>
          <p:pic>
            <p:nvPicPr>
              <p:cNvPr id="187" name="Ink 18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97752" y="5088456"/>
                <a:ext cx="131760" cy="9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8" name="Ink 187"/>
              <p14:cNvContentPartPr/>
              <p14:nvPr/>
            </p14:nvContentPartPr>
            <p14:xfrm>
              <a:off x="7022592" y="5230296"/>
              <a:ext cx="613080" cy="777960"/>
            </p14:xfrm>
          </p:contentPart>
        </mc:Choice>
        <mc:Fallback>
          <p:pic>
            <p:nvPicPr>
              <p:cNvPr id="188" name="Ink 18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07472" y="5215176"/>
                <a:ext cx="643320" cy="80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0" name="Ink 189"/>
              <p14:cNvContentPartPr/>
              <p14:nvPr/>
            </p14:nvContentPartPr>
            <p14:xfrm>
              <a:off x="7203312" y="5704056"/>
              <a:ext cx="212760" cy="204120"/>
            </p14:xfrm>
          </p:contentPart>
        </mc:Choice>
        <mc:Fallback>
          <p:pic>
            <p:nvPicPr>
              <p:cNvPr id="190" name="Ink 18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88192" y="5688936"/>
                <a:ext cx="2430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8" name="Ink 197"/>
              <p14:cNvContentPartPr/>
              <p14:nvPr/>
            </p14:nvContentPartPr>
            <p14:xfrm>
              <a:off x="8127792" y="4910256"/>
              <a:ext cx="778680" cy="807120"/>
            </p14:xfrm>
          </p:contentPart>
        </mc:Choice>
        <mc:Fallback>
          <p:pic>
            <p:nvPicPr>
              <p:cNvPr id="198" name="Ink 19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12672" y="4895136"/>
                <a:ext cx="808920" cy="8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2" name="Ink 201"/>
              <p14:cNvContentPartPr/>
              <p14:nvPr/>
            </p14:nvContentPartPr>
            <p14:xfrm>
              <a:off x="7754112" y="5651136"/>
              <a:ext cx="46080" cy="255600"/>
            </p14:xfrm>
          </p:contentPart>
        </mc:Choice>
        <mc:Fallback>
          <p:pic>
            <p:nvPicPr>
              <p:cNvPr id="202" name="Ink 20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38992" y="5636016"/>
                <a:ext cx="76320" cy="2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97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402192" y="454896"/>
              <a:ext cx="6163560" cy="5456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072" y="439776"/>
                <a:ext cx="6193800" cy="54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2" name="Ink 131"/>
              <p14:cNvContentPartPr/>
              <p14:nvPr/>
            </p14:nvContentPartPr>
            <p14:xfrm>
              <a:off x="7379352" y="1069776"/>
              <a:ext cx="925920" cy="90756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4232" y="1054656"/>
                <a:ext cx="956160" cy="9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0" name="Ink 139"/>
              <p14:cNvContentPartPr/>
              <p14:nvPr/>
            </p14:nvContentPartPr>
            <p14:xfrm>
              <a:off x="365832" y="4425696"/>
              <a:ext cx="1060920" cy="1600560"/>
            </p14:xfrm>
          </p:contentPart>
        </mc:Choice>
        <mc:Fallback>
          <p:pic>
            <p:nvPicPr>
              <p:cNvPr id="140" name="Ink 13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712" y="4410576"/>
                <a:ext cx="1091160" cy="16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5" name="Ink 144"/>
              <p14:cNvContentPartPr/>
              <p14:nvPr/>
            </p14:nvContentPartPr>
            <p14:xfrm>
              <a:off x="2541672" y="5410656"/>
              <a:ext cx="567720" cy="443880"/>
            </p14:xfrm>
          </p:contentPart>
        </mc:Choice>
        <mc:Fallback>
          <p:pic>
            <p:nvPicPr>
              <p:cNvPr id="145" name="Ink 14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26552" y="5395536"/>
                <a:ext cx="59796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4" name="Ink 153"/>
              <p14:cNvContentPartPr/>
              <p14:nvPr/>
            </p14:nvContentPartPr>
            <p14:xfrm>
              <a:off x="3976992" y="5367456"/>
              <a:ext cx="104040" cy="777600"/>
            </p14:xfrm>
          </p:contentPart>
        </mc:Choice>
        <mc:Fallback>
          <p:pic>
            <p:nvPicPr>
              <p:cNvPr id="154" name="Ink 15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1872" y="5352336"/>
                <a:ext cx="13428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5" name="Ink 154"/>
              <p14:cNvContentPartPr/>
              <p14:nvPr/>
            </p14:nvContentPartPr>
            <p14:xfrm>
              <a:off x="7772472" y="5147136"/>
              <a:ext cx="247320" cy="779040"/>
            </p14:xfrm>
          </p:contentPart>
        </mc:Choice>
        <mc:Fallback>
          <p:pic>
            <p:nvPicPr>
              <p:cNvPr id="155" name="Ink 15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57352" y="5132016"/>
                <a:ext cx="277560" cy="80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7" name="Ink 166"/>
              <p14:cNvContentPartPr/>
              <p14:nvPr/>
            </p14:nvContentPartPr>
            <p14:xfrm>
              <a:off x="7425072" y="2869416"/>
              <a:ext cx="1454040" cy="1073520"/>
            </p14:xfrm>
          </p:contentPart>
        </mc:Choice>
        <mc:Fallback>
          <p:pic>
            <p:nvPicPr>
              <p:cNvPr id="167" name="Ink 16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09952" y="2854296"/>
                <a:ext cx="1484280" cy="11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6" name="Ink 175"/>
              <p14:cNvContentPartPr/>
              <p14:nvPr/>
            </p14:nvContentPartPr>
            <p14:xfrm>
              <a:off x="7103952" y="4261176"/>
              <a:ext cx="723960" cy="933120"/>
            </p14:xfrm>
          </p:contentPart>
        </mc:Choice>
        <mc:Fallback>
          <p:pic>
            <p:nvPicPr>
              <p:cNvPr id="176" name="Ink 17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88832" y="4246056"/>
                <a:ext cx="754200" cy="9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7" name="Ink 176"/>
              <p14:cNvContentPartPr/>
              <p14:nvPr/>
            </p14:nvContentPartPr>
            <p14:xfrm>
              <a:off x="7068312" y="5038416"/>
              <a:ext cx="128520" cy="192240"/>
            </p14:xfrm>
          </p:contentPart>
        </mc:Choice>
        <mc:Fallback>
          <p:pic>
            <p:nvPicPr>
              <p:cNvPr id="177" name="Ink 17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53192" y="5023296"/>
                <a:ext cx="1587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8" name="Ink 177"/>
              <p14:cNvContentPartPr/>
              <p14:nvPr/>
            </p14:nvContentPartPr>
            <p14:xfrm>
              <a:off x="4834512" y="5605416"/>
              <a:ext cx="2278800" cy="1060920"/>
            </p14:xfrm>
          </p:contentPart>
        </mc:Choice>
        <mc:Fallback>
          <p:pic>
            <p:nvPicPr>
              <p:cNvPr id="178" name="Ink 17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19392" y="5590296"/>
                <a:ext cx="2309040" cy="10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974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2025-03-13T12:32:27Z</dcterms:created>
  <dcterms:modified xsi:type="dcterms:W3CDTF">2025-03-13T13:30:21Z</dcterms:modified>
</cp:coreProperties>
</file>