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7" r:id="rId4"/>
    <p:sldId id="278" r:id="rId5"/>
    <p:sldId id="279" r:id="rId6"/>
    <p:sldId id="274" r:id="rId7"/>
    <p:sldId id="275" r:id="rId8"/>
    <p:sldId id="276" r:id="rId9"/>
    <p:sldId id="280" r:id="rId10"/>
    <p:sldId id="281" r:id="rId11"/>
    <p:sldId id="282" r:id="rId12"/>
    <p:sldId id="283" r:id="rId13"/>
    <p:sldId id="284" r:id="rId14"/>
    <p:sldId id="273" r:id="rId15"/>
    <p:sldId id="285" r:id="rId16"/>
    <p:sldId id="286" r:id="rId17"/>
    <p:sldId id="287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3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92F0E-A402-4F0F-B5E0-85C4C6E3E0E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1909B-D284-4E89-991A-F35DD299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5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Engineering Graphics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6573" y="3048000"/>
            <a:ext cx="64008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Orthographic Views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3073" y="2281535"/>
            <a:ext cx="14478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 109 P</a:t>
            </a:r>
            <a:endParaRPr lang="en-US" sz="2400" b="1" dirty="0"/>
          </a:p>
        </p:txBody>
      </p:sp>
      <p:pic>
        <p:nvPicPr>
          <p:cNvPr id="5" name="Picture 4" descr="C:\Users\Cheeta\Downloads\Insign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29000"/>
            <a:ext cx="238101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419109" y="57912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dirty="0" smtClean="0">
                <a:solidFill>
                  <a:schemeClr val="tx1"/>
                </a:solidFill>
              </a:rPr>
              <a:t>Dr. </a:t>
            </a:r>
            <a:r>
              <a:rPr lang="en-US" sz="2600" b="1" dirty="0" smtClean="0"/>
              <a:t>Vik</a:t>
            </a:r>
            <a:r>
              <a:rPr lang="en-US" sz="2600" b="1" dirty="0" smtClean="0">
                <a:solidFill>
                  <a:schemeClr val="tx1"/>
                </a:solidFill>
              </a:rPr>
              <a:t>ash Kumar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7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Orthographic views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533401" y="1029036"/>
            <a:ext cx="1447800" cy="3425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/>
                </a:solidFill>
              </a:rPr>
              <a:t>Step II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71274" y="1600200"/>
            <a:ext cx="4313969" cy="4572000"/>
            <a:chOff x="2667000" y="1600200"/>
            <a:chExt cx="4313969" cy="4572000"/>
          </a:xfrm>
        </p:grpSpPr>
        <p:pic>
          <p:nvPicPr>
            <p:cNvPr id="7170" name="Picture 2" descr="C:\Users\Cheeta\Downloads\New Doc 2019-10-15 20.01.06_4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600200"/>
              <a:ext cx="4313969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895600" y="5781152"/>
              <a:ext cx="1066800" cy="391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9374" y="1752600"/>
            <a:ext cx="3657600" cy="4572000"/>
            <a:chOff x="457200" y="2095500"/>
            <a:chExt cx="2494790" cy="2781300"/>
          </a:xfrm>
        </p:grpSpPr>
        <p:pic>
          <p:nvPicPr>
            <p:cNvPr id="9" name="Picture 2" descr="C:\Users\Cheeta\Downloads\New Doc 2019-10-15 20.01.06_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396" y="2133600"/>
              <a:ext cx="2315594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 rot="20918115">
              <a:off x="457200" y="2095500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4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Orthographic views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533401" y="1029036"/>
            <a:ext cx="1447800" cy="3425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/>
                </a:solidFill>
              </a:rPr>
              <a:t>Step III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62400" y="1524000"/>
            <a:ext cx="4114800" cy="4572000"/>
            <a:chOff x="2917224" y="2057400"/>
            <a:chExt cx="3157151" cy="3200400"/>
          </a:xfrm>
        </p:grpSpPr>
        <p:pic>
          <p:nvPicPr>
            <p:cNvPr id="8194" name="Picture 2" descr="C:\Users\Cheeta\Downloads\New Doc 2019-10-15 20.01.06_5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224" y="2057400"/>
              <a:ext cx="3157151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200400" y="4648200"/>
              <a:ext cx="10668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4800" y="1752600"/>
            <a:ext cx="3657600" cy="4572000"/>
            <a:chOff x="457200" y="2095500"/>
            <a:chExt cx="2494790" cy="2781300"/>
          </a:xfrm>
        </p:grpSpPr>
        <p:pic>
          <p:nvPicPr>
            <p:cNvPr id="10" name="Picture 2" descr="C:\Users\Cheeta\Downloads\New Doc 2019-10-15 20.01.06_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396" y="2133600"/>
              <a:ext cx="2315594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 rot="20918115">
              <a:off x="457200" y="2095500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19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803702"/>
            <a:ext cx="84582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 smtClean="0">
                <a:solidFill>
                  <a:schemeClr val="accent1"/>
                </a:solidFill>
              </a:rPr>
              <a:t>Conversion of Isometric view to Orthographic views</a:t>
            </a:r>
            <a:endParaRPr lang="en-US" sz="2100" b="1" dirty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Orthographic views</a:t>
            </a:r>
            <a:endParaRPr lang="en-US" sz="32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11734" y="1756603"/>
            <a:ext cx="3892899" cy="4284365"/>
            <a:chOff x="2611734" y="1756603"/>
            <a:chExt cx="3892899" cy="4284365"/>
          </a:xfrm>
        </p:grpSpPr>
        <p:grpSp>
          <p:nvGrpSpPr>
            <p:cNvPr id="9" name="Group 8"/>
            <p:cNvGrpSpPr/>
            <p:nvPr/>
          </p:nvGrpSpPr>
          <p:grpSpPr>
            <a:xfrm>
              <a:off x="2694633" y="1756603"/>
              <a:ext cx="3810000" cy="4284365"/>
              <a:chOff x="2743200" y="1506834"/>
              <a:chExt cx="3810000" cy="428436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743200" y="1506834"/>
                <a:ext cx="3642172" cy="4284365"/>
                <a:chOff x="2578239" y="1635788"/>
                <a:chExt cx="3642172" cy="4574792"/>
              </a:xfrm>
            </p:grpSpPr>
            <p:pic>
              <p:nvPicPr>
                <p:cNvPr id="9218" name="Picture 2" descr="C:\Users\Cheeta\Downloads\New Doc 2019-10-15 19.45.04_1.jp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8239" y="1816848"/>
                  <a:ext cx="3642172" cy="43937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Rectangle 5"/>
                <p:cNvSpPr/>
                <p:nvPr/>
              </p:nvSpPr>
              <p:spPr>
                <a:xfrm>
                  <a:off x="3419656" y="1635788"/>
                  <a:ext cx="3810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5943600" y="1663472"/>
                <a:ext cx="609600" cy="685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611734" y="2667000"/>
              <a:ext cx="152400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94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Orthographic views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1409700" y="3387132"/>
            <a:ext cx="11430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28592" y="1016114"/>
            <a:ext cx="4940166" cy="5215932"/>
            <a:chOff x="1828800" y="914400"/>
            <a:chExt cx="5321166" cy="5486400"/>
          </a:xfrm>
        </p:grpSpPr>
        <p:pic>
          <p:nvPicPr>
            <p:cNvPr id="10242" name="Picture 2" descr="C:\Users\Cheeta\Downloads\New Doc 2019-10-15 19.45.04_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914400"/>
              <a:ext cx="5168766" cy="548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1828800" y="3908809"/>
              <a:ext cx="1447800" cy="2491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1828800" y="3387132"/>
            <a:ext cx="762000" cy="575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750" y="1456383"/>
            <a:ext cx="3892899" cy="4284365"/>
            <a:chOff x="2611734" y="1756603"/>
            <a:chExt cx="3892899" cy="4284365"/>
          </a:xfrm>
        </p:grpSpPr>
        <p:grpSp>
          <p:nvGrpSpPr>
            <p:cNvPr id="10" name="Group 9"/>
            <p:cNvGrpSpPr/>
            <p:nvPr/>
          </p:nvGrpSpPr>
          <p:grpSpPr>
            <a:xfrm>
              <a:off x="2694633" y="1756603"/>
              <a:ext cx="3810000" cy="4284365"/>
              <a:chOff x="2743200" y="1506834"/>
              <a:chExt cx="3810000" cy="4284365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743200" y="1506834"/>
                <a:ext cx="3642172" cy="4284365"/>
                <a:chOff x="2578239" y="1635788"/>
                <a:chExt cx="3642172" cy="4574792"/>
              </a:xfrm>
            </p:grpSpPr>
            <p:pic>
              <p:nvPicPr>
                <p:cNvPr id="14" name="Picture 2" descr="C:\Users\Cheeta\Downloads\New Doc 2019-10-15 19.45.04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8239" y="1816848"/>
                  <a:ext cx="3642172" cy="43937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" name="Rectangle 14"/>
                <p:cNvSpPr/>
                <p:nvPr/>
              </p:nvSpPr>
              <p:spPr>
                <a:xfrm>
                  <a:off x="3419656" y="1635788"/>
                  <a:ext cx="3810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5943600" y="1663472"/>
                <a:ext cx="609600" cy="685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2611734" y="2667000"/>
              <a:ext cx="152400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4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590800"/>
            <a:ext cx="825533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Thank You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523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66" y="1905000"/>
            <a:ext cx="335481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41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828800"/>
            <a:ext cx="264455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33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52600"/>
            <a:ext cx="301150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253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00399" y="1524000"/>
            <a:ext cx="2819401" cy="3276600"/>
            <a:chOff x="3200399" y="1524000"/>
            <a:chExt cx="2819401" cy="32766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399" y="1600200"/>
              <a:ext cx="2664292" cy="3200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638800" y="1524000"/>
              <a:ext cx="381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199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Introduction</a:t>
            </a:r>
            <a:endParaRPr lang="en-US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371600" y="1081036"/>
            <a:ext cx="2163745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/>
                </a:solidFill>
              </a:rPr>
              <a:t>Isometric view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80093" y="1233436"/>
            <a:ext cx="119289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81600" y="1066801"/>
            <a:ext cx="2607343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/>
                </a:solidFill>
              </a:rPr>
              <a:t>Orthographic view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457" y="1676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Step-by- step procedure 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13757" y="2133600"/>
            <a:ext cx="518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Study the isometric view and its detail carefully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9200" y="2602468"/>
            <a:ext cx="518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Selection of Orthographic Views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5643" y="3124200"/>
            <a:ext cx="5187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4"/>
                </a:solidFill>
              </a:rPr>
              <a:t>Overall dimensions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0200" y="4570512"/>
            <a:ext cx="5187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4"/>
                </a:solidFill>
              </a:rPr>
              <a:t>Center lines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05643" y="5027712"/>
            <a:ext cx="5187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4"/>
                </a:solidFill>
              </a:rPr>
              <a:t>Details of the object in all the views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5643" y="3613666"/>
            <a:ext cx="5187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4"/>
                </a:solidFill>
              </a:rPr>
              <a:t>Proportioning of dimensions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5643" y="4070866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4"/>
                </a:solidFill>
              </a:rPr>
              <a:t>Block in views (Rectangular blocks for overall dimensions)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5643" y="5484912"/>
            <a:ext cx="5187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4"/>
                </a:solidFill>
              </a:rPr>
              <a:t>Darken all the visible lines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05643" y="5942112"/>
            <a:ext cx="5187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4"/>
                </a:solidFill>
              </a:rPr>
              <a:t>Mark the dimensions</a:t>
            </a:r>
            <a:endParaRPr lang="en-US" sz="1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9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Orthographic views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3048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 smtClean="0">
                <a:solidFill>
                  <a:schemeClr val="accent1"/>
                </a:solidFill>
              </a:rPr>
              <a:t>Identification of surfaces</a:t>
            </a:r>
            <a:endParaRPr lang="en-US" sz="21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1105236"/>
            <a:ext cx="2163745" cy="3425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/>
                </a:solidFill>
              </a:rPr>
              <a:t>Parallel surfaces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81400" y="1292134"/>
            <a:ext cx="68580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57200" y="2101780"/>
            <a:ext cx="3931729" cy="3200400"/>
            <a:chOff x="533400" y="2286000"/>
            <a:chExt cx="3931729" cy="3200400"/>
          </a:xfrm>
        </p:grpSpPr>
        <p:pic>
          <p:nvPicPr>
            <p:cNvPr id="3074" name="Picture 2" descr="C:\Users\Cheeta\Downloads\New Doc 2019-10-15 12.07.04_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86000"/>
              <a:ext cx="3931729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838200" y="2590800"/>
              <a:ext cx="8382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48200" y="2101780"/>
            <a:ext cx="3770644" cy="3886200"/>
            <a:chOff x="4648200" y="2133600"/>
            <a:chExt cx="3770644" cy="3886200"/>
          </a:xfrm>
        </p:grpSpPr>
        <p:pic>
          <p:nvPicPr>
            <p:cNvPr id="3075" name="Picture 3" descr="C:\Users\Cheeta\Downloads\New Doc 2019-10-15 12.07.04_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877" y="2133600"/>
              <a:ext cx="3361967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4648200" y="4648200"/>
              <a:ext cx="2089660" cy="137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53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066800"/>
            <a:ext cx="3048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 smtClean="0">
                <a:solidFill>
                  <a:schemeClr val="accent1"/>
                </a:solidFill>
              </a:rPr>
              <a:t>Identification of surfaces</a:t>
            </a:r>
            <a:endParaRPr lang="en-US" sz="21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1105236"/>
            <a:ext cx="2163745" cy="3425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/>
                </a:solidFill>
              </a:rPr>
              <a:t>Inclined surfaces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81400" y="1292134"/>
            <a:ext cx="68580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Orthographic views</a:t>
            </a:r>
            <a:endParaRPr lang="en-US" sz="3200" b="1" dirty="0"/>
          </a:p>
        </p:txBody>
      </p:sp>
      <p:pic>
        <p:nvPicPr>
          <p:cNvPr id="4098" name="Picture 2" descr="C:\Users\Cheeta\Downloads\New Doc 2019-10-15 12.15.17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05" y="2286000"/>
            <a:ext cx="343219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4921180" y="1676400"/>
            <a:ext cx="2826816" cy="3467100"/>
            <a:chOff x="4921180" y="1676400"/>
            <a:chExt cx="2826816" cy="3467100"/>
          </a:xfrm>
        </p:grpSpPr>
        <p:grpSp>
          <p:nvGrpSpPr>
            <p:cNvPr id="9" name="Group 8"/>
            <p:cNvGrpSpPr/>
            <p:nvPr/>
          </p:nvGrpSpPr>
          <p:grpSpPr>
            <a:xfrm>
              <a:off x="4921180" y="1676400"/>
              <a:ext cx="2826816" cy="3467100"/>
              <a:chOff x="4921180" y="1676400"/>
              <a:chExt cx="2826816" cy="3467100"/>
            </a:xfrm>
          </p:grpSpPr>
          <p:pic>
            <p:nvPicPr>
              <p:cNvPr id="4099" name="Picture 3" descr="C:\Users\Cheeta\Downloads\New Doc 2019-10-15 12.15.17_2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5400" y="1676400"/>
                <a:ext cx="2642596" cy="3200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/>
              <p:cNvSpPr/>
              <p:nvPr/>
            </p:nvSpPr>
            <p:spPr>
              <a:xfrm>
                <a:off x="4921180" y="4457700"/>
                <a:ext cx="685800" cy="6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6381062" y="4800600"/>
              <a:ext cx="6858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804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533078" y="1251103"/>
            <a:ext cx="3696521" cy="4200353"/>
            <a:chOff x="4533078" y="1813179"/>
            <a:chExt cx="3696521" cy="4200353"/>
          </a:xfrm>
        </p:grpSpPr>
        <p:pic>
          <p:nvPicPr>
            <p:cNvPr id="5123" name="Picture 3" descr="C:\Users\Cheeta\Downloads\New Doc 2019-10-15 19.37.50_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2130336"/>
              <a:ext cx="3025423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839664" y="1813179"/>
              <a:ext cx="3389935" cy="6795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33078" y="5334000"/>
              <a:ext cx="1905000" cy="6795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533400" y="1066800"/>
            <a:ext cx="3048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 smtClean="0">
                <a:solidFill>
                  <a:schemeClr val="accent1"/>
                </a:solidFill>
              </a:rPr>
              <a:t>Identification of surfaces</a:t>
            </a:r>
            <a:endParaRPr lang="en-US" sz="21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1105236"/>
            <a:ext cx="2163745" cy="3425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/>
                </a:solidFill>
              </a:rPr>
              <a:t>Curved surfaces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81400" y="1292134"/>
            <a:ext cx="68580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Orthographic views</a:t>
            </a:r>
            <a:endParaRPr lang="en-US" sz="3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872602" y="1779755"/>
            <a:ext cx="3200400" cy="3200400"/>
            <a:chOff x="881813" y="2341685"/>
            <a:chExt cx="2663580" cy="2458915"/>
          </a:xfrm>
        </p:grpSpPr>
        <p:pic>
          <p:nvPicPr>
            <p:cNvPr id="5122" name="Picture 2" descr="C:\Users\Cheeta\Downloads\New Doc 2019-10-15 19.37.50_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813" y="2514600"/>
              <a:ext cx="2351171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990600" y="2341685"/>
              <a:ext cx="914402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30991" y="2754505"/>
              <a:ext cx="914402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583330" y="3200400"/>
            <a:ext cx="228600" cy="679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Orthographic views</a:t>
            </a:r>
            <a:endParaRPr lang="en-US" sz="3200" b="1" dirty="0"/>
          </a:p>
        </p:txBody>
      </p:sp>
      <p:pic>
        <p:nvPicPr>
          <p:cNvPr id="1026" name="Picture 2" descr="C:\Users\Cheeta\Downloads\New Doc 2019-10-15 11.28.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780" y="1828800"/>
            <a:ext cx="362762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400" y="1066800"/>
            <a:ext cx="84582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 smtClean="0">
                <a:solidFill>
                  <a:schemeClr val="accent1"/>
                </a:solidFill>
              </a:rPr>
              <a:t>Conversion of Isometric view to Orthographic views</a:t>
            </a:r>
            <a:endParaRPr lang="en-US" sz="2100" b="1" dirty="0">
              <a:solidFill>
                <a:schemeClr val="accent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1351" y="1556902"/>
            <a:ext cx="4757849" cy="4110746"/>
            <a:chOff x="159565" y="1556902"/>
            <a:chExt cx="4757849" cy="4110746"/>
          </a:xfrm>
        </p:grpSpPr>
        <p:pic>
          <p:nvPicPr>
            <p:cNvPr id="1027" name="Picture 3" descr="C:\Users\Cheeta\Downloads\New Doc 2019-10-15 11.27.45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828800"/>
              <a:ext cx="3736315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 rot="20189405">
              <a:off x="159565" y="1694173"/>
              <a:ext cx="1295400" cy="608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1355417">
              <a:off x="3622014" y="1556902"/>
              <a:ext cx="1295400" cy="608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213599">
              <a:off x="168837" y="5334172"/>
              <a:ext cx="2409249" cy="333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495800" y="1907721"/>
            <a:ext cx="4231401" cy="2944586"/>
            <a:chOff x="4114800" y="1627414"/>
            <a:chExt cx="4231401" cy="2944586"/>
          </a:xfrm>
        </p:grpSpPr>
        <p:pic>
          <p:nvPicPr>
            <p:cNvPr id="2050" name="Picture 2" descr="C:\Users\Cheeta\Downloads\New Doc 2019-10-15 11.50.29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828800"/>
              <a:ext cx="3774201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114800" y="1627414"/>
              <a:ext cx="4231401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Orthographic views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533400" y="1066800"/>
            <a:ext cx="84582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 smtClean="0">
                <a:solidFill>
                  <a:schemeClr val="accent1"/>
                </a:solidFill>
              </a:rPr>
              <a:t>Conversion of Isometric view to Orthographic views</a:t>
            </a:r>
            <a:endParaRPr lang="en-US" sz="21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4523014"/>
            <a:ext cx="1066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1000" y="1828800"/>
            <a:ext cx="3836020" cy="3116664"/>
            <a:chOff x="381000" y="1828800"/>
            <a:chExt cx="3836020" cy="3116664"/>
          </a:xfrm>
        </p:grpSpPr>
        <p:pic>
          <p:nvPicPr>
            <p:cNvPr id="2051" name="Picture 3" descr="C:\Users\Cheeta\Downloads\New Doc 2019-10-15 11.49.17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008414"/>
              <a:ext cx="383602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81000" y="4648200"/>
              <a:ext cx="3836020" cy="297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" y="1828800"/>
              <a:ext cx="3836020" cy="297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50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90800" y="1828800"/>
            <a:ext cx="3657600" cy="4572000"/>
            <a:chOff x="457200" y="2095500"/>
            <a:chExt cx="2494790" cy="2781300"/>
          </a:xfrm>
        </p:grpSpPr>
        <p:pic>
          <p:nvPicPr>
            <p:cNvPr id="6146" name="Picture 2" descr="C:\Users\Cheeta\Downloads\New Doc 2019-10-15 20.01.06_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396" y="2133600"/>
              <a:ext cx="2315594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 rot="20918115">
              <a:off x="457200" y="2095500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533400" y="803702"/>
            <a:ext cx="84582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 smtClean="0">
                <a:solidFill>
                  <a:schemeClr val="accent1"/>
                </a:solidFill>
              </a:rPr>
              <a:t>Conversion of Isometric view to Orthographic views</a:t>
            </a:r>
            <a:endParaRPr lang="en-US" sz="2100" b="1" dirty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Orthographic views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405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Orthographic views</a:t>
            </a:r>
            <a:endParaRPr lang="en-US" sz="32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4212606" y="1391055"/>
            <a:ext cx="4169394" cy="4419600"/>
            <a:chOff x="2590800" y="1371600"/>
            <a:chExt cx="4169394" cy="4419600"/>
          </a:xfrm>
        </p:grpSpPr>
        <p:pic>
          <p:nvPicPr>
            <p:cNvPr id="4" name="Picture 3" descr="C:\Users\Cheeta\Downloads\New Doc 2019-10-15 20.01.06_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1447800"/>
              <a:ext cx="4093194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607794" y="1371600"/>
              <a:ext cx="152400" cy="441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590800" y="44196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1" y="1029036"/>
            <a:ext cx="1447800" cy="3425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/>
                </a:solidFill>
              </a:rPr>
              <a:t>Step I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7503" y="1600200"/>
            <a:ext cx="3657600" cy="4572000"/>
            <a:chOff x="457200" y="2095500"/>
            <a:chExt cx="2494790" cy="2781300"/>
          </a:xfrm>
        </p:grpSpPr>
        <p:pic>
          <p:nvPicPr>
            <p:cNvPr id="11" name="Picture 2" descr="C:\Users\Cheeta\Downloads\New Doc 2019-10-15 20.01.06_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396" y="2133600"/>
              <a:ext cx="2315594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 rot="20918115">
              <a:off x="457200" y="2095500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7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7695</TotalTime>
  <Words>137</Words>
  <Application>Microsoft Office PowerPoint</Application>
  <PresentationFormat>On-screen Show (4:3)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Engineering 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Graphics</dc:title>
  <dc:creator>chetan</dc:creator>
  <cp:lastModifiedBy>vikash</cp:lastModifiedBy>
  <cp:revision>108</cp:revision>
  <dcterms:created xsi:type="dcterms:W3CDTF">2006-08-16T00:00:00Z</dcterms:created>
  <dcterms:modified xsi:type="dcterms:W3CDTF">2022-06-21T04:20:13Z</dcterms:modified>
</cp:coreProperties>
</file>