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7" r:id="rId17"/>
    <p:sldId id="278" r:id="rId18"/>
    <p:sldId id="279" r:id="rId19"/>
    <p:sldId id="280" r:id="rId20"/>
    <p:sldId id="28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7" autoAdjust="0"/>
    <p:restoredTop sz="94660"/>
  </p:normalViewPr>
  <p:slideViewPr>
    <p:cSldViewPr>
      <p:cViewPr varScale="1">
        <p:scale>
          <a:sx n="83" d="100"/>
          <a:sy n="83" d="100"/>
        </p:scale>
        <p:origin x="-81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2:18.87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75B86F8-37E9-47A1-AD75-A9DA3594BC2D}" emma:medium="tactile" emma:mode="ink">
          <msink:context xmlns:msink="http://schemas.microsoft.com/ink/2010/main" type="writingRegion" rotatedBoundingBox="2987,879 1165,4582 413,4212 2235,509"/>
        </emma:interpretation>
      </emma:emma>
    </inkml:annotationXML>
    <inkml:traceGroup>
      <inkml:annotationXML>
        <emma:emma xmlns:emma="http://www.w3.org/2003/04/emma" version="1.0">
          <emma:interpretation id="{07479786-F6CB-4A36-B362-36D8AD167C9D}" emma:medium="tactile" emma:mode="ink">
            <msink:context xmlns:msink="http://schemas.microsoft.com/ink/2010/main" type="paragraph" rotatedBoundingBox="2987,879 1165,4582 413,4212 2235,5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453693-7645-4B1C-8AEA-BA8FDEBA9747}" emma:medium="tactile" emma:mode="ink">
              <msink:context xmlns:msink="http://schemas.microsoft.com/ink/2010/main" type="line" rotatedBoundingBox="2987,879 1165,4582 413,4212 2235,509"/>
            </emma:interpretation>
          </emma:emma>
        </inkml:annotationXML>
        <inkml:traceGroup>
          <inkml:annotationXML>
            <emma:emma xmlns:emma="http://www.w3.org/2003/04/emma" version="1.0">
              <emma:interpretation id="{3B62DDCB-5525-462B-A3C9-1FED346592E9}" emma:medium="tactile" emma:mode="ink">
                <msink:context xmlns:msink="http://schemas.microsoft.com/ink/2010/main" type="inkWord" rotatedBoundingBox="2954,862 2578,1627 2061,1373 2438,608"/>
              </emma:interpretation>
              <emma:one-of disjunction-type="recognition" id="oneOf0">
                <emma:interpretation id="interp0" emma:lang="en-US" emma:confidence="0.5">
                  <emma:literal>I</emma:literal>
                </emma:interpretation>
                <emma:interpretation id="interp1" emma:lang="en-US" emma:confidence="0">
                  <emma:literal>*</emma:literal>
                </emma:interpretation>
                <emma:interpretation id="interp2" emma:lang="en-US" emma:confidence="0">
                  <emma:literal>=</emma:literal>
                </emma:interpretation>
                <emma:interpretation id="interp3" emma:lang="en-US" emma:confidence="0">
                  <emma:literal>P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-2820-1727,'26'25,"-26"26,0-25,25 24,-25 1,25-25,1 24,-26 1,25 0,1 0,-26-26,25 26,-25 0,25-26,1 26,-26-26,0 1,25-1,-25 1,0-1,0 0</inkml:trace>
          <inkml:trace contextRef="#ctx0" brushRef="#br0" timeOffset="-237.2774">-2769-1651,'0'-25,"-25"25,25 51,-51-51,51 25,-26 0,26 26,-25-25,25 24,-25-24,-1 25,1-1,25-24,-26 25,1-26,25 0,-25 26,25-25,-26-1,26 0,-25 1,25-1,-26 1,1-1,25 0</inkml:trace>
          <inkml:trace contextRef="#ctx0" brushRef="#br0" timeOffset="164.6561">-2921-1117,'0'-26,"25"26,0 0,1 0,25-25,-26 25,0 0,1 0</inkml:trace>
        </inkml:traceGroup>
        <inkml:traceGroup>
          <inkml:annotationXML>
            <emma:emma xmlns:emma="http://www.w3.org/2003/04/emma" version="1.0">
              <emma:interpretation id="{21CEEFA2-8858-4EAD-AE02-D6DE26D19186}" emma:medium="tactile" emma:mode="ink">
                <msink:context xmlns:msink="http://schemas.microsoft.com/ink/2010/main" type="inkWord" rotatedBoundingBox="2300,2273 1847,3195 1095,2825 1549,1903"/>
              </emma:interpretation>
              <emma:one-of disjunction-type="recognition" id="oneOf1">
                <emma:interpretation id="interp5" emma:lang="en-US" emma:confidence="0.5">
                  <emma:literal>t</emma:literal>
                </emma:interpretation>
                <emma:interpretation id="interp6" emma:lang="en-US" emma:confidence="0">
                  <emma:literal>T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A</emma:literal>
                </emma:interpretation>
                <emma:interpretation id="interp9" emma:lang="en-US" emma:confidence="0">
                  <emma:literal>#</emma:literal>
                </emma:interpretation>
              </emma:one-of>
            </emma:emma>
          </inkml:annotationXML>
          <inkml:trace contextRef="#ctx0" brushRef="#br0" timeOffset="838.687">-4039 407,'0'25,"25"-25,-25 25,26-25,-26 26,51-1,-26 1,0-26,1 25,-1 0,1-25,-1 26,-25-1,25 1,1-26,-1 25,1-25,-26 25,25-25,-25 26,25-26,1 0,-26 25,25-25,1 0</inkml:trace>
          <inkml:trace contextRef="#ctx0" brushRef="#br0" timeOffset="1036.7357">-3175 381,'-51'0,"25"0,26 51,-25-51,0 25,25 1,-26-1,1 1,-1 24,26-24,-25-1,25 1,-25-1,25 0,-26 1,26-1,-25 1,-1-1</inkml:trace>
          <inkml:trace contextRef="#ctx0" brushRef="#br0" timeOffset="583.5608">-3709-381,'0'-25,"0"-1,0 77,26 0,-26-26,0 1,25-1,-25 26,0 0,25 0,-25-1,0 1,0 0,26 0,-26 0,0-1,0-24,0 25,0-26,0 0,0 1,0-1,0 1,0-1,0 0,-26-25</inkml:trace>
        </inkml:traceGroup>
        <inkml:traceGroup>
          <inkml:annotationXML>
            <emma:emma xmlns:emma="http://www.w3.org/2003/04/emma" version="1.0">
              <emma:interpretation id="{77791247-45AB-4C02-BEF0-12A36C9FD030}" emma:medium="tactile" emma:mode="ink">
                <msink:context xmlns:msink="http://schemas.microsoft.com/ink/2010/main" type="inkWord" rotatedBoundingBox="1565,3711 1143,4571 434,4222 857,3362"/>
              </emma:interpretation>
              <emma:one-of disjunction-type="recognition" id="oneOf2">
                <emma:interpretation id="interp10" emma:lang="en-US" emma:confidence="0.5">
                  <emma:literal>or</emma:literal>
                </emma:interpretation>
                <emma:interpretation id="interp11" emma:lang="en-US" emma:confidence="0">
                  <emma:literal>r</emma:literal>
                </emma:interpretation>
                <emma:interpretation id="interp12" emma:lang="en-US" emma:confidence="0">
                  <emma:literal>Fr</emma:literal>
                </emma:interpretation>
                <emma:interpretation id="interp13" emma:lang="en-US" emma:confidence="0">
                  <emma:literal>-r</emma:literal>
                </emma:interpretation>
                <emma:interpretation id="interp1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1418.5746">-4471 1194,'0'0,"0"-25,0 75,0 27,0-52,51 26,-51 0,0-1,0 1,0 0,0 0,0 0,0-1,0 1,0 0,0-26,0 26,0-25,0-1</inkml:trace>
          <inkml:trace contextRef="#ctx0" brushRef="#br0" timeOffset="1807.7995">-4471 1194,'0'0,"0"-25,26 25,-26-26,25 1,0 25,1-26,-1 26,1 0,-1 0,0 0,1 51,-1-51,1 51,-1-26,-25 26,25-25,-25 24,0-24,0-1,0 26,0-26,0 1,-25 25,25-26,-51 0,0 26,26-25,0-1,-26-25,25 25,1-25,0 26,-1-26,1 0,-1 0,77 0,-25 0,24 0,-24 25,-1-25,1 51,-1-26,0 1,1 25,-1-26,1 0,-1 26,-25-25,0-1,25 0,-25 1,0-1,26 1,-26-1,0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3:08.41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C750BB5-4C8D-4895-8619-31EF39E62AF8}" emma:medium="tactile" emma:mode="ink">
          <msink:context xmlns:msink="http://schemas.microsoft.com/ink/2010/main" type="writingRegion" rotatedBoundingBox="23459,8890 25104,9089 24868,11035 23223,10836"/>
        </emma:interpretation>
      </emma:emma>
    </inkml:annotationXML>
    <inkml:traceGroup>
      <inkml:annotationXML>
        <emma:emma xmlns:emma="http://www.w3.org/2003/04/emma" version="1.0">
          <emma:interpretation id="{2F572423-0985-4F9A-BA95-08AA976359E0}" emma:medium="tactile" emma:mode="ink">
            <msink:context xmlns:msink="http://schemas.microsoft.com/ink/2010/main" type="paragraph" rotatedBoundingBox="24208,8798 24752,9060 24510,9562 23966,930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3BB3652-4554-4A4A-B3E6-309131885561}" emma:medium="tactile" emma:mode="ink">
              <msink:context xmlns:msink="http://schemas.microsoft.com/ink/2010/main" type="line" rotatedBoundingBox="24208,8798 24752,9060 24510,9562 23966,9300">
                <msink:destinationLink direction="with" ref="{BF95720D-351B-43DA-B005-EF4A72D1A94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1A1ED33-B14B-43CE-A104-39FAA89B7D0E}" emma:medium="tactile" emma:mode="ink">
                <msink:context xmlns:msink="http://schemas.microsoft.com/ink/2010/main" type="inkWord" rotatedBoundingBox="24208,8798 24752,9060 24510,9562 23966,9300"/>
              </emma:interpretation>
              <emma:one-of disjunction-type="recognition" id="oneOf0">
                <emma:interpretation id="interp0" emma:lang="en-US" emma:confidence="0.5">
                  <emma:literal>v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)</emma:literal>
                </emma:interpretation>
                <emma:interpretation id="interp3" emma:lang="en-US" emma:confidence="0">
                  <emma:literal>"</emma:literal>
                </emma:interpretation>
                <emma:interpretation id="interp4" emma:lang="en-US" emma:confidence="0">
                  <emma:literal>U</emma:literal>
                </emma:interpretation>
              </emma:one-of>
            </emma:emma>
          </inkml:annotationXML>
          <inkml:trace contextRef="#ctx0" brushRef="#br0">-305 4267,'0'51,"-25"-1,25-24,-26 25,26-26,-51 26,51-26,-25 26,25-26,-25 26,-1-25,26-1,-25 0,-1 1</inkml:trace>
          <inkml:trace contextRef="#ctx0" brushRef="#br0" timeOffset="-195.6781">-889 4267,'-26'-26,"26"52,51-26,-51 51,26-1,-1 1,-25-25,25-1,1 0,-26 1,25-1,-25 1,26-26,-26 25,25 0,-25 1,25-26,-25 25,26-25,-1 0,1 0,-1 0</inkml:trace>
        </inkml:traceGroup>
      </inkml:traceGroup>
    </inkml:traceGroup>
    <inkml:traceGroup>
      <inkml:annotationXML>
        <emma:emma xmlns:emma="http://www.w3.org/2003/04/emma" version="1.0">
          <emma:interpretation id="{FFCE2FD5-977E-40E0-A2C1-D85A1B0925F6}" emma:medium="tactile" emma:mode="ink">
            <msink:context xmlns:msink="http://schemas.microsoft.com/ink/2010/main" type="paragraph" rotatedBoundingBox="23333,9928 24978,10127 24868,11035 23223,108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50C8C7-DBA3-4879-8A98-D3FDC15100BD}" emma:medium="tactile" emma:mode="ink">
              <msink:context xmlns:msink="http://schemas.microsoft.com/ink/2010/main" type="line" rotatedBoundingBox="23333,9928 24978,10127 24868,11035 23223,10836"/>
            </emma:interpretation>
          </emma:emma>
        </inkml:annotationXML>
        <inkml:traceGroup>
          <inkml:annotationXML>
            <emma:emma xmlns:emma="http://www.w3.org/2003/04/emma" version="1.0">
              <emma:interpretation id="{17027B4B-8705-44F5-9C56-E2A63EBE9A80}" emma:medium="tactile" emma:mode="ink">
                <msink:context xmlns:msink="http://schemas.microsoft.com/ink/2010/main" type="inkWord" rotatedBoundingBox="23333,9928 24978,10127 24868,11035 23223,10836"/>
              </emma:interpretation>
              <emma:one-of disjunction-type="recognition" id="oneOf1">
                <emma:interpretation id="interp5" emma:lang="en-US" emma:confidence="0.5">
                  <emma:literal>start</emma:literal>
                </emma:interpretation>
                <emma:interpretation id="interp6" emma:lang="en-US" emma:confidence="0">
                  <emma:literal>Start</emma:literal>
                </emma:interpretation>
                <emma:interpretation id="interp7" emma:lang="en-US" emma:confidence="0.5">
                  <emma:literal>star t</emma:literal>
                </emma:interpretation>
                <emma:interpretation id="interp8" emma:lang="en-US" emma:confidence="0">
                  <emma:literal>Star t</emma:literal>
                </emma:interpretation>
                <emma:interpretation id="interp9" emma:lang="en-US" emma:confidence="0.5">
                  <emma:literal>S tart</emma:literal>
                </emma:interpretation>
              </emma:one-of>
            </emma:emma>
          </inkml:annotationXML>
          <inkml:trace contextRef="#ctx0" brushRef="#br0" timeOffset="805.8967">-1245 5232,'0'0,"0"-25,0 75,0 1,0-25,0 24,0-24,0 25,0-1,0 1,0 0,0-26,0 26,0 0,0-26,0 26,0-25,0-1,0 0,-25 1,25-1,-26 1,1-26</inkml:trace>
          <inkml:trace contextRef="#ctx0" brushRef="#br0" timeOffset="564.9964">-1372 5537,'0'-26,"0"1,0 0,0-1,-25 26,25-25,0-1,-51 26,26-25,-1 25,1 0,-1 0,26 51,-25-51,0 25,-1-25,26 51,-25-51,25 25,-26 1,26-1,0 1,0-1,0 0,0 1,0-1,0 1,0-1,26 0,-26 1,0-1,51 1,-51-1,0 0,25 1,-25-1,0 1,0-1,0 0,0 1,-51-26,26 25,-1-25,1 0,0 0,-1-25,1 25,25-26,0-24,0 24,0 1</inkml:trace>
          <inkml:trace contextRef="#ctx0" brushRef="#br0" timeOffset="971.5727">-1423 5867,'0'-25,"0"-1,0 1,26-1,25 1,-1 25,-24-25,25 25,-1-26,-24 26,25 0,-26 0,0 0,1 0,-1-25,1 25</inkml:trace>
          <inkml:trace contextRef="#ctx0" brushRef="#br0" timeOffset="1260.9514">-915 5588,'0'-26,"-25"26,25 51,-51-51,51 25,-51 1,51-1,-25 1,0 24,25-24,-26-1,26 1,-25-1,25 0,0 1,0-1,0 1,51-26,-26 0,26 0,-26 0,1-26,-1 26,0-51,1 51,-26-25,0 0,25 25,-25-26,0 52,0-1,0 26,51-26,-26 1,1-26</inkml:trace>
          <inkml:trace contextRef="#ctx0" brushRef="#br0" timeOffset="1527.8726">-610 5765,'0'0,"26"0,-1 0,-25 26,25 25,-25-1,0-24,26 25,-26-26,0 0,0 26,0-25,-26-26,26-26,0-25,0 26,0-26,0 26,51-26,-25 0,-26 0,25 26,-25 0,51-1</inkml:trace>
          <inkml:trace contextRef="#ctx0" brushRef="#br0" timeOffset="1863.5106">-330 5969,'0'0,"0"-26,0 1,50-1,-24 1,50 0,-51 25,1-26</inkml:trace>
          <inkml:trace contextRef="#ctx0" brushRef="#br0" timeOffset="1726.8748">-178 5435,'0'0,"0"51,25 0,-25-26,0 26,0-26,26 26,-26-25,0 24,0-24,0 25,0-26,0 26,0-26,0 1,0-1,0 0,0 1,0-1,-26 1,26-1</inkml:trace>
        </inkml:traceGroup>
      </inkml:traceGroup>
    </inkml:traceGroup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8:54.60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4E08B04-1605-4820-90C1-6F5D8B50A993}" emma:medium="tactile" emma:mode="ink">
          <msink:context xmlns:msink="http://schemas.microsoft.com/ink/2010/main" type="inkDrawing" rotatedBoundingBox="17989,12484 23171,13869 22230,17389 17047,16003" semanticType="callout" shapeName="Other">
            <msink:sourceLink direction="with" ref="{3225521D-F224-4400-8DDF-1172C1FBAEA3}"/>
            <msink:sourceLink direction="with" ref="{3D2BEE4A-C9D3-46F3-953A-E5E0082FB974}"/>
          </msink:context>
        </emma:interpretation>
      </emma:emma>
    </inkml:annotationXML>
    <inkml:trace contextRef="#ctx0" brushRef="#br0">0 0,'0'25,"0"1,25-26,-25 25,26-25,-26 25,25-25,-25 26,25-26,1 25,-1-25,1 26,-1-26,0 25,1-25,-1 0,1 0,-1 0,0 0,1 0,-1 0,1 0,-1 0,0 0,1 0,-1 0,1 0,-1 0,0 0,1 0,-1 0,1 25,-1-25,0 0,1 26,-1-26,1 0,-1 25,0-25,1 26,-1-26,-25 25,26-25,-1 25,0 1,1-1,-1-25,-25 26,26-26,-1 25,0-25,-25 25,26-25,-1 26,-25-1,26-25,-26 26,25-26,0 25,-25 0,26-25,-1 26,1-1,-1-25,-25 26,25-26,-25 25,26 0,-1-25,-25 26,26-1,-1 1,-25-1,25-25,-25 25,26-25,-26 26,0-1,25-25,-25 26,26-26,-26 25,25 0,0 1,-25-1,26-25,-1 26,1-1,-1-25,-25 25,25-25,-25 26,26-26,-26 25,25-25,-25 26,26-26,-26 25,25 0,-25 1,25-1,-25 1,0-1,26-25,-26 25,25 1,-25-1,26 1,-26-1,25 0,-25 1,25-26,-25 25,0 1,26-26,-26 25,0 0,25 1,-25-1,0 1,26-1,-26 0,0 1,25-26,-25 25,0 1,25-1,-25 0,0 1,26-26,-26 25,0 1,25-1,-25 0,0 1,0-1,26-25,-26 26,0-1,0 0,25 1,-25-1,0 1,25-1,-25 0,26-25,-26 26,0-1,0 1,0-1,25-25,-25 25,0 1,26-1,-26 1,0-1,0 0,25-25,-25 26,0-1,25-25,-25 26,0-1,26-25,-26 25,0 1,25-26,-25 25,0 1,26-26,-26 25,0 0,25 1,-25-1,25-25,-25 26,26-1,-1 0,1 1,-1-1,-25 1,25-26,-25 25,26-25,-26 25,25-25,-25 26,26-26,-1 0,-25 25,25-25,-25 26,26-26,-1 25,1-25,-26 25,25-25,-25 26,25-26,1 0,-1 25,1-25,-1 0,-25 26,25-26,1 0,-1 0,1 0,-1 0,0 0,1 0,-1 0,1 0,-1 0,0 0,1-26,25 26,-26 0,0-25,1 25,-1 0,1 0,-1-26,0 26,1-25,-1 0,1 25,-1 0,-25-26,25 26,1 0,-1-25,1 25,-1-26,0 26,1-25,-1 25,1-25,-1-1,0 1,1-1,-1 26,-25-25,26 0,-1 25,-25-26,25 1,1-1,-26 1,25 0,-25-1,26 1,-26-1,25 1,-25 0,25-1,-25 1,0-1,26 1,-26 0,0-1,25 1,-25-1,0 1,0 0,26-1,-26 1,0-1,0 1,25 25,-25-25,0-1,0 1,25 25,-25-26,0 1,26 25,-26-25,0-1,25 1,-25-1,26 1,-26 0,0-1,25 1,-25-1,0 1,25 0,-25-1,0 1,0-1,26 26,-26-25,0 0,0-1,25 26,-25-25,0-1,26 1,-26 0,25-1,-25 1,0-1,25 26,-25-25,26 0,-26-1,25 1,-25-1,26 1,-1 0,-25-1,25 26,-25-25,26-1,-1 1,-25 0,0-1,26 26,-26-25,25-1,-25 1,25 0,-25-1,0 1,0-1,26 1,-26 0,0-1,0 1,0-1,25 1,-25 0,0-1,26 1,-26-1,0 1,25 0,-25-1,0 1,25 25,-25-26,0 1,0 0,26 25,-26-26,0 1,25-1,-25 1,0 0,26 25,-26-26,25 1,-25-1,25 26,1-25,-1 0,1-1,-1 1,0 25,-25-26,26 26,-1-25,1 25,-26-25,25 25,0-26,1 26,-1 0,1 0,-1 0,0 0,1 0,-1 0,1 0,-26-25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8:32.59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4A64A33-8991-4C73-A673-5380BC1F095C}" emma:medium="tactile" emma:mode="ink">
          <msink:context xmlns:msink="http://schemas.microsoft.com/ink/2010/main" type="writingRegion" rotatedBoundingBox="20218,15874 20853,15874 20853,16687 20218,16687"/>
        </emma:interpretation>
      </emma:emma>
    </inkml:annotationXML>
    <inkml:traceGroup>
      <inkml:annotationXML>
        <emma:emma xmlns:emma="http://www.w3.org/2003/04/emma" version="1.0">
          <emma:interpretation id="{17C8BC08-4DA4-427D-9C24-6507AF4E83FE}" emma:medium="tactile" emma:mode="ink">
            <msink:context xmlns:msink="http://schemas.microsoft.com/ink/2010/main" type="paragraph" rotatedBoundingBox="20218,15874 20853,15874 20853,16687 20218,166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B99645-9220-4828-A18D-384E9C7C9813}" emma:medium="tactile" emma:mode="ink">
              <msink:context xmlns:msink="http://schemas.microsoft.com/ink/2010/main" type="line" rotatedBoundingBox="20218,15874 20853,15874 20853,16687 20218,16687"/>
            </emma:interpretation>
          </emma:emma>
        </inkml:annotationXML>
        <inkml:traceGroup>
          <inkml:annotationXML>
            <emma:emma xmlns:emma="http://www.w3.org/2003/04/emma" version="1.0">
              <emma:interpretation id="{51B52753-E632-47D3-8C56-2C64A4466C05}" emma:medium="tactile" emma:mode="ink">
                <msink:context xmlns:msink="http://schemas.microsoft.com/ink/2010/main" type="inkWord" rotatedBoundingBox="20218,15874 20853,15874 20853,16687 20218,16687">
                  <msink:destinationLink direction="with" ref="{DA663153-6613-42F9-B752-CDC727BA2730}"/>
                </msink:context>
              </emma:interpretation>
              <emma:one-of disjunction-type="recognition" id="oneOf0">
                <emma:interpretation id="interp0" emma:lang="en-US" emma:confidence="0.5">
                  <emma:literal>E</emma:literal>
                </emma:interpretation>
                <emma:interpretation id="interp1" emma:lang="en-US" emma:confidence="0">
                  <emma:literal>F</emma:literal>
                </emma:interpretation>
                <emma:interpretation id="interp2" emma:lang="en-US" emma:confidence="0">
                  <emma:literal>£</emma:literal>
                </emma:interpretation>
                <emma:interpretation id="interp3" emma:lang="en-US" emma:confidence="0">
                  <emma:literal>[</emma:literal>
                </emma:interpretation>
                <emma:interpretation id="interp4" emma:lang="en-US" emma:confidence="0">
                  <emma:literal>G</emma:literal>
                </emma:interpretation>
              </emma:one-of>
            </emma:emma>
          </inkml:annotationXML>
          <inkml:trace contextRef="#ctx0" brushRef="#br0">1397 4572,'-51'0,"26"0,-26 0,25 0,1 0,0 26,-1-26,1 0,-1 25,1-25,0 26,-1-1,1 0,-1 1,1-1,25 1,-25-1,25 26,0-26,-26 1,26 24,0-24,0 25,0-26,0 26,0-26,51 26,-51-26,25 1,-25 25,51-26,-25-25,-1 25,0 1,1-26,-1 25,1-25,-1 0,26 0,-26 0,1 0,-1 0,0 0,1 0,-1 0</inkml:trace>
          <inkml:trace contextRef="#ctx0" brushRef="#br0" timeOffset="481.31">1067 5106,'50'0,"-50"-26,26 26,-1 0,26-25,-26 25,1-25,-1 25,1-26,-1 26,0 0,1 0,-1-25,1 25,-1 0,0 0,1 0,-1 0,-25-26</inkml:trace>
        </inkml:traceGroup>
      </inkml:traceGroup>
    </inkml:traceGroup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9:16.21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35CF5E6-13B2-4D30-97C2-6845A45CB725}" emma:medium="tactile" emma:mode="ink">
          <msink:context xmlns:msink="http://schemas.microsoft.com/ink/2010/main" type="writingRegion" rotatedBoundingBox="782,6385 2818,7142 2360,8373 324,7615"/>
        </emma:interpretation>
      </emma:emma>
    </inkml:annotationXML>
    <inkml:traceGroup>
      <inkml:annotationXML>
        <emma:emma xmlns:emma="http://www.w3.org/2003/04/emma" version="1.0">
          <emma:interpretation id="{14B04108-2D9E-4806-8411-7A08CD32C5DD}" emma:medium="tactile" emma:mode="ink">
            <msink:context xmlns:msink="http://schemas.microsoft.com/ink/2010/main" type="paragraph" rotatedBoundingBox="782,6385 2818,7142 2360,8373 324,76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90E4BB-ADCF-4771-965F-7D24B1DA73EC}" emma:medium="tactile" emma:mode="ink">
              <msink:context xmlns:msink="http://schemas.microsoft.com/ink/2010/main" type="line" rotatedBoundingBox="782,6385 2818,7142 2360,8373 324,7615"/>
            </emma:interpretation>
          </emma:emma>
        </inkml:annotationXML>
        <inkml:traceGroup>
          <inkml:annotationXML>
            <emma:emma xmlns:emma="http://www.w3.org/2003/04/emma" version="1.0">
              <emma:interpretation id="{76ED8CF8-10B2-495F-8522-8C6DC6A3157D}" emma:medium="tactile" emma:mode="ink">
                <msink:context xmlns:msink="http://schemas.microsoft.com/ink/2010/main" type="inkWord" rotatedBoundingBox="782,6385 2818,7142 2360,8373 324,7615"/>
              </emma:interpretation>
              <emma:one-of disjunction-type="recognition" id="oneOf0">
                <emma:interpretation id="interp0" emma:lang="en-US" emma:confidence="0.5">
                  <emma:literal>pre</emma:literal>
                </emma:interpretation>
                <emma:interpretation id="interp1" emma:lang="en-US" emma:confidence="0.5">
                  <emma:literal>? pre</emma:literal>
                </emma:interpretation>
                <emma:interpretation id="interp2" emma:lang="en-US" emma:confidence="0">
                  <emma:literal>7 Apr</emma:literal>
                </emma:interpretation>
                <emma:interpretation id="interp3" emma:lang="en-US" emma:confidence="0">
                  <emma:literal>Here</emma:literal>
                </emma:interpretation>
                <emma:interpretation id="interp4" emma:lang="en-US" emma:confidence="0">
                  <emma:literal>Hare</emma:literal>
                </emma:interpretation>
              </emma:one-of>
            </emma:emma>
          </inkml:annotationXML>
          <inkml:trace contextRef="#ctx0" brushRef="#br0">25 129,'-25'0,"25"-25,51 0,-51-1,51 1,-26 25,0 0,-25-26,26 26,-1 0,1 0,-1 0,0 0,-25 51,26-51,-1 26,-25 24,26-24,-26-1,0 1,0-1,0 26,0-26,0 1,0-1,-51 26,51-26,-26 1,26-1,-25 0,25 1,-51-1,26 1,25-1,0 0,0 1,0-1,0 1,0-1,25 0</inkml:trace>
          <inkml:trace contextRef="#ctx0" brushRef="#br0" timeOffset="207.8243">305 1374,'0'25,"25"-25,1 0</inkml:trace>
          <inkml:trace contextRef="#ctx0" brushRef="#br0" timeOffset="837.4288">813 587,'0'-26,"0"1,0-1,25 26,1-25,-1 25,0 0,26 0,-25 0,24 0,1 0,-25 0,24 25,-24-25,-1 51,1-51,-1 51,0-26,-25 1,0-1,0 1,0-1,-25 0,25 1,-76-1,50 1,1-26,-26 25,26 0,-26 1,26-26,-1 0,1 25,-1-25,1 0</inkml:trace>
          <inkml:trace contextRef="#ctx0" brushRef="#br0" timeOffset="564.0766">914 383,'0'0,"0"51,0 0,0 0,26 0,-26-1,0 1,0 0,0 0,0 0,0 25,0-25,0-1,0 1,0 0,0-26,0 26,0-25,-26-1,26 0,0 1,0-1,-25 1</inkml:trace>
          <inkml:trace contextRef="#ctx0" brushRef="#br0" timeOffset="1136.4521">1245 536,'0'51,"25"-26,-25 0,25 1,1-1,-26 26,25-26,1 1,-1-1,0 1,1-1,-1 0,-25 1,26-1,-26 1,25-26,-25 25,-51-25,51-25,-25-26,25 25,0 1,0 0,0-26,0 25,0 1,51-26,-51 26,50-1,1 1,-25 0,-1-1</inkml:trace>
          <inkml:trace contextRef="#ctx0" brushRef="#br0" timeOffset="1416.3128">1829 764,'25'0,"1"0,-1 0,-25-25,25 25,-25-25,26-26,-26 25,0 1,-51 25,26 25,-26 26,25 0,1-26,25 1,-25 25,25-26,0 0,0 1,0 25,0-26,0 0,25 1,-25-1,51 1,-51-1,25-25,1 0,-1 25,0-25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9:26.992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4865FCB-46EF-49FD-BD5D-215B8723C666}" emma:medium="tactile" emma:mode="ink">
          <msink:context xmlns:msink="http://schemas.microsoft.com/ink/2010/main" type="inkDrawing" rotatedBoundingBox="4607,14536 9615,14851 9600,15099 4592,14784" semanticType="callout" shapeName="Other">
            <msink:sourceLink direction="with" ref="{61B5ADAB-EAEB-4EFF-894C-E39901C526A6}"/>
            <msink:sourceLink direction="with" ref="{A3FF3067-0518-4350-9764-C3A2EE341A11}"/>
          </msink:context>
        </emma:interpretation>
      </emma:emma>
    </inkml:annotationXML>
    <inkml:trace contextRef="#ctx0" brushRef="#br0">0 0,'26'0,"-1"0,0 0,1 0,-1 0,1 0,-26 25,25-25,-25 26,25-26,1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0,-26 25,25-25,1 0,-1 0,0 0,1 0,-1 0,1 0,-1 0,0 0,1 0,-1 0,1 0,-1 0,0 0,1 0,-1 0,1 0,-26-25,25 25,0 0,1 0,-1 0,1 0,-1 0,0 0,1-26,-1 26,1 0,-1 0,0 0,1 0,-1 0,1 0,-1 0,0 0,1 0,-1 0,1 0,-1 0,0 0,1 0,-1 0,1 0,-1 0,0 0,1 0,-1 0,1 0,-1 0,-25 51,25-51,1 0,-1 0,1 0,-1 0,0 0,1 0,-1 0,1 0,-1 0,0 0,1 26,-1-26,1 0,-1 0,0 0,1 25,-1-25,1 0,-1 0,0 25,1-25,-1 0,1 26,-1-26,0 0,1 25,-1-25,1 0,-1 0,0 0,1 0,-1 0,-25 26,26-26,-1 0,0 0,1 0,-1 0,1 0,-1 0,-25 25,25-25,1 0,-1 0,1 0,-1 0,0 25,1-25,-1 0,1 0,-1 0,-25 26,25-26,1 0,-1 0,1 0,-26 25,25-25,0 0,1 0,-1 0,1 0,-1 0,0 0,1 0,-1 0,1 26,-1-26,0 0,1 0,-26 25,25-25,1 0,-1 0,0 0,1 0,-1 0,1 0,-1 0,-25-25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8:06.09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613C41A-0B4B-4EA7-8796-6FC08B9504A4}" emma:medium="tactile" emma:mode="ink">
          <msink:context xmlns:msink="http://schemas.microsoft.com/ink/2010/main" type="writingRegion" rotatedBoundingBox="9849,2363 22548,2512 22359,18568 9660,18418"/>
        </emma:interpretation>
      </emma:emma>
    </inkml:annotationXML>
    <inkml:traceGroup>
      <inkml:annotationXML>
        <emma:emma xmlns:emma="http://www.w3.org/2003/04/emma" version="1.0">
          <emma:interpretation id="{0FF5B315-DAB8-4101-9936-1FC911C8E35E}" emma:medium="tactile" emma:mode="ink">
            <msink:context xmlns:msink="http://schemas.microsoft.com/ink/2010/main" type="paragraph" rotatedBoundingBox="13177,2546 16569,2422 16602,3314 13210,3438" alignmentLevel="5"/>
          </emma:interpretation>
        </emma:emma>
      </inkml:annotationXML>
      <inkml:traceGroup>
        <inkml:annotationXML>
          <emma:emma xmlns:emma="http://www.w3.org/2003/04/emma" version="1.0">
            <emma:interpretation id="{2CA0ACA5-A211-4834-A116-14A6AA3F8199}" emma:medium="tactile" emma:mode="ink">
              <msink:context xmlns:msink="http://schemas.microsoft.com/ink/2010/main" type="line" rotatedBoundingBox="13177,2546 16569,2422 16602,3314 13210,3438"/>
            </emma:interpretation>
          </emma:emma>
        </inkml:annotationXML>
        <inkml:traceGroup>
          <inkml:annotationXML>
            <emma:emma xmlns:emma="http://www.w3.org/2003/04/emma" version="1.0">
              <emma:interpretation id="{23C48AE9-E94C-420D-95E8-9216481414B2}" emma:medium="tactile" emma:mode="ink">
                <msink:context xmlns:msink="http://schemas.microsoft.com/ink/2010/main" type="inkWord" rotatedBoundingBox="13178,2570 15066,2502 15097,3369 13210,3438"/>
              </emma:interpretation>
              <emma:one-of disjunction-type="recognition" id="oneOf0">
                <emma:interpretation id="interp0" emma:lang="en-US" emma:confidence="0.5">
                  <emma:literal>5-5</emma:literal>
                </emma:interpretation>
                <emma:interpretation id="interp1" emma:lang="en-US" emma:confidence="0">
                  <emma:literal>5-3</emma:literal>
                </emma:interpretation>
                <emma:interpretation id="interp2" emma:lang="en-US" emma:confidence="0">
                  <emma:literal>5,</emma:literal>
                </emma:interpretation>
                <emma:interpretation id="interp3" emma:lang="en-US" emma:confidence="0">
                  <emma:literal>55</emma:literal>
                </emma:interpretation>
                <emma:interpretation id="interp4" emma:lang="en-US" emma:confidence="0">
                  <emma:literal>S.)</emma:literal>
                </emma:interpretation>
              </emma:one-of>
            </emma:emma>
          </inkml:annotationXML>
          <inkml:trace contextRef="#ctx0" brushRef="#br0">3404-7567,'0'-26,"-51"1,25 0,-50-1,51 26,-1 0,-24-25,24 25,-25 0,26 0,0 0,-1 0,1 0,-1 51,1-51,25 25,-25-25,25 51,0-26,0 1,0-1,0 26,0-26,0 1,25-1,-25 0,51 1,-51 25,51-26,-26 0,0 1,26-1,-25 1,-1-1,26 0,-26-25,1 26,-1-1,0 1,1-1,-26 0,0 1,0-1,-51-25,51 26,-51-26,0 25,1-25,24 25,-25-25,1 0,-1 0,25 0,-24 0,24 0,1-50,25 24</inkml:trace>
          <inkml:trace contextRef="#ctx0" brushRef="#br0" timeOffset="225.4254">3683-7161,'25'26,"1"-26,-1 0,1 0,24 0,-24 0,25 0,-1 0,1-26,-25 26,24 0,1 0,0 0,0 0,-26-25,1 25,-1 0,0 0</inkml:trace>
          <inkml:trace contextRef="#ctx0" brushRef="#br0" timeOffset="444.7744">4445-7542,'0'0,"25"26,1 24,-1-50,-25 26,26-26,-1 51,0-26,-25 0,26 1,-1-1,1 1,-1-1,-25 0,25 1,-25-1,0 1,0-1,0 0,-50 1,50-1,-51 1,51-1,-51-25,26 0,-1 0</inkml:trace>
        </inkml:traceGroup>
        <inkml:traceGroup>
          <inkml:annotationXML>
            <emma:emma xmlns:emma="http://www.w3.org/2003/04/emma" version="1.0">
              <emma:interpretation id="{017D5D89-BCC7-449C-9643-A7A6EE0B10F9}" emma:medium="tactile" emma:mode="ink">
                <msink:context xmlns:msink="http://schemas.microsoft.com/ink/2010/main" type="inkWord" rotatedBoundingBox="16026,2442 16569,2422 16600,3267 16057,3286"/>
              </emma:interpretation>
              <emma:one-of disjunction-type="recognition" id="oneOf1">
                <emma:interpretation id="interp5" emma:lang="en-US" emma:confidence="0.5">
                  <emma:literal>£</emma:literal>
                </emma:interpretation>
                <emma:interpretation id="interp6" emma:lang="en-US" emma:confidence="0">
                  <emma:literal>E</emma:literal>
                </emma:interpretation>
                <emma:interpretation id="interp7" emma:lang="en-US" emma:confidence="0">
                  <emma:literal>G</emma:literal>
                </emma:interpretation>
                <emma:interpretation id="interp8" emma:lang="en-US" emma:confidence="0">
                  <emma:literal>(</emma:literal>
                </emma:interpretation>
                <emma:interpretation id="interp9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777.3013">5969-7745,'0'0,"0"-25,-51 25,51-26,-51 26,26 0,25-25,-51 25,51 51,-25-51,25 50,-26-24,26 25,0-26,-25 26,25 0,0-1,-25-24,25 25,0-1,0-24,0 25,0-26,0 26,0-26,0 1,0-1,0 0,50 1,-50-1,26 1,-1-26,1 25,24-25,-24 0,25 0,-1 0,1-51,0 51</inkml:trace>
          <inkml:trace contextRef="#ctx0" brushRef="#br0" timeOffset="960.6935">5791-7262,'-25'0,"25"-26,51 26,-1-25,1 25,-25 0,24-26,1 26,25-25,-25 0,0 25</inkml:trace>
        </inkml:traceGroup>
      </inkml:traceGroup>
    </inkml:traceGroup>
    <inkml:traceGroup>
      <inkml:annotationXML>
        <emma:emma xmlns:emma="http://www.w3.org/2003/04/emma" version="1.0">
          <emma:interpretation id="{C706DF2B-0405-4731-8EB4-F650BC5DE27A}" emma:medium="tactile" emma:mode="ink">
            <msink:context xmlns:msink="http://schemas.microsoft.com/ink/2010/main" type="paragraph" rotatedBoundingBox="13415,3862 18627,3749 18649,4720 13436,4833" alignmentLevel="5"/>
          </emma:interpretation>
        </emma:emma>
      </inkml:annotationXML>
      <inkml:traceGroup>
        <inkml:annotationXML>
          <emma:emma xmlns:emma="http://www.w3.org/2003/04/emma" version="1.0">
            <emma:interpretation id="{FB604160-C9CC-45B2-8DB8-86C14594768C}" emma:medium="tactile" emma:mode="ink">
              <msink:context xmlns:msink="http://schemas.microsoft.com/ink/2010/main" type="line" rotatedBoundingBox="13415,3862 18627,3749 18649,4720 13436,4833"/>
            </emma:interpretation>
          </emma:emma>
        </inkml:annotationXML>
        <inkml:traceGroup>
          <inkml:annotationXML>
            <emma:emma xmlns:emma="http://www.w3.org/2003/04/emma" version="1.0">
              <emma:interpretation id="{E18A720F-5666-4A31-9234-7B59798A67B2}" emma:medium="tactile" emma:mode="ink">
                <msink:context xmlns:msink="http://schemas.microsoft.com/ink/2010/main" type="inkWord" rotatedBoundingBox="13415,3862 18627,3749 18649,4720 13436,4833"/>
              </emma:interpretation>
              <emma:one-of disjunction-type="recognition" id="oneOf2">
                <emma:interpretation id="interp10" emma:lang="en-US" emma:confidence="0.5">
                  <emma:literal>5-765 t</emma:literal>
                </emma:interpretation>
                <emma:interpretation id="interp11" emma:lang="en-US" emma:confidence="0">
                  <emma:literal>5-365 t</emma:literal>
                </emma:interpretation>
                <emma:interpretation id="interp12" emma:lang="en-US" emma:confidence="0">
                  <emma:literal>5-795b</emma:literal>
                </emma:interpretation>
                <emma:interpretation id="interp13" emma:lang="en-US" emma:confidence="0">
                  <emma:literal>5-765b</emma:literal>
                </emma:interpretation>
                <emma:interpretation id="interp14" emma:lang="en-US" emma:confidence="0">
                  <emma:literal>5-195b</emma:literal>
                </emma:interpretation>
              </emma:one-of>
            </emma:emma>
          </inkml:annotationXML>
          <inkml:trace contextRef="#ctx0" brushRef="#br0" timeOffset="1549.0121">3429-6373,'0'0,"-25"0,-1 0,-25 50,26-50,0 51,-1-25,1-1,-1 0,26 1,-25 25,25-26,0 0,0 26,0-25,0 24,0-24,25 25,-25-26,51 0,-51 1,51-1,-26 1,1-1,-1 0,1 1,-1-1,0 1,1-26,-26 25,0 0,0 1,0-1,-51 1,0-1,26-25,-1 25,-24-25,24 0,-25 0,26 0,0 0,-1 0,1 0,-1-25,26-26,0 0</inkml:trace>
          <inkml:trace contextRef="#ctx0" brushRef="#br0" timeOffset="1749.6545">3912-5764,'25'0,"0"0,1-25,25 25,-26-26,26 26,0-25,-1 25,1 0,0 0,0 0,-26-25,1 25</inkml:trace>
          <inkml:trace contextRef="#ctx0" brushRef="#br0" timeOffset="1972.3621">4775-6196,'26'0,"-1"26,0-26,1 51,-1-51,1 25,-1 0,26 1,-26-1,1 1,24-1,-24 26,-26-26,25 1,-25-1,0 26,0-26,0 1,-51 24,51-24,-50-1,-1 1,0-26</inkml:trace>
          <inkml:trace contextRef="#ctx0" brushRef="#br0" timeOffset="2394.803">6045-6094,'0'0,"-51"-25,1-1,-1 26,25 0,-24 0,24 0,1 0,-26 26,26-26,-1 50,1-24,-1-1,1 1,0 24,25 1,0 0,-26 0,26-26,0 26,0 0,0-26,0 26,51-26,-51 1,25-1,26 1,-25-26,-1 0,0 0,1 0,-1 0,1-26,-1 26,0-51,26 26,-25 0,-1-1,0-25,1 26,-1 0,-25-1,26 1,-26-1,25 26,-25-25,0 50,0 26,0 0,0-26,51 1,-51-1,25 1,-25-1,26-25,-1 25,0-25,26 0</inkml:trace>
          <inkml:trace contextRef="#ctx0" brushRef="#br0" timeOffset="2713.2961">7239-6399,'0'0,"-51"0,26 0,-1 0,1 26,0-26,-1 50,1-50,-1 51,1-25,25-1,0 26,0-26,0 1,0 24,51-24,-51-1,51 1,-26 24,0-24,1-1,25 1,-26-1,0 0,-25 1,26-1,-1 1,-25-1,0 0,-51-25,51 26,-50-1,24-25,1 0,-26 26,26-26,-1 0,-25 0,26 0,0 0,-1 0,1-26,25-25</inkml:trace>
          <inkml:trace contextRef="#ctx0" brushRef="#br0" timeOffset="3136.5327">7823-6500,'0'50,"26"1,-26-25,0 24,25-24,-25 25,0-1,25 1,-25 0,0 0,26 0,-26-26,0 26,0 0,25-26,-25 0,0 26,0-25,0-1,0 0,0-75,0 24,0-25,0 26,0 0,51-1,-51 1,25 25,1-26,25 26,-26-25,0 25,1 0,-1 51,1-51,-26 25,25-25,-25 51,25-26,-25 1,0-1,0 1,0-1,0 0,-25-25,25 26,-76-1,50 1,-24-26,-1 0,0 0,0 0</inkml:trace>
        </inkml:traceGroup>
      </inkml:traceGroup>
    </inkml:traceGroup>
    <inkml:traceGroup>
      <inkml:annotationXML>
        <emma:emma xmlns:emma="http://www.w3.org/2003/04/emma" version="1.0">
          <emma:interpretation id="{2ED72771-A96C-473B-B193-8832F5BF574C}" emma:medium="tactile" emma:mode="ink">
            <msink:context xmlns:msink="http://schemas.microsoft.com/ink/2010/main" type="paragraph" rotatedBoundingBox="9786,5639 11365,5604 11385,6496 9806,65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13CBCF-6F90-489E-B84E-54195E10D348}" emma:medium="tactile" emma:mode="ink">
              <msink:context xmlns:msink="http://schemas.microsoft.com/ink/2010/main" type="line" rotatedBoundingBox="9786,5639 11365,5604 11385,6496 9806,6531"/>
            </emma:interpretation>
          </emma:emma>
        </inkml:annotationXML>
        <inkml:traceGroup>
          <inkml:annotationXML>
            <emma:emma xmlns:emma="http://www.w3.org/2003/04/emma" version="1.0">
              <emma:interpretation id="{52FA1F50-FD20-43E1-9134-44C94C61F629}" emma:medium="tactile" emma:mode="ink">
                <msink:context xmlns:msink="http://schemas.microsoft.com/ink/2010/main" type="inkWord" rotatedBoundingBox="10969,5613 11365,5604 11385,6496 10989,6504"/>
              </emma:interpretation>
              <emma:one-of disjunction-type="recognition" id="oneOf3">
                <emma:interpretation id="interp15" emma:lang="en-US" emma:confidence="0.5">
                  <emma:literal>ab</emma:literal>
                </emma:interpretation>
                <emma:interpretation id="interp16" emma:lang="en-US" emma:confidence="0.5">
                  <emma:literal>a b</emma:literal>
                </emma:interpretation>
                <emma:interpretation id="interp17" emma:lang="en-US" emma:confidence="0">
                  <emma:literal>aby</emma:literal>
                </emma:interpretation>
                <emma:interpretation id="interp18" emma:lang="en-US" emma:confidence="0">
                  <emma:literal>abs</emma:literal>
                </emma:interpretation>
                <emma:interpretation id="interp19" emma:lang="en-US" emma:confidence="0">
                  <emma:literal>ab.</emma:literal>
                </emma:interpretation>
              </emma:one-of>
            </emma:emma>
          </inkml:annotationXML>
          <inkml:trace contextRef="#ctx0" brushRef="#br0" timeOffset="5216.8036">-152-4240,'0'0,"0"-25,25-1,-25 1,0 0,0-1,0 1,0-1,0 1,-25 25,25-25,-51 25,25 0,1 0,0 0,-1 25,1-25,-1 51,1-26,0 1,-1 24,1-24,-1 25,1-1,0 1,25-25,-26 24,26 1,0-25,0 24,0-24,0-1,0 1,26-1,-26 0,50-25,-50 26,51-26,-25 0,-1 0,0 0,26 0,-25-51,24 51,-24-51,25 26,-26-1,0 1,1-26,-26 26,25-26,-25 26,26-26,-26 25,0 1,0 0,0-1,0 1,0-1,0 52,0 25,0-1,0-24,0-1,0 26,0-26,0 26,0-25,25-1,-25 0,25 1,-25-1,26 1,-26-1,51-25,-51 25,25-25,0 0,1 0,-1 0,1 0,-1 0</inkml:trace>
          <inkml:trace contextRef="#ctx0" brushRef="#br0" timeOffset="5576.3718">610-4646,'0'25,"0"26,0 0,0-26,25 26,-25-26,0 26,0 0,0 0,25 0,-25-26,0 26,0 0,0-26,0 0,0 26,0-25,0-1,0-50,0-26,26 25,-26 1,76 0,-51-1,1 26,25 0,-26-25,26 25,-26 0,1 0,-26 25,25 26,-25 0,0-26,0 1,-25-1,25 26,-77-26,52 1,-26-1,26 0,-26 1</inkml:trace>
        </inkml:traceGroup>
      </inkml:traceGroup>
    </inkml:traceGroup>
    <inkml:traceGroup>
      <inkml:annotationXML>
        <emma:emma xmlns:emma="http://www.w3.org/2003/04/emma" version="1.0">
          <emma:interpretation id="{2747C541-E414-43E4-ABF9-3B7E078C81CB}" emma:medium="tactile" emma:mode="ink">
            <msink:context xmlns:msink="http://schemas.microsoft.com/ink/2010/main" type="paragraph" rotatedBoundingBox="10359,6601 15487,7133 15391,8056 10263,75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1A8AAF1-82D9-4B5C-9591-61EB5B8B545B}" emma:medium="tactile" emma:mode="ink">
              <msink:context xmlns:msink="http://schemas.microsoft.com/ink/2010/main" type="inkBullet" rotatedBoundingBox="10338,6810 11638,6945 11577,7534 10276,7399"/>
            </emma:interpretation>
            <emma:one-of disjunction-type="recognition" id="oneOf4">
              <emma:interpretation id="interp20" emma:lang="en-US" emma:confidence="0">
                <emma:literal>→</emma:literal>
              </emma:interpretation>
            </emma:one-of>
          </emma:emma>
        </inkml:annotationXML>
        <inkml:trace contextRef="#ctx0" brushRef="#br1" timeOffset="143436.1032">-51-3173,'0'-25,"26"25,-1 0,0 0,1 0,-1 0,1 0,-1 0,0 0,1 0,-1-26,1 26,-1 0,0 0,1 0,-1 0,1 0,-1 0,0 0,1 0,-1 0,1 0,-1 0,0 0,1 0,-1 0,1 0,-1 0,0 0,1 0,-1 0,1 0,-1-51,0 51,26 0,-25-25,-1 25,26 0,-26 0,1-25,-1 25,0 0,1 0,-1 0,1 0,-1 0,0 0,-50 0</inkml:trace>
        <inkml:trace contextRef="#ctx0" brushRef="#br1" timeOffset="144200.5182">76-2843,'26'0,"-1"0,0 0,1 0,-1 0,1-25,-1 25,0-26,1 26,25-25,-26 25,0-25,1 25,-1-26,26 26,-26 0,1 0,-1 0,1 0,-1 0,0 0,1 26,-1-26,1 0,-1 0,0 0,1 0,-1 0,1 0,-1 0,0 0,1-26,-1 26,1 0,-1-25,0 25,1 0,-1-26,1 26,-1 0,0 0,1 0,-1 0,1 0,-26-25</inkml:trace>
      </inkml:traceGroup>
      <inkml:traceGroup>
        <inkml:annotationXML>
          <emma:emma xmlns:emma="http://www.w3.org/2003/04/emma" version="1.0">
            <emma:interpretation id="{76E21ADD-0D6B-46FC-A02F-D56D3E345FF7}" emma:medium="tactile" emma:mode="ink">
              <msink:context xmlns:msink="http://schemas.microsoft.com/ink/2010/main" type="line" rotatedBoundingBox="13342,6911 15487,7133 15391,8056 13246,7833"/>
            </emma:interpretation>
          </emma:emma>
        </inkml:annotationXML>
        <inkml:traceGroup>
          <inkml:annotationXML>
            <emma:emma xmlns:emma="http://www.w3.org/2003/04/emma" version="1.0">
              <emma:interpretation id="{9C68C66D-F1F4-4967-8DED-9F40973FAD6D}" emma:medium="tactile" emma:mode="ink">
                <msink:context xmlns:msink="http://schemas.microsoft.com/ink/2010/main" type="inkWord" rotatedBoundingBox="13342,6911 15487,7133 15391,8056 13246,7833"/>
              </emma:interpretation>
              <emma:one-of disjunction-type="recognition" id="oneOf5">
                <emma:interpretation id="interp21" emma:lang="en-US" emma:confidence="0.5">
                  <emma:literal>~</emma:literal>
                </emma:interpretation>
                <emma:interpretation id="interp22" emma:lang="en-US" emma:confidence="0">
                  <emma:literal>.</emma:literal>
                </emma:interpretation>
                <emma:interpretation id="interp23" emma:lang="en-US" emma:confidence="0">
                  <emma:literal>n</emma:literal>
                </emma:interpretation>
                <emma:interpretation id="interp24" emma:lang="en-US" emma:confidence="0">
                  <emma:literal>-</emma:literal>
                </emma:interpretation>
                <emma:interpretation id="interp25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17130.2582">2972-3249,'0'-26,"25"1,1 0,24 25,-24 0,-1 0,1 0,-1 0,0 0,1 25,-1-25,1 0,-1 51,0-51,1 25,25-25,-26 26,26-1,-26-25,26 25,-26 1,26-26,-25 25,24 1,-24-26,25 25,-1-25,-24 25,25-25,-1 26,-24-26,25 25,-26-25,26 26,0-1,-26 0,0 1,26-1,-25 1,-1-1,26 0,-26 1,1-1,-1 1,0-1,1 0,-1 1,1-26,24 25,-24 1,-1-1,1-25,-1 25,0 1,1-26,-1 25,1-25,-1 26,-25-1,25 0,1-25,-26 26,25-1,-25 1,26-1,-1 0,-25 1,25-26,-25 25,26-25,-1 0,-25-25</inkml:trace>
        </inkml:traceGroup>
      </inkml:traceGroup>
    </inkml:traceGroup>
    <inkml:traceGroup>
      <inkml:annotationXML>
        <emma:emma xmlns:emma="http://www.w3.org/2003/04/emma" version="1.0">
          <emma:interpretation id="{502A7368-4B0D-4324-B7BA-58164BE5990D}" emma:medium="tactile" emma:mode="ink">
            <msink:context xmlns:msink="http://schemas.microsoft.com/ink/2010/main" type="paragraph" rotatedBoundingBox="14998,7749 22457,7560 22481,8522 15023,8712" alignmentLevel="6"/>
          </emma:interpretation>
        </emma:emma>
      </inkml:annotationXML>
      <inkml:traceGroup>
        <inkml:annotationXML>
          <emma:emma xmlns:emma="http://www.w3.org/2003/04/emma" version="1.0">
            <emma:interpretation id="{B3422394-A317-46AA-8951-0DB5CFB64927}" emma:medium="tactile" emma:mode="ink">
              <msink:context xmlns:msink="http://schemas.microsoft.com/ink/2010/main" type="line" rotatedBoundingBox="14998,7749 22457,7560 22481,8522 15023,8712"/>
            </emma:interpretation>
          </emma:emma>
        </inkml:annotationXML>
        <inkml:traceGroup>
          <inkml:annotationXML>
            <emma:emma xmlns:emma="http://www.w3.org/2003/04/emma" version="1.0">
              <emma:interpretation id="{17A59740-ABEC-4C57-81B6-D6EDC6FA1C1A}" emma:medium="tactile" emma:mode="ink">
                <msink:context xmlns:msink="http://schemas.microsoft.com/ink/2010/main" type="inkWord" rotatedBoundingBox="14998,7749 19127,7644 19151,8601 15023,8706">
                  <msink:destinationLink direction="with" ref="{69711380-B7E3-4465-A1DF-5851C73E6789}"/>
                </msink:context>
              </emma:interpretation>
              <emma:one-of disjunction-type="recognition" id="oneOf6">
                <emma:interpretation id="interp26" emma:lang="en-US" emma:confidence="0.5">
                  <emma:literal>-pane</emma:literal>
                </emma:interpretation>
                <emma:interpretation id="interp27" emma:lang="en-US" emma:confidence="0">
                  <emma:literal>-pare</emma:literal>
                </emma:interpretation>
                <emma:interpretation id="interp28" emma:lang="en-US" emma:confidence="0">
                  <emma:literal>-pans</emma:literal>
                </emma:interpretation>
                <emma:interpretation id="interp29" emma:lang="en-US" emma:confidence="0">
                  <emma:literal>-pan</emma:literal>
                </emma:interpretation>
                <emma:interpretation id="interp30" emma:lang="en-US" emma:confidence="0">
                  <emma:literal>-pang</emma:literal>
                </emma:interpretation>
              </emma:one-of>
            </emma:emma>
          </inkml:annotationXML>
          <inkml:trace contextRef="#ctx0" brushRef="#br0" timeOffset="17369.1894">4648-2030,'0'0,"51"0,0 0,-26 0,26 0,0 0,-26 0,26 0,0 0,-26 0,26 0,0 0,-26 25,26-25,-26 0,1 0,-1 0,1 0,-1 0</inkml:trace>
          <inkml:trace contextRef="#ctx0" brushRef="#br0" timeOffset="17605.2547">5766-2513,'0'-25,"0"76,25-51,-25 51,26-26,-26 26,0-26,25 26,-25 0,25-26,-25 26,26 0,-26-26,0 26,25-26,-25 26,0-25,0-1,26 0,-26 1,0-1</inkml:trace>
          <inkml:trace contextRef="#ctx0" brushRef="#br0" timeOffset="17831.6558">6325-2208,'25'26,"-25"-1,25 26,1-26,-26 26,25-26,-25 1,26 25,-26-1,0-24,0 25,0-26,0 26,0-26,0 1,0-1,0 0,0 1</inkml:trace>
          <inkml:trace contextRef="#ctx0" brushRef="#br0" timeOffset="18065.9719">6502-2005,'0'0,"0"-25,0 0,0-1,51-25,0 26,0 0,-26 25,26 0,0-26,-26 26,26 0,-26 0,1 51,-1-51,1 51,-1 0,-25-26,0 0,0 1,-76-1,76 1,-76-1,50 0,-25-25,1 0,24 26</inkml:trace>
          <inkml:trace contextRef="#ctx0" brushRef="#br0" timeOffset="18428.2253">7366-2106,'-51'0,"-25"25,51-25,-1 51,-25-51,-25 51,51-26,-1 1,1-1,25 0,0 1,0-1,0 1,0-1,25-25,26 0,-25 0,24-25,-24 25,-1-26,1 26,-26-51,25 26,0 0,1-1,-26 1,25-1,1 26,-26 26,0 25,25-1,-25-24,25-1,1 1,-26-1,25-25,1 25,-1-25</inkml:trace>
          <inkml:trace contextRef="#ctx0" brushRef="#br0" timeOffset="18830.4985">7722-2055,'25'0,"-25"50,25-50,-25 26,26-26,-26 25,25 1,-25-1,26 0,-1-25,-25 26,0-1,25 1,-25-1,0 0,0 1,0-1,0 1,0-77,0 0,0 26,51-1,-51-25,51 26,-26-26,1 26,-1-26,1 26,-1-1,0 1,1-1,-26 1,25 25,-25-25,0 75,-51-24,51 25,0-26,0 26,0-26,0 1,0-1,0 0,51 1,-51-1,26 1,-26-1,0 0,0 1,-26-26</inkml:trace>
          <inkml:trace contextRef="#ctx0" brushRef="#br0" timeOffset="19096.6846">8382-1827,'25'0,"-25"-25,26 25,-26-26,25 1,1 0,-1-1,0 1,1-1,-1 26,-25-25,26 0,-1-1,-25 1,0-1,-51 26,26 51,-26-25,51-1,-25 26,25-26,-26 1,26 24,0-24,0-1,0 1,51-1,-51 0,51 1,0-1,-26-25,26 26,-26-26,26 0,-26 0</inkml:trace>
        </inkml:traceGroup>
        <inkml:traceGroup>
          <inkml:annotationXML>
            <emma:emma xmlns:emma="http://www.w3.org/2003/04/emma" version="1.0">
              <emma:interpretation id="{82D96EB6-9964-4EA0-B232-C62E01267190}" emma:medium="tactile" emma:mode="ink">
                <msink:context xmlns:msink="http://schemas.microsoft.com/ink/2010/main" type="inkWord" rotatedBoundingBox="19850,7776 22461,7709 22481,8522 19870,8589"/>
              </emma:interpretation>
              <emma:one-of disjunction-type="recognition" id="oneOf7">
                <emma:interpretation id="interp31" emma:lang="en-US" emma:confidence="0.5">
                  <emma:literal>trees</emma:literal>
                </emma:interpretation>
                <emma:interpretation id="interp32" emma:lang="en-US" emma:confidence="0">
                  <emma:literal>tress</emma:literal>
                </emma:interpretation>
                <emma:interpretation id="interp33" emma:lang="en-US" emma:confidence="0">
                  <emma:literal>tires</emma:literal>
                </emma:interpretation>
                <emma:interpretation id="interp34" emma:lang="en-US" emma:confidence="0">
                  <emma:literal>trees'</emma:literal>
                </emma:interpretation>
                <emma:interpretation id="interp35" emma:lang="en-US" emma:confidence="0">
                  <emma:literal>breeze</emma:literal>
                </emma:interpretation>
              </emma:one-of>
            </emma:emma>
          </inkml:annotationXML>
          <inkml:trace contextRef="#ctx0" brushRef="#br0" timeOffset="19733.7487">9500-1979,'0'0,"0"-26,50 1,-24 0,-1 25,1-26,-1 1,0 25,26-26,-25 26,24-25,1 25,0-25,-26 25,26 0,-25 0,24 0,-24 0,-1 0,1 25,-1 26,-25-26,0 26,0-26,0 1,0-1,0 1,-25-26,25-51,0 25,0-24,0 24,0 1,0-1,25-24,-25 24,51-25,-51 26,51 0,-26-1,26 1,-26-1,1 1,-1 25,0 0</inkml:trace>
          <inkml:trace contextRef="#ctx0" brushRef="#br0" timeOffset="19388.8102">9652-2487,'0'0,"0"25,0 26,0-26,0 26,0-25,25 24,-25-24,0 25,26-1,-26-24,25 25,-25-26,0 0,26 26,-26-25,0-1,0 0</inkml:trace>
          <inkml:trace contextRef="#ctx0" brushRef="#br0" timeOffset="20145.7695">10490-2284,'0'51,"0"-102,0 127,26-50,-26-1,25 0,0-25,1 0,-1 0,1 0,-1-50,0 50,1-26,-1 26,1-51,-1 51,-25-25,25 0,-25-1,0 1,0-1,-50 26,24 0,-25 0,1 26,24-26,1 51,-1-51,26 50,-25-24,25-1,-25 1,25-1,0 26,0-26,0 1,50-1,-50 0,51 1,-25-26,24 25,-24-25,25 0,-1 0,1 0,0 0,0-51,-26 51,26-50,0 24,-26 1,1-1,-1 1,0-26,-25 26,0-26,0 26,0-1,0-25,0 26,0 0,-25-1,25 1,-51 25,26 0,-26 51,51-1,-25-24,25-1,0 26,0-26,0 26,0-25,25-1,-25 0,51 26,-26-25,1-26,24 25,-24-25,-1 0,26 0</inkml:trace>
          <inkml:trace contextRef="#ctx0" brushRef="#br0" timeOffset="20417.6685">11506-2208,'26'-25,"-1"25,0 0,1 0,-1 0,1 51,-1-51,-25 25,25 26,-25-26,0 1,0-1,0 26,0-26,0 26,-50-26,50 1,-26 25,26-26,-51-25,51 25,0 1,-25-26,76 0,0 0,-26 0,51-26,-25 26,0-50,25 50,-25-26,25 26,-25-25</inkml:trace>
        </inkml:traceGroup>
      </inkml:traceGroup>
    </inkml:traceGroup>
    <inkml:traceGroup>
      <inkml:annotationXML>
        <emma:emma xmlns:emma="http://www.w3.org/2003/04/emma" version="1.0">
          <emma:interpretation id="{53976625-95DB-4414-994B-BBD218AAFB7D}" emma:medium="tactile" emma:mode="ink">
            <msink:context xmlns:msink="http://schemas.microsoft.com/ink/2010/main" type="paragraph" rotatedBoundingBox="10367,10228 12787,10363 12743,11157 10323,110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A5FF79-3799-4721-9A35-ADB7195D68D4}" emma:medium="tactile" emma:mode="ink">
              <msink:context xmlns:msink="http://schemas.microsoft.com/ink/2010/main" type="line" rotatedBoundingBox="10367,10228 12787,10363 12743,11157 10323,11023">
                <msink:destinationLink direction="with" ref="{F576AC00-F934-4D98-9EC4-73D52630DD1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C220D7A-610B-4117-A6C5-2492C84135CC}" emma:medium="tactile" emma:mode="ink">
                <msink:context xmlns:msink="http://schemas.microsoft.com/ink/2010/main" type="inkWord" rotatedBoundingBox="10367,10228 12787,10363 12743,11157 10323,11023"/>
              </emma:interpretation>
              <emma:one-of disjunction-type="recognition" id="oneOf8">
                <emma:interpretation id="interp36" emma:lang="en-US" emma:confidence="0.5">
                  <emma:literal>Tree</emma:literal>
                </emma:interpretation>
                <emma:interpretation id="interp37" emma:lang="en-US" emma:confidence="0">
                  <emma:literal>Tre</emma:literal>
                </emma:interpretation>
                <emma:interpretation id="interp38" emma:lang="en-US" emma:confidence="0">
                  <emma:literal>Three</emma:literal>
                </emma:interpretation>
                <emma:interpretation id="interp39" emma:lang="en-US" emma:confidence="0">
                  <emma:literal>Treed</emma:literal>
                </emma:interpretation>
                <emma:interpretation id="interp40" emma:lang="en-US" emma:confidence="0">
                  <emma:literal>Trees</emma:literal>
                </emma:interpretation>
              </emma:one-of>
            </emma:emma>
          </inkml:annotationXML>
          <inkml:trace contextRef="#ctx0" brushRef="#br1" timeOffset="36240.1769">76 104,'-25'0,"25"-26,-26 26,1-25,76 25,25-26,-51 26,26 0,0 0,-26 0,26-25,0 25,0 0,-26 0,26 0,-26 0,1 0,-1 0</inkml:trace>
          <inkml:trace contextRef="#ctx0" brushRef="#br1" timeOffset="36004.4899">305 129,'25'0,"1"-25,-1 25,-25-26,0 77,0-26,0 1,0 25,0-26,0 26,0 0,0-26,0 26,0 0,0-26,0 26,0-26,25 26,-25-26,0 1,0-1,0 1,0-1,0 0,-25-75</inkml:trace>
          <inkml:trace contextRef="#ctx0" brushRef="#br1" timeOffset="36564.597">737 154,'25'0,"0"26,1-1,-1 1,1 24,-1-24,-25-1,25 1,1-1,-1 26,1-26,-26 1,25 24,-25-24,25-1,-25 1,0 24,0-24,0-1,0 1,0-1,-25 0,25 1,-51-26,26 0,-1 0,26-51,-25 51,25-51,0 26,0-26,0 26,0-26,0 25,25-24,-25-1,51 25,-25-24,24-1,-24 25,25 1,-1 0,-24-1,25 1,-26-1</inkml:trace>
          <inkml:trace contextRef="#ctx0" brushRef="#br1" timeOffset="36916.6215">1422 434,'51'0,"-25"0,24-26,-24 26,-1-25,26 25,-26-25,1 25,-1-26,1 26,-1-25,0-1,1 26,-26-25,25 0,-25-1,0 1,-51-1,1 26,24-25,1 25,-1 0,1 0,0 51,-1-51,1 25,-1 1,26-1,-25 26,25-26,-25 1,25 24,0-24,0 25,0-26,0 0,0 1,50-1,-50 26,26-26,-26 1,51-26,-26 25,0 1,1-26,-1 0,1 0,-1 0,0 0</inkml:trace>
          <inkml:trace contextRef="#ctx0" brushRef="#br1" timeOffset="37260.7015">2184 459,'26'-25,"-1"25,-25-26,51 26,-26-25,1 25,-26-25,25 25,1-26,-1 1,-25-1,0 1,0 0,0-1,0 1,-25-1,-26 1,25 25,-24 0,24 0,1 25,-1-25,1 51,0-25,25 24,-26-24,26 25,-25-26,25 26,0-26,0 26,0-26,0 1,0 25,51-26,-51 0,25 1,-25-1,76 1,-50-26,-1 0,0 0</inkml:trace>
        </inkml:traceGroup>
      </inkml:traceGroup>
    </inkml:traceGroup>
    <inkml:traceGroup>
      <inkml:annotationXML>
        <emma:emma xmlns:emma="http://www.w3.org/2003/04/emma" version="1.0">
          <emma:interpretation id="{C4D22F8A-BE8F-45B3-A9CB-425F9D8FC67E}" emma:medium="tactile" emma:mode="ink">
            <msink:context xmlns:msink="http://schemas.microsoft.com/ink/2010/main" type="paragraph" rotatedBoundingBox="11004,12757 11587,13038 11419,13385 10836,1310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9880BD4-A91B-4010-BE03-96C464D08F4A}" emma:medium="tactile" emma:mode="ink">
              <msink:context xmlns:msink="http://schemas.microsoft.com/ink/2010/main" type="line" rotatedBoundingBox="11004,12757 11587,13038 11419,13385 10836,13104"/>
            </emma:interpretation>
          </emma:emma>
        </inkml:annotationXML>
        <inkml:traceGroup>
          <inkml:annotationXML>
            <emma:emma xmlns:emma="http://www.w3.org/2003/04/emma" version="1.0">
              <emma:interpretation id="{544DE838-9397-436A-BB68-52F7F7BDD088}" emma:medium="tactile" emma:mode="ink">
                <msink:context xmlns:msink="http://schemas.microsoft.com/ink/2010/main" type="inkWord" rotatedBoundingBox="11004,12757 11587,13038 11419,13385 10836,13104"/>
              </emma:interpretation>
              <emma:one-of disjunction-type="recognition" id="oneOf9">
                <emma:interpretation id="interp41" emma:lang="en-US" emma:confidence="0.5">
                  <emma:literal>n</emma:literal>
                </emma:interpretation>
                <emma:interpretation id="interp42" emma:lang="en-US" emma:confidence="0.5">
                  <emma:literal>. .</emma:literal>
                </emma:interpretation>
                <emma:interpretation id="interp43" emma:lang="en-US" emma:confidence="0">
                  <emma:literal>. -</emma:literal>
                </emma:interpretation>
                <emma:interpretation id="interp44" emma:lang="en-US" emma:confidence="0">
                  <emma:literal>. ~</emma:literal>
                </emma:interpretation>
                <emma:interpretation id="interp45" emma:lang="en-US" emma:confidence="0">
                  <emma:literal>2</emma:literal>
                </emma:interpretation>
              </emma:one-of>
            </emma:emma>
          </inkml:annotationXML>
          <inkml:trace contextRef="#ctx0" brushRef="#br1" timeOffset="99859.7467">559 2720,'0'0,"0"-26,0 1,25 25,-25 25,26-25,-26 26,0 25,25-26,-25 0,25 1,-25-1,0 1,26-1,-26 0,25-25</inkml:trace>
          <inkml:trace contextRef="#ctx0" brushRef="#br1" timeOffset="100169.6979">787 2618,'0'-25,"26"25,-1 0,-25 25,26-25,-26 26,25 24,-25-24,25-1,-25 1,26-1,-26 0,25 1,-25-1,26 1,-1-26,-25 25,25 0,1 1,-1-1,1-25</inkml:trace>
        </inkml:traceGroup>
      </inkml:traceGroup>
    </inkml:traceGroup>
    <inkml:traceGroup>
      <inkml:annotationXML>
        <emma:emma xmlns:emma="http://www.w3.org/2003/04/emma" version="1.0">
          <emma:interpretation id="{0F39621F-3331-42E8-B79F-F1CBD9ADE81E}" emma:medium="tactile" emma:mode="ink">
            <msink:context xmlns:msink="http://schemas.microsoft.com/ink/2010/main" type="paragraph" rotatedBoundingBox="11957,13126 16569,13366 16508,14531 11896,1429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90F4C0A-1314-4C5F-9E19-917BF0431B59}" emma:medium="tactile" emma:mode="ink">
              <msink:context xmlns:msink="http://schemas.microsoft.com/ink/2010/main" type="line" rotatedBoundingBox="11957,13126 16569,13366 16508,14531 11896,14292"/>
            </emma:interpretation>
          </emma:emma>
        </inkml:annotationXML>
        <inkml:traceGroup>
          <inkml:annotationXML>
            <emma:emma xmlns:emma="http://www.w3.org/2003/04/emma" version="1.0">
              <emma:interpretation id="{B6B979C9-5DA2-4807-B8E2-52D7F1260C3E}" emma:medium="tactile" emma:mode="ink">
                <msink:context xmlns:msink="http://schemas.microsoft.com/ink/2010/main" type="inkWord" rotatedBoundingBox="11957,13126 16569,13366 16508,14531 11896,14292"/>
              </emma:interpretation>
              <emma:one-of disjunction-type="recognition" id="oneOf10">
                <emma:interpretation id="interp46" emma:lang="en-US" emma:confidence="0.5">
                  <emma:literal>Ambiguity</emma:literal>
                </emma:interpretation>
                <emma:interpretation id="interp47" emma:lang="en-US" emma:confidence="0.5">
                  <emma:literal>Ambigram ty</emma:literal>
                </emma:interpretation>
                <emma:interpretation id="interp48" emma:lang="en-US" emma:confidence="0">
                  <emma:literal>Ambigram Ty</emma:literal>
                </emma:interpretation>
                <emma:interpretation id="interp49" emma:lang="en-US" emma:confidence="0">
                  <emma:literal>Ambigram My</emma:literal>
                </emma:interpretation>
                <emma:interpretation id="interp50" emma:lang="en-US" emma:confidence="0.5">
                  <emma:literal>Am biscuity</emma:literal>
                </emma:interpretation>
              </emma:one-of>
            </emma:emma>
          </inkml:annotationXML>
          <inkml:trace contextRef="#ctx0" brushRef="#br1" timeOffset="100644.1427">1880 3126,'0'-25,"-26"-1,1 26,25 26,0 25,-26-26,26 26,-25-26,25 26,-25-26,-1 26,1 0,25-26,-26 26,1-25,25-1,-25 26,-1-26,26 1,-25-1,25 0,-26 1,26-1</inkml:trace>
          <inkml:trace contextRef="#ctx0" brushRef="#br1" timeOffset="101084.7171">1727 3609,'0'-26,"0"1,51 25,-51-25,51 25,-26-26,26 26,-26-25,26 25,-25-26,24 26,-24 0,-1 0,1-25,-1 25</inkml:trace>
          <inkml:trace contextRef="#ctx0" brushRef="#br1" timeOffset="100888.3853">1829 3152,'0'0,"0"-26,25 1,1 25,-26 51,25-51,-25 50,25-24,1 25,-26-26,25 26,-25-26,26 26,-1-26,-25 26,25-25,-25-1,0 0,26 1,-26-1,25 1,-25-1,0 0,0 1</inkml:trace>
          <inkml:trace contextRef="#ctx0" brushRef="#br1" timeOffset="101676.3347">2286 3329,'0'51,"0"-25,25-26,-25 50,26-24,-26-1,25 1,-25-1,26 0,-26 1,25-26,-25 25,0 1,0-1,0 0,0 1,-25-26,25 25,-26-25,1 0,25-51,-26 51,26-50,0 24,0 1,0-1,0 1,51-26,-51 26,51-1,-51 1,51 0,-26-1,1 26,-26-25,25 25,0 0,1 51,-26-26,0 26,25-26,-25 1,0-1,0 0,0 1,0-1,0-50,-25-1,25-24,0 24,0 1,51-1,-51 1,50 0,-24-1,-1 26,1 0,-1 0,0 0,1 0,-1 0,-25 26,26-26,-26 50,25-50,-25 51,0-25,25-1,-25 0,0 1,0-1,0 1,0-1,0 0</inkml:trace>
          <inkml:trace contextRef="#ctx0" brushRef="#br1" timeOffset="102148.7334">3150 2999,'0'0,"-51"0,51 26,0 24,-26-24,26-1,0 1,0 24,0-24,0 25,26-26,-26 26,0-26,51 26,-51-26,25 1,-25 25,0-26,25-25,-25 25,0 1,0-1,-25-25,25-25,0-1,0 1,25-26,26 51,-51-25,26 25,24-26,-24 26,-1 0,1 0,-1 51,0-25,-25-1,0 0,0 1,0-1,0 1,-50-1,-1 0,25 1,1-26,-26 25,26-25,-26 0,26 0,-1 0,1 0,-1 0,26-25,0-26,0 26,0-1</inkml:trace>
          <inkml:trace contextRef="#ctx0" brushRef="#br1" timeOffset="102372.0983">3556 3406,'0'-26,"0"1,0-1,25 26,26 0,-51 26,26-26,-26 51,25-51,0 50,-25-24,26-1,-26 1,0 24,25-24,-25-1,26 1,-26-1,0 0</inkml:trace>
          <inkml:trace contextRef="#ctx0" brushRef="#br1" timeOffset="102547.5797">3632 3202,'0'-25,"-25"25,76 0</inkml:trace>
          <inkml:trace contextRef="#ctx0" brushRef="#br1" timeOffset="102987.8945">4064 3406,'0'0,"0"-26,0 1,0-1,0 1,0 0,0-1,-25 26,-1 0,26 51,-25-51,25 25,-26-25,26 26,-25-26,25 51,0-26,0 0,0 1,25-1,26 1,-25-26,-1 25,0-25,1 25,-1-25,1 26,-1-1,0-25,-25 26,0-1,26 0,-26 1,0-1,0 26,0-26,0 1,0-1,0 1,-26-1,26 0,0 1,-25-1,25 1,0-1,0 0,-25 1,25-1,0 1</inkml:trace>
          <inkml:trace contextRef="#ctx0" brushRef="#br1" timeOffset="103680.6906">4394 3583,'0'0,"-25"0,25-25,-26 25,1-25,25-1,0 1,0-1,51 26,-51-25,25 25,-25-25,51 25,0-26,-26 26,-25 51,26-51,-26 25,0 26,0-25,0 24,0-24,0-1,0 1,0-1,0 0,25 1,-25-1,0 1,25-1,1 0,-1-25,1 0,-1 0,0-25,1 25,-1-51,1 51,-1-51,0 26,1 0,-26-1,25 1,-25-1,26-24,-26 24,25 1,-25-1,0 1,0 0,0-1,0 52,-25-26,25 50,-26 1,26-25,0-1,-25 0,25 1,0-1,0 1,0-1,0 0,0 1,51-26,-51 25,25-25,26 0,-26 0,1 0,-1-25,0 25,1-26,-1-24,1 24,-1 1,-25-1,25 1,-25 0,0-1,26 1,-26-1,0 1,0 0,0 50,0 26,0 0,0-26,0 0,25 1,-25-1,0 1,51-26,-51 25,25-25,-25 25,26-25,-26 26,25-26,1 0</inkml:trace>
          <inkml:trace contextRef="#ctx0" brushRef="#br1" timeOffset="104528.6203">5436 3533,'0'0,"0"-26,0 1,0-1,25 1,26 0,-26 25,1-26,24 26,-24-25,-1 25,1 0,-1-26,0 26,1 0,-1 0,-25 51,0-25,0-1,0 0,0 1,0-1,0 1,0-1,0 0,26-25,24 0,1 0,-25 0,-1 0,0-25,1 25,-1-25,1 25,-1-26,0 1,-25-1,26 1,-26 0,0-1,0 1,0-1,-26 26,26 51,0 0,-25-26,25 1,0-1,0 1,0 24,0-24,0 25,0-1,0 1,0-25,0 24,25 1,-25-25,0 24,0 1,26-25,-26-1,0 26,0-26,0 1,0-1,0 0,0 1,-51-26,51 25,-25-25,-1-51,1 26,-1 0,26-26,0 25,-25 1,25-26,0 26,0-1,0-24,0 24,0 1,0-1,0 1,0 0,25-1,-25 1,51-1,-51 1,26 0,-1-1,0 1,1-1</inkml:trace>
          <inkml:trace contextRef="#ctx0" brushRef="#br1" timeOffset="103939.7364">5588 3126,'0'0,"0"-25,0-1,0 52,0 25,0-26,0 26,0-26,0 26,0-26,0 26,0-25,0 24,25-24,-25-1,0 1,0-1,0 26,0-26,0 1,26-26,-26 25</inkml:trace>
        </inkml:traceGroup>
      </inkml:traceGroup>
    </inkml:traceGroup>
    <inkml:traceGroup>
      <inkml:annotationXML>
        <emma:emma xmlns:emma="http://www.w3.org/2003/04/emma" version="1.0">
          <emma:interpretation id="{04F7B5B8-9E18-4F71-8FF0-E57EB18DD6B2}" emma:medium="tactile" emma:mode="ink">
            <msink:context xmlns:msink="http://schemas.microsoft.com/ink/2010/main" type="paragraph" rotatedBoundingBox="11467,15512 17849,16029 17746,17308 11364,1679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FB3A4FB-F4C9-44A6-BE2D-87D1A28D20D4}" emma:medium="tactile" emma:mode="ink">
              <msink:context xmlns:msink="http://schemas.microsoft.com/ink/2010/main" type="line" rotatedBoundingBox="11467,15512 17849,16029 17746,17308 11364,16791"/>
            </emma:interpretation>
          </emma:emma>
        </inkml:annotationXML>
        <inkml:traceGroup>
          <inkml:annotationXML>
            <emma:emma xmlns:emma="http://www.w3.org/2003/04/emma" version="1.0">
              <emma:interpretation id="{6D11E2FD-8D0D-400D-8270-96A604207CDA}" emma:medium="tactile" emma:mode="ink">
                <msink:context xmlns:msink="http://schemas.microsoft.com/ink/2010/main" type="inkWord" rotatedBoundingBox="11467,15512 17849,16029 17746,17308 11364,16791"/>
              </emma:interpretation>
              <emma:one-of disjunction-type="recognition" id="oneOf11">
                <emma:interpretation id="interp51" emma:lang="en-US" emma:confidence="0.5">
                  <emma:literal>"Ambiguous</emma:literal>
                </emma:interpretation>
                <emma:interpretation id="interp52" emma:lang="en-US" emma:confidence="0.5">
                  <emma:literal>r Ambiguous</emma:literal>
                </emma:interpretation>
                <emma:interpretation id="interp53" emma:lang="en-US" emma:confidence="0.5">
                  <emma:literal>\ 'Ambiguous</emma:literal>
                </emma:interpretation>
                <emma:interpretation id="interp54" emma:lang="en-US" emma:confidence="0">
                  <emma:literal>. 'Ambiguous</emma:literal>
                </emma:interpretation>
                <emma:interpretation id="interp55" emma:lang="en-US" emma:confidence="0">
                  <emma:literal>, 'Ambiguous</emma:literal>
                </emma:interpretation>
              </emma:one-of>
            </emma:emma>
          </inkml:annotationXML>
          <inkml:trace contextRef="#ctx0" brushRef="#br1" timeOffset="117932.7818">2337 5666,'0'-25,"0"-1,-26 26,26-25,-25 25,25 25,0 26,-25-25,25 24,-51 1,51 0,-26 0,1 25,0 0,-1-25,-25 25,26-25,0 25,25-25,-26 0,1 0,25-26,-26 0,26 1,0-1,26-50</inkml:trace>
          <inkml:trace contextRef="#ctx0" brushRef="#br1" timeOffset="118144.3495">2261 5692,'0'50,"0"1,0-25,50 24,-50 1,26-25,-26 24,51 1,-26 0,0 0,1 0,-1-26,1 26,-1-26,0 26,-25-26,0 1,0-1,0 1</inkml:trace>
          <inkml:trace contextRef="#ctx0" brushRef="#br1" timeOffset="118338.3745">1981 6479,'0'-25,"26"25,24-26,-24 26,-1-25,1 25,24-26,-24 1,25 25,-1-25,-24 25,25-26,-1 26,-24 0</inkml:trace>
          <inkml:trace contextRef="#ctx0" brushRef="#br1" timeOffset="115500.4336">1118 5412,'-26'0,"77"0,-26 26,1-1,-1 0,1 1,-26-1,0 1,25-26,-25 25,25 0,1 1,-26-1,25-25,-25 26,0-52</inkml:trace>
          <inkml:trace contextRef="#ctx0" brushRef="#br1" timeOffset="115863.9759">1473 5311,'-25'-26,"50"26,1 0,-26 26,25-1,-25 0,25 1,-25-1,26 1,-1-1,-25 0,26 1,-1-26,-25 25,25-25,-25 26,26-26</inkml:trace>
          <inkml:trace contextRef="#ctx0" brushRef="#br1" timeOffset="118913.9546">2769 6098,'0'25,"0"26,0-25,0-1,0 26,0-26,0 26,25 0,-25-26,25 26,-25-26,51 1,-51 25,26-26,-26 0,0 1,0-1,-51-25,51-51,-26 51,26-50,-25 24,25 1,-25-1,25 1,0-26,0 26,0-26,25 26,-25-1,76 1,-50-1,-1 1,0 25,1 0,-1 0,1 0,-1 0,0 51,1-51,-1 51,-25-26,26 0,-1 1,-25 25,25-26,-25 0,26 1,-26-1,0 1,-26-26,26-51,0 0,0 26,0-1,0 1,0-26,0 26,0-26,51 25,-51 1,51-26,-26 51,1-25,-1 25,1 0,-1 0,0 0,1 51,-1-51,-25 50,26-24,-26 25,0-26,0 0,0 26,25-25,-25-1,0 0,0 1,0-1,0 1,-51-26</inkml:trace>
          <inkml:trace contextRef="#ctx0" brushRef="#br1" timeOffset="119332.1908">3658 5819,'0'50,"-26"-24,26 25,0-26,0 26,0-26,0 26,51 0,-51 0,51-1,-51 1,25 0,-25-26,26 26,-26-25,25-1,-25 0,0 1,0-1,-25-25,25-25,-26-26,26 26,0-1,-25 1,25-26,0 26,0-1,25 1,-25-1,51 1,-26 0,1-1,-1 26,26 0,-26 0,1 0,-1 0,1 51,-1-51,-25 25,25-25,-25 51,0-25,0-1,0 0,0 1,0-1,-25 1,25-1,-51 0,51 1,-51-26,26 25,0-25,-1 0,1 0,25-51</inkml:trace>
          <inkml:trace contextRef="#ctx0" brushRef="#br1" timeOffset="119516.6364">4293 6073,'25'0,"-25"25,0 0,0 26,0-25,0-1,0 26,0-26,0 1,51 24,-51-24,0 25,25-26,-25 0,26 1,-26-1,25-25</inkml:trace>
          <inkml:trace contextRef="#ctx0" brushRef="#br1" timeOffset="119689.8416">4394 5819,'-51'0,"51"50,0 1,0-25</inkml:trace>
          <inkml:trace contextRef="#ctx0" brushRef="#br1" timeOffset="120139.7295">4902 6149,'0'0,"0"-26,26 1,-26 0,0-1,0 1,0-1,-51 26,0 0,51 51,-25-51,-1 51,1 0,-1-26,1 26,0 0,-1-26,26 1,-25-1,25 0,0 1,0-1,0 1,51-26,-1 0,1-51,-25 51,-1-51,0 51,1-25,-1-26,1 25,-1 26,-25 51,0 0,0 0,25-26,-25 1,0 24,26-24,-26-1,0 26,25-26,-25 1,0-1,0 1,0-1,0 0,0 1,-51-26,51 25,-50-25,24 0,1 0,-26 0,26 0,-1 0,-25 0,26 0,0-25,-1 25,1-51,-1 51,1-25,25-1,0 1</inkml:trace>
          <inkml:trace contextRef="#ctx0" brushRef="#br1" timeOffset="120575.6436">5258 6149,'0'25,"-51"51,51-50,0 25,0-26,0 26,0 0,0-1,0-24,0 25,51-26,-51 0,25 1,-25-1,51 1,-26-26,1 0,-1-26,1-25,-26 26,25 0,-25-26,0 25,25-24,-25 24,0-25,26 26,-26 0,0-26,0 25,0 1,25 25,-25 51,0-26,26-25,-26 51,0-26,25 1,-25-1,0 1,25-1,-25 0,26 1,-26-1,25 1,1-1,-1-25,-25 25,25-25,1 0,-1 0,-25-50,26 50</inkml:trace>
          <inkml:trace contextRef="#ctx0" brushRef="#br1" timeOffset="121360.8427">6121 6123,'0'0,"0"-25,0 0,-50 25,24 0,1 50,-1 1,26-25,-25 24,25 1,0-25,0 24,0 1,0 0,0-26,0 1,51 25,-51-26,25 0,1 1,24-26,-24 0,-1 0,-25-26,26 26,-26-50,25 50,-25-51,25 25,-25 1,0-26,0 26,26-1,-26-24,0 24,0 1,0-26,0 26,25-1,-25 1,0-1,26 26,-26-25,25 25,0 0,1 0,-1 51,-25 0,26-26,-26 0,25 1,-25-1,0 1,0 24,25-24,-25-1,26 1,-1-1,1 0,-1-25,0 0,-25-50,26 24,-26 1,25-26,-25 26,26-1,-1 1,-25-1,0 1,25 25,-25-25,26 25,-26 25,25-25,-25 51,0-26,26 1,-26-1,25 26,-25-26,0 1,25-1,-25 0,26-25,-1 26,1-26,-1 0,0 0,1 0,-1 0,26-26,-26 26,1-50,-1 24,1 1,-1-1,0 1,-25-26,26 26,-26-26,0 26,25-26,-25 25,0-24,0 24,0 1,0-1,-51 26,51 26,-25 25,25-26,0 0,0 1,0-1,0 1,51-1,-51 0,0 1,25 25,-25-26,26-25,-26 25,25 1,-25-1,25 1,-25-1,26 0,-26 1,0-1,0 1,0-1,0 0,-26-25,1 26,0-26,-26 0</inkml:trace>
        </inkml:traceGroup>
      </inkml:traceGroup>
    </inkml:traceGroup>
    <inkml:traceGroup>
      <inkml:annotationXML>
        <emma:emma xmlns:emma="http://www.w3.org/2003/04/emma" version="1.0">
          <emma:interpretation id="{2191A48C-EB5F-4053-9E9E-25674B19BBE8}" emma:medium="tactile" emma:mode="ink">
            <msink:context xmlns:msink="http://schemas.microsoft.com/ink/2010/main" type="paragraph" rotatedBoundingBox="12502,17299 18748,17373 18734,18525 12489,18451" alignmentLevel="4"/>
          </emma:interpretation>
        </emma:emma>
      </inkml:annotationXML>
      <inkml:traceGroup>
        <inkml:annotationXML>
          <emma:emma xmlns:emma="http://www.w3.org/2003/04/emma" version="1.0">
            <emma:interpretation id="{856A20DD-F158-4D7B-8D79-6C70B4A26353}" emma:medium="tactile" emma:mode="ink">
              <msink:context xmlns:msink="http://schemas.microsoft.com/ink/2010/main" type="line" rotatedBoundingBox="12502,17299 18748,17373 18734,18525 12489,18451"/>
            </emma:interpretation>
          </emma:emma>
        </inkml:annotationXML>
        <inkml:traceGroup>
          <inkml:annotationXML>
            <emma:emma xmlns:emma="http://www.w3.org/2003/04/emma" version="1.0">
              <emma:interpretation id="{4DA8F38D-1A1B-44DA-934C-BC3777A9BCFF}" emma:medium="tactile" emma:mode="ink">
                <msink:context xmlns:msink="http://schemas.microsoft.com/ink/2010/main" type="inkWord" rotatedBoundingBox="12502,17299 18748,17373 18734,18525 12489,18451"/>
              </emma:interpretation>
              <emma:one-of disjunction-type="recognition" id="oneOf12">
                <emma:interpretation id="interp56" emma:lang="en-US" emma:confidence="0.5">
                  <emma:literal>Grammar"</emma:literal>
                </emma:interpretation>
                <emma:interpretation id="interp57" emma:lang="en-US" emma:confidence="0.5">
                  <emma:literal>Gramma r"</emma:literal>
                </emma:interpretation>
                <emma:interpretation id="interp58" emma:lang="en-US" emma:confidence="0">
                  <emma:literal>Gramma p"</emma:literal>
                </emma:interpretation>
                <emma:interpretation id="interp59" emma:lang="en-US" emma:confidence="0">
                  <emma:literal>Gramma y"</emma:literal>
                </emma:interpretation>
                <emma:interpretation id="interp60" emma:lang="en-US" emma:confidence="0">
                  <emma:literal>Grammar r"</emma:literal>
                </emma:interpretation>
              </emma:one-of>
            </emma:emma>
          </inkml:annotationXML>
          <inkml:trace contextRef="#ctx0" brushRef="#br1" timeOffset="123374.2687">4674 7622,'0'0,"0"51,0-26,0 1,0-1,0 26,0-26,0 1,0 24,0-24,0-1,25 1,-25-1,0 0,0 1,25-26,-25 25,0-50,0-26,0 26,0-1,0 1,-25-26,25 26,0-1,0 1,0-26,51 51,-51-25,25-1,26 26,-26 0,1 0,-1 26,1-26,-26 50,25-50,0 51,1-25,-26-1,25 0,1 1,-26-1,0 1,25-26,-25 25,0 0,0-75,0 24,0 1,0-26,0 26,0-1,0-25,51 26,-51 0,25-26,26 25,-26 26,1-25,-1 25,1 0,-1 0,0 0,1 25,-1-25,-25 51,26-25,-26 24,0-24,25-1,-25 1,0-1,0 0,25 1,-25-1,0 1,0-1</inkml:trace>
          <inkml:trace contextRef="#ctx0" brushRef="#br1" timeOffset="123880.1039">5563 7673,'25'0,"-50"0,50 25,-25 1,0 24,0-24,25-1,-25 1,0-1,0 0,26 1,-26-1,0 1,25-26,-25 25,0 0,0-50,0-26,0 0,0 26,0 0,0-1,0 1,0-1,51 1,-51 0,25 25,1 0,25 0,-26 25,0-25,1 51,-1 0,1-26,-26 0,25 1,-25-1,25-25,-25 26,26-26,-26 25,0-50,0-26,0 25,0 1,0 0,0-26,0 25,0 1,51 0,-51-1,25 1,-25-1,51 26,-26-25,1 25,-1 0,0 0,1 0,-26 51,25-51,1 51,-26-26,25 0,-25 1,0-1,0 26,0-26,25 1,-25-1,0 1,0-1,0 0,0 1,26-26,-1 0</inkml:trace>
          <inkml:trace contextRef="#ctx0" brushRef="#br1" timeOffset="124243.7308">6883 7546,'-25'0,"50"0,-50-26,-26 26,26 0,-1 0,-24 0,24 51,1-51,-1 51,1-26,0 26,-1-25,1 24,25-24,0 25,0-26,0 26,0-26,0 1,25-1,1 0,24-25,-24 0,-1 0,1-25,-1 25,0-51,1 51,-1-25,-25-26,26 26,-1-1,-25 1,25 25,-25-26,0 1,26 25,-1 0,-25 25,26 26,-1 0,-25-26,25 1,-25-1,26 1,-1-26,1 25,-1 0,0-25,1 26,-1-1,1-25,-1 0,0 0</inkml:trace>
          <inkml:trace contextRef="#ctx0" brushRef="#br1" timeOffset="124525.1544">7290 7749,'0'0,"25"0,1 0,24 51,-24-26,-1 1,1-1,-1 26,-25-26,25 1,1-1,-1 0,1 26,-26-25,25-1,0 0,-25 1,0-1,0 1,0-1,-50-25,24 0,26-51,-25 26,25-1,0-24,0 24,0-25,0 1,51-1,-51 25,25-24,26-1,-26 0,1 26,-1-26,0 25,1 1</inkml:trace>
          <inkml:trace contextRef="#ctx0" brushRef="#br1" timeOffset="122180.2386">2616 7241,'0'0,"0"-25,0-1,0 1,-25 25,25-26,-51 26,26 0,-1 0,-25 0,26 0,0 26,-26-26,25 51,1-26,0 0,-1 26,1-25,-1 24,1 1,25 0,-25-26,25 52,0-52,0 51,0-25,0 0,0-26,25 26,-25-26,51 1,-51-1,25 1,1-26,-1 25,26-25,-26 0,1 0,-1 0,26-51,-26 51,1-51,-1 26,0 0,-25-26,26 51,-26-26,0 1,25 25,-25 25,26 26,-26-25,25-1,-25 0,51 1,-51-1,25 1,1-26,-1 25,0 0,-25 1,26-26,-1 25</inkml:trace>
          <inkml:trace contextRef="#ctx0" brushRef="#br1" timeOffset="122496.5526">2997 7546,'0'0,"26"0,-26-26,25 26,0 0,1 26,-1-26,1 51,-1-26,0 0,26 26,-25-25,24-1,-24 26,-1-26,1 26,-1-26,0 1,1-1,-26 1,25-1,-25 0,0 1,-51-26,51-51,-25 0,25 26,-51-1,51-24,0 24,0-25,0 1,0-1,0 0,51 26,-51-26,51 25,-26 1,26 25,-26-25,1 25,-1 0,1 0</inkml:trace>
          <inkml:trace contextRef="#ctx0" brushRef="#br1" timeOffset="122868.0713">4115 7495,'0'0,"0"-25,0-1,-51 26,26 0,-26 0,51 51,-26-26,1 26,0 0,25-26,-26 26,26 0,0 0,0 0,0-1,0 1,0-25,0-1,0 0,26 1,-26-1,50-25,-24 0,-1-51,1 1,-1 24,0 1,-25-26,26 26,-1-1,-25 1,26-1,-26 1,25 0,0 25,-25 25,26-25,-26 51,25 0,-25-26,26 0,-26 1,25-26,-25 25,25 1,1-1,-1 0,1-25,-1 0,0 0</inkml:trace>
          <inkml:trace contextRef="#ctx0" brushRef="#br1" timeOffset="124844.6192">8153 7165,'0'-26,"0"52,0-1,0 26,0-26,0 1,0-1,0 1,0-1,0 0,0 1,26-26</inkml:trace>
          <inkml:trace contextRef="#ctx0" brushRef="#br1" timeOffset="125000.6467">8382 7114,'0'51,"0"-26,0 26,0-26,0 1,0 25,0-26,0 0</inkml:trace>
        </inkml:traceGroup>
      </inkml:traceGroup>
    </inkml:traceGroup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8:21.61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11F7A21-3E3E-4BB3-9E7B-E656DBA2DC6D}" emma:medium="tactile" emma:mode="ink">
          <msink:context xmlns:msink="http://schemas.microsoft.com/ink/2010/main" type="writingRegion" rotatedBoundingBox="7203,11566 11191,16174 10127,17095 6139,12487"/>
        </emma:interpretation>
      </emma:emma>
    </inkml:annotationXML>
    <inkml:traceGroup>
      <inkml:annotationXML>
        <emma:emma xmlns:emma="http://www.w3.org/2003/04/emma" version="1.0">
          <emma:interpretation id="{D142EFEA-5A6A-4040-86E7-5351EA3CF5BD}" emma:medium="tactile" emma:mode="ink">
            <msink:context xmlns:msink="http://schemas.microsoft.com/ink/2010/main" type="paragraph" rotatedBoundingBox="7203,11566 11191,16174 10127,17095 6139,124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FA2E80-47D1-4BFF-B6FD-CB22BD2958A8}" emma:medium="tactile" emma:mode="ink">
              <msink:context xmlns:msink="http://schemas.microsoft.com/ink/2010/main" type="line" rotatedBoundingBox="7203,11566 11191,16174 10127,17095 6139,12487"/>
            </emma:interpretation>
          </emma:emma>
        </inkml:annotationXML>
        <inkml:traceGroup>
          <inkml:annotationXML>
            <emma:emma xmlns:emma="http://www.w3.org/2003/04/emma" version="1.0">
              <emma:interpretation id="{A3FF3067-0518-4350-9764-C3A2EE341A11}" emma:medium="tactile" emma:mode="ink">
                <msink:context xmlns:msink="http://schemas.microsoft.com/ink/2010/main" type="inkWord" rotatedBoundingBox="7068,11683 10020,15094 9091,15898 6139,12487">
                  <msink:destinationLink direction="with" ref="{EF007B1B-EE7B-462D-AD54-7DDF96A7B8D7}"/>
                  <msink:destinationLink direction="with" ref="{94865FCB-46EF-49FD-BD5D-215B8723C666}"/>
                </msink:context>
              </emma:interpretation>
              <emma:one-of disjunction-type="recognition" id="oneOf0">
                <emma:interpretation id="interp0" emma:lang="en-US" emma:confidence="0.5">
                  <emma:literal>-see.</emma:literal>
                </emma:interpretation>
                <emma:interpretation id="interp1" emma:lang="en-US" emma:confidence="0">
                  <emma:literal>-Din</emma:literal>
                </emma:interpretation>
                <emma:interpretation id="interp2" emma:lang="en-US" emma:confidence="0">
                  <emma:literal>-D,"</emma:literal>
                </emma:interpretation>
                <emma:interpretation id="interp3" emma:lang="en-US" emma:confidence="0">
                  <emma:literal>-seen</emma:literal>
                </emma:interpretation>
                <emma:interpretation id="interp4" emma:lang="en-US" emma:confidence="0">
                  <emma:literal>-Din.</emma:literal>
                </emma:interpretation>
              </emma:one-of>
            </emma:emma>
          </inkml:annotationXML>
          <inkml:trace contextRef="#ctx0" brushRef="#br0">0 0,'0'26,"0"-1,0 26,0-26,0 1,26-1,-26 0,0 26,0-25,25-1,-25 0,0 26,26-25,-26-1,0 0,25 1,-25 25,0-26,0 0,0 1,25-1,-25 1,0-1,0 0,0 1,0-52,26 1,-1 0,-25-1,26 26,-1-25,0 25,1-26,-1 1,1 25,-1 0,0 0,1 0,-1 0,1 0,-26 25,25-25,-25 26,0 25,0-26,0 0,-51 1,26-1,-26 1,26-26,-1 0,1 0,-1 0,1 0,0 0,-1 0,1-26,-1 1,26-1,-25-24</inkml:trace>
          <inkml:trace contextRef="#ctx0" brushRef="#br1" timeOffset="27307.0262">585 1550,'0'-26,"25"26,-25 26,0-1,0 0,0 1,0-1,0 1,0-1,-25 0,25 26,0-25,-26-1,26 0,0 1,-25-1,25 1,0-1,0-50,0-1,0 1,0-1</inkml:trace>
          <inkml:trace contextRef="#ctx0" brushRef="#br1" timeOffset="26885.8511">-25 1829,'25'0,"1"0,-1 0,-25 25,26-25,-1 0,-25 26,25-26,1 25,-1-25,1 0,-1 0,-25 26,25-26,1 0,-1 0,1 0,-1 0,-25 25,25-25,1 0,-26-51</inkml:trace>
          <inkml:trace contextRef="#ctx0" brushRef="#br0" timeOffset="-575.4924">-965-1016,'0'0,"26"0,24 26,-24-1,-1 0,1 1,-26-1,25 1,0-1,-25 0,26 1,-1-1,1 1,-1 24,0-24,1-1,-1 1,1-1,-1 0,0 1,1-1,-1 1,1-1,-26 0,25 1,0-1,1 1,-1-26,1 25,-1-25,-25 25,25 1,1-1,-1-25,-25 26,0-1,26-25,-26 25,25-25</inkml:trace>
          <inkml:trace contextRef="#ctx0" brushRef="#br1" timeOffset="66218.6253">1423 2058,'25'0,"-25"25,26-25,-26 25,25 1,0-26,-25 25,26-25,-1 26,1-1,-1 0,0 1,1-26,-1 25,1-25,-26 26,25-26,0 0,-25 25,26-25,-1 0,1 0,-1 0,-50 0,25 51,-26-26,1 1,25-1,-26-25,26 25,-25 1,25-1,-25-25,25 26,-26-1,26 0,0 1,-25-26,25-26</inkml:trace>
        </inkml:traceGroup>
        <inkml:traceGroup>
          <inkml:annotationXML>
            <emma:emma xmlns:emma="http://www.w3.org/2003/04/emma" version="1.0">
              <emma:interpretation id="{8482776F-AAC3-47FA-9771-3233E2921D21}" emma:medium="tactile" emma:mode="ink">
                <msink:context xmlns:msink="http://schemas.microsoft.com/ink/2010/main" type="inkWord" rotatedBoundingBox="10527,15406 11191,16174 10586,16698 9922,15930"/>
              </emma:interpretation>
              <emma:one-of disjunction-type="recognition" id="oneOf1">
                <emma:interpretation id="interp5" emma:lang="en-US" emma:confidence="0.5">
                  <emma:literal>EX</emma:literal>
                </emma:interpretation>
                <emma:interpretation id="interp6" emma:lang="en-US" emma:confidence="0">
                  <emma:literal>Ex</emma:literal>
                </emma:interpretation>
                <emma:interpretation id="interp7" emma:lang="en-US" emma:confidence="0">
                  <emma:literal>'ex</emma:literal>
                </emma:interpretation>
                <emma:interpretation id="interp8" emma:lang="en-US" emma:confidence="0">
                  <emma:literal>*x</emma:literal>
                </emma:interpretation>
                <emma:interpretation id="interp9" emma:lang="en-US" emma:confidence="0">
                  <emma:literal>#x</emma:literal>
                </emma:interpretation>
              </emma:one-of>
            </emma:emma>
          </inkml:annotationXML>
          <inkml:trace contextRef="#ctx0" brushRef="#br1" timeOffset="73234.421">2159 2997,'0'0,"0"26,0 25,0-26,0 0,0 1,0-1,0 1,0 24,0-24,26-1,-26 1,0-1,0 0,0 1,0-1,0 1,25-1,1-25</inkml:trace>
          <inkml:trace contextRef="#ctx0" brushRef="#br1" timeOffset="73762.6226">2261 3074,'0'-26,"0"1,0-1,0 1,25 25,-25-25,26 25,25-26,-26 26,0 0,1 0,-1 0,1 0,-1 0,0 0,-25 26,26-26,-26 50,0-24,0-1,0 1,0-1,-26-25,26 25,-25-25,25 26,-51-26,51 25,-25-25,-1 0,1 26,0-26,-1 0,1 0,25 25,25-25,-25 25,26-25,-26 51,25-25,-25-1,25 0,1 26,-26-25,25-1,-25 0,0 26,26-25,-26-1,0 0,25-25,-25 26,0-1,25-25,-25 26,26-26,-1 0,1-26,-26-25</inkml:trace>
          <inkml:trace contextRef="#ctx0" brushRef="#br1" timeOffset="74122.7203">2769 3048,'0'-25,"0"-1,0 1,0 50,0 1,25-26,-25 51,0-26,0 0,0 1,0-1,0 1,0-1,0 26,0-26,0 1,0 24,0-24,0-1,0 1,0 24,0-24,0-1,0 1,0-1,0 0,26-25,-26 26,51-26,-26 0,0 0,1 0</inkml:trace>
          <inkml:trace contextRef="#ctx0" brushRef="#br1" timeOffset="74539.0061">2617 3328,'-26'0,"26"-26,26 26,-1 0,0-25,1 25,-1 0,1-26,-1 26,0 0,1-25,-1 25,1 0,-1-25,0 25,1 0,-1 0,1 0,-1 0,-50 0</inkml:trace>
        </inkml:traceGroup>
      </inkml:traceGroup>
    </inkml:traceGroup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10:57.40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490029-104C-472F-9ECE-CDFDB484AAF2}" emma:medium="tactile" emma:mode="ink">
          <msink:context xmlns:msink="http://schemas.microsoft.com/ink/2010/main" type="inkDrawing" rotatedBoundingBox="11705,858 12188,3016 12123,3031 11640,872" semanticType="callout" shapeName="Other">
            <msink:sourceLink direction="with" ref="{1791B700-1027-414E-AE14-ACC3EDD6DC44}"/>
            <msink:sourceLink direction="with" ref="{1E73A34D-AF79-46C8-AD6A-5C47F98E9230}"/>
          </msink:context>
        </emma:interpretation>
      </emma:emma>
    </inkml:annotationXML>
    <inkml:trace contextRef="#ctx0" brushRef="#br0">56 160,'0'0,"0"-25,-26 25,26-25,0-1,0 1,-25 25,25-26,0 1,0 50,0 1,0-1,0 1,0-1,25 0,-25 1,0 25,26-1,-26-24,0 25,0 25,25-25,0-1,-25 27,26-27,-1 27,-25-27,26 27,-1-27,0 27,-25-27,26 27,-1-1,-25 0,26-25,-1 25,-25 0,25 0,-25 1,26-1,-26-25,25 25,-25-25,0-1,26 1,-26-25,0 24,25-24,-25-1,0 1,0-1,25-25,-25-51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10:58.27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0EC748A-76A0-4174-A675-200276F8B4B7}" emma:medium="tactile" emma:mode="ink">
          <msink:context xmlns:msink="http://schemas.microsoft.com/ink/2010/main" type="writingRegion" rotatedBoundingBox="12942,1264 16296,1212 16314,2363 12959,2414">
            <msink:destinationLink direction="with" ref="{E4FDA208-5B9D-4B93-ADAF-F9E4F47D1160}"/>
          </msink:context>
        </emma:interpretation>
      </emma:emma>
    </inkml:annotationXML>
    <inkml:traceGroup>
      <inkml:annotationXML>
        <emma:emma xmlns:emma="http://www.w3.org/2003/04/emma" version="1.0">
          <emma:interpretation id="{5E15F181-D0E3-460F-BBAD-B4954B21678B}" emma:medium="tactile" emma:mode="ink">
            <msink:context xmlns:msink="http://schemas.microsoft.com/ink/2010/main" type="paragraph" rotatedBoundingBox="12942,1264 16296,1212 16314,2363 12959,24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01DC78-244B-486C-8A43-2FC62263C622}" emma:medium="tactile" emma:mode="ink">
              <msink:context xmlns:msink="http://schemas.microsoft.com/ink/2010/main" type="line" rotatedBoundingBox="12942,1264 16296,1212 16314,2363 12959,2414"/>
            </emma:interpretation>
          </emma:emma>
        </inkml:annotationXML>
        <inkml:traceGroup>
          <inkml:annotationXML>
            <emma:emma xmlns:emma="http://www.w3.org/2003/04/emma" version="1.0">
              <emma:interpretation id="{1791B700-1027-414E-AE14-ACC3EDD6DC44}" emma:medium="tactile" emma:mode="ink">
                <msink:context xmlns:msink="http://schemas.microsoft.com/ink/2010/main" type="inkWord" rotatedBoundingBox="12945,1473 13603,1463 13614,2133 12955,2143">
                  <msink:destinationLink direction="with" ref="{7A490029-104C-472F-9ECE-CDFDB484AAF2}"/>
                </msink:context>
              </emma:interpretation>
              <emma:one-of disjunction-type="recognition" id="oneOf0">
                <emma:interpretation id="interp0" emma:lang="en-US" emma:confidence="0.5">
                  <emma:literal>n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^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0 18,'0'-25,"0"75,0 1,0-25,0 24,0-24,0 25,0-26,0 26,0-26,0 1,0 24,0-24,0-1,0 1,0-1,0 0,0-50,0 0,0-1,0 1,0-26,0 26,0-1,0-25,0 1,0 24,25-25,-25 26,51 0,-26-1,1 1,-1 25,26-26,-26 26,1 0,-1 0,1 51,-1-51,0 51,1-26,-1 1,1 25,-1-26,0 26,-25 0,26-26,-1 26,-25-26,26 1,-26-1,25 0,-25 1,25-1,-25 1,26-1,-1-25</inkml:trace>
        </inkml:traceGroup>
        <inkml:traceGroup>
          <inkml:annotationXML>
            <emma:emma xmlns:emma="http://www.w3.org/2003/04/emma" version="1.0">
              <emma:interpretation id="{B3D503F5-1AA0-4386-AE8F-0981A177B988}" emma:medium="tactile" emma:mode="ink">
                <msink:context xmlns:msink="http://schemas.microsoft.com/ink/2010/main" type="inkWord" rotatedBoundingBox="14015,1247 16296,1212 16314,2363 14033,2398"/>
              </emma:interpretation>
              <emma:one-of disjunction-type="recognition" id="oneOf1">
                <emma:interpretation id="interp5" emma:lang="en-US" emma:confidence="0.5">
                  <emma:literal>FM</emma:literal>
                </emma:interpretation>
                <emma:interpretation id="interp6" emma:lang="en-US" emma:confidence="0.5">
                  <emma:literal>X m</emma:literal>
                </emma:interpretation>
                <emma:interpretation id="interp7" emma:lang="en-US" emma:confidence="0">
                  <emma:literal># m</emma:literal>
                </emma:interpretation>
                <emma:interpretation id="interp8" emma:lang="en-US" emma:confidence="0">
                  <emma:literal>Em</emma:literal>
                </emma:interpretation>
                <emma:interpretation id="interp9" emma:lang="en-US" emma:confidence="0">
                  <emma:literal>EM</emma:literal>
                </emma:interpretation>
              </emma:one-of>
            </emma:emma>
          </inkml:annotationXML>
          <inkml:trace contextRef="#ctx0" brushRef="#br0" timeOffset="276.8792">1117 120,'-25'0,"0"0,75 0,-24 0,25 0,-1 0,-24 0,25 0,-1 0,1 0,0 0,-26 0,26 0,0 0,0 0,-26 0,26 0,-26 0,1 0,-1 0,1 0</inkml:trace>
          <inkml:trace contextRef="#ctx0" brushRef="#br0" timeOffset="553.5269">1321 475,'25'0,"26"0,0 0,-26 0,26 0,-26 0,26 0,-26-51,26 51,-25 0,24 0,1 0,-25 0,-1 0,0 0,26-25,-25 25,-1 0,0 0,1-25,-1 25,1 0,-26-26</inkml:trace>
          <inkml:trace contextRef="#ctx0" brushRef="#br0" timeOffset="989.9473">1295-236,'0'51,"0"-26,0 26,0-26,51 1,-51 25,0-26,25 26,-25 0,26-1,-26 1,51 0,-51-26,25 26,0 0,1 0,-1-26,1 26,-1 0,0-26,1 1,-1 24,-25-24,26 25,-1-26,-25 0,25 1,-25-1,26-25,-26 26,0-1,25-25,-25-25,0-1,0 1,0-1</inkml:trace>
          <inkml:trace contextRef="#ctx0" brushRef="#br0" timeOffset="1740.8147">2413 18,'0'0,"0"51,0-26,0 26,0-26,25 1,-25 25,0-26,26 0,-26 1,0-1,0 1,0-1,0 0,0 1,0-52,0-24,0 24,0 1,0-26,0 26,50-1,-50 1,26-1,-26 1,25 0,1 25,-1-26,0 1,1 25,-26-26,25 26,1 0,-1 51,-25-25,25-26,-25 25,0 26,26-51,-26 25,0 1,0-1,25-25,-25 25,0 1,0-52,26-24,-26 24,0 1,25-1,0 1,-25 0,26-1,-1 1,1 25,-26-26,25 26,0 0,1-25,-1 25,1 0,-1 51,0 0,-25-26,0 0,26 1,-26-1,0 1,0-1,25 0,-25 1,0-1,0 1,26-1,-26 0,25 1,0-26,-25 25,26-25,-1 0,1-51</inkml:trace>
        </inkml:traceGroup>
      </inkml:traceGroup>
    </inkml:traceGroup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10:54.40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10F26A-7388-48B3-8CCA-EA52828022D4}" emma:medium="tactile" emma:mode="ink">
          <msink:context xmlns:msink="http://schemas.microsoft.com/ink/2010/main" type="writingRegion" rotatedBoundingBox="7958,2042 9252,531 10037,1204 8743,2714"/>
        </emma:interpretation>
      </emma:emma>
    </inkml:annotationXML>
    <inkml:traceGroup>
      <inkml:annotationXML>
        <emma:emma xmlns:emma="http://www.w3.org/2003/04/emma" version="1.0">
          <emma:interpretation id="{162586DE-B281-480C-9484-4E9602F4474E}" emma:medium="tactile" emma:mode="ink">
            <msink:context xmlns:msink="http://schemas.microsoft.com/ink/2010/main" type="paragraph" rotatedBoundingBox="7958,2042 9252,531 10037,1204 8743,27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237D42-5DA9-4E15-B617-96F7CC2D46EF}" emma:medium="tactile" emma:mode="ink">
              <msink:context xmlns:msink="http://schemas.microsoft.com/ink/2010/main" type="line" rotatedBoundingBox="7958,2042 9252,531 10037,1204 8743,2714"/>
            </emma:interpretation>
          </emma:emma>
        </inkml:annotationXML>
        <inkml:traceGroup>
          <inkml:annotationXML>
            <emma:emma xmlns:emma="http://www.w3.org/2003/04/emma" version="1.0">
              <emma:interpretation id="{B70EE41E-2A14-45CC-8187-AEB09F57784C}" emma:medium="tactile" emma:mode="ink">
                <msink:context xmlns:msink="http://schemas.microsoft.com/ink/2010/main" type="inkWord" rotatedBoundingBox="7958,2042 9252,531 10037,1204 8743,2714"/>
              </emma:interpretation>
              <emma:one-of disjunction-type="recognition" id="oneOf0">
                <emma:interpretation id="interp0" emma:lang="en-US" emma:confidence="0.5">
                  <emma:literal>San</emma:literal>
                </emma:interpretation>
                <emma:interpretation id="interp1" emma:lang="en-US" emma:confidence="0.5">
                  <emma:literal>s in</emma:literal>
                </emma:interpretation>
                <emma:interpretation id="interp2" emma:lang="en-US" emma:confidence="0">
                  <emma:literal>s an</emma:literal>
                </emma:interpretation>
                <emma:interpretation id="interp3" emma:lang="en-US" emma:confidence="0">
                  <emma:literal>s N</emma:literal>
                </emma:interpretation>
                <emma:interpretation id="interp4" emma:lang="en-US" emma:confidence="0">
                  <emma:literal>s n</emma:literal>
                </emma:interpretation>
              </emma:one-of>
            </emma:emma>
          </inkml:annotationXML>
          <inkml:trace contextRef="#ctx0" brushRef="#br0">7036-25,'-25'-25,"-1"25,26 25,0 26,0 0,0-26,0 26,0 0,0-26,0 26,0 0,0 0,0 0,0-26,0 26,0 0,0-26,0 26,0 0,0-26,0 0,-25 1,25 25,0-26,0 0,0 1,0-1,0-76,0 26,0 0,0-1,25 1,-25-1,26 1,-26 0,25-1,0 1,1-1,25 26,-26-25,0 25,1-25,-1 25,26 0,-26 0,1 0,-1 0,1 0,-26 50,25-50,-25 51,25-51,-25 51,0-26,0 1,0-1,0 26,-25-26,25 1,-51-1,26 26,-26-26,0 1,26-1,-26 1,0-26,26 25,-1-25,1 0,0 0,-1 0,1 0,25-51,0 26,0-1,0 1,0 0,25-26,-25 25</inkml:trace>
          <inkml:trace contextRef="#ctx0" brushRef="#br0" timeOffset="1614.1289">7595-355,'-26'0,"26"-25,0 76,0-26,0 0,0 1,0-1,0 1,0-1,0 0,0 1,0-1,0 1,0-1,0 0,0-50,0 0,26-26,-26 25,25 1,1 0,-26-1,25 1,-25-1,25 26,-25-25,26 25,-26-25,25 25,1 0,-1 0,-25 25,25-25,-25 25,0 1,26-26,-26 51,25-26,-25 0,0 1,26-26,-26-51,0 26,25 25,-25-51,0 25,25 1,-25 0,26-1,-1 1,1-1,-1 1,0 25,-25-25,26 25,-1 0,-25-26,26 26,-1 0,0 51,-25-26,26-25,-26 51,0-25,0-1,25 0,-25 1,0-1,0 1,0-1,26 0,-26 1,0-1,25-25,0 0,1 0,-1 0,1-51,-1 51</inkml:trace>
        </inkml:traceGroup>
      </inkml:traceGroup>
    </inkml:traceGroup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10:52.86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A2E940F-E120-4CEF-BD06-1E36E23FB3A7}" emma:medium="tactile" emma:mode="ink">
          <msink:context xmlns:msink="http://schemas.microsoft.com/ink/2010/main" type="writingRegion" rotatedBoundingBox="5775,2334 6905,891 7774,1572 6644,3015">
            <msink:destinationLink direction="with" ref="{638B2C7C-0744-4599-AFD6-78D64DBF8B10}"/>
          </msink:context>
        </emma:interpretation>
      </emma:emma>
    </inkml:annotationXML>
    <inkml:traceGroup>
      <inkml:annotationXML>
        <emma:emma xmlns:emma="http://www.w3.org/2003/04/emma" version="1.0">
          <emma:interpretation id="{9A64FDF7-A209-40D6-8125-ECE87CA7993D}" emma:medium="tactile" emma:mode="ink">
            <msink:context xmlns:msink="http://schemas.microsoft.com/ink/2010/main" type="paragraph" rotatedBoundingBox="5775,2334 6905,891 7774,1572 6644,30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3EBBC4-9CBE-4741-AD06-B4A6C7E4B706}" emma:medium="tactile" emma:mode="ink">
              <msink:context xmlns:msink="http://schemas.microsoft.com/ink/2010/main" type="line" rotatedBoundingBox="5775,2334 6905,891 7774,1572 6644,3015"/>
            </emma:interpretation>
          </emma:emma>
        </inkml:annotationXML>
        <inkml:traceGroup>
          <inkml:annotationXML>
            <emma:emma xmlns:emma="http://www.w3.org/2003/04/emma" version="1.0">
              <emma:interpretation id="{73ACF904-BFA6-4A15-B495-817F467A6EAE}" emma:medium="tactile" emma:mode="ink">
                <msink:context xmlns:msink="http://schemas.microsoft.com/ink/2010/main" type="inkWord" rotatedBoundingBox="5775,2334 6905,891 7774,1572 6644,3015"/>
              </emma:interpretation>
              <emma:one-of disjunction-type="recognition" id="oneOf0">
                <emma:interpretation id="interp0" emma:lang="en-US" emma:confidence="0.5">
                  <emma:literal>95</emma:literal>
                </emma:interpretation>
                <emma:interpretation id="interp1" emma:lang="en-US" emma:confidence="0.5">
                  <emma:literal>9 ,</emma:literal>
                </emma:interpretation>
                <emma:interpretation id="interp2" emma:lang="en-US" emma:confidence="0">
                  <emma:literal>9 )</emma:literal>
                </emma:interpretation>
                <emma:interpretation id="interp3" emma:lang="en-US" emma:confidence="0">
                  <emma:literal>97</emma:literal>
                </emma:interpretation>
                <emma:interpretation id="interp4" emma:lang="en-US" emma:confidence="0">
                  <emma:literal>93</emma:literal>
                </emma:interpretation>
              </emma:one-of>
            </emma:emma>
          </inkml:annotationXML>
          <inkml:trace contextRef="#ctx0" brushRef="#br0">4979 483,'25'0,"0"0,-25-50,0 24,0 1,0-1,-25 26,25-25,-25 0,-1-1,1 26,-1 0,26-25,-25 25,0 0,-1 0,1 0,-1 51,1-51,0 25,-1-25,1 25,-1 1,1-1,0 26,-1-26,1 1,-1 25,1-26,0 26,25-26,-26 26,26 0,-25 0,25-1,0 1,0-25,0 24,0-24,0-1,51 1,-51-1,25 0,0 1,1-26,-1 0,26 0,-26 0,1 0,25 0,-26-26,26 26,-26-50,1 50,-1-26,26 26,-26-51,1 26,-26 0,25 25,-25-26,25 1,-25-1,0 1,0 0,0-1,0 1,0-1,0 1,-25 0,25-1,-25 26,25 26,0 24,0-24,0-1,25 26,-25-26,0 26,51 0,-51-26,25 26,-25-25,26-1,-26 26,25-26,-25 1,25-1,-25 0,26 1,-26-1,25-25,1 26,-1-26,0 0,1 0</inkml:trace>
          <inkml:trace contextRef="#ctx0" brushRef="#br0" timeOffset="701.9059">5309-101,'0'0,"0"-25,0-1,0 1,0 0,0 75,0-24,25-26,-25 51,0-26,0 0,26 1,-26-1,0 26,0-26,25-25,-25 26,0-1,0 1,25-1,-25 0,0-75,0 24,0 1,0-1,0-24,0 24,0 1,0-1,26 1,-26 0,51-1,-51 1,25 25,-25-26,25 1,1 0,-1 25,1-26,-1 26,0 0,1 0,-1 0,1 0,-1 51,0-51,1 51,-26-26,25 1,-25-1,26 26,-26-26,0 1,0-1,0 0,0 1,0 25,0-26,0 0,0 1,-26-1,26 1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2:51.83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A38EC8F-06E8-43E0-BCF5-A99FE22FF320}" emma:medium="tactile" emma:mode="ink">
          <msink:context xmlns:msink="http://schemas.microsoft.com/ink/2010/main" type="writingRegion" rotatedBoundingBox="16624,4805 21953,5408 21153,12475 15824,11872"/>
        </emma:interpretation>
      </emma:emma>
    </inkml:annotationXML>
    <inkml:traceGroup>
      <inkml:annotationXML>
        <emma:emma xmlns:emma="http://www.w3.org/2003/04/emma" version="1.0">
          <emma:interpretation id="{DA6FC924-2A9F-43A3-92EF-08CDE6888691}" emma:medium="tactile" emma:mode="ink">
            <msink:context xmlns:msink="http://schemas.microsoft.com/ink/2010/main" type="paragraph" rotatedBoundingBox="18820,5043 19023,7531 17968,7617 17765,51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7F184B1-0469-42D6-A321-1336DF43247B}" emma:medium="tactile" emma:mode="ink">
              <msink:context xmlns:msink="http://schemas.microsoft.com/ink/2010/main" type="line" rotatedBoundingBox="18820,5043 19023,7531 17968,7617 17765,5129"/>
            </emma:interpretation>
          </emma:emma>
        </inkml:annotationXML>
        <inkml:traceGroup>
          <inkml:annotationXML>
            <emma:emma xmlns:emma="http://www.w3.org/2003/04/emma" version="1.0">
              <emma:interpretation id="{92C7721A-F2F1-4305-8553-5DCA9D797A6B}" emma:medium="tactile" emma:mode="ink">
                <msink:context xmlns:msink="http://schemas.microsoft.com/ink/2010/main" type="inkWord" rotatedBoundingBox="18820,5043 18891,5916 17836,6002 17765,5129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-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0 258,'0'-25,"25"25,26 0,-51-26,25 26,1 0,-1-25,1 25,-1 0,0 0,1-26,-1 26,26-25,-26 25,26-25,0 25,0-26,0 26,-1 0,1-25,0 25,25-26,-25 26,-26 0,26-25,-25 25,-1 0,0 0,1 0,-1 0</inkml:trace>
          <inkml:trace contextRef="#ctx0" brushRef="#br0" timeOffset="-480.6644">381 309,'0'-26,"0"1,0 76,0 0,0-26,25 0,-25 1,0 25,26-26,-26 26,25-26,-25 26,0-26,0 26,25-25,-25 24,0-24,0-1,0 1,0-1,0 0,-25-25,0 0</inkml:trace>
        </inkml:traceGroup>
        <inkml:traceGroup>
          <inkml:annotationXML>
            <emma:emma xmlns:emma="http://www.w3.org/2003/04/emma" version="1.0">
              <emma:interpretation id="{E5414BAC-132B-4711-B1AB-2C9412ADE862}" emma:medium="tactile" emma:mode="ink">
                <msink:context xmlns:msink="http://schemas.microsoft.com/ink/2010/main" type="inkWord" rotatedBoundingBox="18739,6543 18821,7548 18137,7604 18055,6599"/>
              </emma:interpretation>
              <emma:one-of disjunction-type="recognition" id="oneOf1">
                <emma:interpretation id="interp5" emma:lang="en-US" emma:confidence="0.5">
                  <emma:literal>t</emma:literal>
                </emma:interpretation>
                <emma:interpretation id="interp6" emma:lang="en-US" emma:confidence="0">
                  <emma:literal>x</emma:literal>
                </emma:interpretation>
                <emma:interpretation id="interp7" emma:lang="en-US" emma:confidence="0">
                  <emma:literal>K</emma:literal>
                </emma:interpretation>
                <emma:interpretation id="interp8" emma:lang="en-US" emma:confidence="0">
                  <emma:literal>k</emma:literal>
                </emma:interpretation>
                <emma:interpretation id="interp9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959.0651">533 1528,'26'0,"-26"25,0 1,0-1,0 1,25-26,-25 25,0 0,0 1,0-1,0 26,0-26,0 1,0 25,0-1,0-24,0 25,0-1,0-24,0-1,0 26,0-26,0 1,0-1,0 1,0-1,0 0,0-50,0 0</inkml:trace>
          <inkml:trace contextRef="#ctx0" brushRef="#br0" timeOffset="1222.9332">355 2188,'-25'0,"25"26,51 25,-26-26,-25 0,51 1,-51-1,25-25,1 26,-1-1,1 0,-1-25,-25 26,25-1,1 1,-1-26</inkml:trace>
          <inkml:trace contextRef="#ctx0" brushRef="#br0" timeOffset="1394.2762">1016 2188,'-51'0,"26"26,-1 25,26-26,-51 0,26 1,25-1,0 1,-25-1,-1 0,26 1,0-1,0 1</inkml:trace>
        </inkml:traceGroup>
      </inkml:traceGroup>
    </inkml:traceGroup>
    <inkml:traceGroup>
      <inkml:annotationXML>
        <emma:emma xmlns:emma="http://www.w3.org/2003/04/emma" version="1.0">
          <emma:interpretation id="{EC7FA834-48BA-4E32-9666-94663F08E1BE}" emma:medium="tactile" emma:mode="ink">
            <msink:context xmlns:msink="http://schemas.microsoft.com/ink/2010/main" type="paragraph" rotatedBoundingBox="17446,7981 21608,8452 21516,9264 17354,879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36986B6-ED50-4D6D-95F1-62A485766132}" emma:medium="tactile" emma:mode="ink">
              <msink:context xmlns:msink="http://schemas.microsoft.com/ink/2010/main" type="line" rotatedBoundingBox="17446,7981 21608,8452 21516,9264 17354,8793"/>
            </emma:interpretation>
          </emma:emma>
        </inkml:annotationXML>
        <inkml:traceGroup>
          <inkml:annotationXML>
            <emma:emma xmlns:emma="http://www.w3.org/2003/04/emma" version="1.0">
              <emma:interpretation id="{226A425D-F38F-4C80-A0C1-5BEB5A6D0D7E}" emma:medium="tactile" emma:mode="ink">
                <msink:context xmlns:msink="http://schemas.microsoft.com/ink/2010/main" type="inkWord" rotatedBoundingBox="17446,7981 21608,8452 21516,9264 17354,8793"/>
              </emma:interpretation>
              <emma:one-of disjunction-type="recognition" id="oneOf2">
                <emma:interpretation id="interp10" emma:lang="en-US" emma:confidence="0.5">
                  <emma:literal>Terminals</emma:literal>
                </emma:interpretation>
                <emma:interpretation id="interp11" emma:lang="en-US" emma:confidence="0.5">
                  <emma:literal>Terminal .</emma:literal>
                </emma:interpretation>
                <emma:interpretation id="interp12" emma:lang="en-US" emma:confidence="0">
                  <emma:literal>Terminal S</emma:literal>
                </emma:interpretation>
                <emma:interpretation id="interp13" emma:lang="en-US" emma:confidence="0">
                  <emma:literal>Terminal s</emma:literal>
                </emma:interpretation>
                <emma:interpretation id="interp14" emma:lang="en-US" emma:confidence="0">
                  <emma:literal>Terminal h</emma:literal>
                </emma:interpretation>
              </emma:one-of>
            </emma:emma>
          </inkml:annotationXML>
          <inkml:trace contextRef="#ctx0" brushRef="#br0" timeOffset="1982.5776">-356 3154,'0'-26,"26"26,-26-25,50 25,-24 0,25 0,-26-26,26 26,0-25,-1 25,-24 0,25-25,-26 25,26 0,-26 0,1 0,-1-26,0 26,1 0,-1 0</inkml:trace>
          <inkml:trace contextRef="#ctx0" brushRef="#br0" timeOffset="1787.0138">-26 3179,'0'25,"0"1,0 25,0-26,0 0,0 26,0-25,0-1,0 26,0-26,0 26,0-26,0 1,26 25,-26-26,0 0,0 1,0-1,0 1,-26-26</inkml:trace>
          <inkml:trace contextRef="#ctx0" brushRef="#br0" timeOffset="2322.8397">432 3509,'25'0,"0"-25,1 25,-1-26,1 26,-26-25,25 25,0-25,1 25,-1-26,1 1,-26-1,25 26,-25-25,0 0,0-1,-51 26,0 0,26 0,0 0,-1 26,1-26,-1 25,1-25,0 51,25-26,-26 1,26-1,0 0,-25 26,25-25,0-1,0 0,0 1,51-1,-51 1,50-26,-24 25,25-25,-26 0,0 0,1 0,25 0,-26 0,0 0</inkml:trace>
          <inkml:trace contextRef="#ctx0" brushRef="#br0" timeOffset="2592.312">813 3331,'50'0,"-24"26,-1-1,1-25,-26 51,25-26,0 1,-25-1,26 1,-26-1,0 0,0 1,0-1,0 1,-26-26,26-51,0 25,0-24,0 24,0 1,0-26,0 26,0-1,0 1,51-1,0 1,-26 0,1 25,-1-26</inkml:trace>
          <inkml:trace contextRef="#ctx0" brushRef="#br0" timeOffset="3022.7455">1295 3306,'0'25,"26"1,-26-1,0 1,0-1,0 0,0 1,25-1,-25 1,0-1,25-25,-25 25,0 1,0-1,0-50,0-26,0 26,0-1,0 1,0-1,0 1,51 25,-51-25,51 25,-26 0,1 0,-1 0,26 0,-26 25,1-25,-1 25,1 26,-26-25,0-1,0 0,0 1,0-77,-26 51,26-25,0-26,0 25,0 1,51 25,-51-25,25 25,1 0,25 0,-26 25,-25 26,25-51,-25 25</inkml:trace>
          <inkml:trace contextRef="#ctx0" brushRef="#br0" timeOffset="3238.5305">2133 3382,'0'51,"0"-26,26 26,-26-25,0-1,0 0,0 1,0-1,0 1,0-1,0 0,0 1</inkml:trace>
          <inkml:trace contextRef="#ctx0" brushRef="#br0" timeOffset="3579.2316">2286 3484,'0'0,"0"51,0-26,0 0,0 1,0-1,0 1,0-1,25-25,-25 25,0 1,26-1,-26 1,0-77,0 25,-26 1,26 0,0-1,0 1,0-1,0 1,0 0,26 25,-26-26,50 26,-50-25,51 25,-25 0,-1 0,0 0,1 0,-1 25,1-25,-26 51,25-51,-25 25,25 26,-25-25,0-1,0 0,0 1</inkml:trace>
          <inkml:trace contextRef="#ctx0" brushRef="#br0" timeOffset="3915.6661">2895 3535,'-25'0,"-26"0,0 50,26-50,0 26,-1-26,1 51,-1-26,1 0,25 1,-25-1,25 1,0-1,0 0,50-25,-24 0,-1 0,1-25,-1 25,0-51,1 51,-1-25,-25-1,26 26,-26-50,25 50,0-26,1 26,-26 26,0-1,0 26,0-26,0 1,0-1,25 0,-25 1,26-26,-1 0,-25 25,25-25,1 0</inkml:trace>
          <inkml:trace contextRef="#ctx0" brushRef="#br0" timeOffset="4114.7705">3099 3382,'0'-25,"25"25,0 0,-25 51,26-1,-26-24,25-1,-25 1,26-1,-26 26,0-26,25 1,-25 24,0-24,0-1,0 1,0 24,0-24,0-1,0 1</inkml:trace>
          <inkml:trace contextRef="#ctx0" brushRef="#br0" timeOffset="4408.3149">3505 3789,'25'-26,"1"1,-26-1,25 26,-25-25,0 0,26-1,-26 1,25-1,-25 1,25 0,-25-1,0 1,26 25,-77 0,51 25,-25-25,25 26,-26-26,26 50,-25-24,25-1,0 1,0-1,51 0,-51 1,50-1,-50 1,26-1,-26 0,51 1,-51-1,25-25,-25 26,0-1,0 0,0 1,0-1,-25-25,25 26,-51-1</inkml:trace>
        </inkml:traceGroup>
      </inkml:traceGroup>
    </inkml:traceGroup>
    <inkml:traceGroup>
      <inkml:annotationXML>
        <emma:emma xmlns:emma="http://www.w3.org/2003/04/emma" version="1.0">
          <emma:interpretation id="{C126B52D-CBC6-4E98-9330-E5A22DFF5348}" emma:medium="tactile" emma:mode="ink">
            <msink:context xmlns:msink="http://schemas.microsoft.com/ink/2010/main" type="paragraph" rotatedBoundingBox="15962,10356 21168,10665 21077,12191 15871,118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8AC694-E663-428E-BFF7-2E0657C7DC33}" emma:medium="tactile" emma:mode="ink">
              <msink:context xmlns:msink="http://schemas.microsoft.com/ink/2010/main" type="line" rotatedBoundingBox="15962,10356 21168,10665 21077,12191 15871,11882"/>
            </emma:interpretation>
          </emma:emma>
        </inkml:annotationXML>
        <inkml:traceGroup>
          <inkml:annotationXML>
            <emma:emma xmlns:emma="http://www.w3.org/2003/04/emma" version="1.0">
              <emma:interpretation id="{E515F49A-E144-4964-938E-0DE952D4FBC2}" emma:medium="tactile" emma:mode="ink">
                <msink:context xmlns:msink="http://schemas.microsoft.com/ink/2010/main" type="inkWord" rotatedBoundingBox="15946,10633 19392,10838 19318,12086 15871,11882"/>
              </emma:interpretation>
              <emma:one-of disjunction-type="recognition" id="oneOf3">
                <emma:interpretation id="interp15" emma:lang="en-US" emma:confidence="0.5">
                  <emma:literal>produce</emma:literal>
                </emma:interpretation>
                <emma:interpretation id="interp16" emma:lang="en-US" emma:confidence="0">
                  <emma:literal>product</emma:literal>
                </emma:interpretation>
                <emma:interpretation id="interp17" emma:lang="en-US" emma:confidence="0">
                  <emma:literal>Product</emma:literal>
                </emma:interpretation>
                <emma:interpretation id="interp18" emma:lang="en-US" emma:confidence="0">
                  <emma:literal>Produce</emma:literal>
                </emma:interpretation>
                <emma:interpretation id="interp19" emma:lang="en-US" emma:confidence="0">
                  <emma:literal>produced</emma:literal>
                </emma:interpretation>
              </emma:one-of>
            </emma:emma>
          </inkml:annotationXML>
          <inkml:trace contextRef="#ctx0" brushRef="#br0" timeOffset="9654.3087">-1854 5948,'0'-26,"0"77,0 0,0-26,0 26,25 0,-25 25,0-25,0 25,0-25,25 0,-25 25,0-25,0-1,26-24,-26 25,0-26,0 0,0 1,0-1,0 1,-51-26</inkml:trace>
          <inkml:trace contextRef="#ctx0" brushRef="#br0" timeOffset="9926.6971">-1854 5948,'0'0,"25"0,0 0,26 0,-25 0,24 0,-24 0,-1 0,1 0,24 25,-24-25,-1 51,1-26,-26 1,0-1,25 0,-25 1,0-1,0 1,0-1,-51-25,51 25,-51 1,1-1,24-25,1 0,-1 0,1 26,0-26,-1 0</inkml:trace>
          <inkml:trace contextRef="#ctx0" brushRef="#br0" timeOffset="10922.8492">25 6379,'0'0,"0"-25,0 0,0-1,0 1,-25 25,25-26,-26 26,1 0,0 0,-1 26,1-26,25 51,-26-26,1 0,0 26,-1-25,26-1,-25 0,25 1,0-1,0 1,0-1,0 0,0 1,0-1,25-25,1 0,24 0,-24-25,-1 25,1-51,-1 26,0-1,1 1,-26-26,25 26,1-1,-26-25,0 1,0 24,25-25,-25-25,0 25,0-25,0 25,0-25,0 25,-51 1,51-1,0 25,0 1,0 0,0 75,0 1,0 0,0 0,51 0,-51-1,0 1,0 25,0-25,0 0,25 0,-25 0,26-26,-26 26,0-26,0 26,0-26,0 1,0-1,0 1</inkml:trace>
          <inkml:trace contextRef="#ctx0" brushRef="#br0" timeOffset="11311.1806">254 6456,'0'0,"0"-26,0 1,0-1,25 1,26 0,-26 25,26 0,-25 0,-26 25,0 26,25-26,-25 1,0-1,0 0,0 1,0 25,0-26,0 0,25 1,-25-1,26 1,-1-26,1 0,-26-26,25 26,0-51,1 26,-26 0,25-1,-25 1,26-1,-26 1,0 0,25 25,-25 50,0-24,0 25,25-1,-25-24,26-1,-1-25,-25 26,26-26,-1 0,0 0,1 0</inkml:trace>
          <inkml:trace contextRef="#ctx0" brushRef="#br0" timeOffset="10467.0988">-1346 6176,'0'0,"25"0,-25 51,25-51,-25 25,51 26,-25-25,-1-1,0 26,1-26,-1 26,1-26,-1 26,-25-25,0-1,25 0,-25 1,0-1,-50-25,-1 0,51-25,-26-1,26 1,0-26,0 26,0-1,0-24,0 24,51 1,-51-26,51 26,0-1,-26 1,1 25,-1-26,0 26,1-25,-1 25,1 0,-1 0,0 51,-25 0,0-26,0 0,0 1,0 25,0-26,0 0,0 1,0 25,0-26,26 0,-26 1,51-26,-26 25,0-25,1 0,-1 0,1 0,-1-51,0 51,1-25,-26-26,25 26,-25-1,0 1,0 0,0-1,0 1,0-1,0 1,-25 0,25-1,0 1,-26 25,26 25</inkml:trace>
          <inkml:trace contextRef="#ctx0" brushRef="#br0" timeOffset="11524.0006">1219 6379,'-152'77,"304"-154,-330 179,178-51,-25-26,25 1,-26 24,26-24,0-1,0 26,0-26,0 1,51-1,-25 1,24-26,-24 0,-1 0,26-26,-26 26</inkml:trace>
          <inkml:trace contextRef="#ctx0" brushRef="#br0" timeOffset="11724.7227">1473 6176,'0'-25,"0"76,0-1,0-24,0-1,0 26,0 0,25 0,-25-1,0-24,26 25,-26-1,0-24,25 25,-25-26,0 0,0 1,0-1,0 1,0-1,-51-25</inkml:trace>
        </inkml:traceGroup>
        <inkml:traceGroup>
          <inkml:annotationXML>
            <emma:emma xmlns:emma="http://www.w3.org/2003/04/emma" version="1.0">
              <emma:interpretation id="{249334A8-8A62-4F29-BDB9-EB31BA7571F9}" emma:medium="tactile" emma:mode="ink">
                <msink:context xmlns:msink="http://schemas.microsoft.com/ink/2010/main" type="inkWord" rotatedBoundingBox="19805,10584 21168,10665 21078,12170 19716,12089"/>
              </emma:interpretation>
              <emma:one-of disjunction-type="recognition" id="oneOf4">
                <emma:interpretation id="interp20" emma:lang="en-US" emma:confidence="0.5">
                  <emma:literal>ones</emma:literal>
                </emma:interpretation>
                <emma:interpretation id="interp21" emma:lang="en-US" emma:confidence="0">
                  <emma:literal>one</emma:literal>
                </emma:interpretation>
                <emma:interpretation id="interp22" emma:lang="en-US" emma:confidence="0">
                  <emma:literal>only</emma:literal>
                </emma:interpretation>
                <emma:interpretation id="interp23" emma:lang="en-US" emma:confidence="0">
                  <emma:literal>once</emma:literal>
                </emma:interpretation>
                <emma:interpretation id="interp24" emma:lang="en-US" emma:confidence="0">
                  <emma:literal>onto</emma:literal>
                </emma:interpretation>
              </emma:one-of>
            </emma:emma>
          </inkml:annotationXML>
          <inkml:trace contextRef="#ctx0" brushRef="#br0" timeOffset="8987.131">2997 5592,'0'25,"0"1,0-1,-51-25,51 51,-25-26,25 1,-26-1,1 1,25-1,-25-25,25 25,-26 1,1-1,25 1,-26-26,26 25,0 0,0 1,0-1,0 1,26-1,-26 0,51-25,-51 26,25-1,0 1,1-26,-1 25,1-25,-1 0,0 25,1-25,-1 0,26 0,-26 0</inkml:trace>
          <inkml:trace contextRef="#ctx0" brushRef="#br0" timeOffset="12195.249">2032 6583,'0'50,"-51"-24,51-1,-25 1,25-1,0 0,0 1,0-1,0 1,0-1,25 0,-25 1,51-26,-26 0,-25-26,26 26,-26-50,0 24,25 1,-25-1,0 1,0 0,0-1,-51 1,51-1,-25 26,25-25</inkml:trace>
          <inkml:trace contextRef="#ctx0" brushRef="#br0" timeOffset="12523.2011">2337 6786,'0'0,"0"25,0 1,25-26,-25 25,0 0,0 1,25-26,-25 25,0-50,0-26,0 26,0-1,0 1,51-1,-51 1,51-26,-26 26,1 25,25-26,-26 1,0 25,1 0,-1 0,1 0,-1 0,-25 25,25-25,-25 51,26-25,-26-1,0 0,0 1,0-1,0 1,0-1,0 0,0 1</inkml:trace>
          <inkml:trace contextRef="#ctx0" brushRef="#br0" timeOffset="12831.1537">2895 6989,'26'-25,"-26"-1,25 26,-25-51,26 26,-1 0,0-1,1 1,-1-1,1 1,-1 0,0-1,1 26,-26-25,0-1,25 26,-25-25,-51 25,26 25,25 1,-25-26,25 51,0-26,0 0,0 1,50-1,-24 1,-26-1,51 0,-51 1,50-1,-24 1,-26-1,0 0,0 1,0-1,-51 1,26-1</inkml:trace>
        </inkml:traceGroup>
      </inkml:traceGroup>
    </inkml:traceGroup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11:00.77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4FDA208-5B9D-4B93-ADAF-F9E4F47D1160}" emma:medium="tactile" emma:mode="ink">
          <msink:context xmlns:msink="http://schemas.microsoft.com/ink/2010/main" type="inkDrawing" rotatedBoundingBox="17787,684 17979,2878 17247,2942 17056,748" semanticType="verticalRange" shapeName="Other">
            <msink:sourceLink direction="with" ref="{70EC748A-76A0-4174-A675-200276F8B4B7}"/>
          </msink:context>
        </emma:interpretation>
      </emma:emma>
    </inkml:annotationXML>
    <inkml:trace contextRef="#ctx0" brushRef="#br0">0 79,'0'0,"0"-25,0-1,0 1,25 25,26 0,0 0,-26 0,0 0,1 25,-1-25,1 51,-1-25,0 24,1 1,-26 0,25 0,-25 0,0-1,0 27,0-27,0 1,0 0,0 25,0-25,0-26,0 26,0 0,0-26,0 26,0-25,0-1,0 0,0 1,51-1,-26 1,26-26,-25 0,-1 0,0 0,1 0,-1 0,-25-51,26 51,-1-26,0 1,-50 50,0 26,25-25,-51 24,51-24,-26-1,26 26,-50 0,50-26,-26 26,26 0,0 0,0-1,0 1,-25 0,25 0,0 0,0-26,0 26,0 0,0-26,0 26,0-26,0 1,0-1,0 0,0 1,-26-1,-24 1,24-1,1-25,-1 25,-24-25,24 0,-25 0,26 0,-26 0,0 0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11:01.99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38B2C7C-0744-4599-AFD6-78D64DBF8B10}" emma:medium="tactile" emma:mode="ink">
          <msink:context xmlns:msink="http://schemas.microsoft.com/ink/2010/main" type="inkDrawing" rotatedBoundingBox="5348,1087 5565,3285 4958,3345 4741,1147" semanticType="verticalRange" shapeName="Other">
            <msink:sourceLink direction="with" ref="{FA2E940F-E120-4CEF-BD06-1E36E23FB3A7}"/>
          </msink:context>
        </emma:interpretation>
      </emma:emma>
    </inkml:annotationXML>
    <inkml:trace contextRef="#ctx0" brushRef="#br0">337 102,'0'0,"0"-26,0 1,0-1,0 1,-25 25,0 0,-1 0,1 0,-1 0,26 25,-25-25,0 51,-1-25,26-1,-25 0,-1 1,26-1,-25 26,25-26,-25 1,25 25,-26-26,26 26,0-26,0 26,0 0,0-26,0 26,0-26,26 26,-26-25,0 24,0-24,25-1,-25 1,0-1,0 0,0 1,0-1,0 1,0-1,0 0,0 1,0-1,-25 1,25-1,-26-25,26-51,0 26,0-1,51 26,-51-25,25 25,-25-25,26 25,25 0,-26 50,0 1,1 0,-26 0,25 25,-25-25,0 25,0-25,0 25,0-25,0 25,0-25,0 25,0-25,-25 0,25-1,0-24,0 25,0-26,0 0,0 1,0-1,0 1,25-26,-25 25,51-25,-26 0,1 25,25-25,-26 0,51 0,-25 0,25-50,0 50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12:37.31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E73A34D-AF79-46C8-AD6A-5C47F98E9230}" emma:medium="tactile" emma:mode="ink">
          <msink:context xmlns:msink="http://schemas.microsoft.com/ink/2010/main" type="inkDrawing" rotatedBoundingBox="11502,3575 12462,9944 12217,9981 11257,3612" semanticType="verticalRange" shapeName="Other">
            <msink:sourceLink direction="with" ref="{BC3E4767-C1EF-4E12-BE03-D991C1EC8420}"/>
            <msink:sourceLink direction="with" ref="{BFCFC82E-C189-421D-AD10-5DBC084430D7}"/>
            <msink:sourceLink direction="with" ref="{57DF448F-D4D2-48EE-9BB3-E39D12D4768A}"/>
            <msink:sourceLink direction="with" ref="{CC225780-019A-488B-B29B-8A24B896E9A9}"/>
            <msink:sourceLink direction="with" ref="{FFD7E98F-BAFC-414D-81A9-FF8B157C2F5A}"/>
            <msink:sourceLink direction="with" ref="{B18615E0-A7CC-42A2-AA53-2C6983E1A0D1}"/>
            <msink:destinationLink direction="with" ref="{7A490029-104C-472F-9ECE-CDFDB484AAF2}"/>
          </msink:context>
        </emma:interpretation>
      </emma:emma>
    </inkml:annotationXML>
    <inkml:trace contextRef="#ctx0" brushRef="#br0">0 0,'0'26,"0"-1,0 0,0 1,0-1,0 1,0-1,0 0,25 1,-25-1,0 1,26-1,-26 26,0-26,25 1,-25-1,0 0,25 1,-25-1,0 26,26-26,-26 1,0 25,25-26,-25 0,0 26,0-25,26-1,-26 26,0-26,0 1,0-1,25 26,-25-26,0 1,0-1,0 0,25 1,-25-1,0 26,0-26,26 1,-26-1,0 1,0-1,25 0,-25 1,0-1,26 1,-26-1,0 0,25 1,-25-1,0 26,0-26,25 1,-25-1,0 1,26-1,-26 26,0-26,0 1,0-1,25 0,-25 26,0-25,0-1,0 26,0 0,26-26,-26 26,0 0,0-26,0 26,0-26,25 26,-25-26,0 26,0-25,25 24,-25 1,0-25,0 24,26-24,-26 25,0-26,25 26,-25-26,0 26,0-26,26 26,-26-25,0-1,0 26,25-26,-25 1,0 24,0-24,25-1,-25 26,0-26,26 1,-26-1,0 26,25-26,-25 1,0 25,26-26,-26 26,0-26,25 1,-25-1,25 26,-25-26,0 1,0-1,26 0,-26 26,0-25,0-1,25 0,-25 26,0-25,0-1,0 0,26 1,-26-1,0 1,0-1,0 0,0 1,0-1,25 1,-25-1,0 0,0 1,0-1,0 26,0-26,25 1,-25-1,0 1,0-1,0 0,0 1,0-1,0 1,0-1,0 0,0 1,0-1,0 1,0-1,0 0,0 1,0-1,0 1,0-1,0 0,0 1,0-1,0 1,0-1,-25 0,25 1,0-1,0 1,0-1,0 0,0 1,0-1,0 1,0-1,0 0,0 1,0-1,0 1,0-1,0 0,0 1,0-1,0 1,0-1,0 0,0 1,0-1,0 1,0-1,25 0,-25 1,0-1,0 1,0-1,0 0,26 1,-26-1,0 1,0-1,0 0,0 1,0-1,0 1,0-1,0 0,0 1,0-1,25-25,-25 26,0-1,0 0,0 1,0-1,0 1,0-1,0 0,0 1,0-1,0 1,0-52,0 1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13:04.32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E6543DD-578E-4BEF-A84E-CE5A5DF6F851}" emma:medium="tactile" emma:mode="ink">
          <msink:context xmlns:msink="http://schemas.microsoft.com/ink/2010/main" type="inkDrawing" rotatedBoundingBox="9981,5259 14605,6094 14545,6426 9921,5590" semanticType="callout" shapeName="Other">
            <msink:sourceLink direction="with" ref="{B0CD99A9-6E27-4C28-80DF-367A90395319}"/>
            <msink:sourceLink direction="with" ref="{CF2A8309-9E8C-451D-9E99-E38B577F194A}"/>
          </msink:context>
        </emma:interpretation>
      </emma:emma>
    </inkml:annotationXML>
    <inkml:trace contextRef="#ctx0" brushRef="#br0">0 104,'26'0,"-1"0,0 0,1 0,-1 0,1 0,-1-26,0 26,1 0,-1 0,26-25,-26 25,1 0,-1 0,26-26,-26 26,1-25,25 25,-26 0,0 0,26 0,-25 0,-1 0,26 0,-26 0,1 0,24 0,-24 0,-1 0,1 0,24 0,-24 0,-1 25,1-25,-1 0,0 0,1 0,-1 0,26 26,-26-26,1 25,-1-25,26 26,-26-26,1 25,-1-25,26 25,-26 1,1-26,-1 25,1 1,-1-26,0 25,1-25,25 25,-26-25,0 26,1-26,-1 25,26-25,-26 0,1 26,25-26,-26 0,26 25,-26-25,26 0,-26 25,1-25,25 0,-26 26,0-26,1 25,-1-25,1 26,-1-26,0 25,1 0,-1-25,1 26,-1-26,0 25,1-25,-1 26,1-26,24 0,-24 25,25-25,-26 0,26 0,0 0,-1 0,1 0,0 0,0 0,0 0,-1 0,27 0,-27 0,27 0,-27 0,27 0,-27 0,1 0,0 0,0 0,0 0,-1 0,-24 0,25 0,-1 25,-24-25,25 0,-26 0,0 26,26-26,-25 0,-1 0,26 0,-26 0,1 0,-1 0,26 0,-26 25,1-25,-1 0,0 0,1 0,-1 0,1 0,-1 0,0 0,1 0,-26-25,25 25,1 0,-1 0,0-26,1 26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12:53.28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7AC2D04-7F45-4D31-BDD7-D3BB66F02A2D}" emma:medium="tactile" emma:mode="ink">
          <msink:context xmlns:msink="http://schemas.microsoft.com/ink/2010/main" type="writingRegion" rotatedBoundingBox="16765,3963 22649,1404 23132,2514 17248,5072"/>
        </emma:interpretation>
      </emma:emma>
    </inkml:annotationXML>
    <inkml:traceGroup>
      <inkml:annotationXML>
        <emma:emma xmlns:emma="http://www.w3.org/2003/04/emma" version="1.0">
          <emma:interpretation id="{CC22C225-EC4B-4BBC-BE7D-F7ACFF54A6F2}" emma:medium="tactile" emma:mode="ink">
            <msink:context xmlns:msink="http://schemas.microsoft.com/ink/2010/main" type="paragraph" rotatedBoundingBox="16765,3963 22649,1404 23132,2514 17248,50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CB6045-6FBD-4097-A88B-D1FF8E0710B6}" emma:medium="tactile" emma:mode="ink">
              <msink:context xmlns:msink="http://schemas.microsoft.com/ink/2010/main" type="line" rotatedBoundingBox="16765,3963 22649,1404 23132,2514 17248,5072"/>
            </emma:interpretation>
          </emma:emma>
        </inkml:annotationXML>
        <inkml:traceGroup>
          <inkml:annotationXML>
            <emma:emma xmlns:emma="http://www.w3.org/2003/04/emma" version="1.0">
              <emma:interpretation id="{49B89F5E-F855-4B02-AF6E-42A6B332C092}" emma:medium="tactile" emma:mode="ink">
                <msink:context xmlns:msink="http://schemas.microsoft.com/ink/2010/main" type="inkWord" rotatedBoundingBox="16703,4440 17833,3037 18556,3619 17427,5023"/>
              </emma:interpretation>
              <emma:one-of disjunction-type="recognition" id="oneOf0">
                <emma:interpretation id="interp0" emma:lang="en-US" emma:confidence="0.5">
                  <emma:literal>55</emma:literal>
                </emma:interpretation>
                <emma:interpretation id="interp1" emma:lang="en-US" emma:confidence="0">
                  <emma:literal>555</emma:literal>
                </emma:interpretation>
                <emma:interpretation id="interp2" emma:lang="en-US" emma:confidence="0">
                  <emma:literal>5</emma:literal>
                </emma:interpretation>
                <emma:interpretation id="interp3" emma:lang="en-US" emma:confidence="0">
                  <emma:literal>565</emma:literal>
                </emma:interpretation>
                <emma:interpretation id="interp4" emma:lang="en-US" emma:confidence="0">
                  <emma:literal>525</emma:literal>
                </emma:interpretation>
              </emma:one-of>
            </emma:emma>
          </inkml:annotationXML>
          <inkml:trace contextRef="#ctx0" brushRef="#br0">764-406,'0'0,"-26"0,26 25,0 1,0 24,26-50,-26 26,0-1,0 1,0-1,0 0,0 1,25-26,0-26,1 26,-1 0,1 0,-1 0,0 0,1 0,-1 0,1 0,-26 26,25-26,-25 25,25 1,-25-1,0 0,0 1,0-1,-25-25,25 26,-25-26,25 25,-51-25,51 25,-26-25,1 0,0 26,-1-26,1 0,25 25,-26-25,26-25</inkml:trace>
          <inkml:trace contextRef="#ctx0" brushRef="#br0" timeOffset="653.088">814-432,'26'0,"-1"0,1-25,-1 25,0 0,-25-25,26 25,-1-26,1 26,-1 0,0-25,1 25,-1-26,1 26,-1 0,0 0,-25-25,26 25</inkml:trace>
          <inkml:trace contextRef="#ctx0" brushRef="#br0" timeOffset="-700.0219">52 26,'0'0,"-25"0,0 0,25-26,0 77,0-26,0 1,0-1,0 1,0-1,0 0,0 1,0-1,0 1,0-1,0 0,0 26,25-25,-25-1,0 0,0 1,0-1,25 1,-25-1,0 0,0 1,0-1,0 1,0-1,0 0,0 1,0-1,0 1,0-52,26 26,-26-25,25-1,1 1,-1 0,0-1,1 1,-1 25,1-26,-1 1,0 25,1 0,-1-25,1 25,-1 0,0 0,1 0,-1 0,1 0,-26 25,25 0,-25 26,25-25,-25-1,0 0,0 1,0-1,0 1,-50-26,50 25,-26 0,-25 1,26-26,0 25,-1-25,1 0,-1 0,1 0,0 0,-1 0,1 0,-1-25,1 25,25-26,0 1,0 0,0-1</inkml:trace>
        </inkml:traceGroup>
        <inkml:traceGroup>
          <inkml:annotationXML>
            <emma:emma xmlns:emma="http://www.w3.org/2003/04/emma" version="1.0">
              <emma:interpretation id="{9F69A356-E8AA-4ED7-9929-13B83DD62060}" emma:medium="tactile" emma:mode="ink">
                <msink:context xmlns:msink="http://schemas.microsoft.com/ink/2010/main" type="inkWord" rotatedBoundingBox="21130,2064 21753,1794 22235,2903 21613,3174">
                  <msink:destinationLink direction="with" ref="{2342EFE4-D47A-497B-AB14-5806B6EC5838}"/>
                </msink:context>
              </emma:interpretation>
              <emma:one-of disjunction-type="recognition" id="oneOf1">
                <emma:interpretation id="interp5" emma:lang="en-US" emma:confidence="0.5">
                  <emma:literal>any-7s</emma:literal>
                </emma:interpretation>
                <emma:interpretation id="interp6" emma:lang="en-US" emma:confidence="0.5">
                  <emma:literal>a 757</emma:literal>
                </emma:interpretation>
                <emma:interpretation id="interp7" emma:lang="en-US" emma:confidence="0">
                  <emma:literal>a 75-7</emma:literal>
                </emma:interpretation>
                <emma:interpretation id="interp8" emma:lang="en-US" emma:confidence="0">
                  <emma:literal>a Tb-n</emma:literal>
                </emma:interpretation>
                <emma:interpretation id="interp9" emma:lang="en-US" emma:confidence="0">
                  <emma:literal>a Tbd-n</emma:literal>
                </emma:interpretation>
              </emma:one-of>
            </emma:emma>
          </inkml:annotationXML>
          <inkml:trace contextRef="#ctx0" brushRef="#br1" timeOffset="130261.3091">4142-1956,'0'26,"25"-26,-25 25,0 26,0 0,0-26,0 1,26-1,-26 0,0 1,0-1,0 1,0-52,0-25,0 26,0 0,0-1,0 1,0-1,50 1,-50 0,26-1,-26 1,51 25,-26-26,0 26,1 0,-26 51,25-51,-25 51,26-26,-26 1,0-1,25 26,-25-26,0 1,0-1,25 26,-25-26,0 1,0-1,26 1,-26-1,25 0</inkml:trace>
          <inkml:trace contextRef="#ctx0" brushRef="#br1" timeOffset="130712.9837">4878-1651,'0'26,"26"24,-26-24,0-1,0 1,0-1,0 26,0-26,0 26,0-26,0 1,0 25,0-26,0 0,0 1,0-1,0 1,0-1,-26-25,26-25,0-1,0 1,0-26,51 26,0 25,-26-26,1 26,25 0,-51 51,25-26,0 1,-25 25,0-26,0 0,-50-25,24 26,1-26,-1 0,1 0,0 0,25-26,-26-24,26 24</inkml:trace>
          <inkml:trace contextRef="#ctx0" brushRef="#br1" timeOffset="129761.9101">3634-1371,'0'-26,"0"1,0-1,0 1,0 0,0-1,0 1,0-1,-26 26,1 0,0 0,25 26,-26-26,26 51,-25-26,25 0,-26 26,26-25,-25 24,0-24,25 25,-26-26,26 0,0 26,0-25,0-1,0 0,0 1,0-1,0 1,0-1,26-25,-26 25,25-25,0 0,1 0,-1-50,1 50,-26-26,25 26,0-51,-25 26,26 0,-1-1,-25 1,26 25,-26-26,25 1,-25 0,25 25,-25-26,0 77,0-26,0 26,0-25,0-1,0 0,0 1,26-1,-26 1,25-1,1 0,-1-25,0 0,1 0,-1 0,1 0,-1-25,0 25</inkml:trace>
          <inkml:trace contextRef="#ctx0" brushRef="#br1" timeOffset="131220.3938">5590-2159,'0'26,"0"24,0-24,0-1,0 1,-26-1,26 0,0 1,0-1,0 1,0-1,0 0,0-50,0 0,0-26,0 25,26 1,-26 0,25 25,-25-26,51 26,-51-25,25 25,1 0,-26-26,25 26,0 0,1 0,-26 51,25-51,-25 26,26-1,-26 26,0-26,0 1,0-1,0 0,0 1,0-1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14:37.20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A365042-BF51-4AC0-BB9E-7377784EEE7B}" emma:medium="tactile" emma:mode="ink">
          <msink:context xmlns:msink="http://schemas.microsoft.com/ink/2010/main" type="inkDrawing" rotatedBoundingBox="6373,5728 9067,5610 9071,5699 6377,5817" semanticType="strikethrough" shapeName="Other">
            <msink:sourceLink direction="with" ref="{BFCFC82E-C189-421D-AD10-5DBC084430D7}"/>
          </msink:context>
        </emma:interpretation>
      </emma:emma>
    </inkml:annotationXML>
    <inkml:trace contextRef="#ctx0" brushRef="#br0">0 152,'26'0,"-1"0,0 0,1 0,-1 0,1 0,-1 0,0 0,1 0,-1 0,1 0,-1 0,0 0,1 0,-1 0,1 0,-1 0,0 0,1 0,-1 0,1 0,-1 0,0 0,1 0,-1 0,1 0,-1 0,0 0,1 0,-1 0,1 0,-1 0,0 0,1 0,-1 0,1 0,-1 0,0-25,1 25,-1 0,1-26,-1 26,0 0,1 0,-1 0,1 0,-1 0,0 0,1 0,-1 0,1 0,-1 0,0 0,1 0,-1 0,1 0,-1 0,0 0,1 0,-1 0,1 0,-1 0,0 0,1 0,-1 0,1 0,-1 0,0 0,1 0,-1 0,1 0,-1 0,0 0,1 0,-1 0,1 0,-1 0,0 0,1 0,-1 0,1 0,-1 0,0 0,1 0,-1 0,1 0,-1 0,0 0,1 0,-1 0,1 0,-1 0,0 0,-25-25,26 25,-1 0,1-25,-1 25,0 0,1 0,-1 0,-25-26,26 26,-1 0,0 0,1 0,-26-25,25 25,1 0,-52 0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10:50.51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8417ADF-45E3-4641-858B-79D60AD9EC6A}" emma:medium="tactile" emma:mode="ink">
          <msink:context xmlns:msink="http://schemas.microsoft.com/ink/2010/main" type="writingRegion" rotatedBoundingBox="4400,1682 3906,5939 1196,5624 1690,1367"/>
        </emma:interpretation>
      </emma:emma>
    </inkml:annotationXML>
    <inkml:traceGroup>
      <inkml:annotationXML>
        <emma:emma xmlns:emma="http://www.w3.org/2003/04/emma" version="1.0">
          <emma:interpretation id="{1CD27747-2456-4D13-BDD7-F175BA1236A9}" emma:medium="tactile" emma:mode="ink">
            <msink:context xmlns:msink="http://schemas.microsoft.com/ink/2010/main" type="paragraph" rotatedBoundingBox="3929,1802 4228,5584 2909,5689 2611,19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973257-A7AC-4514-9810-06CBE0643365}" emma:medium="tactile" emma:mode="ink">
              <msink:context xmlns:msink="http://schemas.microsoft.com/ink/2010/main" type="inkBullet" rotatedBoundingBox="3929,1802 4010,2826 2691,2930 2611,1906"/>
            </emma:interpretation>
            <emma:one-of disjunction-type="recognition" id="oneOf0">
              <emma:interpretation id="interp0" emma:lang="en-US" emma:confidence="0">
                <emma:literal>→</emma:literal>
              </emma:interpretation>
            </emma:one-of>
          </emma:emma>
        </inkml:annotationXML>
        <inkml:trace contextRef="#ctx0" brushRef="#br0">-48-2560,'-25'-25,"-1"25,26-25,0 75,26-24,25-1,-51 1,50-1,-24 0,25 1,-26-1,0-25,1 26,25-1,-26 0,0 1,1-1,25-25,-26 26,0-26,1 25,-1-25,1 0,-1 0,0 0,1 0,-1 0,-25-25,0-1,-51 26,26 0,0 0,-1 26,1-26,-1 50,1-24,25-1,-25 26,-1-26,1 26,-1-25,1 24,0-24,-1 25,26-26,-25 0,-1 1,26-1,-25 1,25-1,-25 0,25 1,0-1,-26-25,26 26</inkml:trace>
        <inkml:trace contextRef="#ctx0" brushRef="#br0" timeOffset="-491.8587">-708-2204,'-26'25,"77"-25,-25 0,24 0,-24 0,-1 0,26 0,-26 0,26 0,-25 0,24 0,1 0,0 0,-26 0,1 0,25-25,-26 25,0 0,1 0,-1 0,1 0,-1 0,-25 25</inkml:trace>
      </inkml:traceGroup>
      <inkml:traceGroup>
        <inkml:annotationXML>
          <emma:emma xmlns:emma="http://www.w3.org/2003/04/emma" version="1.0">
            <emma:interpretation id="{2EA79AF5-C024-4B92-8F3A-EED43A986C76}" emma:medium="tactile" emma:mode="ink">
              <msink:context xmlns:msink="http://schemas.microsoft.com/ink/2010/main" type="line" rotatedBoundingBox="3898,4448 3989,5603 3409,5649 3318,4494"/>
            </emma:interpretation>
          </emma:emma>
        </inkml:annotationXML>
        <inkml:traceGroup>
          <inkml:annotationXML>
            <emma:emma xmlns:emma="http://www.w3.org/2003/04/emma" version="1.0">
              <emma:interpretation id="{A3D52F84-AAC9-4760-8EAF-D37BB91E8B80}" emma:medium="tactile" emma:mode="ink">
                <msink:context xmlns:msink="http://schemas.microsoft.com/ink/2010/main" type="inkWord" rotatedBoundingBox="3898,4448 3989,5603 3409,5649 3318,4494"/>
              </emma:interpretation>
              <emma:one-of disjunction-type="recognition" id="oneOf1">
                <emma:interpretation id="interp1" emma:lang="en-US" emma:confidence="0.5">
                  <emma:literal>is</emma:literal>
                </emma:interpretation>
                <emma:interpretation id="interp2" emma:lang="en-US" emma:confidence="0">
                  <emma:literal>us</emma:literal>
                </emma:interpretation>
                <emma:interpretation id="interp3" emma:lang="en-US" emma:confidence="0">
                  <emma:literal>as</emma:literal>
                </emma:interpretation>
                <emma:interpretation id="interp4" emma:lang="en-US" emma:confidence="0">
                  <emma:literal>ws</emma:literal>
                </emma:interpretation>
                <emma:interpretation id="interp5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53400.5103">409 133,'26'0,"-26"-26,0 1,0 0,0-1,-26 26,26-25,-25 25,0 0,-1 0,1 0,-1 0,1 0,0 25,-1-25,1 51,-1-51,1 25,0-25,-1 26,26-1,-25 1,-1-26,26 25,0 0,-25-25,25 26,0-1,0 1,0-1,0 0,25-25,-25 26,51-1,-25 1,-1-26,0 25,26 0,-25-25,-1 26,26-1,-26 1,1-1,24-25,-24 25,-1 1,1-1,-1 1,0-1,-25 0,26 1,-1-1,-25 1,0-1,0 0,0 1,0-1,0 1,0-1,0 0,-25-25,25 26,-51-1,0 1,26-26,-1 25,1-25,0 25,-1-25,-25 26,26-26,0 0,-26 25,25-25,1 0,0 0,-1 0,1 0,25-51,0 26,-26 25,26-25,0-1,0 1</inkml:trace>
        </inkml:traceGroup>
      </inkml:traceGroup>
    </inkml:traceGroup>
    <inkml:traceGroup>
      <inkml:annotationXML>
        <emma:emma xmlns:emma="http://www.w3.org/2003/04/emma" version="1.0">
          <emma:interpretation id="{9A9E28BC-9AE0-4DDD-B6C7-BBDB3B27DA89}" emma:medium="tactile" emma:mode="ink">
            <msink:context xmlns:msink="http://schemas.microsoft.com/ink/2010/main" type="paragraph" rotatedBoundingBox="2356,1444 1862,5701 1196,5624 1690,13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742BD5-8F49-4249-86F4-F10F4CC00D63}" emma:medium="tactile" emma:mode="ink">
              <msink:context xmlns:msink="http://schemas.microsoft.com/ink/2010/main" type="line" rotatedBoundingBox="2356,1444 1862,5701 1196,5624 1690,1367"/>
            </emma:interpretation>
          </emma:emma>
        </inkml:annotationXML>
        <inkml:traceGroup>
          <inkml:annotationXML>
            <emma:emma xmlns:emma="http://www.w3.org/2003/04/emma" version="1.0">
              <emma:interpretation id="{5B19CE7E-745E-4A23-A389-C49817172493}" emma:medium="tactile" emma:mode="ink">
                <msink:context xmlns:msink="http://schemas.microsoft.com/ink/2010/main" type="inkWord" rotatedBoundingBox="2356,1444 2202,2767 1537,2690 1690,1367"/>
              </emma:interpretation>
              <emma:one-of disjunction-type="recognition" id="oneOf2">
                <emma:interpretation id="interp6" emma:lang="en-US" emma:confidence="0.5">
                  <emma:literal>is</emma:literal>
                </emma:interpretation>
                <emma:interpretation id="interp7" emma:lang="en-US" emma:confidence="0">
                  <emma:literal>as</emma:literal>
                </emma:interpretation>
                <emma:interpretation id="interp8" emma:lang="en-US" emma:confidence="0">
                  <emma:literal>us</emma:literal>
                </emma:interpretation>
                <emma:interpretation id="interp9" emma:lang="en-US" emma:confidence="0">
                  <emma:literal>Is</emma:literal>
                </emma:interpretation>
                <emma:interpretation id="interp10" emma:lang="en-US" emma:confidence="0">
                  <emma:literal>Cs</emma:literal>
                </emma:interpretation>
              </emma:one-of>
            </emma:emma>
          </inkml:annotationXML>
          <inkml:trace contextRef="#ctx0" brushRef="#br0" timeOffset="-869.4083">-1216-2890,'25'0,"-25"26,26-26,-1 0,0 0,1-51,-26 25,0 1,0 0,-26 25,26-26,-50 26,24 0,1-25,-1 25,1 0,0 0,-26 0,25 0,-24 51,24-51,-25 25,26-25,0 51,-26-26,25 1,1-1,0 0,-1 1,26-1,-25 1,25-1,0 0,0 1,0-1,51 1,-26-1,0 0,26-25,-25 26,-1-1,26 1,0-26,-26 25,26 0,-26 1,1-1,-1 26,0-26,1 26,-1-25,1-1,-26 26,0-26,25 1,-25 24,0-24,0-1,0 1,-51-1,51 0,-25 1,25-1,-76 1,50-26,-25 25,1 0,-1-25,0 26,26-26,-26 0,0 0,0 0,26 0,-1 0,1 0,0 0,-1 0,26-26,0 1,0 0,0-1</inkml:trace>
        </inkml:traceGroup>
        <inkml:traceGroup>
          <inkml:annotationXML>
            <emma:emma xmlns:emma="http://www.w3.org/2003/04/emma" version="1.0">
              <emma:interpretation id="{DC283D67-D893-495F-887F-2042B50E63C4}" emma:medium="tactile" emma:mode="ink">
                <msink:context xmlns:msink="http://schemas.microsoft.com/ink/2010/main" type="inkWord" rotatedBoundingBox="1952,4823 1851,5700 1249,5630 1351,4753"/>
              </emma:interpretation>
              <emma:one-of disjunction-type="recognition" id="oneOf3">
                <emma:interpretation id="interp11" emma:lang="en-US" emma:confidence="0.5">
                  <emma:literal>=</emma:literal>
                </emma:interpretation>
                <emma:interpretation id="interp12" emma:lang="en-US" emma:confidence="0">
                  <emma:literal>-</emma:literal>
                </emma:interpretation>
                <emma:interpretation id="interp13" emma:lang="en-US" emma:confidence="0">
                  <emma:literal>,</emma:literal>
                </emma:interpretation>
                <emma:interpretation id="interp14" emma:lang="en-US" emma:confidence="0">
                  <emma:literal>.</emma:literal>
                </emma:interpretation>
                <emma:interpretation id="interp15" emma:lang="en-US" emma:confidence="0">
                  <emma:literal>5</emma:literal>
                </emma:interpretation>
              </emma:one-of>
            </emma:emma>
          </inkml:annotationXML>
          <inkml:trace contextRef="#ctx0" brushRef="#br1" timeOffset="198575.6398">-2029 361,'0'0,"0"-25,0 76,0-26,0 1,25 24,-25-24,0-1,0 26,26-26,-26 1,0 25,0-26,0 0,0 1,0-1,0 1</inkml:trace>
          <inkml:trace contextRef="#ctx0" brushRef="#br1" timeOffset="198760.7102">-1648 336,'0'0,"25"0,1 51,-1-26,-25 1,0 24,26-24,-26 25,25-1,-25 1,25 25,-25-25,0 25,0-25,0 25,-50 1,24-1,-25 0</inkml:trace>
        </inkml:traceGroup>
      </inkml:traceGroup>
    </inkml:traceGroup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14:58.84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31319A3-B2F9-4DA2-BD69-3DF1066846C2}" emma:medium="tactile" emma:mode="ink">
          <msink:context xmlns:msink="http://schemas.microsoft.com/ink/2010/main" type="writingRegion" rotatedBoundingBox="16408,457 17069,457 17069,1041 16408,1041"/>
        </emma:interpretation>
      </emma:emma>
    </inkml:annotationXML>
    <inkml:traceGroup>
      <inkml:annotationXML>
        <emma:emma xmlns:emma="http://www.w3.org/2003/04/emma" version="1.0">
          <emma:interpretation id="{9C13C4A5-60B0-445E-AB74-FBE2A479A953}" emma:medium="tactile" emma:mode="ink">
            <msink:context xmlns:msink="http://schemas.microsoft.com/ink/2010/main" type="paragraph" rotatedBoundingBox="16408,457 17069,457 17069,1041 16408,10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F2DC31-B2B8-434C-AFBB-DBCFFFE0E0D1}" emma:medium="tactile" emma:mode="ink">
              <msink:context xmlns:msink="http://schemas.microsoft.com/ink/2010/main" type="line" rotatedBoundingBox="16408,457 17069,457 17069,1041 16408,1041"/>
            </emma:interpretation>
          </emma:emma>
        </inkml:annotationXML>
        <inkml:traceGroup>
          <inkml:annotationXML>
            <emma:emma xmlns:emma="http://www.w3.org/2003/04/emma" version="1.0">
              <emma:interpretation id="{4CA29DB0-D718-4195-BF3E-5BC3DDC84CBB}" emma:medium="tactile" emma:mode="ink">
                <msink:context xmlns:msink="http://schemas.microsoft.com/ink/2010/main" type="inkWord" rotatedBoundingBox="16408,457 17069,457 17069,1041 16408,1041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r</emma:literal>
                </emma:interpretation>
                <emma:interpretation id="interp3" emma:lang="en-US" emma:confidence="0">
                  <emma:literal>/</emma:literal>
                </emma:interpretation>
                <emma:interpretation id="interp4" emma:lang="en-US" emma:confidence="0">
                  <emma:literal>V</emma:literal>
                </emma:interpretation>
              </emma:one-of>
            </emma:emma>
          </inkml:annotationXML>
          <inkml:trace contextRef="#ctx0" brushRef="#br0">0 434,'26'0,"-1"0,-25 26,25-1,1 1,-26-1,25-25,-25 25,26 1,-1-26,-25-26,25 26,-25-25,26 0,-26-1,25 1,1-1,-26 1,25 0,0-1,1 1,-26-1,25 1,1 0,-26-1,25 1,0-1,1 1,-1 0,1-1,-1 1,0-1,1 1,-1 25,-25-25,26 25</inkml:trace>
        </inkml:traceGroup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15:05.02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342EFE4-D47A-497B-AB14-5806B6EC5838}" emma:medium="tactile" emma:mode="ink">
          <msink:context xmlns:msink="http://schemas.microsoft.com/ink/2010/main" type="inkDrawing" rotatedBoundingBox="20496,3744 22401,3583 22404,3623 20500,3783" semanticType="underline" shapeName="Other">
            <msink:sourceLink direction="with" ref="{9F69A356-E8AA-4ED7-9929-13B83DD62060}"/>
            <msink:destinationLink direction="with" ref="{97FD37A9-70E4-48C8-A917-67A1FE1F4448}"/>
          </msink:context>
        </emma:interpretation>
      </emma:emma>
    </inkml:annotationXML>
    <inkml:trace contextRef="#ctx0" brushRef="#br0">101 153,'0'0,"-25"0,-1 0,1 0,0 0,75 0,1 0,-25 0,24 0,1 0,0 0,25-26,0 26,26-25,0 25,-1-26,1 26,-1 0,-24 0,24-25,1 25,-26 0,26-25,-26 25,0 0,-25 0,0 0,25 0,-51 0,26 0,-26-26,1 26,-1 0,1 0,-77 0,0 0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15:05.50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7FD37A9-70E4-48C8-A917-67A1FE1F4448}" emma:medium="tactile" emma:mode="ink">
          <msink:context xmlns:msink="http://schemas.microsoft.com/ink/2010/main" type="inkDrawing" rotatedBoundingBox="20643,4017 22349,3792 22361,3884 20656,4109" semanticType="callout" shapeName="Other">
            <msink:sourceLink direction="with" ref="{2342EFE4-D47A-497B-AB14-5806B6EC5838}"/>
          </msink:context>
        </emma:interpretation>
      </emma:emma>
    </inkml:annotationXML>
    <inkml:trace contextRef="#ctx0" brushRef="#br0">51 204,'-26'0,"26"25,-25-25,25 25,25-25,1 0,-1 0,1 0,-1 0,26 0,-26 0,26 0,-26 0,52 0,-27-25,1 25,25 0,-25-51,25 51,1-25,-1 25,0-26,0 26,-25 0,25-25,0 25,-25 0,25-25,-25 25,0 0,0 0,0 0,-1-26,-24 26,-1 0,1 0,-1 0,0 0,1 0,-26-25,0-1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3:21.36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15D770-92B4-4D89-8E35-7FF75A892432}" emma:medium="tactile" emma:mode="ink">
          <msink:context xmlns:msink="http://schemas.microsoft.com/ink/2010/main" type="writingRegion" rotatedBoundingBox="2391,9272 5137,8870 5312,10064 2566,10466"/>
        </emma:interpretation>
      </emma:emma>
    </inkml:annotationXML>
    <inkml:traceGroup>
      <inkml:annotationXML>
        <emma:emma xmlns:emma="http://www.w3.org/2003/04/emma" version="1.0">
          <emma:interpretation id="{CBE2457B-A22B-41DA-8149-C4C0EA78A859}" emma:medium="tactile" emma:mode="ink">
            <msink:context xmlns:msink="http://schemas.microsoft.com/ink/2010/main" type="paragraph" rotatedBoundingBox="2391,9272 5137,8870 5312,10064 2566,104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5FED3C-C925-4238-9628-3FABB6DD5C7F}" emma:medium="tactile" emma:mode="ink">
              <msink:context xmlns:msink="http://schemas.microsoft.com/ink/2010/main" type="line" rotatedBoundingBox="2391,9272 5137,8870 5312,10064 2566,10466"/>
            </emma:interpretation>
          </emma:emma>
        </inkml:annotationXML>
        <inkml:traceGroup>
          <inkml:annotationXML>
            <emma:emma xmlns:emma="http://www.w3.org/2003/04/emma" version="1.0">
              <emma:interpretation id="{84C7F4D0-13A4-4AE3-8A9E-546163217B47}" emma:medium="tactile" emma:mode="ink">
                <msink:context xmlns:msink="http://schemas.microsoft.com/ink/2010/main" type="inkWord" rotatedBoundingBox="2391,9272 4346,8986 4521,10180 2566,10466"/>
              </emma:interpretation>
              <emma:one-of disjunction-type="recognition" id="oneOf0">
                <emma:interpretation id="interp0" emma:lang="en-US" emma:confidence="0.5">
                  <emma:literal>any</emma:literal>
                </emma:interpretation>
                <emma:interpretation id="interp1" emma:lang="en-US" emma:confidence="0">
                  <emma:literal>an}</emma:literal>
                </emma:interpretation>
                <emma:interpretation id="interp2" emma:lang="en-US" emma:confidence="0">
                  <emma:literal>any}</emma:literal>
                </emma:interpretation>
                <emma:interpretation id="interp3" emma:lang="en-US" emma:confidence="0">
                  <emma:literal>any,</emma:literal>
                </emma:interpretation>
                <emma:interpretation id="interp4" emma:lang="en-US" emma:confidence="0">
                  <emma:literal>arb</emma:literal>
                </emma:interpretation>
              </emma:one-of>
            </emma:emma>
          </inkml:annotationXML>
          <inkml:trace contextRef="#ctx0" brushRef="#br0">1778-1651,'0'0,"0"-25,0-1,0 1,-26 25,26-26,-25 26,-1 0,26-25,-25 25,0-25,-1 25,1 0,-1-26,1 26,0 0,-1 0,1 51,-1 0,1-26,0 1,-1-1,26 26,-25-26,25 26,-26-26,26 26,0-25,0-1,0 0,0 26,0-25,26-26,-26 25,51 0,-26-25,-25 26,51-26,-26 0,1 0,-1 0,0-51,1 51,-26-25,25 25,1-26,-26 1,25-1,-25 1,0 0,25-1,-25 1,0-1,0 1,0 0,0-1,0 77,0-26,26 26,-26-25,0-1,51 0,-51 1,25-1,-25 1,25-1,1-25,-1 25,1 1,-1-26,-25 25,25-25,1 0,-1 0,1 0</inkml:trace>
          <inkml:trace contextRef="#ctx0" brushRef="#br0" timeOffset="412.2729">2082-2261,'51'0,"-51"26,26-26,-26 25,25-25,-25 51,0-26,0 26,25-25,-25-1,26 0,-26 1,0-1,0 1,0-1,-26-50,26-26,-25 25,25 1,0 0,-25-1,25-25,0 26,0 0,0-1,50 26,-24-25,-1 25,26 76,-26-76,1 51,-26-26,25 26,1-26,-26 26,25-25,0 24,-25-24,26-1,-26 26,0-26,0 1</inkml:trace>
          <inkml:trace contextRef="#ctx0" brushRef="#br0" timeOffset="857.8445">2844-2057,'0'0,"0"50,0-24,0-1,0 1,0-1,0 26,0-26,0 26,0 0,51-26,-51 26,0-26,26 26,-26-25,0-1,25 0,-25 1,0-1,0 1,0-1,-25-25,-1-25,26-1,0 1,0-26,26 26,50 25,-51 0,1 0,-1 0,26 0,-26 0,1 25,-1-25,0 51,1-51,-1 25,-25 1,26-1,-26 0,0 1,0-1,0 1,0-1,-51-25,51 25,-51 1,26-26,-26 25,25-25,-24 0,24 0,1 0,-1 0,1 0,0-51,-1 51,26-50,0 24,0 1,0-1,0 1</inkml:trace>
        </inkml:traceGroup>
        <inkml:traceGroup>
          <inkml:annotationXML>
            <emma:emma xmlns:emma="http://www.w3.org/2003/04/emma" version="1.0">
              <emma:interpretation id="{4B65BAED-65C3-4E0D-8561-E927A2BAA0F3}" emma:medium="tactile" emma:mode="ink">
                <msink:context xmlns:msink="http://schemas.microsoft.com/ink/2010/main" type="inkWord" rotatedBoundingBox="4716,9246 5182,9177 5261,9719 4796,9788"/>
              </emma:interpretation>
              <emma:one-of disjunction-type="recognition" id="oneOf1">
                <emma:interpretation id="interp5" emma:lang="en-US" emma:confidence="0.5">
                  <emma:literal>n</emma:literal>
                </emma:interpretation>
                <emma:interpretation id="interp6" emma:lang="en-US" emma:confidence="0">
                  <emma:literal>,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N</emma:literal>
                </emma:interpretation>
                <emma:interpretation id="interp9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1249.0055">3530-2134,'0'-25,"0"76,26 0,-26-26,0 0,25 1,-25-1,25 1,-25-1,26 0,-26 1,25-1,-25 1,0-52,0-25,0 1,0 24,0 1,0-1,0-24,0 24,51 1,-51-1,51 1,-26 0,1 25,24 0,-24-26,-1 26,1 0,-1 51,0-51,-25 51,0-26,26 1,-26 24,0-24,0 25,0-26,0 26,0-26,0 1,0 24,0-24,0-1,0 1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12:51.48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7A0326-7C26-476B-A82A-95D30D231BC9}" emma:medium="tactile" emma:mode="ink">
          <msink:context xmlns:msink="http://schemas.microsoft.com/ink/2010/main" type="writingRegion" rotatedBoundingBox="14709,3459 19790,3957 18981,12202 13900,11704"/>
        </emma:interpretation>
      </emma:emma>
    </inkml:annotationXML>
    <inkml:traceGroup>
      <inkml:annotationXML>
        <emma:emma xmlns:emma="http://www.w3.org/2003/04/emma" version="1.0">
          <emma:interpretation id="{CBB28F8B-C96B-4E8D-AF27-85A244FD8326}" emma:medium="tactile" emma:mode="ink">
            <msink:context xmlns:msink="http://schemas.microsoft.com/ink/2010/main" type="paragraph" rotatedBoundingBox="16496,3831 15125,6814 14212,6394 15582,34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4D0560A-418D-490D-B4B9-A5B40712A275}" emma:medium="tactile" emma:mode="ink">
              <msink:context xmlns:msink="http://schemas.microsoft.com/ink/2010/main" type="line" rotatedBoundingBox="16496,3831 15125,6814 14212,6394 15582,3411"/>
            </emma:interpretation>
          </emma:emma>
        </inkml:annotationXML>
        <inkml:traceGroup>
          <inkml:annotationXML>
            <emma:emma xmlns:emma="http://www.w3.org/2003/04/emma" version="1.0">
              <emma:interpretation id="{06EF8662-E628-4BE0-8830-A0364770F5A4}" emma:medium="tactile" emma:mode="ink">
                <msink:context xmlns:msink="http://schemas.microsoft.com/ink/2010/main" type="inkWord" rotatedBoundingBox="15970,3521 16153,4129 15824,4227 15642,3620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M</emma:literal>
                </emma:interpretation>
                <emma:interpretation id="interp2" emma:lang="en-US" emma:confidence="0">
                  <emma:literal>R</emma:literal>
                </emma:interpretation>
                <emma:interpretation id="interp3" emma:lang="en-US" emma:confidence="0">
                  <emma:literal>p</emma:literal>
                </emma:interpretation>
                <emma:interpretation id="interp4" emma:lang="en-US" emma:confidence="0">
                  <emma:literal>r</emma:literal>
                </emma:interpretation>
              </emma:one-of>
            </emma:emma>
          </inkml:annotationXML>
          <inkml:trace contextRef="#ctx0" brushRef="#br0">-2157-2508,'51'0,"-26"0,-25-26,26 26,-1 0,-25-25,26 25,-1 0,0 0,1 0,-1 0,1 0,-1 0,-25 51,25-51,-25 25,0 0,26-25,-26 26,0-1,0 1,0-1,-51 0,51 1,-25-26,25 25,-26-25,26 26,-25-26,-1 0,52 0,25 0,-26 0,0 0,1 0,-1 0,1 0,-26 25,25 0,0 1,-25-1,0 1,0-1,0 0,0 1,-25-1,25 1,-51-26,51 25,-25-25,-1 0,1 25,0-25,-1 0,1 0,25-50,-26 50,26-26,-25 26</inkml:trace>
        </inkml:traceGroup>
        <inkml:traceGroup>
          <inkml:annotationXML>
            <emma:emma xmlns:emma="http://www.w3.org/2003/04/emma" version="1.0">
              <emma:interpretation id="{A4C95540-6813-4680-94E0-4E558F36DD06}" emma:medium="tactile" emma:mode="ink">
                <msink:context xmlns:msink="http://schemas.microsoft.com/ink/2010/main" type="inkWord" rotatedBoundingBox="15170,4483 16017,4733 15831,5360 14985,5110"/>
              </emma:interpretation>
              <emma:one-of disjunction-type="recognition" id="oneOf1">
                <emma:interpretation id="interp5" emma:lang="en-US" emma:confidence="0.5">
                  <emma:literal>d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@</emma:literal>
                </emma:interpretation>
                <emma:interpretation id="interp8" emma:lang="en-US" emma:confidence="0">
                  <emma:literal>o</emma:literal>
                </emma:interpretation>
                <emma:interpretation id="interp9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-1508.2468">-2360-1340,'25'0,"1"0,-26-25,25 25,-25-26,0 1,0-1,0 1,0 0,0-1,-25 26,25-25,-26 25,26-26,-25 26,0 0,-1 0,1 0,-1 0,1 0,0 0,25 26,-26-26,1 0,-1 25,1 26,0-51,25 25,-26 1,1-26,25 25,-26 1,26-1,0 0,-25 1,25-1,0 1,0-1,0 0,0 1,0-1,0 1,0-1,25 0,-25 1,26-26,-26 25,25-25,-25 26,26-26,-1 0,0 0,1 0,-1 0,-25-51,26 51,-1-26,0 26,1-25,-1 0,1-1,-26 1,25-1,0 26,-25-25,26 0,-26-1,0 1,0-1,0 1,0 0,0-1,0 1,0-1,-26 26,26 26,0-1,26 1,-26-1,0 0,25 1,-25-1,26-25,-26 26,25-1,0 0,-25 1,26-26,-26 25,25 1,1-26,-26 25,25-25,-25 25,25-25,1 26,-1-26,1 25,-1-25,0 0,1 0,-1 0,-25-25</inkml:trace>
        </inkml:traceGroup>
        <inkml:traceGroup>
          <inkml:annotationXML>
            <emma:emma xmlns:emma="http://www.w3.org/2003/04/emma" version="1.0">
              <emma:interpretation id="{B0CD99A9-6E27-4C28-80DF-367A90395319}" emma:medium="tactile" emma:mode="ink">
                <msink:context xmlns:msink="http://schemas.microsoft.com/ink/2010/main" type="inkWord" rotatedBoundingBox="14708,5646 15245,6377 14833,6679 14296,5949">
                  <msink:destinationLink direction="with" ref="{2E6543DD-578E-4BEF-A84E-CE5A5DF6F851}"/>
                </msink:context>
              </emma:interpretation>
              <emma:one-of disjunction-type="recognition" id="oneOf2">
                <emma:interpretation id="interp10" emma:lang="en-US" emma:confidence="0.5">
                  <emma:literal>.</emma:literal>
                </emma:interpretation>
                <emma:interpretation id="interp11" emma:lang="en-US" emma:confidence="0">
                  <emma:literal>r</emma:literal>
                </emma:interpretation>
                <emma:interpretation id="interp12" emma:lang="en-US" emma:confidence="0">
                  <emma:literal>,</emma:literal>
                </emma:interpretation>
                <emma:interpretation id="interp13" emma:lang="en-US" emma:confidence="0">
                  <emma:literal>)</emma:literal>
                </emma:interpretation>
                <emma:interpretation id="interp14" emma:lang="en-US" emma:confidence="0">
                  <emma:literal>-</emma:literal>
                </emma:interpretation>
              </emma:one-of>
            </emma:emma>
          </inkml:annotationXML>
          <inkml:trace contextRef="#ctx0" brushRef="#br0" timeOffset="13531.8353">-3325-324,'0'25,"0"1,0-1,25 1,1-26,-26 25,25-25,0 25,1-25,-1 26,1-1,-1 1,0-26,1 25,-1 0,1-25,-1 26,0-26,1 25,-1-25,1 26,-1-26,0 0,1 0,-1 25,1-25,-1 0,0 0,1 0,-52 0,1 0,0 25,25 1,-26-1,1 1,25-1,-26 0,1 26,25-25,-25-1,25 0,-26 1,26-1,0 1,-25-1,25 0,-26 1,26-1,0 1</inkml:trace>
        </inkml:traceGroup>
      </inkml:traceGroup>
    </inkml:traceGroup>
    <inkml:traceGroup>
      <inkml:annotationXML>
        <emma:emma xmlns:emma="http://www.w3.org/2003/04/emma" version="1.0">
          <emma:interpretation id="{73C1E9C7-FDE1-477F-A07B-3607C2B41E5C}" emma:medium="tactile" emma:mode="ink">
            <msink:context xmlns:msink="http://schemas.microsoft.com/ink/2010/main" type="paragraph" rotatedBoundingBox="18273,6881 14831,7866 14589,7019 18031,6034" alignmentLevel="4"/>
          </emma:interpretation>
        </emma:emma>
      </inkml:annotationXML>
      <inkml:traceGroup>
        <inkml:annotationXML>
          <emma:emma xmlns:emma="http://www.w3.org/2003/04/emma" version="1.0">
            <emma:interpretation id="{EFC548E0-367C-4427-B494-F43BBC461A7A}" emma:medium="tactile" emma:mode="ink">
              <msink:context xmlns:msink="http://schemas.microsoft.com/ink/2010/main" type="line" rotatedBoundingBox="18273,6881 14831,7866 14589,7019 18031,6034"/>
            </emma:interpretation>
          </emma:emma>
        </inkml:annotationXML>
        <inkml:traceGroup>
          <inkml:annotationXML>
            <emma:emma xmlns:emma="http://www.w3.org/2003/04/emma" version="1.0">
              <emma:interpretation id="{68266E38-D5CF-4D64-9963-9335845A9831}" emma:medium="tactile" emma:mode="ink">
                <msink:context xmlns:msink="http://schemas.microsoft.com/ink/2010/main" type="inkWord" rotatedBoundingBox="14589,7019 18031,6034 18273,6881 14831,7866"/>
              </emma:interpretation>
              <emma:one-of disjunction-type="recognition" id="oneOf3">
                <emma:interpretation id="interp15" emma:lang="en-US" emma:confidence="0.5">
                  <emma:literal>J.</emma:literal>
                </emma:interpretation>
                <emma:interpretation id="interp16" emma:lang="en-US" emma:confidence="0">
                  <emma:literal>E.</emma:literal>
                </emma:interpretation>
                <emma:interpretation id="interp17" emma:lang="en-US" emma:confidence="0">
                  <emma:literal>s.</emma:literal>
                </emma:interpretation>
                <emma:interpretation id="interp18" emma:lang="en-US" emma:confidence="0">
                  <emma:literal>JDF</emma:literal>
                </emma:interpretation>
                <emma:interpretation id="interp19" emma:lang="en-US" emma:confidence="0">
                  <emma:literal>IDF</emma:literal>
                </emma:interpretation>
              </emma:one-of>
            </emma:emma>
          </inkml:annotationXML>
          <inkml:trace contextRef="#ctx0" brushRef="#br0" timeOffset="16462.8314">-2360 921,'25'0,"1"0,-1 0,1 0,-1 50,0-50,1 26,-1-26,1 25,-1 1,0-1,1 0,-26 1,25-1,-25 1,26-1,-26 26,0-26,0 1,-51 24,51-24,-51-1,0 26,26-26,-1 1,-24-26,24 25,1-25</inkml:trace>
          <inkml:trace contextRef="#ctx0" brushRef="#br0" timeOffset="16217.0293">-3097 1175,'-25'0,"25"25,51-25,0 0,-26 0,0 0,1 0,25 0,-1 0,-24 0,25 0,-1 0,1-25,0 25,0 0,-26 0,26-26,-26 26,26 0,-25 0,-1-25,0 25,1 0,-26-26</inkml:trace>
          <inkml:trace contextRef="#ctx0" brushRef="#br0" timeOffset="14548.7861">-988 413,'0'-26,"0"1,0-1,0 1,-26 25,26-25,-25 25,-1 0,1 0,0 0,-1 0,1 25,-1-25,26 25,-25-25,0 26,25-1,-26 1,1-1,-1 0,26 1,-25-1,25 1,-25-1,25 0,-26 1,26-1,0 1,0-1,-25 0,25 1,0-1,0 1,0-1,0 0,0 1,51-26,-51 25,25-25,-25 26,25-26,1 0,-1 0,1 0,-1 0,0-51,1 51,-1-26,1 26,-1-25,-25 0,25-1,1 1,-26-1,25 1,-25 0,26-1,-26 1,0-1,0 1,0 0,0-1,0 1,0-1,0 1,0 76,0-26,0 26,0-26,0 1,0-1,0 1,0-1,0 0,0 1,0-1,25 1,-25-1,25-25,-25 25,26-25,-1 26,1-26,-1 0,0 0,1 0,-1 0,1 0,-1 0,0 0,1 0,-26-26</inkml:trace>
          <inkml:trace contextRef="#ctx0" brushRef="#br0" timeOffset="15391.1537">282 133,'0'-25,"0"-1,-51 26,51-25,-26 25,26-25,-25 25,0-26,-1 26,1 0,-1 51,26-26,-25-25,25 51,-25-51,25 26,-26-1,26 0,0 1,0-1,0 1,0-1,0 0,26-25,-26 26,50-1,-24 1,-1-26,1 25,-1-25,0 25,1-25,-1 26,1-26,-1 25,0 1,1-26,-26 25,25-25,-25 25,0 1,0-1,0 1,0-1,-25 0,-26 1,51-1,-51-25,26 26,-1-26,1 25,0-25,-1 0,1 0,-1 0,1 0,25-51,-25 51,25-25</inkml:trace>
        </inkml:traceGroup>
      </inkml:traceGroup>
    </inkml:traceGroup>
    <inkml:traceGroup>
      <inkml:annotationXML>
        <emma:emma xmlns:emma="http://www.w3.org/2003/04/emma" version="1.0">
          <emma:interpretation id="{B2E1B03C-6969-49CE-A981-4DA6577D9534}" emma:medium="tactile" emma:mode="ink">
            <msink:context xmlns:msink="http://schemas.microsoft.com/ink/2010/main" type="paragraph" rotatedBoundingBox="15030,8534 19241,7852 19393,8789 15182,94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EF9272-29CB-4B6E-B4FC-A391048551CB}" emma:medium="tactile" emma:mode="ink">
              <msink:context xmlns:msink="http://schemas.microsoft.com/ink/2010/main" type="inkBullet" rotatedBoundingBox="16609,8278 18374,7992 18491,8712 16726,8997"/>
            </emma:interpretation>
            <emma:one-of disjunction-type="recognition" id="oneOf4">
              <emma:interpretation id="interp20" emma:lang="en-US" emma:confidence="0">
                <emma:literal>/</emma:literal>
              </emma:interpretation>
              <emma:interpretation id="interp21" emma:lang="en-US" emma:confidence="0">
                <emma:literal>~</emma:literal>
              </emma:interpretation>
              <emma:interpretation id="interp22" emma:lang="en-US" emma:confidence="0">
                <emma:literal>.</emma:literal>
              </emma:interpretation>
              <emma:interpretation id="interp23" emma:lang="en-US" emma:confidence="0">
                <emma:literal>$</emma:literal>
              </emma:interpretation>
              <emma:interpretation id="interp24" emma:lang="en-US" emma:confidence="0">
                <emma:literal>(</emma:literal>
              </emma:interpretation>
            </emma:one-of>
          </emma:emma>
        </inkml:annotationXML>
        <inkml:trace contextRef="#ctx0" brushRef="#br0" timeOffset="19384.2094">358 2140,'0'-26,"0"1,0 0,-26 25,1 0,0 0,-1 0,1 50,-1-24,1-26,0 51,25-26,-26 26,26-26,-25 1,25-1,-26 0,26 1,0 25,0-26,0 0,0 1,0-1,0 1,26-26,-26 25,25-25,26 0,-26 0,1 0,-1-25,1 25,-26-51,25 51,0-26,1 1,-1 0,-25-1,26 1,-26-1,25 1,-25 0,0-1,25 1,-25-1,0 1,0 0,0 75,26-24,-26 25,0-26,0 0,25 1,-25-1,26 1,-26-1,0 0,25 1,0-1,1 1,-1-26,1 0,-1 0</inkml:trace>
        <inkml:trace contextRef="#ctx0" brushRef="#br0" timeOffset="17484.6417">-734 2241,'0'-25,"0"0,0-1,0 1,-26-1,1 1,-1 25,1 0,0 0,-1 0,1 51,-1-26,1-25,25 51,-25-26,-1 1,26-1,-25 1,25-1,-26 0,1 1,25 25,0-26,-25 0,25 1,0-1,0 1,0-1,0 0,50 1,-24-26,-1 0,1 0,-1 0,0 0,1-26,-1 26,1-50,24 50,-24-26,-1 1,-25-1,26 1,-1 0,-25-1,25 1,-25-1,0 1,26 0,-26-1,0 52,0 24,0-24,0-1,0 1,0-1,0 0,25 1,-25-1,26 26,-26-26,25 1,0-1,1-25,-26 26,25-1,1-25,-1 0,0 0</inkml:trace>
      </inkml:traceGroup>
      <inkml:traceGroup>
        <inkml:annotationXML>
          <emma:emma xmlns:emma="http://www.w3.org/2003/04/emma" version="1.0">
            <emma:interpretation id="{3A4EED48-B161-4A4A-9164-A03AA9C31E48}" emma:medium="tactile" emma:mode="ink">
              <msink:context xmlns:msink="http://schemas.microsoft.com/ink/2010/main" type="line" rotatedBoundingBox="15059,8709 19270,8027 19393,8789 15182,9471"/>
            </emma:interpretation>
          </emma:emma>
        </inkml:annotationXML>
        <inkml:traceGroup>
          <inkml:annotationXML>
            <emma:emma xmlns:emma="http://www.w3.org/2003/04/emma" version="1.0">
              <emma:interpretation id="{09B97C47-167A-4BF9-AA67-F56386DE8BDC}" emma:medium="tactile" emma:mode="ink">
                <msink:context xmlns:msink="http://schemas.microsoft.com/ink/2010/main" type="inkWord" rotatedBoundingBox="15079,8836 16069,8676 16172,9311 15182,9471"/>
              </emma:interpretation>
              <emma:one-of disjunction-type="recognition" id="oneOf5">
                <emma:interpretation id="interp25" emma:lang="en-US" emma:confidence="0.5">
                  <emma:literal>T</emma:literal>
                </emma:interpretation>
                <emma:interpretation id="interp26" emma:lang="en-US" emma:confidence="0">
                  <emma:literal>J</emma:literal>
                </emma:interpretation>
                <emma:interpretation id="interp27" emma:lang="en-US" emma:confidence="0">
                  <emma:literal>+</emma:literal>
                </emma:interpretation>
                <emma:interpretation id="interp28" emma:lang="en-US" emma:confidence="0">
                  <emma:literal>.</emma:literal>
                </emma:interpretation>
                <emma:interpretation id="interp2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18339.5564">-2106 2597,'51'0,"-26"0,26 0,-26 25,1-25,-1 51,1-25,24-1,-24 0,-1 1,1-1,-1 1,0-1,1 26,-26-26,0 1,0 24,0-24,0 25,-51-26,51 0,-51 1,0-1,26 1,0-26</inkml:trace>
          <inkml:trace contextRef="#ctx0" brushRef="#br0" timeOffset="18117.5458">-2639 2902,'-26'0,"1"0,50 0,26 0,-26 0,1 0,-1 0,26 0,-26 0,26 0,-25 0,24-51,-24 51,25 0,-26-25,26 25,0 0,-26 0,0-26,1 26</inkml:trace>
        </inkml:traceGroup>
        <inkml:traceGroup>
          <inkml:annotationXML>
            <emma:emma xmlns:emma="http://www.w3.org/2003/04/emma" version="1.0">
              <emma:interpretation id="{E54F5032-32FC-4FD9-BD6A-0464E5004C99}" emma:medium="tactile" emma:mode="ink">
                <msink:context xmlns:msink="http://schemas.microsoft.com/ink/2010/main" type="inkWord" rotatedBoundingBox="18902,8087 19270,8027 19374,8670 19006,8730"/>
              </emma:interpretation>
              <emma:one-of disjunction-type="recognition" id="oneOf6">
                <emma:interpretation id="interp30" emma:lang="en-US" emma:confidence="0.5">
                  <emma:literal>S</emma:literal>
                </emma:interpretation>
                <emma:interpretation id="interp31" emma:lang="en-US" emma:confidence="0">
                  <emma:literal>s</emma:literal>
                </emma:interpretation>
                <emma:interpretation id="interp32" emma:lang="en-US" emma:confidence="0">
                  <emma:literal>5</emma:literal>
                </emma:interpretation>
                <emma:interpretation id="interp33" emma:lang="en-US" emma:confidence="0">
                  <emma:literal>,</emma:literal>
                </emma:interpretation>
                <emma:interpretation id="interp34" emma:lang="en-US" emma:confidence="0">
                  <emma:literal>6</emma:literal>
                </emma:interpretation>
              </emma:one-of>
            </emma:emma>
          </inkml:annotationXML>
          <inkml:trace contextRef="#ctx0" brushRef="#br0" timeOffset="19871.8404">1475 1962,'0'0,"0"-25,-25 25,25-26,-25 26,-1 0,1 0,-1 0,1 0,25 26,-25-26,25 25,-26 26,26-26,0 1,0-1,0 0,0 1,0-1,0 1,26-1,-26 0,25-25,-25 26,51-1,-51 1,25-1,1-25,-1 25,0 1,1-1,-1 1,-25-1,0 0,0 1,-25-26,-1 0,26 25,-50-25,24 0,1 0,-26 0,26 0,-1 0,1 0,-1 0,1 0</inkml:trace>
        </inkml:traceGroup>
      </inkml:traceGroup>
    </inkml:traceGroup>
    <inkml:traceGroup>
      <inkml:annotationXML>
        <emma:emma xmlns:emma="http://www.w3.org/2003/04/emma" version="1.0">
          <emma:interpretation id="{D263ADFF-ED75-47AC-B6AC-CBB02B9C9EE8}" emma:medium="tactile" emma:mode="ink">
            <msink:context xmlns:msink="http://schemas.microsoft.com/ink/2010/main" type="paragraph" rotatedBoundingBox="15523,10049 18887,9803 18930,10385 15566,1063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1A6A5A8-CFBA-4F50-A275-A9D9E7B97D31}" emma:medium="tactile" emma:mode="ink">
              <msink:context xmlns:msink="http://schemas.microsoft.com/ink/2010/main" type="inkBullet" rotatedBoundingBox="15541,10290 16281,10236 16286,10317 15547,10372"/>
            </emma:interpretation>
            <emma:one-of disjunction-type="recognition" id="oneOf7">
              <emma:interpretation id="interp35" emma:lang="en-US" emma:confidence="0">
                <emma:literal>_</emma:literal>
              </emma:interpretation>
              <emma:interpretation id="interp36" emma:lang="en-US" emma:confidence="0">
                <emma:literal>-</emma:literal>
              </emma:interpretation>
              <emma:interpretation id="interp37" emma:lang="en-US" emma:confidence="0">
                <emma:literal>.</emma:literal>
              </emma:interpretation>
              <emma:interpretation id="interp38" emma:lang="en-US" emma:confidence="0">
                <emma:literal>,</emma:literal>
              </emma:interpretation>
              <emma:interpretation id="interp39" emma:lang="en-US" emma:confidence="0">
                <emma:literal>~</emma:literal>
              </emma:interpretation>
            </emma:one-of>
          </emma:emma>
        </inkml:annotationXML>
        <inkml:trace contextRef="#ctx0" brushRef="#br0" timeOffset="20523.0971">-2258 4197,'25'0,"0"0,26 0,-25 0,-1 0,0 0,26 0,-25 0,24 0,-24 0,25 0,-26 0,26 0,-26 0,26-25,-26 25,26 0,-25-26,-1 26,0 0,1 0,-26-25,25 25,-25-25</inkml:trace>
      </inkml:traceGroup>
      <inkml:traceGroup>
        <inkml:annotationXML>
          <emma:emma xmlns:emma="http://www.w3.org/2003/04/emma" version="1.0">
            <emma:interpretation id="{A006A972-CA0D-4252-BB23-1D5547814D42}" emma:medium="tactile" emma:mode="ink">
              <msink:context xmlns:msink="http://schemas.microsoft.com/ink/2010/main" type="line" rotatedBoundingBox="16304,9992 18887,9803 18930,10385 16346,10574"/>
            </emma:interpretation>
          </emma:emma>
        </inkml:annotationXML>
        <inkml:traceGroup>
          <inkml:annotationXML>
            <emma:emma xmlns:emma="http://www.w3.org/2003/04/emma" version="1.0">
              <emma:interpretation id="{28F37526-AA20-4F5D-90F3-733C80982D4E}" emma:medium="tactile" emma:mode="ink">
                <msink:context xmlns:msink="http://schemas.microsoft.com/ink/2010/main" type="inkWord" rotatedBoundingBox="16307,10032 16690,10003 16725,10478 16341,10506"/>
              </emma:interpretation>
              <emma:one-of disjunction-type="recognition" id="oneOf8">
                <emma:interpretation id="interp40" emma:lang="en-US" emma:confidence="0.5">
                  <emma:literal>)</emma:literal>
                </emma:interpretation>
                <emma:interpretation id="interp41" emma:lang="en-US" emma:confidence="0">
                  <emma:literal>&gt;</emma:literal>
                </emma:interpretation>
                <emma:interpretation id="interp42" emma:lang="en-US" emma:confidence="0">
                  <emma:literal>,</emma:literal>
                </emma:interpretation>
                <emma:interpretation id="interp43" emma:lang="en-US" emma:confidence="0">
                  <emma:literal>.</emma:literal>
                </emma:interpretation>
                <emma:interpretation id="interp44" emma:lang="en-US" emma:confidence="0">
                  <emma:literal>\</emma:literal>
                </emma:interpretation>
              </emma:one-of>
            </emma:emma>
          </inkml:annotationXML>
          <inkml:trace contextRef="#ctx0" brushRef="#br0" timeOffset="20755.2187">-1496 3892,'25'0,"0"0,1 26,-1-26,1 25,-1-25,0 26,1-1,-1 0,1 1,24-26,-24 25,-1 1,1-1,-26 0,25 1,-25-1,0 1,-51-1,51 0,-51 1,51-1,-50-25,50 26,-26-26,1 0</inkml:trace>
        </inkml:traceGroup>
        <inkml:traceGroup>
          <inkml:annotationXML>
            <emma:emma xmlns:emma="http://www.w3.org/2003/04/emma" version="1.0">
              <emma:interpretation id="{C0F1A2C2-0A40-47C1-9181-31F03EBE3898}" emma:medium="tactile" emma:mode="ink">
                <msink:context xmlns:msink="http://schemas.microsoft.com/ink/2010/main" type="inkWord" rotatedBoundingBox="17188,9999 17818,9953 17856,10464 17226,10510"/>
              </emma:interpretation>
              <emma:one-of disjunction-type="recognition" id="oneOf9">
                <emma:interpretation id="interp45" emma:lang="en-US" emma:confidence="0.5">
                  <emma:literal>a</emma:literal>
                </emma:interpretation>
                <emma:interpretation id="interp46" emma:lang="en-US" emma:confidence="0">
                  <emma:literal>A</emma:literal>
                </emma:interpretation>
                <emma:interpretation id="interp47" emma:lang="en-US" emma:confidence="0">
                  <emma:literal>,</emma:literal>
                </emma:interpretation>
                <emma:interpretation id="interp48" emma:lang="en-US" emma:confidence="0">
                  <emma:literal>G</emma:literal>
                </emma:interpretation>
                <emma:interpretation id="interp49" emma:lang="en-US" emma:confidence="0">
                  <emma:literal>h</emma:literal>
                </emma:interpretation>
              </emma:one-of>
            </emma:emma>
          </inkml:annotationXML>
          <inkml:trace contextRef="#ctx0" brushRef="#br0" timeOffset="21251.8209">-353 3969,'0'-26,"25"1,-25-1,0 1,0 0,-51 25,26 50,-1-24,1 25,0-26,-1 0,26 1,-25-1,-1 1,26 24,-25-24,25-1,0 1,0-1,0 0,0 1,25-1,26 1,0-26,-26 0,1 0,-1-51,1 51,-1-26,0 26,-25-50,26 24,-1 1,-25-1,26 1,-1 0,-25-1,25 26,-25 51,0-26,26-25,-26 26,25 25,1-26,-1 0,0 1,1-1,-1-25,1 0,-1 0</inkml:trace>
        </inkml:traceGroup>
        <inkml:traceGroup>
          <inkml:annotationXML>
            <emma:emma xmlns:emma="http://www.w3.org/2003/04/emma" version="1.0">
              <emma:interpretation id="{212418E8-6BB2-4201-9765-2D6ED85A309C}" emma:medium="tactile" emma:mode="ink">
                <msink:context xmlns:msink="http://schemas.microsoft.com/ink/2010/main" type="inkWord" rotatedBoundingBox="18360,9842 18887,9803 18923,10286 18395,10324"/>
              </emma:interpretation>
              <emma:one-of disjunction-type="recognition" id="oneOf10">
                <emma:interpretation id="interp50" emma:lang="en-US" emma:confidence="0.5">
                  <emma:literal>a</emma:literal>
                </emma:interpretation>
                <emma:interpretation id="interp51" emma:lang="en-US" emma:confidence="0">
                  <emma:literal>A</emma:literal>
                </emma:interpretation>
                <emma:interpretation id="interp52" emma:lang="en-US" emma:confidence="0">
                  <emma:literal>"</emma:literal>
                </emma:interpretation>
                <emma:interpretation id="interp53" emma:lang="en-US" emma:confidence="0">
                  <emma:literal>,</emma:literal>
                </emma:interpretation>
                <emma:interpretation id="interp5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21783.7526">840 3740,'0'-25,"-25"25,25-26,-25 26,-1 0,1 0,25 51,-26-51,1 25,0 26,-1-25,26-1,-25 0,25 26,0-25,-26-1,26 0,0 1,0-1,0 1,51-26,-51 25,26-25,24 0,-24 0,-1-51,1 51,-1-25,0 25,1-26,-26 1,25 0,-25-1,26 1,-26-1,25 26,-25-25,0 50,0 26,0-25,25-1,-25 0,0 1,26-1,-26 1,25-26,-25 25,26-25,-1 25,0-25,1 0</inkml:trace>
        </inkml:traceGroup>
      </inkml:traceGroup>
    </inkml:traceGroup>
    <inkml:traceGroup>
      <inkml:annotationXML>
        <emma:emma xmlns:emma="http://www.w3.org/2003/04/emma" version="1.0">
          <emma:interpretation id="{48D7FB21-39A6-4B82-8449-306094FFB73B}" emma:medium="tactile" emma:mode="ink">
            <msink:context xmlns:msink="http://schemas.microsoft.com/ink/2010/main" type="paragraph" rotatedBoundingBox="15951,11353 16967,11353 16967,11988 15951,1198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4413E27-0A38-4B4F-AF73-028873E47866}" emma:medium="tactile" emma:mode="ink">
              <msink:context xmlns:msink="http://schemas.microsoft.com/ink/2010/main" type="inkBullet" rotatedBoundingBox="15980,11301 16987,11399 16928,12001 15921,11903"/>
            </emma:interpretation>
            <emma:one-of disjunction-type="recognition" id="oneOf11">
              <emma:interpretation id="interp55" emma:lang="en-US" emma:confidence="0">
                <emma:literal>r</emma:literal>
              </emma:interpretation>
              <emma:interpretation id="interp56" emma:lang="en-US" emma:confidence="0">
                <emma:literal>4</emma:literal>
              </emma:interpretation>
              <emma:interpretation id="interp57" emma:lang="en-US" emma:confidence="0">
                <emma:literal>v</emma:literal>
              </emma:interpretation>
              <emma:interpretation id="interp58" emma:lang="en-US" emma:confidence="0">
                <emma:literal>t</emma:literal>
              </emma:interpretation>
              <emma:interpretation id="interp59" emma:lang="en-US" emma:confidence="0">
                <emma:literal>C</emma:literal>
              </emma:interpretation>
            </emma:one-of>
          </emma:emma>
        </inkml:annotationXML>
        <inkml:trace contextRef="#ctx0" brushRef="#br0" timeOffset="26619.7207">-1852 5467,'25'0,"1"26,25-26,-26 0,0 0,1 0,-1 0,26 0,-26 0,26 0,-25 0,-1 0,26 0,-26-26,1 26,-1 0,0 0,1-25,-1 25,1 0,-1 0,-25-26,25 26,1 0,-26-25,25 25,-25-25</inkml:trace>
        <inkml:trace contextRef="#ctx0" brushRef="#br0" timeOffset="27307.053">-1319 5213,'26'0,"-26"26,25-26,1 25,-1-25,-25 25,25-25,-25 26,26-26,-1 25,1-25,-1 26,0-26,1 25,-1-25,-25 25,26-25,-1 0,0 0,1 26,-1-26,1 0,-1 0,-25 25,0-76,-25 51,25 26,-26-26,26 25,-25 1,25-1,-26 0,26 1,0-1,-25 26,25-26,0 1,-25-1,25 1,0-1,0 0,0 1,-26-1</inkml:trace>
      </inkml:traceGroup>
    </inkml:traceGroup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11:44.26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0D8CA48-20C0-4341-8961-8CEEA6AA9E54}" emma:medium="tactile" emma:mode="ink">
          <msink:context xmlns:msink="http://schemas.microsoft.com/ink/2010/main" type="writingRegion" rotatedBoundingBox="1252,3762 13220,3617 13389,17538 1421,17683"/>
        </emma:interpretation>
      </emma:emma>
    </inkml:annotationXML>
    <inkml:traceGroup>
      <inkml:annotationXML>
        <emma:emma xmlns:emma="http://www.w3.org/2003/04/emma" version="1.0">
          <emma:interpretation id="{0A6FDC67-E1EA-4859-9010-347F18654CBB}" emma:medium="tactile" emma:mode="ink">
            <msink:context xmlns:msink="http://schemas.microsoft.com/ink/2010/main" type="paragraph" rotatedBoundingBox="4355,5141 9948,3624 10244,4717 4651,623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6566D56-07D3-40D8-82A6-B39A00290902}" emma:medium="tactile" emma:mode="ink">
              <msink:context xmlns:msink="http://schemas.microsoft.com/ink/2010/main" type="inkBullet" rotatedBoundingBox="4387,5258 4978,5098 5028,5283 4437,5443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1019 793,'0'0,"0"26,25-26,26 0,0 0,-26 0,1 0,-1 0,26 0,-26 0,1 0,25 0,-26 0,0 0,26 0,-25 0,-1 0,0 0,1 0,-1 0,1 0,-1 0</inkml:trace>
      </inkml:traceGroup>
      <inkml:traceGroup>
        <inkml:annotationXML>
          <emma:emma xmlns:emma="http://www.w3.org/2003/04/emma" version="1.0">
            <emma:interpretation id="{BC3E4767-C1EF-4E12-BE03-D991C1EC8420}" emma:medium="tactile" emma:mode="ink">
              <msink:context xmlns:msink="http://schemas.microsoft.com/ink/2010/main" type="line" rotatedBoundingBox="4960,4977 9948,3624 10244,4717 5256,6070">
                <msink:destinationLink direction="with" ref="{1E73A34D-AF79-46C8-AD6A-5C47F98E923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E149043-7197-4D0D-9E31-CBB25BF3B189}" emma:medium="tactile" emma:mode="ink">
                <msink:context xmlns:msink="http://schemas.microsoft.com/ink/2010/main" type="inkWord" rotatedBoundingBox="4960,4977 5261,4895 5409,5442 5108,5523"/>
              </emma:interpretation>
              <emma:one-of disjunction-type="recognition" id="oneOf1">
                <emma:interpretation id="interp1" emma:lang="en-US" emma:confidence="0.5">
                  <emma:literal>)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J</emma:literal>
                </emma:interpretation>
                <emma:interpretation id="interp5" emma:lang="en-US" emma:confidence="0">
                  <emma:literal>]</emma:literal>
                </emma:interpretation>
              </emma:one-of>
            </emma:emma>
          </inkml:annotationXML>
          <inkml:trace contextRef="#ctx0" brushRef="#br0" timeOffset="280.8302">1679 514,'0'-26,"51"26,-25 51,24-25,-50-1,26 0,-1 1,1-1,-26 1,25-1,0 0,1 1,-26-1,25-25,-25 26,0-1,0 0,0 1,0-1,-51-25,51 26,-25-1,-26 0,26 1,-1-26,1 0,25 25,-25-25,-1 0</inkml:trace>
        </inkml:traceGroup>
        <inkml:traceGroup>
          <inkml:annotationXML>
            <emma:emma xmlns:emma="http://www.w3.org/2003/04/emma" version="1.0">
              <emma:interpretation id="{C16E3CE1-D5BF-4B71-A132-F5F8C21BB8CF}" emma:medium="tactile" emma:mode="ink">
                <msink:context xmlns:msink="http://schemas.microsoft.com/ink/2010/main" type="inkWord" rotatedBoundingBox="6231,4870 7016,4657 7213,5384 6428,5596"/>
              </emma:interpretation>
              <emma:one-of disjunction-type="recognition" id="oneOf2">
                <emma:interpretation id="interp6" emma:lang="en-US" emma:confidence="0.5">
                  <emma:literal>a</emma:literal>
                </emma:interpretation>
                <emma:interpretation id="interp7" emma:lang="en-US" emma:confidence="0">
                  <emma:literal>A</emma:literal>
                </emma:interpretation>
                <emma:interpretation id="interp8" emma:lang="en-US" emma:confidence="0">
                  <emma:literal>9</emma:literal>
                </emma:interpretation>
                <emma:interpretation id="interp9" emma:lang="en-US" emma:confidence="0">
                  <emma:literal>g</emma:literal>
                </emma:interpretation>
                <emma:interpretation id="interp10" emma:lang="en-US" emma:confidence="0">
                  <emma:literal>^</emma:literal>
                </emma:interpretation>
              </emma:one-of>
            </emma:emma>
          </inkml:annotationXML>
          <inkml:trace contextRef="#ctx0" brushRef="#br0" timeOffset="866.5814">3483 336,'-26'-25,"1"-1,-26 26,26 0,-1 0,1 0,0 51,-1-51,1 51,-1-26,1 26,-26-26,26 1,-1 25,1-26,0 26,25-26,-26 1,1-1,25 0,0 1,0-1,0 1,0-1,51 0,-26-25,26 0,-26 0,1 0,-1 0,0-25,26 25,-25-51,-1 51,0-51,1 26,25 0,-51-1,25 1,0-1,1 1,-26 0,25-1,-25 1,26-1,-26 52,0-1,0 26,0-26,0 26,0-25,0-1,25 0,-25 1,25-1,-25 1,51-1,-25-25,-1 25,0 1,1-26,-1 0,1 25,-1-25,0 0</inkml:trace>
        </inkml:traceGroup>
        <inkml:traceGroup>
          <inkml:annotationXML>
            <emma:emma xmlns:emma="http://www.w3.org/2003/04/emma" version="1.0">
              <emma:interpretation id="{CD5A1FFF-94FF-4946-A9A3-32B978CAB8FC}" emma:medium="tactile" emma:mode="ink">
                <msink:context xmlns:msink="http://schemas.microsoft.com/ink/2010/main" type="inkWord" rotatedBoundingBox="7770,4354 8424,4176 8685,5140 8031,5317"/>
              </emma:interpretation>
              <emma:one-of disjunction-type="recognition" id="oneOf3">
                <emma:interpretation id="interp11" emma:lang="en-US" emma:confidence="0.5">
                  <emma:literal>S</emma:literal>
                </emma:interpretation>
                <emma:interpretation id="interp12" emma:lang="en-US" emma:confidence="0">
                  <emma:literal>s</emma:literal>
                </emma:interpretation>
                <emma:interpretation id="interp13" emma:lang="en-US" emma:confidence="0">
                  <emma:literal>$</emma:literal>
                </emma:interpretation>
                <emma:interpretation id="interp14" emma:lang="en-US" emma:confidence="0">
                  <emma:literal>,</emma:literal>
                </emma:interpretation>
                <emma:interpretation id="interp15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1494.4115">5108 31,'0'-25,"0"-1,0 1,0 0,-25-1,25 1,0-1,-51 1,51 0,-25-1,25 1,-26 25,1 0,0 0,-1 0,1 25,-1 26,1-26,0 26,-1-25,1-1,-1 26,1-26,25 1,-25-1,25 0,0 1,0-1,0 1,0-1,50 0,-24 1,25-1,-1 1,-24-26,-1 0,1 25,-1-25,0 25,1-25,-1 26,1-26,-1 25,-25 1,25-1,1 0,-26 1,0-1,0 1,0-1,0 0,0 1,-26-1,-24 1,50-1,-51-25,25 25,1 1,-26-26,26 25,-1-25,-24 0,24 26,1-26,-1 0,1 0,0 0,-1-51,1 25,25 1,0 0</inkml:trace>
        </inkml:traceGroup>
        <inkml:traceGroup>
          <inkml:annotationXML>
            <emma:emma xmlns:emma="http://www.w3.org/2003/04/emma" version="1.0">
              <emma:interpretation id="{0D97AE63-EB56-4304-9A5E-5582B44044CE}" emma:medium="tactile" emma:mode="ink">
                <msink:context xmlns:msink="http://schemas.microsoft.com/ink/2010/main" type="inkWord" rotatedBoundingBox="9114,3878 9955,3650 10059,4036 9219,4264"/>
              </emma:interpretation>
              <emma:one-of disjunction-type="recognition" id="oneOf4">
                <emma:interpretation id="interp16" emma:lang="en-US" emma:confidence="0.5">
                  <emma:literal>w</emma:literal>
                </emma:interpretation>
                <emma:interpretation id="interp17" emma:lang="en-US" emma:confidence="0">
                  <emma:literal>v</emma:literal>
                </emma:interpretation>
                <emma:interpretation id="interp18" emma:lang="en-US" emma:confidence="0">
                  <emma:literal>W</emma:literal>
                </emma:interpretation>
                <emma:interpretation id="interp19" emma:lang="en-US" emma:confidence="0">
                  <emma:literal>u</emma:literal>
                </emma:interpretation>
                <emma:interpretation id="interp20" emma:lang="en-US" emma:confidence="0">
                  <emma:literal>~</emma:literal>
                </emma:interpretation>
              </emma:one-of>
            </emma:emma>
          </inkml:annotationXML>
          <inkml:trace contextRef="#ctx0" brushRef="#br1" timeOffset="209905.2559">5769-477,'51'0,"-26"0,-25-25,0 50,0 1,51-1,-26 0,-25 1,0-1,26-25,-26 26,25-26,-25 25,25-25,-25 25,26 1,-1-52,-25 1,26 25,-26-25,25 25,0-51,1 25,-1 1,-25 0,26 25,-1-26,0 1,-25-1,26 26,-1-25,1 0,-1-1,0 1,1-1,-1 1,1 0,-1 25,-25-26,25 26,1-25,-26-1,25 26,-25-25,26 25</inkml:trace>
        </inkml:traceGroup>
      </inkml:traceGroup>
    </inkml:traceGroup>
    <inkml:traceGroup>
      <inkml:annotationXML>
        <emma:emma xmlns:emma="http://www.w3.org/2003/04/emma" version="1.0">
          <emma:interpretation id="{863F85F8-7A86-4DAE-923F-256758EF4FA2}" emma:medium="tactile" emma:mode="ink">
            <msink:context xmlns:msink="http://schemas.microsoft.com/ink/2010/main" type="paragraph" rotatedBoundingBox="6309,5284 10371,5490 10321,6474 6260,6268" alignmentLevel="4"/>
          </emma:interpretation>
        </emma:emma>
      </inkml:annotationXML>
      <inkml:traceGroup>
        <inkml:annotationXML>
          <emma:emma xmlns:emma="http://www.w3.org/2003/04/emma" version="1.0">
            <emma:interpretation id="{26718066-6103-4F0E-9C00-86975B2C70A5}" emma:medium="tactile" emma:mode="ink">
              <msink:context xmlns:msink="http://schemas.microsoft.com/ink/2010/main" type="inkBullet" rotatedBoundingBox="6294,5596 6838,5623 6807,6248 6262,6220"/>
            </emma:interpretation>
            <emma:one-of disjunction-type="recognition" id="oneOf5">
              <emma:interpretation id="interp21" emma:lang="en-US" emma:confidence="0">
                <emma:literal>↳</emma:literal>
              </emma:interpretation>
            </emma:one-of>
          </emma:emma>
        </inkml:annotationXML>
        <inkml:trace contextRef="#ctx0" brushRef="#br1" timeOffset="174601.4003">3254 1200,'0'0,"0"-26,0 1,0 50,0 1,-51-26,51 25,-25 0,25 1,-25-1,-1-25,1 26,-1-1,1 0,25 1,-25-1,-1 1,1-1,-1 0,1-25,25 26,-25-26,50-26,0 26,1 0,-1 0,1 0,-1 0,0 0,1 26,-1-26,-25 25,26-25,-1 26,0-26,1 25,-1 0,1 1,-1-26,-25 25,25-25,1 26,-1-1,1-25,-26 25,25-25,-25 26</inkml:trace>
      </inkml:traceGroup>
      <inkml:traceGroup>
        <inkml:annotationXML>
          <emma:emma xmlns:emma="http://www.w3.org/2003/04/emma" version="1.0">
            <emma:interpretation id="{BFCFC82E-C189-421D-AD10-5DBC084430D7}" emma:medium="tactile" emma:mode="ink">
              <msink:context xmlns:msink="http://schemas.microsoft.com/ink/2010/main" type="line" rotatedBoundingBox="7962,5368 10371,5490 10321,6474 7912,6352">
                <msink:destinationLink direction="with" ref="{6A365042-BF51-4AC0-BB9E-7377784EEE7B}"/>
                <msink:destinationLink direction="with" ref="{1E73A34D-AF79-46C8-AD6A-5C47F98E923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F2A8309-9E8C-451D-9E99-E38B577F194A}" emma:medium="tactile" emma:mode="ink">
                <msink:context xmlns:msink="http://schemas.microsoft.com/ink/2010/main" type="inkWord" rotatedBoundingBox="7962,5368 10371,5490 10321,6474 7912,6352">
                  <msink:destinationLink direction="with" ref="{2E6543DD-578E-4BEF-A84E-CE5A5DF6F851}"/>
                </msink:context>
              </emma:interpretation>
              <emma:one-of disjunction-type="recognition" id="oneOf6">
                <emma:interpretation id="interp22" emma:lang="en-US" emma:confidence="0.5">
                  <emma:literal>Fan</emma:literal>
                </emma:interpretation>
                <emma:interpretation id="interp23" emma:lang="en-US" emma:confidence="0.5">
                  <emma:literal>= san</emma:literal>
                </emma:interpretation>
                <emma:interpretation id="interp24" emma:lang="en-US" emma:confidence="0.5">
                  <emma:literal>* an</emma:literal>
                </emma:interpretation>
                <emma:interpretation id="interp25" emma:lang="en-US" emma:confidence="0">
                  <emma:literal>I an</emma:literal>
                </emma:interpretation>
                <emma:interpretation id="interp26" emma:lang="en-US" emma:confidence="0">
                  <emma:literal>-Jan</emma:literal>
                </emma:interpretation>
              </emma:one-of>
            </emma:emma>
          </inkml:annotationXML>
          <inkml:trace contextRef="#ctx0" brushRef="#br1" timeOffset="173565.9074">5413 946,'0'25,"0"0,26-25,-26 26,25-26,-25 25,25 1,1-26,-26 25,25-25,-25 25,26-25,-1 26,0-26,1 0,-1 0,1 0,-26 25,25-25,-25 26,0-1,0 0,0 1,0-1,0 1,-25-1,25 0,-26 1,1-1,25 1,-26-1,1 0,25 1,-25-1,-1-25,26 26,-25-26</inkml:trace>
          <inkml:trace contextRef="#ctx0" brushRef="#br1" timeOffset="175548.0889">6378 1454,'26'0,"-26"-26,0 1,0-1,-26 1,1 25,0 0,-1 0,1 0,-1 0,26 25,-25-25,0 26,-1-26,1 51,25-26,-26 0,1-25,0 26,25 25,-26-26,26 0,-25 1,25-1,-26 1,26-1,0 0,0 1,0-1,0 1,0-1,51 0,-25 1,-1-26,26 0,-26 0,1 0,-1-51,0 51,-25-25,26 25,-1-26,1-25,-26 26,0 0,25 25,-25-26,0 1,0-1,0 77,0-25,0-1,0 0,0 1,0-1,0 1,25-1,-25 0,26 1,-1-1,1 1,-1-1,0-25,1 0</inkml:trace>
          <inkml:trace contextRef="#ctx0" brushRef="#br1" timeOffset="176144.4952">6683 1454,'0'25,"26"-25,-26 25,0 26,0-25,0-1,0 0,0 1,0-1,25 1,-25-1,0 0,0-50,0-26,0 26,0-1,0 1,0 0,0-1,0 1,0-1,0 1,25 0,-25-1,26 1,-26-1,25 26,-25-25,26 25,-1-25,0 25,1 0,-1 0,1 25,-26 0,0 26,0-25,0-1,0 0,0 1,0-1,0 1,0-1,0 0,0 1,0-1</inkml:trace>
          <inkml:trace contextRef="#ctx0" brushRef="#br0" timeOffset="59300.781">4600 1174,'0'-25,"-25"25,25 25,25-25,1 0,-1 0,1 0,-1 0,0 0,1 0,-1 0,1-25,-1 25,0 0,1-26,-1 26,1 0,-1 0,-25-25,25 25,1-25,-1-1,1 26,-1 0,-25-25,25 25,1 0,-1 0,1 0</inkml:trace>
          <inkml:trace contextRef="#ctx0" brushRef="#br0" timeOffset="59861.7102">4753 1403,'25'0,"1"0,-1 0,0 0,1 0,-26-26,25 26,1 0,-26-25,25 25,0 0,1-25,-1 25,1 0,-1-26,0 26,1-25,-1 25,1 0,-1 0,-25-26,25 26</inkml:trace>
        </inkml:traceGroup>
      </inkml:traceGroup>
    </inkml:traceGroup>
    <inkml:traceGroup>
      <inkml:annotationXML>
        <emma:emma xmlns:emma="http://www.w3.org/2003/04/emma" version="1.0">
          <emma:interpretation id="{5A1C8045-6001-4503-9FC3-1652ED438537}" emma:medium="tactile" emma:mode="ink">
            <msink:context xmlns:msink="http://schemas.microsoft.com/ink/2010/main" type="paragraph" rotatedBoundingBox="1267,6884 9913,6214 10014,7525 1369,81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17D737-D6A5-4C8F-8B5A-5CA7DE6C6182}" emma:medium="tactile" emma:mode="ink">
              <msink:context xmlns:msink="http://schemas.microsoft.com/ink/2010/main" type="inkBullet" rotatedBoundingBox="1294,7238 2318,7158 2392,8116 1369,8196"/>
            </emma:interpretation>
            <emma:one-of disjunction-type="recognition" id="oneOf7">
              <emma:interpretation id="interp27" emma:lang="en-US" emma:confidence="0">
                <emma:literal>2)</emma:literal>
              </emma:interpretation>
              <emma:interpretation id="interp28" emma:lang="en-US" emma:confidence="0">
                <emma:literal>27</emma:literal>
              </emma:interpretation>
              <emma:interpretation id="interp29" emma:lang="en-US" emma:confidence="0">
                <emma:literal>2</emma:literal>
              </emma:interpretation>
              <emma:interpretation id="interp30" emma:lang="en-US" emma:confidence="0">
                <emma:literal>a)</emma:literal>
              </emma:interpretation>
              <emma:interpretation id="interp31" emma:lang="en-US" emma:confidence="0">
                <emma:literal>an)</emma:literal>
              </emma:interpretation>
            </emma:one-of>
          </emma:emma>
        </inkml:annotationXML>
        <inkml:trace contextRef="#ctx0" brushRef="#br1" timeOffset="145554.3339">-2054 2774,'-26'0,"77"0,-26 0,26 0,-25 0,-1 0,0 0,26 0,-25 51,-1-51,-25 26,25 24,-25-24,0 25,0-26,0 26,0-26,-50 26,50-26,-51 26,25-25,1-1,-26 0,26 1,25-1,-26 1,1-26,25 25,51-25,0 0,-26 0,0 0,26 0,0 0,0-51,0 51,-1-25,1 25,0-26,0 26,0-25,-26 25,26 0,-26 0</inkml:trace>
        <inkml:trace contextRef="#ctx0" brushRef="#br1" timeOffset="145740.5226">-1242 2851,'26'25,"-1"-25,1 51,-1-26,-25 1,25 24,1-24,-1 25,-25-1,26 1,-1 0,-25 0,0-26,0 26,0 0,0 0,0-1,-25 1,25 0,-77-26</inkml:trace>
      </inkml:traceGroup>
      <inkml:traceGroup>
        <inkml:annotationXML>
          <emma:emma xmlns:emma="http://www.w3.org/2003/04/emma" version="1.0">
            <emma:interpretation id="{57DF448F-D4D2-48EE-9BB3-E39D12D4768A}" emma:medium="tactile" emma:mode="ink">
              <msink:context xmlns:msink="http://schemas.microsoft.com/ink/2010/main" type="line" rotatedBoundingBox="3765,6691 9913,6214 9993,7249 3845,7726">
                <msink:destinationLink direction="with" ref="{1E73A34D-AF79-46C8-AD6A-5C47F98E923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C0877B2-5808-47A8-8E08-35367E7D2C68}" emma:medium="tactile" emma:mode="ink">
                <msink:context xmlns:msink="http://schemas.microsoft.com/ink/2010/main" type="inkWord" rotatedBoundingBox="4263,6668 4292,7583 3835,7598 3805,6683"/>
              </emma:interpretation>
              <emma:one-of disjunction-type="recognition" id="oneOf8">
                <emma:interpretation id="interp32" emma:lang="en-US" emma:confidence="0.5">
                  <emma:literal>S</emma:literal>
                </emma:interpretation>
                <emma:interpretation id="interp33" emma:lang="en-US" emma:confidence="0">
                  <emma:literal>s</emma:literal>
                </emma:interpretation>
                <emma:interpretation id="interp34" emma:lang="en-US" emma:confidence="0">
                  <emma:literal>$</emma:literal>
                </emma:interpretation>
                <emma:interpretation id="interp35" emma:lang="en-US" emma:confidence="0">
                  <emma:literal>5</emma:literal>
                </emma:interpretation>
                <emma:interpretation id="interp36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3575.8605">892 2368,'0'0,"0"-25,0-1,-51 26,51-25,-25 25,25-26,-26 1,1 25,0 0,25-25,-26 25,1 0,-1 0,1 0,0 0,-1 0,1 0,-1 0,26 25,-25-25,0 25,25 1,-26-1,26 1,0-1,0 0,0 1,0-1,0 1,0-1,51 26,-51-26,51 1,-51-1,25 0,1 1,24-1,-24 1,-1-26,1 25,-1 0,0-25,1 26,-1-1,1-25,-26 26,25-1,-25 0,0 1,0-1,-51 1,51-1,-51-25,51 25,-50 1,24-26,1 25,-1 1,1-26,0 0,-1 25,1-25,-1 0,1 0,0 0,-1 0,26-51,0 26,0-1</inkml:trace>
        </inkml:traceGroup>
        <inkml:traceGroup>
          <inkml:annotationXML>
            <emma:emma xmlns:emma="http://www.w3.org/2003/04/emma" version="1.0">
              <emma:interpretation id="{87EA645A-3DE7-4541-A4FA-7DF5CC545B79}" emma:medium="tactile" emma:mode="ink">
                <msink:context xmlns:msink="http://schemas.microsoft.com/ink/2010/main" type="inkWord" rotatedBoundingBox="4560,7037 5678,6989 5702,7553 4584,7601"/>
              </emma:interpretation>
              <emma:one-of disjunction-type="recognition" id="oneOf9">
                <emma:interpretation id="interp37" emma:lang="en-US" emma:confidence="0.5">
                  <emma:literal>J</emma:literal>
                </emma:interpretation>
                <emma:interpretation id="interp38" emma:lang="en-US" emma:confidence="0">
                  <emma:literal>I</emma:literal>
                </emma:interpretation>
                <emma:interpretation id="interp39" emma:lang="en-US" emma:confidence="0">
                  <emma:literal>a</emma:literal>
                </emma:interpretation>
                <emma:interpretation id="interp40" emma:lang="en-US" emma:confidence="0">
                  <emma:literal>5</emma:literal>
                </emma:interpretation>
                <emma:interpretation id="interp41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4123.8489">1832 2546,'51'0,"-26"0,0 25,1-25,25 26,-26-26,26 25,-26-25,26 25,-26 1,1-1,25 1,-26-26,-25 25,25 0,-25 1,0-1,0 1,0-1,-50 0,50 1,-77-1,52 26,-26-26,0 1,26-1,-26-25,26 26,-1-26</inkml:trace>
          <inkml:trace contextRef="#ctx0" brushRef="#br0" timeOffset="3856.1147">1197 2851,'25'0,"1"0,-1 0,0 0,1 0,-1 0,26 0,-26 0,26 0,0 0,0 0,0-51,-1 51,-24 0,25-26,-26 26,0 0,1 0,-1 0,1 0,-1 0</inkml:trace>
        </inkml:traceGroup>
        <inkml:traceGroup>
          <inkml:annotationXML>
            <emma:emma xmlns:emma="http://www.w3.org/2003/04/emma" version="1.0">
              <emma:interpretation id="{4C8C0B55-C6CF-4D73-A8A2-9E74B1E01EC9}" emma:medium="tactile" emma:mode="ink">
                <msink:context xmlns:msink="http://schemas.microsoft.com/ink/2010/main" type="inkWord" rotatedBoundingBox="6794,6463 7382,6418 7453,7336 6865,7382"/>
              </emma:interpretation>
              <emma:one-of disjunction-type="recognition" id="oneOf10">
                <emma:interpretation id="interp42" emma:lang="en-US" emma:confidence="0.5">
                  <emma:literal>S</emma:literal>
                </emma:interpretation>
                <emma:interpretation id="interp43" emma:lang="en-US" emma:confidence="0">
                  <emma:literal>s</emma:literal>
                </emma:interpretation>
                <emma:interpretation id="interp44" emma:lang="en-US" emma:confidence="0">
                  <emma:literal>$</emma:literal>
                </emma:interpretation>
                <emma:interpretation id="interp45" emma:lang="en-US" emma:confidence="0">
                  <emma:literal>8</emma:literal>
                </emma:interpretation>
                <emma:interpretation id="interp46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45168.8097">4016 2190,'0'0,"0"-25,0-1,0 1,0 0,0-1,-25 26,-1-25,1 25,0-26,-1 26,1 0,-1 0,1-25,0 25,-1 0,1 0,-1 0,1 0,0 0,-1 0,-25 0,26 25,0-25,-1 51,1-25,25-1,-26-25,26 25,0 1,0-1,0 1,0-1,0 0,26 1,-26-1,51 1,-51-1,50-25,-24 25,-1 1,1-1,-1 1,26-26,-26 25,1 0,-1 1,0-1,1 1,-1-26,1 25,-26 0,25 1,-25-1,0 1,0-1,0 0,-51-25,51 26,-25-1,-51 1,50-1,1-25,-1 25,-24-25,24 0,1 0,-1 0,1 0,0 0,-1-50,1 24,25 1,0-1,0 1,0 0,25 25,-25-26</inkml:trace>
        </inkml:traceGroup>
        <inkml:traceGroup>
          <inkml:annotationXML>
            <emma:emma xmlns:emma="http://www.w3.org/2003/04/emma" version="1.0">
              <emma:interpretation id="{E035441F-DEFC-4DAD-88FE-B472BB6FDE36}" emma:medium="tactile" emma:mode="ink">
                <msink:context xmlns:msink="http://schemas.microsoft.com/ink/2010/main" type="inkWord" rotatedBoundingBox="8532,6302 8810,7278 8323,7417 8045,6442"/>
              </emma:interpretation>
              <emma:one-of disjunction-type="recognition" id="oneOf11">
                <emma:interpretation id="interp47" emma:lang="en-US" emma:confidence="0.5">
                  <emma:literal>b</emma:literal>
                </emma:interpretation>
                <emma:interpretation id="interp48" emma:lang="en-US" emma:confidence="0">
                  <emma:literal>.</emma:literal>
                </emma:interpretation>
                <emma:interpretation id="interp49" emma:lang="en-US" emma:confidence="0">
                  <emma:literal>be</emma:literal>
                </emma:interpretation>
                <emma:interpretation id="interp50" emma:lang="en-US" emma:confidence="0">
                  <emma:literal>by</emma:literal>
                </emma:interpretation>
                <emma:interpretation id="interp51" emma:lang="en-US" emma:confidence="0">
                  <emma:literal>bc</emma:literal>
                </emma:interpretation>
              </emma:one-of>
            </emma:emma>
          </inkml:annotationXML>
          <inkml:trace contextRef="#ctx0" brushRef="#br0" timeOffset="45820.755">4905 1987,'0'0,"0"-25,0-1,0 1,26 25,-26 25,0 26,0-26,0 26,0-25,0 24,0-24,0 25,0-1,0 1,0 0,0 0,0-26,0 26,0 0,0-26,0 26,0-26,0 1,0-1,0 1,-26-1,26 0,0 1,0-52,0 1,26-26,-26 26,25-1,-25 1,51 0,-26-1,1 1,-1 25,0-26,1 1,-1 25,1 0,-1 0,0 0,1 0,-1 0,1 0,-26 25,25-25,-25 51,25-51,-25 26,0-1,26 0,-26 1,0-1,0 1,0-1,-51 0,0 1,51-1,-51-25,26 26,0-1,-1-25,1 25,-1-25,1 0,0 0,-1 0,1 0,-1-50,26 24,-25 26,25-25,0-1</inkml:trace>
        </inkml:traceGroup>
        <inkml:traceGroup>
          <inkml:annotationXML>
            <emma:emma xmlns:emma="http://www.w3.org/2003/04/emma" version="1.0">
              <emma:interpretation id="{7B82BC4C-FD81-48AA-AE21-39901B79D2BE}" emma:medium="tactile" emma:mode="ink">
                <msink:context xmlns:msink="http://schemas.microsoft.com/ink/2010/main" type="inkWord" rotatedBoundingBox="9412,6988 9935,6736 10029,6930 9506,7182"/>
              </emma:interpretation>
              <emma:one-of disjunction-type="recognition" id="oneOf12">
                <emma:interpretation id="interp52" emma:lang="en-US" emma:confidence="0.5">
                  <emma:literal>w</emma:literal>
                </emma:interpretation>
                <emma:interpretation id="interp53" emma:lang="en-US" emma:confidence="0">
                  <emma:literal>v</emma:literal>
                </emma:interpretation>
                <emma:interpretation id="interp54" emma:lang="en-US" emma:confidence="0">
                  <emma:literal>W</emma:literal>
                </emma:interpretation>
                <emma:interpretation id="interp55" emma:lang="en-US" emma:confidence="0">
                  <emma:literal>u</emma:literal>
                </emma:interpretation>
                <emma:interpretation id="interp56" emma:lang="en-US" emma:confidence="0">
                  <emma:literal>.</emma:literal>
                </emma:interpretation>
              </emma:one-of>
            </emma:emma>
          </inkml:annotationXML>
          <inkml:trace contextRef="#ctx0" brushRef="#br1" timeOffset="216782.7605">6048 2546,'0'-26,"26"26,-1 0,-25 26,25-26,-25 25,26-25,-26 26,0-1,0 0,25-25,-25 26,26-26,-1 0,-25-26,25 26,-25-25,26 25,-26-25,25 25,1 0,-26-26,25 1,0 25,-25-26,26 26,-1-25,1 25,-26-25,25 25,-25-26,25 26,-25-25,26 25,-26-26,25 26,-25-25,26 0,-26-1</inkml:trace>
        </inkml:traceGroup>
      </inkml:traceGroup>
    </inkml:traceGroup>
    <inkml:traceGroup>
      <inkml:annotationXML>
        <emma:emma xmlns:emma="http://www.w3.org/2003/04/emma" version="1.0">
          <emma:interpretation id="{274207C9-62D9-48BE-9B6F-E98E81E558C6}" emma:medium="tactile" emma:mode="ink">
            <msink:context xmlns:msink="http://schemas.microsoft.com/ink/2010/main" type="paragraph" rotatedBoundingBox="6783,7494 10751,7017 10843,7781 6875,8257" alignmentLevel="4"/>
          </emma:interpretation>
        </emma:emma>
      </inkml:annotationXML>
      <inkml:traceGroup>
        <inkml:annotationXML>
          <emma:emma xmlns:emma="http://www.w3.org/2003/04/emma" version="1.0">
            <emma:interpretation id="{CC225780-019A-488B-B29B-8A24B896E9A9}" emma:medium="tactile" emma:mode="ink">
              <msink:context xmlns:msink="http://schemas.microsoft.com/ink/2010/main" type="line" rotatedBoundingBox="6783,7494 10751,7017 10843,7781 6875,8257">
                <msink:destinationLink direction="with" ref="{1E73A34D-AF79-46C8-AD6A-5C47F98E923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BDBF37A-72B9-4FEB-9C7E-46FE65A45E84}" emma:medium="tactile" emma:mode="ink">
                <msink:context xmlns:msink="http://schemas.microsoft.com/ink/2010/main" type="inkWord" rotatedBoundingBox="6783,7494 8985,7229 9066,7902 6864,8167"/>
              </emma:interpretation>
              <emma:one-of disjunction-type="recognition" id="oneOf13">
                <emma:interpretation id="interp57" emma:lang="en-US" emma:confidence="0.5">
                  <emma:literal>to)</emma:literal>
                </emma:interpretation>
                <emma:interpretation id="interp58" emma:lang="en-US" emma:confidence="0">
                  <emma:literal>t)</emma:literal>
                </emma:interpretation>
                <emma:interpretation id="interp59" emma:lang="en-US" emma:confidence="0">
                  <emma:literal>ta)</emma:literal>
                </emma:interpretation>
                <emma:interpretation id="interp60" emma:lang="en-US" emma:confidence="0">
                  <emma:literal>ty)</emma:literal>
                </emma:interpretation>
                <emma:interpretation id="interp61" emma:lang="en-US" emma:confidence="0">
                  <emma:literal>27</emma:literal>
                </emma:interpretation>
              </emma:one-of>
            </emma:emma>
          </inkml:annotationXML>
          <inkml:trace contextRef="#ctx0" brushRef="#br1" timeOffset="181551.9739">3635 3028,'0'0,"0"-25,0 76,0-26,0 1,0-1,0 0,-25 1,25-1,0 1,-26-1,26 0,-25 1,25-1,-25 1,-1-1,1 0,-1 1,52-26,-1 0,1 0,-1 0,0 0,1 0,-1 0,1 0,-1 25,0-25,1 0,-1 26,1-26,-1 25,26-25,-26 0,26 0,-26 0,26 25,-25-25</inkml:trace>
          <inkml:trace contextRef="#ctx0" brushRef="#br1" timeOffset="180124.7013">3559 3308,'25'0,"1"0,-1 0,1 0,-1 0,0 0,1 0,-1 0,1 0,-1 0,0 0,1 0,-1 0,1 0,-1 0,-25 25,25-25,1 0,-1 0,1 0,-1 0,0 0,1 0,-1 0,1-25,-1 25,0 0,1-26,-1 26,1 0,-1 0,0 0,1 0,-1-25,1 25,-1 0,0 0,1 0,-1 0,1 0,-1 0,0 0,1 0,-1-25,1 25,-1 0,0 0,1-26,-1 26,1 0,-1-25,0 25,1 0,-1 0,1 0,-1 0,0 0,1 0,-1 0,1 0,-1 0,0 0,1 0,-26 25,25-25,1 0,-1 0,0 0,1 0,-26 26,25-26,1 0,-1 0,0 0,1 0,-1 0,1 0,-1 0</inkml:trace>
          <inkml:trace contextRef="#ctx0" brushRef="#br1" timeOffset="180766.6072">5312 2851,'0'25,"25"-25,-25 25,25-25,-25 26,26-26,-1 0,1 25,-1-25,0 0,-25 26,26-26,-1 0,1 0,-1 25,0-25,-25 25,26-25,-26 26,0-1,0 1,0-1,0 0,0 1,0-1,0 1,0-1,-26 0,26 1,-25-1,25 1,-25-26,25 25,0 0,-26-25,1 26,25-1,-26-25,1 0</inkml:trace>
        </inkml:traceGroup>
        <inkml:traceGroup>
          <inkml:annotationXML>
            <emma:emma xmlns:emma="http://www.w3.org/2003/04/emma" version="1.0">
              <emma:interpretation id="{A6F57ED2-20D7-4AAE-80F9-F871F79CA629}" emma:medium="tactile" emma:mode="ink">
                <msink:context xmlns:msink="http://schemas.microsoft.com/ink/2010/main" type="inkWord" rotatedBoundingBox="10176,7163 10438,7791 10177,7900 9915,7272"/>
              </emma:interpretation>
              <emma:one-of disjunction-type="recognition" id="oneOf14">
                <emma:interpretation id="interp62" emma:lang="en-US" emma:confidence="0.5">
                  <emma:literal>b</emma:literal>
                </emma:interpretation>
                <emma:interpretation id="interp63" emma:lang="en-US" emma:confidence="0">
                  <emma:literal>6</emma:literal>
                </emma:interpretation>
                <emma:interpretation id="interp64" emma:lang="en-US" emma:confidence="0">
                  <emma:literal>.</emma:literal>
                </emma:interpretation>
                <emma:interpretation id="interp65" emma:lang="en-US" emma:confidence="0">
                  <emma:literal>$</emma:literal>
                </emma:interpretation>
                <emma:interpretation id="interp66" emma:lang="en-US" emma:confidence="0">
                  <emma:literal>'</emma:literal>
                </emma:interpretation>
              </emma:one-of>
            </emma:emma>
          </inkml:annotationXML>
          <inkml:trace contextRef="#ctx0" brushRef="#br1" timeOffset="182367.2015">6709 2774,'-26'0,"26"-25,0 50,0 1,0-1,26 26,-26-26,0 1,0 25,25-1,-25-24,0-1,25 26,-25-26,0 1,0-1,0 1,0-1,0 0,0 1,0-52,0 1,0 0,0-1,51 1,-25 25,-26-26,25 26,26 0,-26 0,1 0,-1 51,0-51,-25 51,0-26,0 1,0-1,-25-25,25 26,-51-26,26 25,-1-25,1 0,0 0,-1 0,1 0,-1-51,26 26,0-1</inkml:trace>
        </inkml:traceGroup>
        <inkml:traceGroup>
          <inkml:annotationXML>
            <emma:emma xmlns:emma="http://www.w3.org/2003/04/emma" version="1.0">
              <emma:interpretation id="{26DF26C7-F4C9-4EFB-A01F-BB97594B815C}" emma:medium="tactile" emma:mode="ink">
                <msink:context xmlns:msink="http://schemas.microsoft.com/ink/2010/main" type="inkWord" rotatedBoundingBox="10545,6962 10887,7156 10767,7367 10426,7172"/>
              </emma:interpretation>
              <emma:one-of disjunction-type="recognition" id="oneOf15">
                <emma:interpretation id="interp67" emma:lang="en-US" emma:confidence="0.5">
                  <emma:literal>n</emma:literal>
                </emma:interpretation>
                <emma:interpretation id="interp68" emma:lang="en-US" emma:confidence="0">
                  <emma:literal>.</emma:literal>
                </emma:interpretation>
                <emma:interpretation id="interp69" emma:lang="en-US" emma:confidence="0">
                  <emma:literal>N</emma:literal>
                </emma:interpretation>
                <emma:interpretation id="interp70" emma:lang="en-US" emma:confidence="0">
                  <emma:literal>,</emma:literal>
                </emma:interpretation>
                <emma:interpretation id="interp71" emma:lang="en-US" emma:confidence="0">
                  <emma:literal>"</emma:literal>
                </emma:interpretation>
              </emma:one-of>
            </emma:emma>
          </inkml:annotationXML>
          <inkml:trace contextRef="#ctx0" brushRef="#br1" timeOffset="182868.7397">7115 2597,'0'0,"0"25,25-25,-25 25,0 1,26-26,-26 25,0 1,0-1,0 0,0-50,0 0,0-1,0 1,0-1,51 26,-51-25,25 0,0 25,1 0,-1 0,1 0,-26 25,25-25,-25 25,0 26,25-51,-25 26,0-1,0 0,0 1,0-1,0 1,0-1,0 0</inkml:trace>
        </inkml:traceGroup>
      </inkml:traceGroup>
    </inkml:traceGroup>
    <inkml:traceGroup>
      <inkml:annotationXML>
        <emma:emma xmlns:emma="http://www.w3.org/2003/04/emma" version="1.0">
          <emma:interpretation id="{9A222C22-8BD6-412B-9DD2-BD7E5DE17BE6}" emma:medium="tactile" emma:mode="ink">
            <msink:context xmlns:msink="http://schemas.microsoft.com/ink/2010/main" type="paragraph" rotatedBoundingBox="3676,8508 8880,8425 8896,9471 3693,955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FD7E98F-BAFC-414D-81A9-FF8B157C2F5A}" emma:medium="tactile" emma:mode="ink">
              <msink:context xmlns:msink="http://schemas.microsoft.com/ink/2010/main" type="line" rotatedBoundingBox="3676,8508 8880,8425 8896,9471 3693,9555">
                <msink:destinationLink direction="with" ref="{1E73A34D-AF79-46C8-AD6A-5C47F98E923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00BCB25-6FFD-443E-94FF-38812802CABD}" emma:medium="tactile" emma:mode="ink">
                <msink:context xmlns:msink="http://schemas.microsoft.com/ink/2010/main" type="inkWord" rotatedBoundingBox="3676,8641 5776,8582 5802,9500 3701,9559"/>
              </emma:interpretation>
              <emma:one-of disjunction-type="recognition" id="oneOf16">
                <emma:interpretation id="interp72" emma:lang="en-US" emma:confidence="0.5">
                  <emma:literal>5-3</emma:literal>
                </emma:interpretation>
                <emma:interpretation id="interp73" emma:lang="en-US" emma:confidence="0">
                  <emma:literal>53</emma:literal>
                </emma:interpretation>
                <emma:interpretation id="interp74" emma:lang="en-US" emma:confidence="0">
                  <emma:literal>5.3</emma:literal>
                </emma:interpretation>
                <emma:interpretation id="interp75" emma:lang="en-US" emma:confidence="0">
                  <emma:literal>s,</emma:literal>
                </emma:interpretation>
                <emma:interpretation id="interp76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11317.169">2035 4349,'25'0,"1"26,-1-26,1 25,-1-25,0 25,1-25,-1 51,1-51,-1 26,0-26,1 25,-1 0,-25 1,26-26,-26 25,25 1,-25-1,0 0,0 1,-51-26,51 25,-51 1,1-1,24 0,-25 1,26-26,-26 25,26-25</inkml:trace>
          <inkml:trace contextRef="#ctx0" brushRef="#br0" timeOffset="11072.3656">1298 4679,'26'0,"-1"0,1 0,-1 0,0 0,1 0,-1 0,26 0,0 0,-26-25,26 25,0 0,0-51,-1 51,1-25,0 25,0-26,-26 26,1 0,24 0,-24-25,-1 25</inkml:trace>
          <inkml:trace contextRef="#ctx0" brushRef="#br0" timeOffset="10792.7436">714 4273,'26'0,"-1"0,-25-25,0-1,0 1,-25-1,-1 26,-25 0,26 0,-26 0,26 0,-1 0,1 26,0-26,-26 51,25-51,1 25,0-25,-1 25,1 1,25-1,0 1,0-1,0 0,25-25,-25 26,51-1,-26 1,26-26,-25 25,-1 0,26 1,-26-1,26 1,-26-1,1 0,25 1,-26-1,0 26,-25-26,26 1,-1-1,-25 1,0-1,0 0,0 1,0-1,-51 1,26-1,25 0,-51-25,0 26,26-26,0 0,-26 0,25 0,1 0,-26 0,26 0,-1-26,1 26,25-25,-25 25,25-51,-26 51,26-25,0-1,0 1,51 0,-51-1</inkml:trace>
        </inkml:traceGroup>
        <inkml:traceGroup>
          <inkml:annotationXML>
            <emma:emma xmlns:emma="http://www.w3.org/2003/04/emma" version="1.0">
              <emma:interpretation id="{79A01E1C-4CC7-42F4-9448-FEB01FB6A7FE}" emma:medium="tactile" emma:mode="ink">
                <msink:context xmlns:msink="http://schemas.microsoft.com/ink/2010/main" type="inkWord" rotatedBoundingBox="7432,8394 7950,9397 7187,9790 6670,8787"/>
              </emma:interpretation>
              <emma:one-of disjunction-type="recognition" id="oneOf17">
                <emma:interpretation id="interp77" emma:lang="en-US" emma:confidence="0.5">
                  <emma:literal>a</emma:literal>
                </emma:interpretation>
                <emma:interpretation id="interp78" emma:lang="en-US" emma:confidence="0">
                  <emma:literal>A</emma:literal>
                </emma:interpretation>
                <emma:interpretation id="interp79" emma:lang="en-US" emma:confidence="0">
                  <emma:literal>,</emma:literal>
                </emma:interpretation>
                <emma:interpretation id="interp80" emma:lang="en-US" emma:confidence="0">
                  <emma:literal>G</emma:literal>
                </emma:interpretation>
                <emma:interpretation id="interp81" emma:lang="en-US" emma:confidence="0">
                  <emma:literal>]</emma:literal>
                </emma:interpretation>
              </emma:one-of>
            </emma:emma>
          </inkml:annotationXML>
          <inkml:trace contextRef="#ctx0" brushRef="#br0" timeOffset="47153.8208">4016 4273,'51'0,"-51"-25,25-1,-25 1,0-1,0 1,0 0,-50 25,50-26,-26 1,1 25,-26-26,26 26,-1 0,1 0,-1 0,1 51,0-51,-1 51,26-26,-25 1,-1 25,1-26,0 26,25 0,-26-1,1 1,25 0,-26 25,26-25,0 0,0-26,0 26,0 0,0 0,51-26,-51 0,26 1,24-1,1-25,-25 0,-1 0,0-51,1 51,-1-50,26 24,-26-25,1 26,25-26,-26 26,0-26,1 26,-26-26,25 25,1-24,-26 24,0 1,25-1,-25 1,0 0,0 50,0 26,0 0,25-26,-25 0,0 26,51-25,-51 24,26-24,-26-1,25 26,0-26,-25 1,26-1,-1 1,1-26,-1 25,0 0,1-25,-1 0,1 0,-1 0</inkml:trace>
        </inkml:traceGroup>
        <inkml:traceGroup>
          <inkml:annotationXML>
            <emma:emma xmlns:emma="http://www.w3.org/2003/04/emma" version="1.0">
              <emma:interpretation id="{12962BA6-8CC9-4269-8865-3C3B37B59938}" emma:medium="tactile" emma:mode="ink">
                <msink:context xmlns:msink="http://schemas.microsoft.com/ink/2010/main" type="inkWord" rotatedBoundingBox="8456,8432 8880,8425 8894,9343 8471,9350"/>
              </emma:interpretation>
              <emma:one-of disjunction-type="recognition" id="oneOf18">
                <emma:interpretation id="interp82" emma:lang="en-US" emma:confidence="0.5">
                  <emma:literal>b</emma:literal>
                </emma:interpretation>
                <emma:interpretation id="interp83" emma:lang="en-US" emma:confidence="0">
                  <emma:literal>be</emma:literal>
                </emma:interpretation>
                <emma:interpretation id="interp84" emma:lang="en-US" emma:confidence="0">
                  <emma:literal>by</emma:literal>
                </emma:interpretation>
                <emma:interpretation id="interp85" emma:lang="en-US" emma:confidence="0">
                  <emma:literal>bc</emma:literal>
                </emma:interpretation>
                <emma:interpretation id="interp86" emma:lang="en-US" emma:confidence="0">
                  <emma:literal>b4</emma:literal>
                </emma:interpretation>
              </emma:one-of>
            </emma:emma>
          </inkml:annotationXML>
          <inkml:trace contextRef="#ctx0" brushRef="#br0" timeOffset="47693.555">5083 4019,'0'0,"0"-25,0-1,0 77,0 0,51-26,-51 26,0-26,0 26,25 0,-25 0,0 0,0-1,0-24,0 25,0-1,0-24,0 25,0-26,0 0,0 26,0-25,0-1,0 0,0-75,0 24,0 1,0-26,0 26,0-1,26 1,-26-1,50 1,-50 0,51-1,-25 1,-1 25,0 0,1 0,-1 0,1 0,-1 25,0 1,-25 24,26-24,-26-1,0 1,0-1,0 26,0-26,0 1,-51-1,51 0,-25-25,25 26,-51-1,25-25,-24 26,24-26,1 0,-1 0,1 0,0 0,25-51,-26 51,26-51,-25 26,25-26</inkml:trace>
        </inkml:traceGroup>
      </inkml:traceGroup>
    </inkml:traceGroup>
    <inkml:traceGroup>
      <inkml:annotationXML>
        <emma:emma xmlns:emma="http://www.w3.org/2003/04/emma" version="1.0">
          <emma:interpretation id="{3E8191AA-4DB3-4DCE-AB06-69746FBC6BA3}" emma:medium="tactile" emma:mode="ink">
            <msink:context xmlns:msink="http://schemas.microsoft.com/ink/2010/main" type="paragraph" rotatedBoundingBox="1553,9188 8826,9605 8786,10305 1513,98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8615E0-A7CC-42A2-AA53-2C6983E1A0D1}" emma:medium="tactile" emma:mode="ink">
              <msink:context xmlns:msink="http://schemas.microsoft.com/ink/2010/main" type="line" rotatedBoundingBox="1553,9188 8826,9605 8786,10305 1513,9888">
                <msink:destinationLink direction="with" ref="{1E73A34D-AF79-46C8-AD6A-5C47F98E923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9BBBEE9-2B66-4E20-919C-CFD980227400}" emma:medium="tactile" emma:mode="ink">
                <msink:context xmlns:msink="http://schemas.microsoft.com/ink/2010/main" type="inkWord" rotatedBoundingBox="1933,8984 2508,9758 1897,10212 1322,9438"/>
              </emma:interpretation>
              <emma:one-of disjunction-type="recognition" id="oneOf19">
                <emma:interpretation id="interp87" emma:lang="en-US" emma:confidence="0.5">
                  <emma:literal>3)</emma:literal>
                </emma:interpretation>
                <emma:interpretation id="interp88" emma:lang="en-US" emma:confidence="0">
                  <emma:literal>31</emma:literal>
                </emma:interpretation>
                <emma:interpretation id="interp89" emma:lang="en-US" emma:confidence="0">
                  <emma:literal>37</emma:literal>
                </emma:interpretation>
                <emma:interpretation id="interp90" emma:lang="en-US" emma:confidence="0">
                  <emma:literal>3,</emma:literal>
                </emma:interpretation>
                <emma:interpretation id="interp91" emma:lang="en-US" emma:confidence="0">
                  <emma:literal>3.</emma:literal>
                </emma:interpretation>
              </emma:one-of>
            </emma:emma>
          </inkml:annotationXML>
          <inkml:trace contextRef="#ctx0" brushRef="#br1" timeOffset="146296.7685">-1826 4832,'0'0,"0"-26,26 26,24 0,-24 0,-1-25,26 25,-26 0,1 0,-1 0,1 0,-1 51,0-51,1 25,-26 1,0 24,0-24,0-1,0 1,-51-1,51 0,-25-25,25 26,-26-1,26 1,-25-26,25 25,0 0,51-25,-51 26,25-26,-25 25,25-25,-25 26,0-1,0 0,-50 1,50-1,-26-25,26 26,-51-26,26 25,0-25,-1 0,1 0,25-51</inkml:trace>
          <inkml:trace contextRef="#ctx0" brushRef="#br1" timeOffset="146493.3291">-1292 4781,'25'-25,"0"75,1 1,-26-25,25-1,1 26,-1-26,-25 26,25 0,1 0,-26-1,25 1,-25 0,0 0,0 0,0-1,-51-24</inkml:trace>
        </inkml:traceGroup>
        <inkml:traceGroup>
          <inkml:annotationXML>
            <emma:emma xmlns:emma="http://www.w3.org/2003/04/emma" version="1.0">
              <emma:interpretation id="{29985DB6-656D-4497-A2B7-BE4516A27759}" emma:medium="tactile" emma:mode="ink">
                <msink:context xmlns:msink="http://schemas.microsoft.com/ink/2010/main" type="inkWord" rotatedBoundingBox="7528,9730 8815,9804 8801,10039 7514,9965"/>
              </emma:interpretation>
              <emma:one-of disjunction-type="recognition" id="oneOf20">
                <emma:interpretation id="interp92" emma:lang="en-US" emma:confidence="0.5">
                  <emma:literal>_</emma:literal>
                </emma:interpretation>
                <emma:interpretation id="interp93" emma:lang="en-US" emma:confidence="0">
                  <emma:literal>-</emma:literal>
                </emma:interpretation>
                <emma:interpretation id="interp94" emma:lang="en-US" emma:confidence="0">
                  <emma:literal>~</emma:literal>
                </emma:interpretation>
                <emma:interpretation id="interp95" emma:lang="en-US" emma:confidence="0">
                  <emma:literal>.</emma:literal>
                </emma:interpretation>
                <emma:interpretation id="interp96" emma:lang="en-US" emma:confidence="0">
                  <emma:literal>,</emma:literal>
                </emma:interpretation>
              </emma:one-of>
            </emma:emma>
          </inkml:annotationXML>
          <inkml:trace contextRef="#ctx0" brushRef="#br1" timeOffset="185320.6401">4143 5441,'51'0,"-26"0,1 0,-1 0,-25 26,26-26,-1 0,-25 25,25-25,1 0,-1 0,1 26,-1-26,0 0,1 0,-1 0,1 0,-1 0,0 0,1 0,-1 0,1-26,-1 26,0 0,1-25,-1 25,1 0,-1 0,0-26,1 26,-1 0,1 0,-1 0,0 0,1 0,-1 0,1 0,-26-25,25 25,0 0,1 0,-1 0,1-25,-1 25,0 0,1 0,-1 0,1 0,-1-26,0 26,1 0,-1 0,1 0,-26-25</inkml:trace>
        </inkml:traceGroup>
      </inkml:traceGroup>
    </inkml:traceGroup>
    <inkml:traceGroup>
      <inkml:annotationXML>
        <emma:emma xmlns:emma="http://www.w3.org/2003/04/emma" version="1.0">
          <emma:interpretation id="{64EB65E7-0F34-4319-97CC-7323A1A9594E}" emma:medium="tactile" emma:mode="ink">
            <msink:context xmlns:msink="http://schemas.microsoft.com/ink/2010/main" type="paragraph" rotatedBoundingBox="3263,11890 9284,12070 9240,13536 3220,1335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B3D3751-994E-449B-8C72-1B7FCE5DD68E}" emma:medium="tactile" emma:mode="ink">
              <msink:context xmlns:msink="http://schemas.microsoft.com/ink/2010/main" type="line" rotatedBoundingBox="3263,11890 9284,12070 9240,13536 3220,13356"/>
            </emma:interpretation>
          </emma:emma>
        </inkml:annotationXML>
        <inkml:traceGroup>
          <inkml:annotationXML>
            <emma:emma xmlns:emma="http://www.w3.org/2003/04/emma" version="1.0">
              <emma:interpretation id="{50C6A569-2428-4511-B0FE-91233867494A}" emma:medium="tactile" emma:mode="ink">
                <msink:context xmlns:msink="http://schemas.microsoft.com/ink/2010/main" type="inkWord" rotatedBoundingBox="3278,11870 5950,12032 5860,13513 3188,13351"/>
              </emma:interpretation>
              <emma:one-of disjunction-type="recognition" id="oneOf21">
                <emma:interpretation id="interp97" emma:lang="en-US" emma:confidence="0.5">
                  <emma:literal>5 t]</emma:literal>
                </emma:interpretation>
                <emma:interpretation id="interp98" emma:lang="en-US" emma:confidence="0">
                  <emma:literal>5</emma:literal>
                </emma:interpretation>
                <emma:interpretation id="interp99" emma:lang="en-US" emma:confidence="0">
                  <emma:literal>57</emma:literal>
                </emma:interpretation>
                <emma:interpretation id="interp100" emma:lang="en-US" emma:confidence="0">
                  <emma:literal>5)</emma:literal>
                </emma:interpretation>
                <emma:interpretation id="interp101" emma:lang="en-US" emma:confidence="0">
                  <emma:literal>557</emma:literal>
                </emma:interpretation>
              </emma:one-of>
            </emma:emma>
          </inkml:annotationXML>
          <inkml:trace contextRef="#ctx0" brushRef="#br1" timeOffset="123031.7753">1146 8439,'-25'0,"50"0,26 0,-26 0,26 0,-26 0,26 0,0 0,0 0,25 0,-25 0,0 0,-1-51,1 51,0 0,-26-26,26 26,-25 0,-1 0,0 0,1 0,-26-25,25 25,1 0,-77 0</inkml:trace>
          <inkml:trace contextRef="#ctx0" brushRef="#br1" timeOffset="123368.709">1857 7956,'0'-25,"-25"25,76 0,-51 50,50-50,-24 0,-1 26,26-26,0 25,-26 1,26-1,0 0,0 26,-26-25,26-1,-26 0,26 1,-26-1,1 1,-1 24,-25-24,26 25,-26-26,0 26,-51-26,51 1,-51-1,0 0,26 1,-26-1,26 1,-26-1,25 0,1-25,0 26,-1-26,1 0,25 25</inkml:trace>
          <inkml:trace contextRef="#ctx0" brushRef="#br1" timeOffset="122565.1713">536 7702,'0'-25,"0"-1,0 1,-25 25,0 0,25-26,-26 26,1 0,-1 0,1 0,0 0,-1 0,1 0,-1 0,1 0,0 0,-1 26,1-26,-1 0,1 25,-26-25,26 26,-1-1,1-25,0 25,-1-25,1 26,-1-26,26 25,0 1,0-1,-25 0,25 1,0-1,0 1,0-1,0 0,51 1,-51-1,25 1,-25-1,51-25,-26 51,26-26,-25-25,-1 26,26-1,-26 0,1 1,24-1,1-25,-25 26,-1-1,26 0,-26-25,1 26,-1-1,0 1,-25-1,26-25,-26 25,0 1,0-1,0 1,0-1,0 0,-26 26,26-25,-50-1,50 0,-51 1,0-1,26 1,-26-1,25 0,-24-25,24 26,-25-26,26 0,-26 0,26 0,-26 0,26 0,-1 0,1-26,-1 1,26-26,0 26,0-1,0 1,0 0</inkml:trace>
          <inkml:trace contextRef="#ctx0" brushRef="#br1" timeOffset="148324.5116">1425 7550,'0'-26,"0"1,0 50,0 26,0-26,0 1,26-1,-26 1,0-1,0 0,25 1,-25-1,0 1,26-1,-26 0,25-25,-25 26,0-1,0 1,25-1,-25 0,0-50,0 0</inkml:trace>
        </inkml:traceGroup>
        <inkml:traceGroup>
          <inkml:annotationXML>
            <emma:emma xmlns:emma="http://www.w3.org/2003/04/emma" version="1.0">
              <emma:interpretation id="{EBFA6E86-459F-4859-92EB-59E28A581DB8}" emma:medium="tactile" emma:mode="ink">
                <msink:context xmlns:msink="http://schemas.microsoft.com/ink/2010/main" type="inkWord" rotatedBoundingBox="7418,11671 9533,12174 9207,13542 7092,13039"/>
              </emma:interpretation>
              <emma:one-of disjunction-type="recognition" id="oneOf22">
                <emma:interpretation id="interp102" emma:lang="en-US" emma:confidence="0.5">
                  <emma:literal>as</emma:literal>
                </emma:interpretation>
                <emma:interpretation id="interp103" emma:lang="en-US" emma:confidence="0">
                  <emma:literal>as.</emma:literal>
                </emma:interpretation>
                <emma:interpretation id="interp104" emma:lang="en-US" emma:confidence="0">
                  <emma:literal>AS.</emma:literal>
                </emma:interpretation>
                <emma:interpretation id="interp105" emma:lang="en-US" emma:confidence="0">
                  <emma:literal>as..</emma:literal>
                </emma:interpretation>
                <emma:interpretation id="interp106" emma:lang="en-US" emma:confidence="0">
                  <emma:literal>a's</emma:literal>
                </emma:interpretation>
              </emma:one-of>
            </emma:emma>
          </inkml:annotationXML>
          <inkml:trace contextRef="#ctx0" brushRef="#br1" timeOffset="151283.57">5464 8769,'25'0,"1"0,25 0,-26 0,0 0,1 0,-1 0,1 0,-1 0,-25-26,25 26,1 0,-1 0,1 0,-1 0</inkml:trace>
          <inkml:trace contextRef="#ctx0" brushRef="#br1" timeOffset="151716.5758">5489 8997,'26'0,"-1"0,1 0,-1 0,0 0,1 0,-1-25,1 25,-1 0,-25-25,25 25,1 0,-1 0,-25-26,26 26,-1 0,0 0</inkml:trace>
          <inkml:trace contextRef="#ctx0" brushRef="#br1" timeOffset="130329.8437">4372 7880,'25'25,"1"-25,-26-25,0-1,0 1,0 0,0-1,0 1,0-1,-26 26,26-25,-25 25,-1 0,1 0,0 0,-1 0,1 0,-1 25,1-25,0 51,-1-25,1-1,-26 0,26 1,-1 25,-25-26,26 26,0 0,-26-1,25 1,1 0,25 0,-25 0,25-1,-26-24,26 25,0-26,0 26,0-26,0 1,51-26,0 0,-26 0,26 0,-26-26,26 26,0-76,0 51,-26-1,26-25,0 1,0 24,-26-25,26 1,-26-1,1 25,-1-24,-25 24,25-25,-25 26,0 0,26-1,-26 1,0 50,-26-25,26 51,0-26,0 1,0 25,0-1,0 1,26 0,-26 0,25 0,-25-1,51 1,-26 0,-25 0,26-26,-1 26,1-26,-1 1,0-1,1 1,-1-1,1-25,-26 25,25-25,0 0</inkml:trace>
          <inkml:trace contextRef="#ctx0" brushRef="#br1" timeOffset="130801.7036">5743 7651,'0'0,"-25"-25,0 25,25-26,-26 26,1 0,-1 0,1 0,0 0,25 26,-26-26,1 25,-1 26,26-26,0 1,-25-1,25 1,0-1,0 0,0 1,0-1,0 1,0-1,25 0,-25 1,51-1,-25 1,-1-1,0 0,1 1,-1-1,1 1,-1-1,-25 0,25 1,-25-1,26 1,-26-1,0 0,0 1,0-1,-51 1,51-1,-51-25,26 25,-1-25,1 26,-26-26,26 0,-26 0,26 0,-1 0,-25-51,26 51,25-25,-25 25,-1-51</inkml:trace>
        </inkml:traceGroup>
      </inkml:traceGroup>
    </inkml:traceGroup>
    <inkml:traceGroup>
      <inkml:annotationXML>
        <emma:emma xmlns:emma="http://www.w3.org/2003/04/emma" version="1.0">
          <emma:interpretation id="{92526D09-07D6-4501-8663-3641A8B58432}" emma:medium="tactile" emma:mode="ink">
            <msink:context xmlns:msink="http://schemas.microsoft.com/ink/2010/main" type="paragraph" rotatedBoundingBox="4851,13453 10484,13603 10448,14953 4815,1480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599D365-DC42-4C53-9503-6E275AABD38A}" emma:medium="tactile" emma:mode="ink">
              <msink:context xmlns:msink="http://schemas.microsoft.com/ink/2010/main" type="line" rotatedBoundingBox="4851,13453 10484,13603 10448,14953 4815,14803"/>
            </emma:interpretation>
          </emma:emma>
        </inkml:annotationXML>
        <inkml:traceGroup>
          <inkml:annotationXML>
            <emma:emma xmlns:emma="http://www.w3.org/2003/04/emma" version="1.0">
              <emma:interpretation id="{F5D1C72B-5ACF-40E5-B8DE-16DE4BDF7628}" emma:medium="tactile" emma:mode="ink">
                <msink:context xmlns:msink="http://schemas.microsoft.com/ink/2010/main" type="inkWord" rotatedBoundingBox="4851,13453 10484,13603 10448,14953 4815,14803"/>
              </emma:interpretation>
              <emma:one-of disjunction-type="recognition" id="oneOf23">
                <emma:interpretation id="interp107" emma:lang="en-US" emma:confidence="0.5">
                  <emma:literal>ICab</emma:literal>
                </emma:interpretation>
                <emma:interpretation id="interp108" emma:lang="en-US" emma:confidence="0">
                  <emma:literal>Zorab</emma:literal>
                </emma:interpretation>
                <emma:interpretation id="interp109" emma:lang="en-US" emma:confidence="0">
                  <emma:literal>Ipas's</emma:literal>
                </emma:interpretation>
                <emma:interpretation id="interp110" emma:lang="en-US" emma:confidence="0.5">
                  <emma:literal>I, a ) b</emma:literal>
                </emma:interpretation>
                <emma:interpretation id="interp111" emma:lang="en-US" emma:confidence="0.5">
                  <emma:literal>I, a Sub</emma:literal>
                </emma:interpretation>
              </emma:one-of>
            </emma:emma>
          </inkml:annotationXML>
          <inkml:trace contextRef="#ctx0" brushRef="#br1" timeOffset="131600.4">1451 9963,'0'-26,"25"26,1-25,24 25,-24 0,-1 0,26 0,-26 0,1 0,-1 0,26 0,-26 0,26-26,-25 26,24 0,-24 0,25 0,-26 0,26 0,-26 0,1 0,-1 0,0 0,1 0,-1 0,1 0,-1 0</inkml:trace>
          <inkml:trace contextRef="#ctx0" brushRef="#br1" timeOffset="131844.7456">2238 9709,'0'0,"26"0,-1 0,26 0,-26 0,26 0,-26 0,1 25,25-25,-26 25,26-25,-26 51,26-25,-26 24,1-24,-1 25,1-26,-26 26,0-26,0 26,0-26,0 26,-26-25,26 24,-51-24,51-1,-50 1,-1-26,25 25,1-25</inkml:trace>
          <inkml:trace contextRef="#ctx0" brushRef="#br1" timeOffset="133852.0059">4524 9632,'26'0,"-1"0,-25-25,0 0,0-1,0 1,-51 25,51-26,0 1,0 0,-25 25,-1-26,1 26,0 0,-1 0,1 0,25 26,-26-26,1 25,0-25,-1 51,1-51,25 25,-26 1,1-1,0-25,-1 25,1 1,-1-1,1 1,25-1,-25 0,25 1,-26-1,26 26,0-26,0 1,0-1,0 26,0-26,0 1,26-26,-26 25,25 1,-25-1,51-25,0 25,-26-25,0 0,1 0,-1 0,1 0,24-50,-24 50,-1-26,1 1,24-1,-24 1,-1 0,1-1,-26-25,25 26,-25 0,25-1,-25 1,0-1,0 1,0 0,0-1,-25 1,25 50,0 1,0 24,25-24,-25-1,0 1,26-1,-26 0,25 26,1-25,-1-1,0 0,-25 1,26-1,-1-25,1 26,-26-1,25-25,0 0,1 0,-1 0</inkml:trace>
          <inkml:trace contextRef="#ctx0" brushRef="#br1" timeOffset="153083.8377">1502 9302,'0'0,"0"-25,25 25,-25-26,25 26,-25-25,51 25,-25 0,-1-25,0 25,1 0,-1 0,1 0,-1 0,0 0,-25 25,26-25,-26 25,0 1,0-1,0 1,0-1,0 0,-51 1,51-1,-25-25,25 26,-26-26,26 25,-25-25,25 25,-26-25,26 26,-25-26,25 25,0 1,25-26,1 0,25 0,-26 0,0 0,1-26,-1 26,1 0,-1 0,0 0,1-25,-1 25,1 0,-1-26,0 26,1 0,-1 0</inkml:trace>
          <inkml:trace contextRef="#ctx0" brushRef="#br1" timeOffset="154540.1112">5667 10445,'-25'0,"25"-25,0-1,25 26,1 0,-1 0,0 0,1 0,-1 0,1 0,-1-25,0 25,1 0,-1 0,1 0,-1 0,0 0,-25 25</inkml:trace>
          <inkml:trace contextRef="#ctx0" brushRef="#br1" timeOffset="135679.0399">6531 9150,'0'-26,"-26"26,26 26,26 25,-26-26,0 0,0 1,25 25,-25-26,0 0,0 26,26-25,-26 24,0-24,0-1,0 26,25-26,-25 1,0-1,25 1,-25-1,0 0,0 1,0-1,0 1,26-26,-26 25,0 0,0-50,0 0,0-1,25-25,-25 26,26 0,-1-1,0 1,1 25,-1-26,1 26,-1-25,0 25,1 0,-1 0,1 0,-1 0,0 0,1 0,-26 25,25-25,-25 26,26 25,-26-26,0 0,0 1,0-1,0 1,0-1,0 0,-26 1,26-1,-51-25,51 26,-25-26,0 25,-1-25,1 0,-1 25,1-25,0 0,-1 0,1 0,-1 0,1-50,0 50,-1 0,1 0,-1 0,26-26,-25 26</inkml:trace>
          <inkml:trace contextRef="#ctx0" brushRef="#br1" timeOffset="134641.0429">5693 9353,'0'-25,"-26"25,26-26,-25 26,-1 0,1 0,25 26,-25-26,25 25,-26-25,26 25,0 1,0-1,0 1,0-1,0 0,0 1,0-1,26 1,24-1,-24 0,-1-25,-25 26,26-26,-1 25,0-25,1 26,-1-26,-25 25,26-25,-1 0,-25 25,0 1,0-1,0 1,0-1,-25-25,25 25,-26 1,1-1,-1 1,1-26,0 0,-1 25,1-25,-1 0,1 0,0 0,-1 0,1 0,-1-25,1 25,25-51,-25 51,25-26,0 1,0 0</inkml:trace>
        </inkml:traceGroup>
      </inkml:traceGroup>
    </inkml:traceGroup>
    <inkml:traceGroup>
      <inkml:annotationXML>
        <emma:emma xmlns:emma="http://www.w3.org/2003/04/emma" version="1.0">
          <emma:interpretation id="{57B41632-4127-44DF-BBCB-393E7F6D2E89}" emma:medium="tactile" emma:mode="ink">
            <msink:context xmlns:msink="http://schemas.microsoft.com/ink/2010/main" type="paragraph" rotatedBoundingBox="5052,14987 9421,14934 9426,15344 5057,1539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0F14B54-62FE-4E6A-B284-ABB1042C9E75}" emma:medium="tactile" emma:mode="ink">
              <msink:context xmlns:msink="http://schemas.microsoft.com/ink/2010/main" type="line" rotatedBoundingBox="5052,14987 9421,14934 9426,15344 5057,15397"/>
            </emma:interpretation>
          </emma:emma>
        </inkml:annotationXML>
        <inkml:traceGroup>
          <inkml:annotationXML>
            <emma:emma xmlns:emma="http://www.w3.org/2003/04/emma" version="1.0">
              <emma:interpretation id="{BB9CA4C2-3F1C-484E-97B2-F932F884899C}" emma:medium="tactile" emma:mode="ink">
                <msink:context xmlns:msink="http://schemas.microsoft.com/ink/2010/main" type="inkWord" rotatedBoundingBox="5052,14987 5557,14981 5562,15391 5057,15397"/>
              </emma:interpretation>
              <emma:one-of disjunction-type="recognition" id="oneOf24">
                <emma:interpretation id="interp112" emma:lang="en-US" emma:confidence="0.5">
                  <emma:literal>3</emma:literal>
                </emma:interpretation>
                <emma:interpretation id="interp113" emma:lang="en-US" emma:confidence="0">
                  <emma:literal>,</emma:literal>
                </emma:interpretation>
                <emma:interpretation id="interp114" emma:lang="en-US" emma:confidence="0">
                  <emma:literal>z</emma:literal>
                </emma:interpretation>
                <emma:interpretation id="interp115" emma:lang="en-US" emma:confidence="0">
                  <emma:literal>}</emma:literal>
                </emma:interpretation>
                <emma:interpretation id="interp116" emma:lang="en-US" emma:confidence="0">
                  <emma:literal>Z</emma:literal>
                </emma:interpretation>
              </emma:one-of>
            </emma:emma>
          </inkml:annotationXML>
          <inkml:trace contextRef="#ctx0" brushRef="#br1" timeOffset="156244.7357">1679 10648,'51'0,"-25"0,-26-25,25 25,0-25,-25-1,26 1,-1 25,1 0,-26-26,25 26,0 0,1 0,-1 0,1 0,-1 0,-25 26,0-1,0 1,0-1,-25 0,25 1,-26-26,1 25,50 1,1-26,-1 0,-25 25,25-25,1 0,-26 25,25-25,1 0,-26 26,25-26,-25 25,0 1,25-26,-25 25,0 0,-50-25,24 26,1-26,-26 0,26 0,-1 0,1 0,-1 0,26-26,-25 26</inkml:trace>
        </inkml:traceGroup>
        <inkml:traceGroup>
          <inkml:annotationXML>
            <emma:emma xmlns:emma="http://www.w3.org/2003/04/emma" version="1.0">
              <emma:interpretation id="{6790CC25-47ED-4416-A4CA-D70F4A45754D}" emma:medium="tactile" emma:mode="ink">
                <msink:context xmlns:msink="http://schemas.microsoft.com/ink/2010/main" type="inkWord" rotatedBoundingBox="9067,15090 9422,15086 9423,15159 9068,15164"/>
              </emma:interpretation>
              <emma:one-of disjunction-type="recognition" id="oneOf25">
                <emma:interpretation id="interp117" emma:lang="en-US" emma:confidence="0.5">
                  <emma:literal>-</emma:literal>
                </emma:interpretation>
                <emma:interpretation id="interp118" emma:lang="en-US" emma:confidence="0">
                  <emma:literal>_</emma:literal>
                </emma:interpretation>
                <emma:interpretation id="interp119" emma:lang="en-US" emma:confidence="0">
                  <emma:literal>.</emma:literal>
                </emma:interpretation>
                <emma:interpretation id="interp120" emma:lang="en-US" emma:confidence="0">
                  <emma:literal>,</emma:literal>
                </emma:interpretation>
                <emma:interpretation id="interp121" emma:lang="en-US" emma:confidence="0">
                  <emma:literal>r</emma:literal>
                </emma:interpretation>
              </emma:one-of>
            </emma:emma>
          </inkml:annotationXML>
          <inkml:trace contextRef="#ctx0" brushRef="#br1" timeOffset="154885.1904">5693 10699,'0'0,"50"0,-24 0,-1 0,1-25,-1 25,0 0,1-26,-1 26,1 0,-1 0,-25-25,25 25,1 0,-1 0</inkml:trace>
        </inkml:traceGroup>
      </inkml:traceGroup>
    </inkml:traceGroup>
    <inkml:traceGroup>
      <inkml:annotationXML>
        <emma:emma xmlns:emma="http://www.w3.org/2003/04/emma" version="1.0">
          <emma:interpretation id="{92E6C3F0-50F0-4CCD-9001-B0653956B142}" emma:medium="tactile" emma:mode="ink">
            <msink:context xmlns:msink="http://schemas.microsoft.com/ink/2010/main" type="paragraph" rotatedBoundingBox="5107,15218 13392,15247 13384,17564 5099,1753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040163E-9780-4C64-B878-00AC38982B87}" emma:medium="tactile" emma:mode="ink">
              <msink:context xmlns:msink="http://schemas.microsoft.com/ink/2010/main" type="inkBullet" rotatedBoundingBox="5100,15607 6395,15587 6406,16303 5111,16323"/>
            </emma:interpretation>
            <emma:one-of disjunction-type="recognition" id="oneOf26">
              <emma:interpretation id="interp122" emma:lang="en-US" emma:confidence="0">
                <emma:literal>t</emma:literal>
              </emma:interpretation>
              <emma:interpretation id="interp123" emma:lang="en-US" emma:confidence="0">
                <emma:literal>y</emma:literal>
              </emma:interpretation>
              <emma:interpretation id="interp124" emma:lang="en-US" emma:confidence="0">
                <emma:literal>J</emma:literal>
              </emma:interpretation>
              <emma:interpretation id="interp125" emma:lang="en-US" emma:confidence="0">
                <emma:literal>)</emma:literal>
              </emma:interpretation>
              <emma:interpretation id="interp126" emma:lang="en-US" emma:confidence="0">
                <emma:literal>x</emma:literal>
              </emma:interpretation>
            </emma:one-of>
          </emma:emma>
        </inkml:annotationXML>
        <inkml:trace contextRef="#ctx0" brushRef="#br1" timeOffset="136832.5626">1730 11410,'26'0,"-1"0,0 0,1 0,-1 0,1 0,-1 0,0 0,26 0,-25 0,-1 0,26 0,-26 0,26 0,-26 0,1 0,25 0,-26 0,0 0,1 0,-1 0,1 0,-1 0,-25-25</inkml:trace>
        <inkml:trace contextRef="#ctx0" brushRef="#br1" timeOffset="137077.3413">2518 11131,'0'0,"25"0,0 0,1 0,-1 0,26 25,-26-25,1 51,25-51,-1 26,-24 24,25-24,-26-1,0 1,1-1,-1 26,1-26,-26 26,0 0,0 0,0-26,0 26,-26 0,26-26,-51 26,1-26,-1-25,25 0</inkml:trace>
      </inkml:traceGroup>
      <inkml:traceGroup>
        <inkml:annotationXML>
          <emma:emma xmlns:emma="http://www.w3.org/2003/04/emma" version="1.0">
            <emma:interpretation id="{939C8FB4-CF42-4323-B78D-54EBC6029233}" emma:medium="tactile" emma:mode="ink">
              <msink:context xmlns:msink="http://schemas.microsoft.com/ink/2010/main" type="line" rotatedBoundingBox="7581,15291 11572,15230 11585,16120 7594,16181"/>
            </emma:interpretation>
          </emma:emma>
        </inkml:annotationXML>
        <inkml:traceGroup>
          <inkml:annotationXML>
            <emma:emma xmlns:emma="http://www.w3.org/2003/04/emma" version="1.0">
              <emma:interpretation id="{B1AEA07D-4FFF-4ED6-BE9E-7B27466A1D8C}" emma:medium="tactile" emma:mode="ink">
                <msink:context xmlns:msink="http://schemas.microsoft.com/ink/2010/main" type="inkWord" rotatedBoundingBox="7583,15472 8346,15460 8357,16169 7594,16181"/>
              </emma:interpretation>
              <emma:one-of disjunction-type="recognition" id="oneOf27">
                <emma:interpretation id="interp127" emma:lang="en-US" emma:confidence="0.5">
                  <emma:literal>a</emma:literal>
                </emma:interpretation>
                <emma:interpretation id="interp128" emma:lang="en-US" emma:confidence="0">
                  <emma:literal>A</emma:literal>
                </emma:interpretation>
                <emma:interpretation id="interp129" emma:lang="en-US" emma:confidence="0">
                  <emma:literal>9</emma:literal>
                </emma:interpretation>
                <emma:interpretation id="interp130" emma:lang="en-US" emma:confidence="0">
                  <emma:literal>au</emma:literal>
                </emma:interpretation>
                <emma:interpretation id="interp131" emma:lang="en-US" emma:confidence="0">
                  <emma:literal>at</emma:literal>
                </emma:interpretation>
              </emma:one-of>
            </emma:emma>
          </inkml:annotationXML>
          <inkml:trace contextRef="#ctx0" brushRef="#br1" timeOffset="138361.5069">4677 11207,'0'0,"25"0,-25-25,0-1,0 1,0 0,-25 25,25-26,-26 26,26-25,-25 25,25-26,-26 26,1-25,0 25,-1 0,1 0,-1 0,1 25,0 26,-1-25,1-1,25 0,-26 1,1-1,25 26,-25-26,25 26,-26-25,26-1,-25 26,25-26,0 1,-26-1,26 0,0 26,0-25,0-1,0 0,51 1,-25-1,24-25,-24 0,-1 0,1-51,-1 51,0-50,1 24,-1 1,1-1,-1 1,0 0,1-1,-26 1,25-1,-25 1,0 0,0-1,0 1,0-1,0 1,0 0,0 50,0 26,51 0,-51-26,25 0,1 1,-1-1,-25 1,26-1,-1-25,-25 25,25 1,1-26,-26 25,25-25,-25 26,26-26,-1 0,0 0</inkml:trace>
        </inkml:traceGroup>
        <inkml:traceGroup>
          <inkml:annotationXML>
            <emma:emma xmlns:emma="http://www.w3.org/2003/04/emma" version="1.0">
              <emma:interpretation id="{83EEADAB-87BB-43E9-8099-38D503C2F5C3}" emma:medium="tactile" emma:mode="ink">
                <msink:context xmlns:msink="http://schemas.microsoft.com/ink/2010/main" type="inkWord" rotatedBoundingBox="9009,15546 9567,15537 9576,16078 9017,16086"/>
              </emma:interpretation>
              <emma:one-of disjunction-type="recognition" id="oneOf28">
                <emma:interpretation id="interp132" emma:lang="en-US" emma:confidence="0.5">
                  <emma:literal>a</emma:literal>
                </emma:interpretation>
                <emma:interpretation id="interp133" emma:lang="en-US" emma:confidence="0">
                  <emma:literal>A</emma:literal>
                </emma:interpretation>
                <emma:interpretation id="interp134" emma:lang="en-US" emma:confidence="0">
                  <emma:literal>g</emma:literal>
                </emma:interpretation>
                <emma:interpretation id="interp135" emma:lang="en-US" emma:confidence="0">
                  <emma:literal>,</emma:literal>
                </emma:interpretation>
                <emma:interpretation id="interp136" emma:lang="en-US" emma:confidence="0">
                  <emma:literal>.</emma:literal>
                </emma:interpretation>
              </emma:one-of>
            </emma:emma>
          </inkml:annotationXML>
          <inkml:trace contextRef="#ctx0" brushRef="#br1" timeOffset="138935.9576">5921 11233,'0'-26,"26"26,-26-25,0-1,0 1,0 0,0-1,-51 26,25 0,1 0,0 0,-1 0,1 26,-1-1,1-25,25 51,-25-26,25 1,0-1,-26 0,26 1,-25 25,25-26,0 0,0 1,0-1,0 1,0-1,0 0,0 1,25-26,-25 25,0 1,26-26,-1 0,0 0,1-26,-1 26,1-51,-1 51,0-25,1 0,-26-1,25 1,-25-1,26 1,-26-26,0 26,25-1,-25 1,25 50,-25 26,26-25,-26-1,25 0,-25 1,26-26,-26 25,25 1,-25-1,25 0,1 1,-26-1,25-25,-25 26,26-26</inkml:trace>
        </inkml:traceGroup>
        <inkml:traceGroup>
          <inkml:annotationXML>
            <emma:emma xmlns:emma="http://www.w3.org/2003/04/emma" version="1.0">
              <emma:interpretation id="{A996BC94-363B-485B-8D5E-70939D5E2DEE}" emma:medium="tactile" emma:mode="ink">
                <msink:context xmlns:msink="http://schemas.microsoft.com/ink/2010/main" type="inkWord" rotatedBoundingBox="10081,15341 10481,15334 10491,16025 10092,16031"/>
              </emma:interpretation>
              <emma:one-of disjunction-type="recognition" id="oneOf29">
                <emma:interpretation id="interp137" emma:lang="en-US" emma:confidence="0.5">
                  <emma:literal>b</emma:literal>
                </emma:interpretation>
                <emma:interpretation id="interp138" emma:lang="en-US" emma:confidence="0">
                  <emma:literal>.</emma:literal>
                </emma:interpretation>
                <emma:interpretation id="interp139" emma:lang="en-US" emma:confidence="0">
                  <emma:literal>h</emma:literal>
                </emma:interpretation>
                <emma:interpretation id="interp140" emma:lang="en-US" emma:confidence="0">
                  <emma:literal>'</emma:literal>
                </emma:interpretation>
                <emma:interpretation id="interp141" emma:lang="en-US" emma:confidence="0">
                  <emma:literal>be</emma:literal>
                </emma:interpretation>
              </emma:one-of>
            </emma:emma>
          </inkml:annotationXML>
          <inkml:trace contextRef="#ctx0" brushRef="#br1" timeOffset="139504.7696">6709 10877,'0'0,"0"51,0 0,0-26,0 0,25 1,-25 25,0-26,25 26,-25-26,26 26,-26-26,25 1,-25-1,0 1,0-1,0 0,0 1,0-1,0 1,0-77,-25 51,25-26,0 1,0-26,51 26,-26-1,26 26,0 0,-26 0,0 0,1 26,-1-1,1 26,-26-26,25 1,-25-1,0 1,-51-1,26 0,-1-25,26 26,-50-26,24 0,1 0,25-51,-26 51,26-25,-25-1</inkml:trace>
        </inkml:traceGroup>
        <inkml:traceGroup>
          <inkml:annotationXML>
            <emma:emma xmlns:emma="http://www.w3.org/2003/04/emma" version="1.0">
              <emma:interpretation id="{97D78E74-774E-4243-BC82-A643B7AECD18}" emma:medium="tactile" emma:mode="ink">
                <msink:context xmlns:msink="http://schemas.microsoft.com/ink/2010/main" type="inkWord" rotatedBoundingBox="10995,15239 11572,15230 11584,16024 11007,16033"/>
              </emma:interpretation>
              <emma:one-of disjunction-type="recognition" id="oneOf30">
                <emma:interpretation id="interp142" emma:lang="en-US" emma:confidence="0.5">
                  <emma:literal>b</emma:literal>
                </emma:interpretation>
                <emma:interpretation id="interp143" emma:lang="en-US" emma:confidence="0">
                  <emma:literal>.</emma:literal>
                </emma:interpretation>
                <emma:interpretation id="interp144" emma:lang="en-US" emma:confidence="0">
                  <emma:literal>y</emma:literal>
                </emma:interpretation>
                <emma:interpretation id="interp145" emma:lang="en-US" emma:confidence="0">
                  <emma:literal>6</emma:literal>
                </emma:interpretation>
                <emma:interpretation id="interp146" emma:lang="en-US" emma:confidence="0">
                  <emma:literal>'</emma:literal>
                </emma:interpretation>
              </emma:one-of>
            </emma:emma>
          </inkml:annotationXML>
          <inkml:trace contextRef="#ctx0" brushRef="#br1" timeOffset="140136.0061">7623 10801,'0'0,"0"-26,0 52,0 25,0-26,0 0,0 1,51 25,-51-26,0 0,0 26,0-25,0-1,25 26,-25-26,26 1,-26-1,0 0,0 1,0-1,0 1,25-1,-25 0,0 1,0-1,0 1,0-77,0 25,25 1,-25 0,51 25,-51-26,26 26,-1-25,0 25,1 0,-1 0,1 0,-1 0,0 0,1 0,-1 25,1-25,-1 0,-25 26,25-26,1 25,-1 0,-25 1,0-1,-51 1,1-1,24 0,1-25,-1 26,1-26,0 0,-1 0,1 0,-1 0,1 0,0 0,-1-26,1 26,25-25</inkml:trace>
        </inkml:traceGroup>
      </inkml:traceGroup>
      <inkml:traceGroup>
        <inkml:annotationXML>
          <emma:emma xmlns:emma="http://www.w3.org/2003/04/emma" version="1.0">
            <emma:interpretation id="{E490F584-BCBC-4309-91A5-5966BEEB1363}" emma:medium="tactile" emma:mode="ink">
              <msink:context xmlns:msink="http://schemas.microsoft.com/ink/2010/main" type="line" rotatedBoundingBox="8917,16452 13388,16468 13384,17564 8913,17548"/>
            </emma:interpretation>
          </emma:emma>
        </inkml:annotationXML>
        <inkml:traceGroup>
          <inkml:annotationXML>
            <emma:emma xmlns:emma="http://www.w3.org/2003/04/emma" version="1.0">
              <emma:interpretation id="{198D0914-CCF7-49E3-8453-3C657482EA12}" emma:medium="tactile" emma:mode="ink">
                <msink:context xmlns:msink="http://schemas.microsoft.com/ink/2010/main" type="inkWord" rotatedBoundingBox="8917,16452 11024,16459 11020,17556 8913,17548"/>
              </emma:interpretation>
              <emma:one-of disjunction-type="recognition" id="oneOf31">
                <emma:interpretation id="interp147" emma:lang="en-US" emma:confidence="0.5">
                  <emma:literal>abs</emma:literal>
                </emma:interpretation>
                <emma:interpretation id="interp148" emma:lang="en-US" emma:confidence="0">
                  <emma:literal>abt</emma:literal>
                </emma:interpretation>
                <emma:interpretation id="interp149" emma:lang="en-US" emma:confidence="0">
                  <emma:literal>9252</emma:literal>
                </emma:interpretation>
                <emma:interpretation id="interp150" emma:lang="en-US" emma:confidence="0">
                  <emma:literal>92b</emma:literal>
                </emma:interpretation>
                <emma:interpretation id="interp151" emma:lang="en-US" emma:confidence="0">
                  <emma:literal>bar</emma:literal>
                </emma:interpretation>
              </emma:one-of>
            </emma:emma>
          </inkml:annotationXML>
          <inkml:trace contextRef="#ctx0" brushRef="#br1" timeOffset="158389.0697">5997 12553,'26'0,"-26"-25,0 0,-26 25,26-26,-25 26,25-25,-25 25,-1-26,1 26,-1-25,1 25,0 0,-1 0,1 0,-1 0,26 25,-25-25,25 51,-25-51,-1 51,26-26,-25 1,-1-1,26 1,-25-1,0 0,25 1,-26-1,26 1,0-1,0 0,0 1,0-1,0 1,0-1,0 0,26-25,24 0,-24 0,-1 0,1-25,-1 25,0-25,1-26,-1 51,1-26,-26 1,25 0,0 25,-25-26,0 1,26 25,-26-26,0 52,0 25,51-26,-51 0,25 26,-25-25,25-1,-25 0,26 1,-1-1,1 1,-1-1,0 0,1-25,-26 26,25-26</inkml:trace>
          <inkml:trace contextRef="#ctx0" brushRef="#br1" timeOffset="158842.5684">6023 12350,'0'0,"51"0,-51-25,25 25,-25-26,25 26,26-25,-25 25,-1 0,0 0,1 0,-26 51,25-26,-25 26,0-26,0 1,0-1,-51 1,51-1,0 0,-25-25,25 26,-25-26,25 25,-26-25,1 0,50 0,26 0,-51-25,25 25,1 0,25 0,-26 0,0 0,1 0,-1 0,1 0,-1 0,0 0,1 0,-1 0,1 0,-26-26,25 26</inkml:trace>
          <inkml:trace contextRef="#ctx0" brushRef="#br1" timeOffset="159260.723">6861 12299,'0'26,"0"25,0-26,0 0,0 1,0 25,0-26,25 0,-25 26,26-25,-26-1,51 0,-51 26,0-25,0-1,0 0,0 1,-26-26,1 0,25-26,0 1,0 0,51-1,-1 1,-24 25,-1-26,1 26,-1 0,0 0,1 0,-1 0,1 51,-1-25,0-1,-25 26,0-26,0 1,-50-26,50 25,-26-25,-25 25,26-25,-26 0,26-50,-1 50,26-51</inkml:trace>
          <inkml:trace contextRef="#ctx0" brushRef="#br1" timeOffset="159672.5388">7191 12045,'0'0,"0"-25,51 25,-26-25,26 25,0 0,-26 50,1-50,-26 26,0 25,0-26,0 0,0 1,-26-1,26 1,-25-26,25 25,-51 0,51 1,-25-26,-1 25,1-25,76 0,0 26,-26-26,0 0,1 0,-1 0,1 0,-1 0,0 0,1 0,-1 0,1 0,-1-26,0 26,-25-25</inkml:trace>
        </inkml:traceGroup>
        <inkml:traceGroup>
          <inkml:annotationXML>
            <emma:emma xmlns:emma="http://www.w3.org/2003/04/emma" version="1.0">
              <emma:interpretation id="{D04FC4C3-7003-46A6-97D6-D33445393783}" emma:medium="tactile" emma:mode="ink">
                <msink:context xmlns:msink="http://schemas.microsoft.com/ink/2010/main" type="inkWord" rotatedBoundingBox="11685,16608 13388,16614 13385,17554 11682,17548"/>
              </emma:interpretation>
              <emma:one-of disjunction-type="recognition" id="oneOf32">
                <emma:interpretation id="interp152" emma:lang="en-US" emma:confidence="0.5">
                  <emma:literal>EL</emma:literal>
                </emma:interpretation>
                <emma:interpretation id="interp153" emma:lang="en-US" emma:confidence="0">
                  <emma:literal>*L</emma:literal>
                </emma:interpretation>
                <emma:interpretation id="interp154" emma:lang="en-US" emma:confidence="0">
                  <emma:literal>E</emma:literal>
                </emma:interpretation>
                <emma:interpretation id="interp155" emma:lang="en-US" emma:confidence="0">
                  <emma:literal>GEL</emma:literal>
                </emma:interpretation>
                <emma:interpretation id="interp156" emma:lang="en-US" emma:confidence="0">
                  <emma:literal>*2</emma:literal>
                </emma:interpretation>
              </emma:one-of>
            </emma:emma>
          </inkml:annotationXML>
          <inkml:trace contextRef="#ctx0" brushRef="#br1" timeOffset="160200.6529">8918 12147,'-25'0,"25"25,-25-25,-1 26,26-1,-25-25,-1 26,1-1,0 0,-1-25,1 26,-1-1,1-25,0 26,-1-26,1 25,-1 0,1-25,0 26,-1-26,1 25,-1 1,1-1,0 0,-1 1,26-1,-25-25,25 26,0-1,0 0,0 1,0-1,0 1,25-26,-25 25,26-25,-1 0,-25 25,51-25,-26 0,1 0,-1 0,0 0,1 0,-1 0,1 0,-1 0,0-25,26 25,-25 0,-1-25,0 25,1 0,-1-26,1 26,-1 0,0-25,1 25</inkml:trace>
          <inkml:trace contextRef="#ctx0" brushRef="#br1" timeOffset="160884.1924">8537 12172,'0'0,"0"51,51-25,-51-1,26 0,-26 1,25 25,0-26,-25 26,26-26,-1 26,-25 0,26-26,-1 26,-25-26,25 26,1-25,-1-1,-25 26,26-26,-1 1,-25-1,25 0,-25 1,26-1,-26 1,25-1,-25 0,26 1</inkml:trace>
          <inkml:trace contextRef="#ctx0" brushRef="#br1" timeOffset="160450.6327">8563 12807,'0'-25,"25"25,26-25,0-1,-26 1,1 25,-1-26,0 26,1 0,-1-25,1 25,-1 0,-25-25,25 25,-25-26</inkml:trace>
          <inkml:trace contextRef="#ctx0" brushRef="#br1" timeOffset="161404.4834">9528 12325,'0'0,"-25"0,25 51,0-26,50-25,-50 51,0-26,0 1,0-1,0 0,0 1,0-1,0 1,0-1,0 0,0 1,0-1,26 1,-26-1,0 0,25 1,1-26,-1 0,0 0,1 0,-1 0,1 0,-1 0,0 0,1 0,-1-26,1 26,-1 0,0 0,1 0,-1 0,1 0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19:57.15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AE3E701-AE63-4F69-83BB-98FC0B181F2A}" emma:medium="tactile" emma:mode="ink">
          <msink:context xmlns:msink="http://schemas.microsoft.com/ink/2010/main" type="writingRegion" rotatedBoundingBox="1827,1005 8907,642 8973,1926 1893,2289"/>
        </emma:interpretation>
      </emma:emma>
    </inkml:annotationXML>
    <inkml:traceGroup>
      <inkml:annotationXML>
        <emma:emma xmlns:emma="http://www.w3.org/2003/04/emma" version="1.0">
          <emma:interpretation id="{E5BDCBD9-51E9-459F-8BD6-1DBA28CCF3E2}" emma:medium="tactile" emma:mode="ink">
            <msink:context xmlns:msink="http://schemas.microsoft.com/ink/2010/main" type="paragraph" rotatedBoundingBox="1827,1005 8907,642 8973,1926 1893,22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EC4E13-63A8-43C4-B4B8-04BBE6CD8B9C}" emma:medium="tactile" emma:mode="ink">
              <msink:context xmlns:msink="http://schemas.microsoft.com/ink/2010/main" type="line" rotatedBoundingBox="1827,1005 8907,642 8973,1926 1893,2289"/>
            </emma:interpretation>
          </emma:emma>
        </inkml:annotationXML>
        <inkml:traceGroup>
          <inkml:annotationXML>
            <emma:emma xmlns:emma="http://www.w3.org/2003/04/emma" version="1.0">
              <emma:interpretation id="{1C3ABE0C-BD30-4430-8C1F-0535CA51E7CE}" emma:medium="tactile" emma:mode="ink">
                <msink:context xmlns:msink="http://schemas.microsoft.com/ink/2010/main" type="inkWord" rotatedBoundingBox="1827,1005 2484,971 2540,2057 1883,2090"/>
              </emma:interpretation>
              <emma:one-of disjunction-type="recognition" id="oneOf0">
                <emma:interpretation id="interp0" emma:lang="en-US" emma:confidence="0.5">
                  <emma:literal>L</emma:literal>
                </emma:interpretation>
                <emma:interpretation id="interp1" emma:lang="en-US" emma:confidence="0">
                  <emma:literal>h</emma:literal>
                </emma:interpretation>
                <emma:interpretation id="interp2" emma:lang="en-US" emma:confidence="0">
                  <emma:literal>2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£</emma:literal>
                </emma:interpretation>
              </emma:one-of>
            </emma:emma>
          </inkml:annotationXML>
          <inkml:trace contextRef="#ctx0" brushRef="#br0">178 257,'0'-25,"0"-1,26 26,-26-25,0-1,25 26,-25-25,0 0,0-1,0 1,25-1,-25 1,0 50,0 1,-25-1,25 26,0-26,0 1,-25 25,25-1,0 1,-26 0,26 0,-25 0,25-1,0-24,-26 25,26-1,0 1,-25-25,25 24,-25-24,25 25,-26-26,26 0,0 1,-25-1,25 1,-26-1,26-50,26 25,-26-51,25 51,-25-26,51 26,-51-50,51 50,-26-26,1 26,-1 0,0 0,1 0,-1 0,1 51,-1-51,0 25,1-25,-1 26,1-26,-1 25,0-25,1 26,-1-1,1 0,-1-25,-25 26,25-26,1 0</inkml:trace>
        </inkml:traceGroup>
        <inkml:traceGroup>
          <inkml:annotationXML>
            <emma:emma xmlns:emma="http://www.w3.org/2003/04/emma" version="1.0">
              <emma:interpretation id="{7D47581F-58E2-4229-86F7-6D604EDB855F}" emma:medium="tactile" emma:mode="ink">
                <msink:context xmlns:msink="http://schemas.microsoft.com/ink/2010/main" type="inkWord" rotatedBoundingBox="3048,1650 3360,1634 3379,2005 3067,2021"/>
              </emma:interpretation>
              <emma:one-of disjunction-type="recognition" id="oneOf1">
                <emma:interpretation id="interp5" emma:lang="en-US" emma:confidence="0.5">
                  <emma:literal>=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: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\</emma:literal>
                </emma:interpretation>
              </emma:one-of>
            </emma:emma>
          </inkml:annotationXML>
          <inkml:trace contextRef="#ctx0" brushRef="#br0" timeOffset="583.8841">1194 663,'-25'0,"76"0,-26 0,26 0,-26 0,1 0,-1 0,0 0</inkml:trace>
          <inkml:trace contextRef="#ctx0" brushRef="#br0" timeOffset="824.5979">1245 917,'0'26,"25"-26,1 0,25 25,-26-25,0 0,1 0,-26 26,25-26,1 0,-1 0,-25 25</inkml:trace>
        </inkml:traceGroup>
        <inkml:traceGroup>
          <inkml:annotationXML>
            <emma:emma xmlns:emma="http://www.w3.org/2003/04/emma" version="1.0">
              <emma:interpretation id="{2907E50B-D602-4CA7-A303-7EEBEDE00AB4}" emma:medium="tactile" emma:mode="ink">
                <msink:context xmlns:msink="http://schemas.microsoft.com/ink/2010/main" type="inkWord" rotatedBoundingBox="5182,945 8913,754 8973,1926 5242,2117">
                  <msink:destinationLink direction="with" ref="{4C377870-45C7-458F-BAD3-6B106716E327}"/>
                </msink:context>
              </emma:interpretation>
              <emma:one-of disjunction-type="recognition" id="oneOf2">
                <emma:interpretation id="interp10" emma:lang="en-US" emma:confidence="0.5">
                  <emma:literal>album</emma:literal>
                </emma:interpretation>
                <emma:interpretation id="interp11" emma:lang="en-US" emma:confidence="0">
                  <emma:literal>abime</emma:literal>
                </emma:interpretation>
                <emma:interpretation id="interp12" emma:lang="en-US" emma:confidence="0.5">
                  <emma:literal>a NDM</emma:literal>
                </emma:interpretation>
                <emma:interpretation id="interp13" emma:lang="en-US" emma:confidence="0">
                  <emma:literal>a Nam</emma:literal>
                </emma:interpretation>
                <emma:interpretation id="interp14" emma:lang="en-US" emma:confidence="0.5">
                  <emma:literal>and m</emma:literal>
                </emma:interpretation>
              </emma:one-of>
            </emma:emma>
          </inkml:annotationXML>
          <inkml:trace contextRef="#ctx0" brushRef="#br0" timeOffset="3244.8984">5360 257,'25'0,"-25"25,0 26,0-25,0-1,0 26,0-26,26 26,-26 0,0-26,25 26,-25 0,25-26,-25 1,0 24,26-24,-26-1,0 1,0-1,-51-25,51-51,0 0,51 26,-51 0,51-1,-1 1,-24 25,25-26,-26 26,26 0,-26 0,1 0,-1 0,0 26,1 25,-26-1,0-24,0-1,-51 1,51-1,-76 0,25 1,26-1,-26 1,0-26,26 25,-26-25,25 0</inkml:trace>
          <inkml:trace contextRef="#ctx0" brushRef="#br0" timeOffset="3733.6001">6173 105,'0'50,"0"-24,0-1,0 1,0-1,0 0,0 1,25-26,-25 25,25-25,-25 26,26-26,-26-51,0 0,0 26,0-1,0 1,25-1,-25 1,26 25,-26-25,25 25,0 0,1 0,-1 0,1 0,-1 50,0 1,1-25,-26-1,25 0,-25 1,0-1,26 1,-26-1,0 0,0-75,0-1,0 25,0 1,25 0,-25-26,51 25,-26 1,26 0,-26-1,1 26,-1 0,1 0,24 0,-24 0,-1 51,-25-26,26 1,-1 25,-25-1,25 1,-25 0,26 0,-26 0,0-1,0 1,25 0,-25 0,26-26,-26 26,25-26</inkml:trace>
          <inkml:trace contextRef="#ctx0" brushRef="#br0" timeOffset="2505.4899">3963 409,'0'0,"0"-25,0 0,25 25,-25-26,0 1,0-1,0 1,0 0,0-1,-25 1,25-1,-51 26,26 0,-1 0,1 0,-1 0,-24 26,24-26,-25 76,26-51,-26 26,0-25,26 24,-26 1,26 0,-1 0,1 0,0-1,-1 1,26 0,0 0,0-26,0 1,0-1,0 0,51 1,-51-1,25-25,26 0,0 0,-26 0,26-25,-25 25,24-51,1 26,-25-1,24-25,-24 26,25-26,-26 26,0-1,1-24,-26 24,25 1,-25-1,0 1,0 76,-25-51,25 51,0-26,0 0,0 26,0-25,0 24,0-24,0 25,0-26,0 0,51 1,-51-1,25 1,0-26,1 25,25-25,-26 0,0 0</inkml:trace>
          <inkml:trace contextRef="#ctx0" brushRef="#br0" timeOffset="2872.6187">4420-99,'0'51,"51"-25,-51-1,25 26,-25-26,26 1,-26 24,0-24,0 25,25-26,-25 0,0 1,0-1,0 1,-25-26,-26 0,51-26,-26 26,26-51,0 26,0-26,0 26,0-26,0 0,51 0,-51 26,51-26,-26 26,1 25,-1-26,26 26,-26 0,1 0,-1 51,1-25,-1 24,0 1,-25 0,26 0,-26 0,0-1,0 27,25-27,-25 1,0 0,0 0,0 0,0-1</inkml:trace>
        </inkml:traceGroup>
      </inkml:traceGroup>
    </inkml:traceGroup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0:01.13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C377870-45C7-458F-BAD3-6B106716E327}" emma:medium="tactile" emma:mode="ink">
          <msink:context xmlns:msink="http://schemas.microsoft.com/ink/2010/main" type="inkDrawing" rotatedBoundingBox="10069,936 10367,2564 10292,2577 9994,950" semanticType="callout" shapeName="Other">
            <msink:sourceLink direction="with" ref="{2907E50B-D602-4CA7-A303-7EEBEDE00AB4}"/>
            <msink:sourceLink direction="with" ref="{A0D7A174-42CB-44E0-9309-F68D89544EB2}"/>
          </msink:context>
        </emma:interpretation>
      </emma:emma>
    </inkml:annotationXML>
    <inkml:trace contextRef="#ctx0" brushRef="#br0">0 0,'0'0,"0"51,0-26,26-25,-26 51,0-25,0 24,0 1,0 25,0-25,0 25,25 1,-25 24,25-25,1 26,-26 0,25-26,1 25,-1 1,0-26,1 0,-26 1,25-27,1 1,-26 0,25-26,-25 1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0:21.716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BA7C4C9-1B13-4248-92E5-8D66B4F26DD5}" emma:medium="tactile" emma:mode="ink">
          <msink:context xmlns:msink="http://schemas.microsoft.com/ink/2010/main" type="inkDrawing" rotatedBoundingBox="939,12038 5564,12327 5545,12629 921,12341" shapeName="Other"/>
        </emma:interpretation>
      </emma:emma>
    </inkml:annotationXML>
    <inkml:trace contextRef="#ctx0" brushRef="#br0">0 0,'0'0,"0"25,0 1,25-26,0 25,1-25,-1 26,1-26,-1 25,0-25,1 0,-1 0,1 25,-1-25,26 0,-26 0,1 0,24 26,-24-26,25 0,-1 0,1 25,0-25,0 0,0 26,-1-26,1 25,0-25,0 0,0 25,-1-25,1 0,-25 26,24-26,1 0,0 0,0 0,0 0,-26 25,26-25,0 0,-1 0,1 26,0-26,0 0,-26 25,26-25,0 25,0-25,-1 0,1 0,0 26,0-26,0 0,-1 0,1 0,0 0,0 0,25 0,-25 0,25 0,-25 0,25 0,0 0,-25 0,0 0,25 0,-25 0,0 0,-1 0,-24 0,25 0,-26 0,26 0,-26 0,1 0,-1 0,26 0,-26 0,1 0,-1 0,26 0,-26 0,26 0,-26 0,26 0,-25 0,24 0,-24-26,25 26,-1 0,-24 0,25 0,-26 0,26 0,-26 0,1 0,-1 0,26 0,-26 0,1 0,-1 0,0 0,1 0,-1 0,1 0,-1 0,0 0,1 0,-1-25,1 25,-1 0,0-25,1 25,-1 0,1 0,-26-26,25 26,0 0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0:24.696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D1C4C28-16B6-4613-9F6A-372AD46BA568}" emma:medium="tactile" emma:mode="ink">
          <msink:context xmlns:msink="http://schemas.microsoft.com/ink/2010/main" type="writingRegion" rotatedBoundingBox="7509,14073 8486,12574 9284,13094 8307,14593"/>
        </emma:interpretation>
      </emma:emma>
    </inkml:annotationXML>
    <inkml:traceGroup>
      <inkml:annotationXML>
        <emma:emma xmlns:emma="http://www.w3.org/2003/04/emma" version="1.0">
          <emma:interpretation id="{6FA5B328-8658-4274-8B30-A21B8CC36236}" emma:medium="tactile" emma:mode="ink">
            <msink:context xmlns:msink="http://schemas.microsoft.com/ink/2010/main" type="paragraph" rotatedBoundingBox="7509,14073 8486,12574 9284,13094 8307,145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864C11-A6F5-4B11-BB7E-84ECDA9BB798}" emma:medium="tactile" emma:mode="ink">
              <msink:context xmlns:msink="http://schemas.microsoft.com/ink/2010/main" type="line" rotatedBoundingBox="7509,14073 8486,12574 9284,13094 8307,14593"/>
            </emma:interpretation>
          </emma:emma>
        </inkml:annotationXML>
        <inkml:traceGroup>
          <inkml:annotationXML>
            <emma:emma xmlns:emma="http://www.w3.org/2003/04/emma" version="1.0">
              <emma:interpretation id="{27AE69FB-C259-44A8-8C1B-3740351D32A4}" emma:medium="tactile" emma:mode="ink">
                <msink:context xmlns:msink="http://schemas.microsoft.com/ink/2010/main" type="inkWord" rotatedBoundingBox="8076,13374 8489,14387 8036,14572 7622,13559"/>
              </emma:interpretation>
              <emma:one-of disjunction-type="recognition" id="oneOf0">
                <emma:interpretation id="interp0" emma:lang="en-US" emma:confidence="0.5">
                  <emma:literal>s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S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1 28,'0'0,"0"-25,25 25,-25 25,0 26,25 0,-25-26,0 26,0 0,0 0,0 0,0-1,0 1,0 0,0 0,0 0,0-26,0 26,0 0,0-26,0 0,0 1,-25-1,25 1,-25-26,25-26,0 1,0-26,0 26,50-26,-24 25,-26 1,51 25,-26 0,0 0,26-25,-25 25,-1 0,0 0,1 0,-1 50,1-50,-1 26,0-26,1 51,-26-26,25 0,1 1,-26-1,0 1,0-1,0 0,0 1,0-1,-51 1,0-1,26-25,-1 0,-25 25,26-25,0 0,-1 0,1 0,-1-50,1 50,25-51,0 25,0-24,0 24,0 1</inkml:trace>
        </inkml:traceGroup>
        <inkml:traceGroup>
          <inkml:annotationXML>
            <emma:emma xmlns:emma="http://www.w3.org/2003/04/emma" version="1.0">
              <emma:interpretation id="{09E7A230-0FC2-4ED8-BB02-47AF3A3F5B88}" emma:medium="tactile" emma:mode="ink">
                <msink:context xmlns:msink="http://schemas.microsoft.com/ink/2010/main" type="inkWord" rotatedBoundingBox="8628,13558 8665,12929 9068,12953 9031,13581"/>
              </emma:interpretation>
              <emma:one-of disjunction-type="recognition" id="oneOf1">
                <emma:interpretation id="interp5" emma:lang="en-US" emma:confidence="0.5">
                  <emma:literal>St</emma:literal>
                </emma:interpretation>
                <emma:interpretation id="interp6" emma:lang="en-US" emma:confidence="0">
                  <emma:literal>ST</emma:literal>
                </emma:interpretation>
                <emma:interpretation id="interp7" emma:lang="en-US" emma:confidence="0">
                  <emma:literal>5</emma:literal>
                </emma:interpretation>
                <emma:interpretation id="interp8" emma:lang="en-US" emma:confidence="0">
                  <emma:literal>s</emma:literal>
                </emma:interpretation>
                <emma:interpretation id="interp9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541.0714">737-403,'0'0,"0"-26,0 77,0-26,0 26,0-25,0-1,0 0,0 1,26-1,-26 1,25-1,0-25,-25 25,26-25,-1 0,1 26,-1-26,0 0,1 0,-26 25,25-25,1 26,-26-1,0 0,-51 1,25-1,-24 1,24-26,26 25,-25-25,-1 0,1 0</inkml:trace>
          <inkml:trace contextRef="#ctx0" brushRef="#br0" timeOffset="940.5115">737-327,'0'-26,"26"26,24-25,-24 25,25-25,-26 25,0-26,26 26,-25-25,-1 25,0 0,1 0,-1-26,1 26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0:01.49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9FA6F41-36FA-45AF-993F-FBADEA13CF73}" emma:medium="tactile" emma:mode="ink">
          <msink:context xmlns:msink="http://schemas.microsoft.com/ink/2010/main" type="writingRegion" rotatedBoundingBox="3785,1241 20844,1548 20582,16099 3523,15792"/>
        </emma:interpretation>
      </emma:emma>
    </inkml:annotationXML>
    <inkml:traceGroup>
      <inkml:annotationXML>
        <emma:emma xmlns:emma="http://www.w3.org/2003/04/emma" version="1.0">
          <emma:interpretation id="{E9B25EA1-147E-4476-AD09-1141E48CAAC6}" emma:medium="tactile" emma:mode="ink">
            <msink:context xmlns:msink="http://schemas.microsoft.com/ink/2010/main" type="paragraph" rotatedBoundingBox="11031,1338 14067,1471 14028,2352 10992,2218" alignmentLevel="4"/>
          </emma:interpretation>
        </emma:emma>
      </inkml:annotationXML>
      <inkml:traceGroup>
        <inkml:annotationXML>
          <emma:emma xmlns:emma="http://www.w3.org/2003/04/emma" version="1.0">
            <emma:interpretation id="{74782F30-4A56-46DE-8BF1-3F2A0A125E13}" emma:medium="tactile" emma:mode="ink">
              <msink:context xmlns:msink="http://schemas.microsoft.com/ink/2010/main" type="line" rotatedBoundingBox="11031,1338 14067,1471 14028,2352 10992,2218"/>
            </emma:interpretation>
          </emma:emma>
        </inkml:annotationXML>
        <inkml:traceGroup>
          <inkml:annotationXML>
            <emma:emma xmlns:emma="http://www.w3.org/2003/04/emma" version="1.0">
              <emma:interpretation id="{A0D7A174-42CB-44E0-9309-F68D89544EB2}" emma:medium="tactile" emma:mode="ink">
                <msink:context xmlns:msink="http://schemas.microsoft.com/ink/2010/main" type="inkWord" rotatedBoundingBox="11031,1338 14067,1471 14028,2352 10992,2218">
                  <msink:destinationLink direction="with" ref="{4C377870-45C7-458F-BAD3-6B106716E327}"/>
                </msink:context>
              </emma:interpretation>
              <emma:one-of disjunction-type="recognition" id="oneOf0">
                <emma:interpretation id="interp0" emma:lang="en-US" emma:confidence="0.5">
                  <emma:literal>htm</emma:literal>
                </emma:interpretation>
                <emma:interpretation id="interp1" emma:lang="en-US" emma:confidence="0">
                  <emma:literal>MFM</emma:literal>
                </emma:interpretation>
                <emma:interpretation id="interp2" emma:lang="en-US" emma:confidence="0.5">
                  <emma:literal>NF m</emma:literal>
                </emma:interpretation>
                <emma:interpretation id="interp3" emma:lang="en-US" emma:confidence="0.5">
                  <emma:literal>n * m</emma:literal>
                </emma:interpretation>
                <emma:interpretation id="interp4" emma:lang="en-US" emma:confidence="0.5">
                  <emma:literal>n From</emma:literal>
                </emma:interpretation>
              </emma:one-of>
            </emma:emma>
          </inkml:annotationXML>
          <inkml:trace contextRef="#ctx0" brushRef="#br0">9144 536,'0'0,"0"26,0-1,0 26,0-26,0 1,0-1,0 1,0-1,0 0,0 1,0-1,0 1,0-1,0 0,0 1,0-77,0 0,0 26,0-1,51-24,-51 24,51 1,-26-1,26 1,-25 0,24 25,-24 0,25 0,-26 0,26 0,-26 0,1 50,-1-24,0 25,1-26,-26 26,25 0,1-26,-26 26,0 0,0-26,25 0,-25 26,0-25,0-1</inkml:trace>
          <inkml:trace contextRef="#ctx0" brushRef="#br0" timeOffset="196.3444">10110 689,'0'0,"25"0,-25-26,25 26,1 0,-1 0,1 0,-1 0,26 0,-26-25,26 25,0 0,0 0,-1 0,1 0,0 0,0 51,0-51,-26 0,26 25</inkml:trace>
          <inkml:trace contextRef="#ctx0" brushRef="#br0" timeOffset="391.1303">10237 994,'0'0,"-26"0,77 0,0 0,-26-26,26 26,0 0,0 0,-1 0,1 0,0 0,0 0,0 0,-1 0,1 0,-25 26,-1-26,0 0</inkml:trace>
          <inkml:trace contextRef="#ctx0" brushRef="#br0" timeOffset="627.1968">10465 409,'0'0,"0"51,26-51,-26 51,0 0,0-26,25 26,-25 0,25 25,-25-25,0 0,26-1,-26 1,25 25,-25-25,0-25,26 24,-26-24,0 25,0-26,0 0</inkml:trace>
          <inkml:trace contextRef="#ctx0" brushRef="#br0" timeOffset="1119.9426">11227 689,'0'0,"0"51,0-26,0 0,0 1,0-1,0 26,0-26,0 1,0-1,0 1,0-1,0 0,0 1,26-1,-26-50,0-26,0 26,0-1,0 1,0-1,0 1,0-26,25 26,26-1,-51 1,25 25,1 0,-1 0,0 0,1 0,-1 0,-25 25,26-25,-1 51,0-25,-25-1,26 0,-26 1,0-1,25-25,-25 26,0-1,26-25,-1-51,0 0,1 26,-1 0,1-26,-1 25,26 1,-26 0,26 25,-26 0,1-26,-1 26,1 0,-1 0,0 51,1-51,-1 51,-25-26,26 1,-26-1,25 26,-25-26</inkml:trace>
        </inkml:traceGroup>
      </inkml:traceGroup>
    </inkml:traceGroup>
    <inkml:traceGroup>
      <inkml:annotationXML>
        <emma:emma xmlns:emma="http://www.w3.org/2003/04/emma" version="1.0">
          <emma:interpretation id="{57F299E1-BAE2-4F42-88EA-A459B8A471CA}" emma:medium="tactile" emma:mode="ink">
            <msink:context xmlns:msink="http://schemas.microsoft.com/ink/2010/main" type="paragraph" rotatedBoundingBox="3736,4125 20785,4271 20774,5559 3725,54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1EC74F-1B44-43B4-8789-43BCDD5EB9EF}" emma:medium="tactile" emma:mode="ink">
              <msink:context xmlns:msink="http://schemas.microsoft.com/ink/2010/main" type="line" rotatedBoundingBox="3736,4125 20785,4271 20774,5559 3725,5412"/>
            </emma:interpretation>
          </emma:emma>
        </inkml:annotationXML>
        <inkml:traceGroup>
          <inkml:annotationXML>
            <emma:emma xmlns:emma="http://www.w3.org/2003/04/emma" version="1.0">
              <emma:interpretation id="{32D3AFD0-29A1-4E40-9C4B-DBF9629D3F7F}" emma:medium="tactile" emma:mode="ink">
                <msink:context xmlns:msink="http://schemas.microsoft.com/ink/2010/main" type="inkWord" rotatedBoundingBox="3736,4135 4352,4140 4342,5286 3727,5281"/>
              </emma:interpretation>
              <emma:one-of disjunction-type="recognition" id="oneOf1">
                <emma:interpretation id="interp5" emma:lang="en-US" emma:confidence="0.5">
                  <emma:literal>S</emma:literal>
                </emma:interpretation>
                <emma:interpretation id="interp6" emma:lang="en-US" emma:confidence="0">
                  <emma:literal>s</emma:literal>
                </emma:interpretation>
                <emma:interpretation id="interp7" emma:lang="en-US" emma:confidence="0">
                  <emma:literal>G</emma:literal>
                </emma:interpretation>
                <emma:interpretation id="interp8" emma:lang="en-US" emma:confidence="0">
                  <emma:literal>$</emma:literal>
                </emma:interpretation>
                <emma:interpretation id="interp9" emma:lang="en-US" emma:confidence="0">
                  <emma:literal>5</emma:literal>
                </emma:interpretation>
              </emma:one-of>
            </emma:emma>
          </inkml:annotationXML>
          <inkml:trace contextRef="#ctx0" brushRef="#br0" timeOffset="2680.8865">2439 3381,'0'0,"0"-25,0-1,0 1,0 0,0-1,0 1,0-1,0 1,0 0,-26 25,-24 0,24 0,1 0,-26 0,26 25,-26-25,0 51,0-26,0 1,26-1,-26 0,26 26,-1-25,1-1,0 26,25-26,0 26,0-26,0 26,0-25,50 24,-50-24,51 25,0-26,0 0,0 26,-26-25,51-1,-25 26,0-26,-26 1,26-1,-26 0,1 1,-26-1,25 1,-25-1,0 0,-76 1,25-1,0-25,1 0,-1 26,0-26,26 0,-26 0,0-51,26 51,-1-26,1 26,-1-50,26 24,0 1,0-1,51 1</inkml:trace>
        </inkml:traceGroup>
        <inkml:traceGroup>
          <inkml:annotationXML>
            <emma:emma xmlns:emma="http://www.w3.org/2003/04/emma" version="1.0">
              <emma:interpretation id="{719CF60A-4453-4253-8C33-E63EB953A84D}" emma:medium="tactile" emma:mode="ink">
                <msink:context xmlns:msink="http://schemas.microsoft.com/ink/2010/main" type="inkWord" rotatedBoundingBox="4676,4689 5973,4700 5967,5362 4670,5351"/>
              </emma:interpretation>
              <emma:one-of disjunction-type="recognition" id="oneOf2">
                <emma:interpretation id="interp10" emma:lang="en-US" emma:confidence="0.5">
                  <emma:literal>-s</emma:literal>
                </emma:interpretation>
                <emma:interpretation id="interp11" emma:lang="en-US" emma:confidence="0">
                  <emma:literal>-7</emma:literal>
                </emma:interpretation>
                <emma:interpretation id="interp12" emma:lang="en-US" emma:confidence="0">
                  <emma:literal>-</emma:literal>
                </emma:interpretation>
                <emma:interpretation id="interp13" emma:lang="en-US" emma:confidence="0">
                  <emma:literal>-J</emma:literal>
                </emma:interpretation>
                <emma:interpretation id="interp1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2879.6329">2794 4067,'0'0,"26"0,-26-25,25 25,1 0,24-26,1 26,0-25,0 25,25-26,-25 26,25 0,-25 0,25-25,-25 25,0 0,-1 0,-24-25</inkml:trace>
          <inkml:trace contextRef="#ctx0" brushRef="#br0" timeOffset="3095.8569">3582 3737,'51'0,"-51"-26,25 26,26 0,-26 0,1 0,-1 51,26-51,-26 51,26-26,0 1,-26-1,1 26,-1-26,0 26,1-25,-26 24,0-24,0-1,0 26,-51-26,0 26,26-25,-26-1,0 0,0 1,1-26,-1 0</inkml:trace>
        </inkml:traceGroup>
        <inkml:traceGroup>
          <inkml:annotationXML>
            <emma:emma xmlns:emma="http://www.w3.org/2003/04/emma" version="1.0">
              <emma:interpretation id="{4C6BDFCF-5783-43C4-ACD2-15BD9CFE8E98}" emma:medium="tactile" emma:mode="ink">
                <msink:context xmlns:msink="http://schemas.microsoft.com/ink/2010/main" type="inkWord" rotatedBoundingBox="6682,4797 7345,4803 7339,5410 6677,5404"/>
              </emma:interpretation>
              <emma:one-of disjunction-type="recognition" id="oneOf3">
                <emma:interpretation id="interp15" emma:lang="en-US" emma:confidence="0.5">
                  <emma:literal>a</emma:literal>
                </emma:interpretation>
                <emma:interpretation id="interp16" emma:lang="en-US" emma:confidence="0">
                  <emma:literal>A</emma:literal>
                </emma:interpretation>
                <emma:interpretation id="interp17" emma:lang="en-US" emma:confidence="0">
                  <emma:literal>G</emma:literal>
                </emma:interpretation>
                <emma:interpretation id="interp18" emma:lang="en-US" emma:confidence="0">
                  <emma:literal>£</emma:literal>
                </emma:interpretation>
                <emma:interpretation id="interp1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3532.3122">5182 3864,'0'0,"-51"0,51-26,-25 26,25-25,-51 25,26 0,-1 0,1 0,-1 25,1 52,0-52,-1 0,1 26,25 0,-26 0,1-26,25 26,0-26,0 26,0-25,0-1,0 0,0 1,25-1,1-25,25 0,-26 0,0 0,26-25,-25 25,24-76,-24 50,25 1,-26-1,0-24,26 24,-51 1,26-1,-26 1,25 25,-25-25,0 75,0 1,0-25,0-1,0 0,0 1,0-1,0 26,51-26,-51 1,25-26,-25 25,26 1,-1-26,0 0</inkml:trace>
        </inkml:traceGroup>
        <inkml:traceGroup>
          <inkml:annotationXML>
            <emma:emma xmlns:emma="http://www.w3.org/2003/04/emma" version="1.0">
              <emma:interpretation id="{CC9808AD-F4C2-43B3-A7E2-FF728C7F2D9D}" emma:medium="tactile" emma:mode="ink">
                <msink:context xmlns:msink="http://schemas.microsoft.com/ink/2010/main" type="inkWord" rotatedBoundingBox="7982,4433 9684,4447 9675,5463 7973,5449"/>
              </emma:interpretation>
              <emma:one-of disjunction-type="recognition" id="oneOf4">
                <emma:interpretation id="interp20" emma:lang="en-US" emma:confidence="0.5">
                  <emma:literal>Sb</emma:literal>
                </emma:interpretation>
                <emma:interpretation id="interp21" emma:lang="en-US" emma:confidence="0">
                  <emma:literal>5b</emma:literal>
                </emma:interpretation>
                <emma:interpretation id="interp22" emma:lang="en-US" emma:confidence="0">
                  <emma:literal>5</emma:literal>
                </emma:interpretation>
                <emma:interpretation id="interp23" emma:lang="en-US" emma:confidence="0">
                  <emma:literal>55</emma:literal>
                </emma:interpretation>
                <emma:interpretation id="interp24" emma:lang="en-US" emma:confidence="0">
                  <emma:literal>5s"</emma:literal>
                </emma:interpretation>
              </emma:one-of>
            </emma:emma>
          </inkml:annotationXML>
          <inkml:trace contextRef="#ctx0" brushRef="#br0" timeOffset="5147.7854">7468 3559,'0'0,"-25"-25,25-1,-51 26,51-25,-26-1,26 77,0 0,0 0,0-26,0 26,0 0,0 0,0-26,0 26,0 0,0-1,0-24,0 25,0-26,0 0,0 1,0-1,0 1,0-1,-50-25,50 25,0-75,0 24,0-25,50 51,-24-25,25 25,-26-51,26 51,-26 0,26 0,0 0,-26 0,26 26,-26-26,1 50,-26-24,25-1,-25 1,0 24,0-24,0-1,0 1,-51 24,26-24,0-1,-26 1,0-26,-25 25,25-25,-25 25,25-25</inkml:trace>
          <inkml:trace contextRef="#ctx0" brushRef="#br0" timeOffset="4735.9841">6579 3686,'0'0,"0"-25,0-1,0 1,0-1,-25 1,-1 0,-25 25,51-26,-25 26,0 0,-1 0,1 0,25 51,-26-51,1 51,0-51,25 51,0-26,-26 0,26 1,0-1,0 1,0-1,51 26,-51-26,51 1,-51-1,51 0,-26 26,0-25,1-1,-1 26,1-26,-1 1,0-1,-25 0,0 1,0-1,0 1,0-1,-50 0,50 1,-51-1,0-25,26 26,-26-26,0 0,0 0,26 0,-26 0,26 0,-1-26,1 26,-1-51,26 26,0 0,0-1,77 1</inkml:trace>
        </inkml:traceGroup>
        <inkml:traceGroup>
          <inkml:annotationXML>
            <emma:emma xmlns:emma="http://www.w3.org/2003/04/emma" version="1.0">
              <emma:interpretation id="{D4BF225B-D03F-43D1-ACE8-9CDD1ED0FD2A}" emma:medium="tactile" emma:mode="ink">
                <msink:context xmlns:msink="http://schemas.microsoft.com/ink/2010/main" type="inkWord" rotatedBoundingBox="12118,4709 14251,4728 14247,5234 12114,5216">
                  <msink:destinationLink direction="with" ref="{1492B477-7A86-495A-A314-5F2ECED08E7F}"/>
                </msink:context>
              </emma:interpretation>
              <emma:one-of disjunction-type="recognition" id="oneOf5">
                <emma:interpretation id="interp25" emma:lang="en-US" emma:confidence="0.5">
                  <emma:literal>G</emma:literal>
                </emma:interpretation>
                <emma:interpretation id="interp26" emma:lang="en-US" emma:confidence="0">
                  <emma:literal>t</emma:literal>
                </emma:interpretation>
                <emma:interpretation id="interp27" emma:lang="en-US" emma:confidence="0">
                  <emma:literal>+</emma:literal>
                </emma:interpretation>
                <emma:interpretation id="interp28" emma:lang="en-US" emma:confidence="0">
                  <emma:literal>n</emma:literal>
                </emma:interpretation>
                <emma:interpretation id="interp29" emma:lang="en-US" emma:confidence="0">
                  <emma:literal>W</emma:literal>
                </emma:interpretation>
              </emma:one-of>
            </emma:emma>
          </inkml:annotationXML>
          <inkml:trace contextRef="#ctx0" brushRef="#br1" timeOffset="29251.9711">10237 4016,'25'0,"26"0,-26 0,1 0,-1 0,26 0,-26 0,1 0,24 0,-24 0,25 0,-1 0,1 0,-25 0,24 0,1 0,0 0,0 0,-26 0,26 0,-26 0,26 0,0 0,0 0,-26 0,51 0,-25 0,0-25,0 25,0 0,-1 0,1-26,0 26,0 0,-26 0,26 0,-26 0,1 0,-1 0,1 0,-26-25</inkml:trace>
          <inkml:trace contextRef="#ctx0" brushRef="#br1" timeOffset="29684.4652">11862 3762,'0'-25,"26"25,-26 51,50-51,-50 25,26-25,-1 0,1 25,-1-25,0 26,1-1,-1 1,1-26,-1 0,0 25,1-25,-1 25,1-25,-1 26,0-26,1 0,-1 0,-25 25,-51 1,26-26,25 25,-51-25,26 25,-1-25,1 26,0-1,-1 1,1-1,25 0,-26-25,26 26</inkml:trace>
        </inkml:traceGroup>
        <inkml:traceGroup>
          <inkml:annotationXML>
            <emma:emma xmlns:emma="http://www.w3.org/2003/04/emma" version="1.0">
              <emma:interpretation id="{4483B357-B934-4E7A-A96C-DBCB72596412}" emma:medium="tactile" emma:mode="ink">
                <msink:context xmlns:msink="http://schemas.microsoft.com/ink/2010/main" type="inkWord" rotatedBoundingBox="16487,4771 17227,4777 17220,5511 16480,5505"/>
              </emma:interpretation>
              <emma:one-of disjunction-type="recognition" id="oneOf6">
                <emma:interpretation id="interp30" emma:lang="en-US" emma:confidence="0.5">
                  <emma:literal>a</emma:literal>
                </emma:interpretation>
                <emma:interpretation id="interp31" emma:lang="en-US" emma:confidence="0">
                  <emma:literal>A</emma:literal>
                </emma:interpretation>
                <emma:interpretation id="interp32" emma:lang="en-US" emma:confidence="0">
                  <emma:literal>9</emma:literal>
                </emma:interpretation>
                <emma:interpretation id="interp33" emma:lang="en-US" emma:confidence="0">
                  <emma:literal>g</emma:literal>
                </emma:interpretation>
                <emma:interpretation id="interp34" emma:lang="en-US" emma:confidence="0">
                  <emma:literal>q</emma:literal>
                </emma:interpretation>
              </emma:one-of>
            </emma:emma>
          </inkml:annotationXML>
          <inkml:trace contextRef="#ctx0" brushRef="#br1" timeOffset="30617.6902">15088 3940,'25'0,"-25"-25,0-1,0 1,0-1,0 1,-25 25,0 0,25-25,-26 25,-25 0,26 0,0 0,-1 0,1 0,-1 25,1-25,0 0,-1 25,1 1,-1-26,26 51,-25-51,0 25,25 0,-26 1,26-1,0 1,-25-1,25 26,-26-26,26 1,0-1,0 0,0 1,0-1,0 1,0-1,0 0,0 1,26-26,25 25,-26-25,0 0,1 0,-1 0,1-51,-1 51,0-25,1 25,-1-25,1 25,-26-26,25 1,-25-1,25 1,-25 0,0-1,26 1,-26-1,0 1,0 0,0-1,0 77,0-26,0 1,25-1,-25 26,26-26,-26 1,25-1,-25 1,25-1,-25 0,26 1,-26-1,25 1,1-1,-26 0,25-25,0 26,1-26,-1 25,1-25,-1 0</inkml:trace>
        </inkml:traceGroup>
        <inkml:traceGroup>
          <inkml:annotationXML>
            <emma:emma xmlns:emma="http://www.w3.org/2003/04/emma" version="1.0">
              <emma:interpretation id="{B347585C-3673-4FF5-A37A-3C21143022AB}" emma:medium="tactile" emma:mode="ink">
                <msink:context xmlns:msink="http://schemas.microsoft.com/ink/2010/main" type="inkWord" rotatedBoundingBox="18446,4567 18878,4571 18871,5387 18439,5383"/>
              </emma:interpretation>
              <emma:one-of disjunction-type="recognition" id="oneOf7">
                <emma:interpretation id="interp35" emma:lang="en-US" emma:confidence="0.5">
                  <emma:literal>S</emma:literal>
                </emma:interpretation>
                <emma:interpretation id="interp36" emma:lang="en-US" emma:confidence="0">
                  <emma:literal>s</emma:literal>
                </emma:interpretation>
                <emma:interpretation id="interp37" emma:lang="en-US" emma:confidence="0">
                  <emma:literal>,</emma:literal>
                </emma:interpretation>
                <emma:interpretation id="interp38" emma:lang="en-US" emma:confidence="0">
                  <emma:literal>5</emma:literal>
                </emma:interpretation>
                <emma:interpretation id="interp39" emma:lang="en-US" emma:confidence="0">
                  <emma:literal>$</emma:literal>
                </emma:interpretation>
              </emma:one-of>
            </emma:emma>
          </inkml:annotationXML>
          <inkml:trace contextRef="#ctx0" brushRef="#br1" timeOffset="31299.2628">16993 3737,'0'-26,"0"1,0 0,0-1,0 1,-25 25,25-26,-26 26,1 0,-1 0,1 0,0 0,-1 0,1 26,-1-26,1 25,0 26,-1-51,1 25,25 1,-26-1,26 1,0-1,0 0,0 1,0-1,0 1,0-1,51 0,-51 1,26-1,-26 1,50-1,-24 0,-1 1,1-26,-1 25,0 1,1-1,-1 0,1-25,-26 26,25-1,-25 1,0-1,-51-25,51 25,-51-25,26 26,0-26,-26 0,25 0,1 0,0 25,-26-25,25 0,1 0,0 0,-1-51,26 26</inkml:trace>
        </inkml:traceGroup>
        <inkml:traceGroup>
          <inkml:annotationXML>
            <emma:emma xmlns:emma="http://www.w3.org/2003/04/emma" version="1.0">
              <emma:interpretation id="{F467A7F5-A5F3-402E-8359-1BF1BF88AB0A}" emma:medium="tactile" emma:mode="ink">
                <msink:context xmlns:msink="http://schemas.microsoft.com/ink/2010/main" type="inkWord" rotatedBoundingBox="20174,4266 20785,4271 20776,5387 20165,5381"/>
              </emma:interpretation>
              <emma:one-of disjunction-type="recognition" id="oneOf8">
                <emma:interpretation id="interp40" emma:lang="en-US" emma:confidence="0.5">
                  <emma:literal>b</emma:literal>
                </emma:interpretation>
                <emma:interpretation id="interp41" emma:lang="en-US" emma:confidence="0">
                  <emma:literal>.</emma:literal>
                </emma:interpretation>
                <emma:interpretation id="interp42" emma:lang="en-US" emma:confidence="0">
                  <emma:literal>6</emma:literal>
                </emma:interpretation>
                <emma:interpretation id="interp43" emma:lang="en-US" emma:confidence="0">
                  <emma:literal>h</emma:literal>
                </emma:interpretation>
                <emma:interpretation id="interp44" emma:lang="en-US" emma:confidence="0">
                  <emma:literal>5</emma:literal>
                </emma:interpretation>
              </emma:one-of>
            </emma:emma>
          </inkml:annotationXML>
          <inkml:trace contextRef="#ctx0" brushRef="#br1" timeOffset="32008.5969">18390 3356,'0'-26,"0"1,-25 0,25 75,0 27,0-27,0-24,0 25,0-1,0 27,0-27,0 1,0 0,0 0,0 0,0-1,0-24,-26 25,26-26,0 26,-25-26,25 1,-26-1,26 0,0-50,26 0,-26-1,25 1,1-1,-1 1,0 0,1-1,-1 26,1-25,-1 25,0 0,26-26,-25 26,-1 0,26 0,-26 0,1 0,-1 0,0 26,1-26,-26 51,25-51,-25 25,26 0,-1 1,-25-1,0 1,0-1,0 0,0 1,0-1,0 1,-25-1,25 0,-51 1,0-1,26-25,-1 0,1 0,-1 0,-24 0,24 0,1 0,-1 0,1-25,25-26,0 26</inkml:trace>
        </inkml:traceGroup>
      </inkml:traceGroup>
    </inkml:traceGroup>
    <inkml:traceGroup>
      <inkml:annotationXML>
        <emma:emma xmlns:emma="http://www.w3.org/2003/04/emma" version="1.0">
          <emma:interpretation id="{106B841E-9245-4BB1-A11B-A918C3F3ED28}" emma:medium="tactile" emma:mode="ink">
            <msink:context xmlns:msink="http://schemas.microsoft.com/ink/2010/main" type="paragraph" rotatedBoundingBox="3738,5993 8834,6293 8765,7477 3668,71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0ECDC49-519F-4266-9A69-CBB6CB2C9AAA}" emma:medium="tactile" emma:mode="ink">
              <msink:context xmlns:msink="http://schemas.microsoft.com/ink/2010/main" type="line" rotatedBoundingBox="3738,5993 8834,6293 8765,7477 3668,7178"/>
            </emma:interpretation>
          </emma:emma>
        </inkml:annotationXML>
        <inkml:traceGroup>
          <inkml:annotationXML>
            <emma:emma xmlns:emma="http://www.w3.org/2003/04/emma" version="1.0">
              <emma:interpretation id="{593312EC-41B6-402A-BFCE-BB31516A0CD9}" emma:medium="tactile" emma:mode="ink">
                <msink:context xmlns:msink="http://schemas.microsoft.com/ink/2010/main" type="inkWord" rotatedBoundingBox="3738,5993 5865,6118 5795,7303 3668,7178"/>
              </emma:interpretation>
              <emma:one-of disjunction-type="recognition" id="oneOf9">
                <emma:interpretation id="interp45" emma:lang="en-US" emma:confidence="0.5">
                  <emma:literal>5-7</emma:literal>
                </emma:interpretation>
                <emma:interpretation id="interp46" emma:lang="en-US" emma:confidence="0">
                  <emma:literal>5-3</emma:literal>
                </emma:interpretation>
                <emma:interpretation id="interp47" emma:lang="en-US" emma:confidence="0">
                  <emma:literal>5-5</emma:literal>
                </emma:interpretation>
                <emma:interpretation id="interp48" emma:lang="en-US" emma:confidence="0">
                  <emma:literal>57</emma:literal>
                </emma:interpretation>
                <emma:interpretation id="interp49" emma:lang="en-US" emma:confidence="0">
                  <emma:literal>S,</emma:literal>
                </emma:interpretation>
              </emma:one-of>
            </emma:emma>
          </inkml:annotationXML>
          <inkml:trace contextRef="#ctx0" brushRef="#br0" timeOffset="5815.7886">2261 5235,'0'0,"25"-25,-25 0,26-1,-26 1,0-1,0 1,0 0,-26 25,26-26,-50 26,-1 0,25 0,1 0,0 26,-26-26,25 50,1-24,0 25,-1-26,1 26,-1-26,26 26,0-26,0 26,0 0,0-26,51 26,-51 0,51-26,0 26,-26-25,26 24,0-24,-26 25,26-26,-26 26,1-26,-1 26,-25-26,0 1,0-1,0 1,0-1,-51 0,51 1,-76-1,51-25,-26 26,0-26,0 0,1 0,24 0,-25-26,26 26,0-51,-1 26,1-26,25 26,0-1,0-24,76 24,-51 1</inkml:trace>
          <inkml:trace contextRef="#ctx0" brushRef="#br0" timeOffset="5993.2472">2642 5845,'0'0,"25"0,1 0,-1 0,1 0,24-25,-24 25,25 0,-1-26,1 26,0-25,0 25,0 0,-1-26,1 26,0 0,-26 0,1 0</inkml:trace>
          <inkml:trace contextRef="#ctx0" brushRef="#br0" timeOffset="6193.4136">3404 5591,'25'-25,"26"25,-25 0,-1 0,0 0,26 0,0 50,-26-50,26 26,0-1,0 1,-26-1,1 26,-1-26,0 26,-25-26,0 1,0 25,0-26,-50 0,-1 26,25-25,-24-1,-1-25,25 0,-24 0</inkml:trace>
        </inkml:traceGroup>
        <inkml:traceGroup>
          <inkml:annotationXML>
            <emma:emma xmlns:emma="http://www.w3.org/2003/04/emma" version="1.0">
              <emma:interpretation id="{18E5E454-209C-4AF8-B2FF-229B17DECC6B}" emma:medium="tactile" emma:mode="ink">
                <msink:context xmlns:msink="http://schemas.microsoft.com/ink/2010/main" type="inkWord" rotatedBoundingBox="6691,6517 7420,6560 7385,7147 6656,7105"/>
              </emma:interpretation>
              <emma:one-of disjunction-type="recognition" id="oneOf10">
                <emma:interpretation id="interp50" emma:lang="en-US" emma:confidence="0.5">
                  <emma:literal>a</emma:literal>
                </emma:interpretation>
                <emma:interpretation id="interp51" emma:lang="en-US" emma:confidence="0">
                  <emma:literal>G</emma:literal>
                </emma:interpretation>
                <emma:interpretation id="interp52" emma:lang="en-US" emma:confidence="0">
                  <emma:literal>A</emma:literal>
                </emma:interpretation>
                <emma:interpretation id="interp53" emma:lang="en-US" emma:confidence="0">
                  <emma:literal>U</emma:literal>
                </emma:interpretation>
                <emma:interpretation id="interp5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6613.0322">5106 5667,'-26'-51,"-24"26,50 0,-51 25,51-26,-26 26,1 0,0 0,-1 26,1 24,-1-24,26 25,-25-26,25 26,0 0,0-26,0 26,0 0,0-26,0 26,0-26,25 1,-25-1,51 0,-25-25,-1 0,0 0,26 0,-25-25,-1 25,26-51,-26 26,1-26,-1 26,0-1,1 1,-1-26,-25 26,0-1,26 1,-26 50,25-25,-25 51,25 0,-25-26,26 1,-1 24,1-24,-1-1,26-25,-26 26</inkml:trace>
        </inkml:traceGroup>
        <inkml:traceGroup>
          <inkml:annotationXML>
            <emma:emma xmlns:emma="http://www.w3.org/2003/04/emma" version="1.0">
              <emma:interpretation id="{F9A10645-ECF3-41E7-A3F0-64733C8F1245}" emma:medium="tactile" emma:mode="ink">
                <msink:context xmlns:msink="http://schemas.microsoft.com/ink/2010/main" type="inkWord" rotatedBoundingBox="8204,6398 8826,6435 8779,7231 8157,7195"/>
              </emma:interpretation>
              <emma:one-of disjunction-type="recognition" id="oneOf11">
                <emma:interpretation id="interp55" emma:lang="en-US" emma:confidence="0.5">
                  <emma:literal>b</emma:literal>
                </emma:interpretation>
                <emma:interpretation id="interp56" emma:lang="en-US" emma:confidence="0">
                  <emma:literal>.</emma:literal>
                </emma:interpretation>
                <emma:interpretation id="interp57" emma:lang="en-US" emma:confidence="0">
                  <emma:literal>h</emma:literal>
                </emma:interpretation>
                <emma:interpretation id="interp58" emma:lang="en-US" emma:confidence="0">
                  <emma:literal>,</emma:literal>
                </emma:interpretation>
                <emma:interpretation id="interp59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7130.9527">6325 5439,'0'-26,"25"26,1 51,-26-26,0 26,25-25,-25 24,0 1,26 0,-26 0,0 0,0-26,0 26,25 0,-25-26,0 26,0-26,0 1,0-1,0-76,0 0,0 26,0 0,0-1,51 1,-51-1,51 1,-26 25,26 0,0 0,-26 0,26 0,-26 0,26 25,-26-25,1 77,-26-52,25 0,-25 1,0 25,0-26,-51 0,51 1,-76-1,25 1,1-1,-1-25,0 0</inkml:trace>
        </inkml:traceGroup>
      </inkml:traceGroup>
    </inkml:traceGroup>
    <inkml:traceGroup>
      <inkml:annotationXML>
        <emma:emma xmlns:emma="http://www.w3.org/2003/04/emma" version="1.0">
          <emma:interpretation id="{9E20FFCB-D9D8-442A-8218-C7EAEC465F3F}" emma:medium="tactile" emma:mode="ink">
            <msink:context xmlns:msink="http://schemas.microsoft.com/ink/2010/main" type="paragraph" rotatedBoundingBox="3823,8203 9920,8313 9899,9474 3802,93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D28798E-2F64-4D98-9662-CAA85D40A750}" emma:medium="tactile" emma:mode="ink">
              <msink:context xmlns:msink="http://schemas.microsoft.com/ink/2010/main" type="line" rotatedBoundingBox="3823,8203 9920,8313 9899,9474 3802,9364">
                <msink:destinationLink direction="with" ref="{9F9D026A-9B5F-4CA0-B102-2FBE28F93EF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7489D7F-62E0-4513-8D5C-4EE9C2866173}" emma:medium="tactile" emma:mode="ink">
                <msink:context xmlns:msink="http://schemas.microsoft.com/ink/2010/main" type="inkWord" rotatedBoundingBox="3822,8249 5908,8286 5888,9401 3802,9364"/>
              </emma:interpretation>
              <emma:one-of disjunction-type="recognition" id="oneOf12">
                <emma:interpretation id="interp60" emma:lang="en-US" emma:confidence="0.5">
                  <emma:literal>5-7</emma:literal>
                </emma:interpretation>
                <emma:interpretation id="interp61" emma:lang="en-US" emma:confidence="0">
                  <emma:literal>57</emma:literal>
                </emma:interpretation>
                <emma:interpretation id="interp62" emma:lang="en-US" emma:confidence="0">
                  <emma:literal>5-3</emma:literal>
                </emma:interpretation>
                <emma:interpretation id="interp63" emma:lang="en-US" emma:confidence="0">
                  <emma:literal>S)</emma:literal>
                </emma:interpretation>
                <emma:interpretation id="interp64" emma:lang="en-US" emma:confidence="0">
                  <emma:literal>53</emma:literal>
                </emma:interpretation>
              </emma:one-of>
            </emma:emma>
          </inkml:annotationXML>
          <inkml:trace contextRef="#ctx0" brushRef="#br0" timeOffset="7751.8764">2109 7445,'0'0,"50"0,-50-25,26-1,-26 1,25 25,-25-25,0-1,0 1,0-1,-51 26,26 0,0 0,25 51,-51-51,25 26,1 24,25-24,-25-1,25 1,0 24,0-24,0 25,0-26,50 26,-50-26,51 26,-25-26,-1 1,26 25,-26-26,1 0,24 1,-24 25,-1-26,-25 0,0 1,26-1,-26 1,0-1,-77 0,27-25,24 26,-25-26,26 0,-26 0,26-51,-26 51,26-25,-1 25,26-51,-25 25,25 1,0 0,51-1</inkml:trace>
          <inkml:trace contextRef="#ctx0" brushRef="#br0" timeOffset="7957.2575">2693 7979,'0'0,"25"0,1 0,-1-26,0 26,1 0,25-25,-1 25,1 0,25 0,-25 0,0-26,0 26,0 0,-1 0,1 0,0 0,-26 0,1 0</inkml:trace>
          <inkml:trace contextRef="#ctx0" brushRef="#br0" timeOffset="8164.8794">3633 7648,'0'0,"25"0,0 0,1 0,-1 26,26-26,-26 25,26 1,-25 24,24-24,-24-1,-1 26,1 0,-26 0,0-1,0 1,0 0,0 0,-51-26,51 26,-51 0,0-26,0 26,26-51,-26 25</inkml:trace>
        </inkml:traceGroup>
        <inkml:traceGroup>
          <inkml:annotationXML>
            <emma:emma xmlns:emma="http://www.w3.org/2003/04/emma" version="1.0">
              <emma:interpretation id="{6CDE929C-4103-41CE-8184-44AB521C40B1}" emma:medium="tactile" emma:mode="ink">
                <msink:context xmlns:msink="http://schemas.microsoft.com/ink/2010/main" type="inkWord" rotatedBoundingBox="6997,8260 9920,8313 9902,9283 6980,9231"/>
              </emma:interpretation>
              <emma:one-of disjunction-type="recognition" id="oneOf13">
                <emma:interpretation id="interp65" emma:lang="en-US" emma:confidence="0.5">
                  <emma:literal>ab</emma:literal>
                </emma:interpretation>
                <emma:interpretation id="interp66" emma:lang="en-US" emma:confidence="0">
                  <emma:literal>Arab</emma:literal>
                </emma:interpretation>
                <emma:interpretation id="interp67" emma:lang="en-US" emma:confidence="0">
                  <emma:literal>abs</emma:literal>
                </emma:interpretation>
                <emma:interpretation id="interp68" emma:lang="en-US" emma:confidence="0">
                  <emma:literal>aby</emma:literal>
                </emma:interpretation>
                <emma:interpretation id="interp69" emma:lang="en-US" emma:confidence="0">
                  <emma:literal>abt</emma:literal>
                </emma:interpretation>
              </emma:one-of>
            </emma:emma>
          </inkml:annotationXML>
          <inkml:trace contextRef="#ctx0" brushRef="#br0" timeOffset="9559.9875">5614 7775,'0'26,"25"-26,1 0,-26-26,0 1,0 0,-26-1,26 1,-25 25,25-26,-26 1,1 0,0 25,25-26,-26 26,1 0,25-25,-26 25,1 0,0 0,-1 0,1 0,-1 51,1-51,0 0,25 50,-26-24,1-1,-1 1,26-1,-25 26,0-26,25 1,-26-1,26 26,0-26,-25 1,25-1,0 0,0 1,0-1,0 1,0-1,51 0,-26 1,26-26,-26 0,1 0,24 0,-24 0,25-51,-26 51,26-25,-26 25,1-51,-1 25,0 1,1 0,-1-1,-25 1,26-1,-26-24,25 24,-25 1,0-1,0-24,0 24,0 1,0-1,0 1,0 76,0-26,0 26,0 0,25-26,-25 1,0-1,26 0,-26 26,25-25,-25-1,0 0,26 26,-26-25,0-1,25 0,-25 1,25-1,-25 1,26-1,-1-25,1 0,-1 0,0 0</inkml:trace>
          <inkml:trace contextRef="#ctx0" brushRef="#br0" timeOffset="10155.7243">6706 7826,'0'-25,"0"-1,0 1,0 0,0-1,0 1,0-1,-51 26,51-25,0 0,-25 25,-26-26,26 26,-1 0,1 0,-1 51,1-51,0 51,-1-26,1 26,-1-26,1 26,0-25,25 24,-26-24,26-1,0 1,0-1,0 0,0 1,0-1,26-25,24 0,-24 0,-1-25,1 25,-1-51,0 51,1-25,-1-1,1 1,-1-1,0 1,1 0,-26-1,25 1,1-1,-1 26,-25 26,0 25,0-1,0-24,25-1,-25 1,0-1,26 0,-26 1,0-1,25 1,-25-1,26 0,-1-25,-25 26,25-26</inkml:trace>
          <inkml:trace contextRef="#ctx0" brushRef="#br0" timeOffset="10619.7153">7519 7318,'0'0,"25"0,1 0,-26 26,0 24,0-24,25-1,-25 26,0 0,0 0,0-1,0-24,25 25,-25-1,0 1,0 0,0-26,0 1,0-1,0 1,0-1,0 0,-25-25,25-50,0 24,0-25,25 26,26 0,-25-1,-1 26,0 0,26-25,-25 25,-1 0,0 0,26 25,-25 26,-1-51,0 51,-25-26,0 1,26-1,-26 26,0-26,0 1,-51-1,51 0,-51 1,0-1,26 1,-26-1,26-25,-26 25,26-25,-26 0,0 0</inkml:trace>
        </inkml:traceGroup>
      </inkml:traceGroup>
    </inkml:traceGroup>
    <inkml:traceGroup>
      <inkml:annotationXML>
        <emma:emma xmlns:emma="http://www.w3.org/2003/04/emma" version="1.0">
          <emma:interpretation id="{A45B145B-4331-4904-ADD8-6054E4E64391}" emma:medium="tactile" emma:mode="ink">
            <msink:context xmlns:msink="http://schemas.microsoft.com/ink/2010/main" type="paragraph" rotatedBoundingBox="3861,10098 10485,10364 10444,11369 3821,111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9EBB6E-0B17-48F4-B213-23EFD627075F}" emma:medium="tactile" emma:mode="ink">
              <msink:context xmlns:msink="http://schemas.microsoft.com/ink/2010/main" type="line" rotatedBoundingBox="3861,10098 10485,10364 10444,11369 3821,11103">
                <msink:destinationLink direction="with" ref="{9F9D026A-9B5F-4CA0-B102-2FBE28F93EF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B170534-04B4-49C5-9E09-C8AA8F5D1CC7}" emma:medium="tactile" emma:mode="ink">
                <msink:context xmlns:msink="http://schemas.microsoft.com/ink/2010/main" type="inkWord" rotatedBoundingBox="3861,10098 4325,10117 4289,11010 3826,10991"/>
              </emma:interpretation>
              <emma:one-of disjunction-type="recognition" id="oneOf14">
                <emma:interpretation id="interp70" emma:lang="en-US" emma:confidence="0.5">
                  <emma:literal>S</emma:literal>
                </emma:interpretation>
                <emma:interpretation id="interp71" emma:lang="en-US" emma:confidence="0">
                  <emma:literal>s</emma:literal>
                </emma:interpretation>
                <emma:interpretation id="interp72" emma:lang="en-US" emma:confidence="0">
                  <emma:literal>6</emma:literal>
                </emma:interpretation>
                <emma:interpretation id="interp73" emma:lang="en-US" emma:confidence="0">
                  <emma:literal>.</emma:literal>
                </emma:interpretation>
                <emma:interpretation id="interp74" emma:lang="en-US" emma:confidence="0">
                  <emma:literal>{</emma:literal>
                </emma:interpretation>
              </emma:one-of>
            </emma:emma>
          </inkml:annotationXML>
          <inkml:trace contextRef="#ctx0" brushRef="#br0" timeOffset="11340.7529">2236 9274,'0'0,"0"-25,25 25,-25-26,25 1,-25-1,0 1,-50 0,24 25,-25 0,26 50,0-50,-1 26,26 25,-25-26,-1 0,26 1,-25 25,25-26,0 0,0 26,0-25,51 24,-51-24,51-1,-1 26,-24-26,25 1,-26-1,0 1,26-1,-25 26,-1-51,-25 51,25-26,-25 0,0 1,-50-1,-1 1,0-26,26 0,-26 0,25 0,-24 0,24-26,-25 26,26-51,0 26,25 0,0-1,-26 1,26-1,0 1,51 0,-51-1,51 26</inkml:trace>
        </inkml:traceGroup>
        <inkml:traceGroup>
          <inkml:annotationXML>
            <emma:emma xmlns:emma="http://www.w3.org/2003/04/emma" version="1.0">
              <emma:interpretation id="{C8EAA97F-5F54-47BC-B305-9B7E9B7801EF}" emma:medium="tactile" emma:mode="ink">
                <msink:context xmlns:msink="http://schemas.microsoft.com/ink/2010/main" type="inkWord" rotatedBoundingBox="4659,10423 5934,10474 5906,11186 4631,11135"/>
              </emma:interpretation>
              <emma:one-of disjunction-type="recognition" id="oneOf15">
                <emma:interpretation id="interp75" emma:lang="en-US" emma:confidence="0.5">
                  <emma:literal>-7</emma:literal>
                </emma:interpretation>
                <emma:interpretation id="interp76" emma:lang="en-US" emma:confidence="0">
                  <emma:literal>-s</emma:literal>
                </emma:interpretation>
                <emma:interpretation id="interp77" emma:lang="en-US" emma:confidence="0">
                  <emma:literal>.</emma:literal>
                </emma:interpretation>
                <emma:interpretation id="interp78" emma:lang="en-US" emma:confidence="0">
                  <emma:literal>,</emma:literal>
                </emma:interpretation>
                <emma:interpretation id="interp79" emma:lang="en-US" emma:confidence="0">
                  <emma:literal>-y</emma:literal>
                </emma:interpretation>
              </emma:one-of>
            </emma:emma>
          </inkml:annotationXML>
          <inkml:trace contextRef="#ctx0" brushRef="#br0" timeOffset="11538.972">2769 9731,'25'0,"1"0,-1 0,1 0,-1 0,0 0,1 0,-1 0,26 0,-26 0,26-25,0 25,-26 0,26-26,0 26,0 0,-26 0,26 0,0 0,-26 0,26 0,-26 0,1 0,-1 0</inkml:trace>
          <inkml:trace contextRef="#ctx0" brushRef="#br0" timeOffset="11735.9164">3506 9553,'0'0,"50"-25,-24 0,-1 25,1-26,-1 26,0 0,1 0,25 0,-26 0,26 51,-26-51,26 25,-26 1,1 25,-1-26,1 26,-1-26,-25 26,0 0,0-26,0 26,-51 0,51 0,-51-26,26 26,0-26,-26 26,25-51,1 25,0-25,-1 0</inkml:trace>
        </inkml:traceGroup>
        <inkml:traceGroup>
          <inkml:annotationXML>
            <emma:emma xmlns:emma="http://www.w3.org/2003/04/emma" version="1.0">
              <emma:interpretation id="{6FB7D673-604D-4DE6-BD6B-15D7BE5281EA}" emma:medium="tactile" emma:mode="ink">
                <msink:context xmlns:msink="http://schemas.microsoft.com/ink/2010/main" type="inkWord" rotatedBoundingBox="7436,10503 8202,10534 8175,11203 7409,11172"/>
              </emma:interpretation>
              <emma:one-of disjunction-type="recognition" id="oneOf16">
                <emma:interpretation id="interp80" emma:lang="en-US" emma:confidence="0.5">
                  <emma:literal>a</emma:literal>
                </emma:interpretation>
                <emma:interpretation id="interp81" emma:lang="en-US" emma:confidence="0">
                  <emma:literal>,</emma:literal>
                </emma:interpretation>
                <emma:interpretation id="interp82" emma:lang="en-US" emma:confidence="0">
                  <emma:literal>A</emma:literal>
                </emma:interpretation>
                <emma:interpretation id="interp83" emma:lang="en-US" emma:confidence="0">
                  <emma:literal>.</emma:literal>
                </emma:interpretation>
                <emma:interpretation id="interp84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12348.9804">5893 9655,'0'0,"0"-25,0-1,0 1,0-1,-51 1,26 25,0 0,-1 51,1-51,-1 51,1-26,0 26,-1 0,1-26,-1 26,1 0,25-1,0-24,-25 25,25-1,0-24,0-1,0 1,0-1,50-25,-50 25,51-25,0 0,-26 0,26-25,-25 25,-1-51,26 26,-26-26,1 26,-1-1,0-25,1 26,-1 0,1-1,-1 1,-25-1,25 26,1 0,-26 26,25 25,-25-26,0 0,0 1,26-1,-26 1,25-1,-25 0,0 1,25-1,1 1,-1-26,1 0</inkml:trace>
        </inkml:traceGroup>
        <inkml:traceGroup>
          <inkml:annotationXML>
            <emma:emma xmlns:emma="http://www.w3.org/2003/04/emma" version="1.0">
              <emma:interpretation id="{E48A64EA-C740-45A2-ABCD-844DA7D916FB}" emma:medium="tactile" emma:mode="ink">
                <msink:context xmlns:msink="http://schemas.microsoft.com/ink/2010/main" type="inkWord" rotatedBoundingBox="8838,10439 9295,10457 9266,11184 8809,11165"/>
              </emma:interpretation>
              <emma:one-of disjunction-type="recognition" id="oneOf17">
                <emma:interpretation id="interp85" emma:lang="en-US" emma:confidence="0.5">
                  <emma:literal>b</emma:literal>
                </emma:interpretation>
                <emma:interpretation id="interp86" emma:lang="en-US" emma:confidence="0">
                  <emma:literal>h</emma:literal>
                </emma:interpretation>
                <emma:interpretation id="interp87" emma:lang="en-US" emma:confidence="0">
                  <emma:literal>.</emma:literal>
                </emma:interpretation>
                <emma:interpretation id="interp88" emma:lang="en-US" emma:confidence="0">
                  <emma:literal>be</emma:literal>
                </emma:interpretation>
                <emma:interpretation id="interp89" emma:lang="en-US" emma:confidence="0">
                  <emma:literal>by</emma:literal>
                </emma:interpretation>
              </emma:one-of>
            </emma:emma>
          </inkml:annotationXML>
          <inkml:trace contextRef="#ctx0" brushRef="#br0" timeOffset="12756.7289">6960 9452,'0'25,"0"26,0-26,0 1,51 25,-51-26,0 26,25-26,-25 26,0 0,0 0,0-26,0 26,0 0,0-1,0-24,0-1,0 1,0-1,-25-25,-1 0,26-51,0 0,0 26,0 0,51-1,-51-25,51 26,-26 0,1-1,-1 26,26 0,-26-25,1 25,-1 0,1 0,-1 51,0-51,-25 25,26-25,-26 51,0 0,0-26,0 0,0 1,-51-1,51 1,-51-26,51 25,-51 0,1-25,24 0,1-25</inkml:trace>
        </inkml:traceGroup>
        <inkml:traceGroup>
          <inkml:annotationXML>
            <emma:emma xmlns:emma="http://www.w3.org/2003/04/emma" version="1.0">
              <emma:interpretation id="{CF3F947D-FCA1-401C-AF3E-1D8EA0F4BC8C}" emma:medium="tactile" emma:mode="ink">
                <msink:context xmlns:msink="http://schemas.microsoft.com/ink/2010/main" type="inkWord" rotatedBoundingBox="10058,10363 10484,10380 10458,11039 10031,11021"/>
              </emma:interpretation>
              <emma:one-of disjunction-type="recognition" id="oneOf18">
                <emma:interpretation id="interp90" emma:lang="en-US" emma:confidence="0.5">
                  <emma:literal>b</emma:literal>
                </emma:interpretation>
                <emma:interpretation id="interp91" emma:lang="en-US" emma:confidence="0">
                  <emma:literal>5</emma:literal>
                </emma:interpretation>
                <emma:interpretation id="interp92" emma:lang="en-US" emma:confidence="0">
                  <emma:literal>.</emma:literal>
                </emma:interpretation>
                <emma:interpretation id="interp93" emma:lang="en-US" emma:confidence="0">
                  <emma:literal>y</emma:literal>
                </emma:interpretation>
                <emma:interpretation id="interp94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13136.778">8179 9376,'0'25,"0"26,0 0,0-26,0 0,0 1,0 25,0-26,0 0,0 26,26-25,-26-1,0 0,0 1,0-1,0 1,0-1,0-76,0 26,50-26,1 0,-25 51,-1-25,0 25,26 0,-25 0,-1 0,0 0,1 0,-1 51,1-51,-26 25,0 26,0-26,0 1,-26-1,26 0,-76 1,51-1,-26 1,0-1,0-25,-25 0,25 0</inkml:trace>
        </inkml:traceGroup>
      </inkml:traceGroup>
    </inkml:traceGroup>
    <inkml:traceGroup>
      <inkml:annotationXML>
        <emma:emma xmlns:emma="http://www.w3.org/2003/04/emma" version="1.0">
          <emma:interpretation id="{3405EE66-7190-4414-AC7D-582BFCCD0CB6}" emma:medium="tactile" emma:mode="ink">
            <msink:context xmlns:msink="http://schemas.microsoft.com/ink/2010/main" type="paragraph" rotatedBoundingBox="5299,14123 6284,12780 7029,13326 6044,1467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54E211F-9C0C-43BE-90FD-AC1EECD0C74F}" emma:medium="tactile" emma:mode="ink">
              <msink:context xmlns:msink="http://schemas.microsoft.com/ink/2010/main" type="line" rotatedBoundingBox="5299,14123 6284,12780 7029,13326 6044,14670"/>
            </emma:interpretation>
          </emma:emma>
        </inkml:annotationXML>
        <inkml:traceGroup>
          <inkml:annotationXML>
            <emma:emma xmlns:emma="http://www.w3.org/2003/04/emma" version="1.0">
              <emma:interpretation id="{A40A8F7C-597D-42AB-970D-9FA4FC76747F}" emma:medium="tactile" emma:mode="ink">
                <msink:context xmlns:msink="http://schemas.microsoft.com/ink/2010/main" type="inkWord" rotatedBoundingBox="5299,14123 6284,12780 7029,13326 6044,14670"/>
              </emma:interpretation>
              <emma:one-of disjunction-type="recognition" id="oneOf19">
                <emma:interpretation id="interp95" emma:lang="en-US" emma:confidence="0.5">
                  <emma:literal>92</emma:literal>
                </emma:interpretation>
                <emma:interpretation id="interp96" emma:lang="en-US" emma:confidence="0.5">
                  <emma:literal>9 .</emma:literal>
                </emma:interpretation>
                <emma:interpretation id="interp97" emma:lang="en-US" emma:confidence="0">
                  <emma:literal>9 &amp;</emma:literal>
                </emma:interpretation>
                <emma:interpretation id="interp98" emma:lang="en-US" emma:confidence="0">
                  <emma:literal>9</emma:literal>
                </emma:interpretation>
                <emma:interpretation id="interp99" emma:lang="en-US" emma:confidence="0">
                  <emma:literal>99</emma:literal>
                </emma:interpretation>
              </emma:one-of>
            </emma:emma>
          </inkml:annotationXML>
          <inkml:trace contextRef="#ctx0" brushRef="#br1" timeOffset="22499.9203">4369 11966,'0'-25,"26"25,-26-25,50 25,-24 0,-1 0,1 0,-1 0,0 0,-25 25,26-25,-26 25,25-25,-25 51,26-25,-26-1,0 0,0 1,0 25,0-26,-51 0,51 1,-26-1,26 1,-50-1,50 0,-51 1,25-26,1 25,0 1,-1-26,1 25,-1-25,52 0,25 0,-26 0,26 0,-26 0,1 0,-1 0,0 0,26 0,-25 0,-1 0,26 0,-26 0,1 0,-1 0,0 0,1 25,-1-25</inkml:trace>
          <inkml:trace contextRef="#ctx0" brushRef="#br1" timeOffset="21207.9542">4090 12805,'0'0,"25"0,-25-26,0 1,0-1,0 1,0 0,0-1,-25 1,-26-1,26 26,-1 0,1 0,-1 0,1 0,0 51,-26-51,25 26,1-26,0 50,-26-24,25-1,1 26,0-26,-1 26,1-25,-1 24,26-24,-25-1,25 26,0-26,0 1,0-1,0 1,0-1,25-25,-25 25,51-25,-51 26,26-26,24 25,-24-25,-1 0,1 0,-1 0,0 0,1-51,-1 51,1-25,-1 25,-25-25,25-1,1 1,-26-1,25 1,-25 0,26-1,-26 1,0-1,0 1,0 0,25 25,-25 50,0 1,25-25,-25-1,0 0,26 1,-26-1,25 1,-25-1,26 0,-26 1,25-1,-25 1,25-1,1 0,-26 1,25-1,1-25,-26 26,25-26,0 0,1 0</inkml:trace>
        </inkml:traceGroup>
      </inkml:traceGroup>
    </inkml:traceGroup>
    <inkml:traceGroup>
      <inkml:annotationXML>
        <emma:emma xmlns:emma="http://www.w3.org/2003/04/emma" version="1.0">
          <emma:interpretation id="{D4F88D46-530E-4A06-8570-C8644EDEF5A4}" emma:medium="tactile" emma:mode="ink">
            <msink:context xmlns:msink="http://schemas.microsoft.com/ink/2010/main" type="paragraph" rotatedBoundingBox="6334,15205 8492,15262 8475,15897 6317,1584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A543BBC-B458-449B-BBDE-1FF9B7CAB5CF}" emma:medium="tactile" emma:mode="ink">
              <msink:context xmlns:msink="http://schemas.microsoft.com/ink/2010/main" type="line" rotatedBoundingBox="6334,15205 8492,15262 8475,15897 6317,15840"/>
            </emma:interpretation>
          </emma:emma>
        </inkml:annotationXML>
        <inkml:traceGroup>
          <inkml:annotationXML>
            <emma:emma xmlns:emma="http://www.w3.org/2003/04/emma" version="1.0">
              <emma:interpretation id="{C2A44E6C-83EC-4667-9F17-4BF178E1C676}" emma:medium="tactile" emma:mode="ink">
                <msink:context xmlns:msink="http://schemas.microsoft.com/ink/2010/main" type="inkWord" rotatedBoundingBox="6334,15205 8492,15262 8475,15897 6317,15840"/>
              </emma:interpretation>
              <emma:one-of disjunction-type="recognition" id="oneOf20">
                <emma:interpretation id="interp100" emma:lang="en-US" emma:confidence="0.5">
                  <emma:literal>a</emma:literal>
                </emma:interpretation>
                <emma:interpretation id="interp101" emma:lang="en-US" emma:confidence="0.5">
                  <emma:literal>to &gt;</emma:literal>
                </emma:interpretation>
                <emma:interpretation id="interp102" emma:lang="en-US" emma:confidence="0">
                  <emma:literal>. &gt;</emma:literal>
                </emma:interpretation>
                <emma:interpretation id="interp103" emma:lang="en-US" emma:confidence="0">
                  <emma:literal>+ &gt;</emma:literal>
                </emma:interpretation>
                <emma:interpretation id="interp104" emma:lang="en-US" emma:confidence="0">
                  <emma:literal>in &gt;</emma:literal>
                </emma:interpretation>
              </emma:one-of>
            </emma:emma>
          </inkml:annotationXML>
          <inkml:trace contextRef="#ctx0" brushRef="#br1" timeOffset="50575.8228">4776 14227,'0'25,"-26"1,26-1,-25 1,-1-1,26 0,-50 1,50-1,-26 1,1-26,25 25,-26 0,1 1,0-1,-1-25,26 26,-25-26,25 25,-26-25,52 0,-1 0,26 0,-51 25,25-25,-25 26,26-26,-1 25,1 1,-26-1,25-25,0 25,-25 1,26-26,-26 25,25-25,-25 26,26-26,-26 25,25-25</inkml:trace>
          <inkml:trace contextRef="#ctx0" brushRef="#br1" timeOffset="49119.7728">4572 14506,'26'0,"-1"0,-25 26,26-26,-1 0,0 25,1-25,-1 0,1 0,-1 0,-25 26,25-26,1 0,-1 0,1 0,-1 0,0 0,1 0,-1 0,1 0,-1 0,0 0,1 0,-1 0,1 0,-1 0,0 0,1 0,-1 0,1 0,-1 0,0 0,1 0,25 0,-26 0,0 0,1 0,-1 0,1 0,-1 0,0 0,1 0,-1 0,1 25,-1-25,0 0,1 0,-1 0,1 0,-1 0,0 0,1 0,-1 0,1 0,-1-25,0 25,1 0,-1 0,1-26,-1 26,0 0,1 0,-1 0,-25-25,26 25,-1 0</inkml:trace>
          <inkml:trace contextRef="#ctx0" brushRef="#br1" timeOffset="49684.8972">6147 14405,'51'0,"-51"25,51 1,-26-1,1-25,-1 25,0 1,1-1,-1-25,1 26,-1-26,-25 25,25-25,1 0,-1 25,1-25,-1 0,0 0,-50 0,0 26,-1-1,1 1,-1-26,1 25,0 0,-26 1,25-1,1 1,-26-1,26-25,-1 25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0:38.250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F9D026A-9B5F-4CA0-B102-2FBE28F93EF2}" emma:medium="tactile" emma:mode="ink">
          <msink:context xmlns:msink="http://schemas.microsoft.com/ink/2010/main" type="inkDrawing" rotatedBoundingBox="10580,9056 10910,11063 10840,11074 10510,9067" semanticType="verticalRange" shapeName="Other">
            <msink:sourceLink direction="with" ref="{0D28798E-2F64-4D98-9662-CAA85D40A750}"/>
            <msink:sourceLink direction="with" ref="{0A9EBB6E-0B17-48F4-B213-23EFD627075F}"/>
            <msink:destinationLink direction="with" ref="{1492B477-7A86-495A-A314-5F2ECED08E7F}"/>
          </msink:context>
        </emma:interpretation>
      </emma:emma>
    </inkml:annotationXML>
    <inkml:trace contextRef="#ctx0" brushRef="#br0">0 0,'0'26,"26"-26,-26 25,0 0,25-25,-25 26,0-1,0 1,26-26,-26 25,0 0,0 1,0-1,0 1,0-1,25 0,-25 1,0-1,0 1,0-1,0 0,25 1,-25-1,0 1,0-1,0 0,26 1,-26-1,0 1,0-1,0 0,0 1,0-1,25-25,-25 26,0-1,0 0,0 1,26-26,-26 25,0 1,0-1,0 0,0 1,25-26,-25 25,0 1,0-1,0 0,0 1,0-1,25-25,-25 26,0-1,0 0,0 1,0-1,0 1,26-26,-26 25,0 0,0 1,0-1,0 1,0-1,0 0,0 1,25-1,-25 1,0-1,0 0,0 1,0-1,26-25,-26 26,0-1,0 0,0 1,0-1,0 1,0-1,0 0,0 1,0-1,0 1,0-1,0 0,0 1,0-52,0 1,0 0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0:41.540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6D97387-3527-4204-BB02-D989A0AB5851}" emma:medium="tactile" emma:mode="ink">
          <msink:context xmlns:msink="http://schemas.microsoft.com/ink/2010/main" type="writingRegion" rotatedBoundingBox="15090,6621 23178,6742 23135,9613 15047,9491"/>
        </emma:interpretation>
      </emma:emma>
    </inkml:annotationXML>
    <inkml:traceGroup>
      <inkml:annotationXML>
        <emma:emma xmlns:emma="http://www.w3.org/2003/04/emma" version="1.0">
          <emma:interpretation id="{6A915A16-F067-4784-A5A5-A3FD501DA4C9}" emma:medium="tactile" emma:mode="ink">
            <msink:context xmlns:msink="http://schemas.microsoft.com/ink/2010/main" type="paragraph" rotatedBoundingBox="15090,6621 23178,6742 23159,7977 15072,78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E3F826-C48D-4E42-ABCD-7CBE3F45B4B9}" emma:medium="tactile" emma:mode="ink">
              <msink:context xmlns:msink="http://schemas.microsoft.com/ink/2010/main" type="inkBullet" rotatedBoundingBox="15087,6856 15802,6867 15791,7599 15076,7588"/>
            </emma:interpretation>
            <emma:one-of disjunction-type="recognition" id="oneOf0">
              <emma:interpretation id="interp0" emma:lang="en-US" emma:confidence="0">
                <emma:literal>→</emma:literal>
              </emma:interpretation>
            </emma:one-of>
          </emma:emma>
        </inkml:annotationXML>
        <inkml:trace contextRef="#ctx0" brushRef="#br0">0 0,'26'0,"25"26,-26-26,-25 51,51-51,-51 25,25-25,1 25,-1-25,0 26,1-26,-1 25,1-25,-1 26,0-26,1 0,-1 25,1-25,-1 0,26 0,-26 0,1 0,-1 0,0 0,1 0,-1 0,1 0,-52 0,-25 0,26 25,0 1,-1 25,1-26,25 0,0 1,-26-1,26 1,0-1,0 0,0 1,-25-1,25 1,0-1,-25 0,25 1,-26-1,1 1,-1-1,1-25</inkml:trace>
      </inkml:traceGroup>
      <inkml:traceGroup>
        <inkml:annotationXML>
          <emma:emma xmlns:emma="http://www.w3.org/2003/04/emma" version="1.0">
            <emma:interpretation id="{4C0A8882-60BA-465B-8544-80EBBC4843DD}" emma:medium="tactile" emma:mode="ink">
              <msink:context xmlns:msink="http://schemas.microsoft.com/ink/2010/main" type="line" rotatedBoundingBox="17257,6654 23178,6742 23159,7977 17239,7888"/>
            </emma:interpretation>
          </emma:emma>
        </inkml:annotationXML>
        <inkml:traceGroup>
          <inkml:annotationXML>
            <emma:emma xmlns:emma="http://www.w3.org/2003/04/emma" version="1.0">
              <emma:interpretation id="{55AB3324-F504-4230-83C1-63FACAAAB1B9}" emma:medium="tactile" emma:mode="ink">
                <msink:context xmlns:msink="http://schemas.microsoft.com/ink/2010/main" type="inkWord" rotatedBoundingBox="17814,7019 18059,7898 17363,8092 17119,7213"/>
              </emma:interpretation>
              <emma:one-of disjunction-type="recognition" id="oneOf1">
                <emma:interpretation id="interp1" emma:lang="en-US" emma:confidence="0.5">
                  <emma:literal>a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9</emma:literal>
                </emma:interpretation>
                <emma:interpretation id="interp4" emma:lang="en-US" emma:confidence="0">
                  <emma:literal>g</emma:literal>
                </emma:interpretation>
                <emma:interpretation id="interp5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764.3562">2769 407,'0'-26,"0"1,0 0,-25-1,25 1,-26-1,1 26,25-25,-26 25,1 0,0 0,-1 0,1 0,-1 0,1 0,0 0,-1 25,1-25,-1 26,1-26,0 51,-1-51,1 25,-1 0,1 1,0-1,25 1,-26-1,1 0,25 26,-26-25,26 24,0-24,0-1,0 1,0-1,0 0,0 1,0-1,26 1,-26-1,25-25,26 25,-26-25,1 0,-1 0,1 0,-1 0,0-50,1 50,-1-26,1 26,-26-51,25 26,0 0,-25-1,26-25,-26 26,25-26,-25 26,26-1,-26 1,0 0,0-1,0 1,0-1,0 52,0 25,0-26,25 0,-25 1,0 25,0-26,25 26,-25-26,0 26,26-26,-26 26,0-25,25-1,-25 26,26-26,-26 1,25-1,0-25,-25 25,26-25,-1 26,1-26,-1 0,0 0,1 0,-1 0</inkml:trace>
        </inkml:traceGroup>
        <inkml:traceGroup>
          <inkml:annotationXML>
            <emma:emma xmlns:emma="http://www.w3.org/2003/04/emma" version="1.0">
              <emma:interpretation id="{E711A2D9-128B-4E48-9314-F7B660C13C51}" emma:medium="tactile" emma:mode="ink">
                <msink:context xmlns:msink="http://schemas.microsoft.com/ink/2010/main" type="inkWord" rotatedBoundingBox="18936,7005 19576,7716 19003,8231 18364,7520"/>
              </emma:interpretation>
              <emma:one-of disjunction-type="recognition" id="oneOf2">
                <emma:interpretation id="interp6" emma:lang="en-US" emma:confidence="0.5">
                  <emma:literal>a</emma:literal>
                </emma:interpretation>
                <emma:interpretation id="interp7" emma:lang="en-US" emma:confidence="0">
                  <emma:literal>A</emma:literal>
                </emma:interpretation>
                <emma:interpretation id="interp8" emma:lang="en-US" emma:confidence="0">
                  <emma:literal>U</emma:literal>
                </emma:interpretation>
                <emma:interpretation id="interp9" emma:lang="en-US" emma:confidence="0">
                  <emma:literal>g</emma:literal>
                </emma:interpretation>
                <emma:interpretation id="interp10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1492.9907">4039 407,'0'-26,"-25"26,25-25,0 0,-51 25,51-26,-26 1,1-1,0 26,-1-25,1 25,-1 0,1 0,0 0,-1 25,1 26,-1-51,1 26,0 24,25-24,-26-1,1 1,25-1,-26 26,1-26,25 26,-25-26,25 26,0-25,-26 24,26-24,0-1,0 1,0-1,0 0,51 1,-26-1,26-25,-25 0,-1 0,0 0,1 0,-1-25,26 25,-26-26,1 26,-1-50,1 24,-1 1,0-1,1 1,-1-26,1 26,-26-26,25 26,-25-1,0 1,25-1,-25 1,0 0,0-1,0 52,0 24,0-24,0-1,0 26,0-26,0 1,0 25,0-26,0 26,26-26,-26 1,25-1,-25 0,26 1,-26-1,25 1,0-26,1 25,-1-25,1 0,-1 0,0 0,1 0,25-51</inkml:trace>
        </inkml:traceGroup>
        <inkml:traceGroup>
          <inkml:annotationXML>
            <emma:emma xmlns:emma="http://www.w3.org/2003/04/emma" version="1.0">
              <emma:interpretation id="{8C69D55A-3EE9-4C41-A2CA-6784FFFF6E18}" emma:medium="tactile" emma:mode="ink">
                <msink:context xmlns:msink="http://schemas.microsoft.com/ink/2010/main" type="inkWord" rotatedBoundingBox="20532,6703 20942,6709 20926,7751 20517,7745"/>
              </emma:interpretation>
              <emma:one-of disjunction-type="recognition" id="oneOf3">
                <emma:interpretation id="interp11" emma:lang="en-US" emma:confidence="0.5">
                  <emma:literal>b</emma:literal>
                </emma:interpretation>
                <emma:interpretation id="interp12" emma:lang="en-US" emma:confidence="0">
                  <emma:literal>.</emma:literal>
                </emma:interpretation>
                <emma:interpretation id="interp13" emma:lang="en-US" emma:confidence="0">
                  <emma:literal>3</emma:literal>
                </emma:interpretation>
                <emma:interpretation id="interp14" emma:lang="en-US" emma:confidence="0">
                  <emma:literal>be</emma:literal>
                </emma:interpretation>
                <emma:interpretation id="interp15" emma:lang="en-US" emma:confidence="0">
                  <emma:literal>by</emma:literal>
                </emma:interpretation>
              </emma:one-of>
            </emma:emma>
          </inkml:annotationXML>
          <inkml:trace contextRef="#ctx0" brushRef="#br0" timeOffset="2356.6653">5563-152,'0'0,"0"25,0 52,-51-52,51 26,0 0,0-26,0 26,0 0,-25-1,25 1,-26 0,26 0,0 0,0-26,0 26,-25 0,25-26,0 0,0 1,0-1,0 1,0-52,0 1,0-1,0-24,0 24,0 1,0-1,25-24,-25 24,51 1,-51-1,51 26,-26 0,1 0,-1 0,1 0,-1 0,0 0,1 0,-1 26,1-26,-1 51,-25-26,0 26,25-26,-25 1,0 24,0-24,0 25,0-26,-50 0,50 1,-51-1,25-25,-24 26,24-1,1-25,-1 25,-24-25,24 0,1 0,-1 0,1-50,25-1,0 25,0 1,0 0</inkml:trace>
        </inkml:traceGroup>
        <inkml:traceGroup>
          <inkml:annotationXML>
            <emma:emma xmlns:emma="http://www.w3.org/2003/04/emma" version="1.0">
              <emma:interpretation id="{F6C6A513-8FD2-41A5-966C-CEF21BD1076E}" emma:medium="tactile" emma:mode="ink">
                <msink:context xmlns:msink="http://schemas.microsoft.com/ink/2010/main" type="inkWord" rotatedBoundingBox="21882,6729 22112,7689 21639,7802 21410,6842"/>
              </emma:interpretation>
              <emma:one-of disjunction-type="recognition" id="oneOf4">
                <emma:interpretation id="interp16" emma:lang="en-US" emma:confidence="0.5">
                  <emma:literal>b</emma:literal>
                </emma:interpretation>
                <emma:interpretation id="interp17" emma:lang="en-US" emma:confidence="0">
                  <emma:literal>.</emma:literal>
                </emma:interpretation>
                <emma:interpretation id="interp18" emma:lang="en-US" emma:confidence="0">
                  <emma:literal>be</emma:literal>
                </emma:interpretation>
                <emma:interpretation id="interp19" emma:lang="en-US" emma:confidence="0">
                  <emma:literal>by</emma:literal>
                </emma:interpretation>
                <emma:interpretation id="interp20" emma:lang="en-US" emma:confidence="0">
                  <emma:literal>bc</emma:literal>
                </emma:interpretation>
              </emma:one-of>
            </emma:emma>
          </inkml:annotationXML>
          <inkml:trace contextRef="#ctx0" brushRef="#br0" timeOffset="2904.1328">6554-50,'25'-26,"-25"52,0 24,0 1,0-25,0 24,0 1,-25-25,25 24,0 1,0 0,0-26,-26 26,26 0,0-26,0 26,0-25,0 24,0-24,0-1,0 1,-25-26,25 25,0-76,0 26,0-26,0 26,51-1,-51 1,25-26,0 26,1-1,-1 26,1-25,24 25,-24 0,-1 0,1 0,24 0,-24 25,-1-25,-25 51,26-26,-1 26,-25-25,0-1,0 26,0-26,0 1,0 24,0-24,-51-1,0 1,26-1,0-25,-1 25,-25-25,26 0,0 26,-1-26,1 0,-1 0,1-51,25 0</inkml:trace>
        </inkml:traceGroup>
        <inkml:traceGroup>
          <inkml:annotationXML>
            <emma:emma xmlns:emma="http://www.w3.org/2003/04/emma" version="1.0">
              <emma:interpretation id="{9CC3C081-5708-4997-9B0B-05988F71D6EA}" emma:medium="tactile" emma:mode="ink">
                <msink:context xmlns:msink="http://schemas.microsoft.com/ink/2010/main" type="inkWord" rotatedBoundingBox="23164,6755 23165,7745 22682,7746 22680,6756"/>
              </emma:interpretation>
              <emma:one-of disjunction-type="recognition" id="oneOf5">
                <emma:interpretation id="interp21" emma:lang="en-US" emma:confidence="0.5">
                  <emma:literal>b</emma:literal>
                </emma:interpretation>
                <emma:interpretation id="interp22" emma:lang="en-US" emma:confidence="0">
                  <emma:literal>.</emma:literal>
                </emma:interpretation>
                <emma:interpretation id="interp23" emma:lang="en-US" emma:confidence="0">
                  <emma:literal>be</emma:literal>
                </emma:interpretation>
                <emma:interpretation id="interp24" emma:lang="en-US" emma:confidence="0">
                  <emma:literal>by</emma:literal>
                </emma:interpretation>
                <emma:interpretation id="interp25" emma:lang="en-US" emma:confidence="0">
                  <emma:literal>bc</emma:literal>
                </emma:interpretation>
              </emma:one-of>
            </emma:emma>
          </inkml:annotationXML>
          <inkml:trace contextRef="#ctx0" brushRef="#br0" timeOffset="3432.633">7697-101,'0'51,"0"-1,0 1,0-25,0 24,0 1,0 0,0 0,-26 0,26-1,0 1,0 0,0 0,0 0,-25-1,25 1,0-25,-26 24,26-24,0-1,-25 1,25-52,0-25,0 26,0 0,0-26,0 25,51-24,-51-1,25 25,-25 1,51 0,-26-1,1 1,-1 25,1-26,-1 26,0 0,1 0,-1 0,1 0,-1 0,-25 26,25-26,1 51,-26-26,25 0,-25 26,0-25,26-1,-26 0,0 26,0-25,0-1,0 0,-51 1,0-1,26 1,-1-26,-25 25,26-25,-26 25,26-25,-1 0,-24 0,24 0,1 0,-1 0,26-50,-25 50</inkml:trace>
        </inkml:traceGroup>
      </inkml:traceGroup>
    </inkml:traceGroup>
    <inkml:traceGroup>
      <inkml:annotationXML>
        <emma:emma xmlns:emma="http://www.w3.org/2003/04/emma" version="1.0">
          <emma:interpretation id="{157BC165-D7E7-4B31-92A8-F203DD990EFC}" emma:medium="tactile" emma:mode="ink">
            <msink:context xmlns:msink="http://schemas.microsoft.com/ink/2010/main" type="paragraph" rotatedBoundingBox="18168,8411 21281,8044 21438,9376 18325,974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BA0ADA5-D47A-45DE-9C8B-9AA104CECD8A}" emma:medium="tactile" emma:mode="ink">
              <msink:context xmlns:msink="http://schemas.microsoft.com/ink/2010/main" type="line" rotatedBoundingBox="18168,8411 21281,8044 21438,9376 18325,9743"/>
            </emma:interpretation>
          </emma:emma>
        </inkml:annotationXML>
        <inkml:traceGroup>
          <inkml:annotationXML>
            <emma:emma xmlns:emma="http://www.w3.org/2003/04/emma" version="1.0">
              <emma:interpretation id="{9DBE3DF7-0315-4CD7-9EE1-2A8CC7C9FE84}" emma:medium="tactile" emma:mode="ink">
                <msink:context xmlns:msink="http://schemas.microsoft.com/ink/2010/main" type="inkWord" rotatedBoundingBox="19375,8269 20485,8138 20642,9469 19532,9600"/>
              </emma:interpretation>
              <emma:one-of disjunction-type="recognition" id="oneOf6">
                <emma:interpretation id="interp26" emma:lang="en-US" emma:confidence="0.5">
                  <emma:literal>ab}</emma:literal>
                </emma:interpretation>
                <emma:interpretation id="interp27" emma:lang="en-US" emma:confidence="0.5">
                  <emma:literal>ab 3</emma:literal>
                </emma:interpretation>
                <emma:interpretation id="interp28" emma:lang="en-US" emma:confidence="0.5">
                  <emma:literal>a 253</emma:literal>
                </emma:interpretation>
                <emma:interpretation id="interp29" emma:lang="en-US" emma:confidence="0">
                  <emma:literal>arb}</emma:literal>
                </emma:interpretation>
                <emma:interpretation id="interp30" emma:lang="en-US" emma:confidence="0">
                  <emma:literal>arb 3</emma:literal>
                </emma:interpretation>
              </emma:one-of>
            </emma:emma>
          </inkml:annotationXML>
          <inkml:trace contextRef="#ctx0" brushRef="#br0" timeOffset="4921.35">4318 1499,'0'-25,"0"-1,0 1,51 25,-25 0,-1-26,0 26,1 0,-1 0,1 0,-1 51,0-51,-25 51,0-26,26 1,-26 25,0-26,0 0,0 1,-51-1,51 1,-51-1,51 0,-51 1,26-1,0 1,-1-26,26 25,-25-25,76 0,-1 0,-24-25,-1 25,26 0,-26-26,26 26,0 0,-26-25,26 25,-25 0,-1-26</inkml:trace>
          <inkml:trace contextRef="#ctx0" brushRef="#br0" timeOffset="5376.4932">5284 1855,'0'0,"0"25,-26 26,26-26,0 1,0 24,0-24,0 25,-25-26,25 26,0 0,0-1,-26-24,26 25,0-1,-25-24,25 25,0-26,-25 0,25 1,-26-1,26 1,-25-26,25-26,0 1,0-1,0-24,0 24,51 1,-51-1,50 1,-24 0,-1-1,26 26,-26 0,1-25,-1 25,1 0,-1 0,0 25,1-25,-1 51,-25 0,26-26,-26 1,0-1,0 0,-51 1,25-1,-50 1,51-26,-1 0,1 25,0-25,-26 0,25 0,1-51</inkml:trace>
          <inkml:trace contextRef="#ctx0" brushRef="#br0" timeOffset="4544.6525">3709 2134,'0'-25,"25"25,-25-26,0 1,26 25,-26-26,0 1,0 0,0-1,0 1,-26-1,1 26,-26 0,26 0,-1 0,-25 0,26 26,0-26,-26 51,25-26,-24 0,24 26,1-25,-1 24,1-24,0 25,-1-1,1-24,25 25,0-1,0 1,0-25,0 24,0-24,51-1,-51 1,25-1,-25 0,76-25,-50 0,-1 0,26 0,-26 0,26-50,-26 50,26-51,-25 25,-1-24,0 24,1-25,-26 26,25 0,1-26,-26 25,25 1,0 25,-25 51,0 0,0-26,0 26,0-26,0 26,0-26,0 26,0-25,0-1,0 0,26-25,-26 26,51-26,-26 0,26 0,-26 0</inkml:trace>
          <inkml:trace contextRef="#ctx0" brushRef="#br0" timeOffset="6103.9525">5995 1677,'25'-26,"1"26,24-25,-24 25,-1 0,1 0,-1 0,0 0,1 25,-26 26,0-25,-51-26,51 25,-25-25,25 25,-26-25,26 26,-25-26,-1 0,26 25,-25-25,25 26,51-26,-26 25,26 0,-51 1,0-1,25-25,-25 26,0-1,0 0,0 1,0-1,-50-25,50 26,-51-26,25 0,1 0,0 0,-1 25,1-25,-1 0</inkml:trace>
        </inkml:traceGroup>
      </inkml:traceGroup>
    </inkml:traceGroup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0:41.086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492B477-7A86-495A-A314-5F2ECED08E7F}" emma:medium="tactile" emma:mode="ink">
          <msink:context xmlns:msink="http://schemas.microsoft.com/ink/2010/main" type="inkDrawing" rotatedBoundingBox="10773,10371 14000,6193 15189,7111 11962,11289" semanticType="callout" shapeName="Other">
            <msink:sourceLink direction="with" ref="{9F9D026A-9B5F-4CA0-B102-2FBE28F93EF2}"/>
            <msink:sourceLink direction="with" ref="{D4BF225B-D03F-43D1-ACE8-9CDD1ED0FD2A}"/>
          </msink:context>
        </emma:interpretation>
      </emma:emma>
    </inkml:annotationXML>
    <inkml:trace contextRef="#ctx0" brushRef="#br0">0 3660,'0'25,"26"-25,-26 26,25-26,0 0,1 0,-1 0,1 0,-1 0,0-51,1 51,-1-25,1 25,24-26,-24 1,-1 25,26-26,-26 1,1 0,25-1,-26 1,0-1,1 1,-1 0,1-1,-1 1,-25-1,25 1,1 0,-1-1,1-25,-26 26,25 0,0-1,1-25,-26 26,25-26,1 26,-1-1,0-24,-25 24,26-25,-1 26,1-26,-26 26,25-1,0-24,-25 24,26 1,-1-1,-25-24,26 24,-26 1,25-1,-25-24,0 24,25 1,-25-1,0 1,26-26,-26 26,0-1,25 1,-25-26,0 26,26-1,-26 1,0 0,25-1,-25 1,0-1,25 1,-25 0,0-1,0 1,0-1,0 1,0 0,26-26,-26 25,0 1,0 0,0-1,0 1,0-1,0 1,0 0,0-1,0 1,0-1,0 1,0 0,0-1,0 1,0-1,0 1,0-26,0 26,0-1,0-24,0 24,0-25,0 26,25-26,-25 26,0-26,0 26,26-1,-26 1,0-1,0 1,25 0,-25-1,25 1,-25-1,26 1,-1 25,-25-25,26-1,-1 1,0 25,1-26,-1 1,1 0,-1-1,0 26,26-25,-25-1,24 1,1 25,0-25,0-1,0 1,-26 25,26-26,0 26,-1-25,1 0,-25 25,24-26,1 26,-25 0,24-25,-24 25,-1 0,26-26,-26 26,1 0,25 0,-26 0,0 0,26 0,-25 0,-1-25,0 25,26 0,-25 0,-1 0,0 0,1 0,-1 0,26 0,-26 0,1 0,-1 0,1 0,-1 0,0 0,1 0,25 0,-1 0,-24 0,-1 0,1 0,-1 0,0 0,1-25,-1 25,1 0,-1-26,0 1,1 25,-1 0,1 0,-1-26,0 26,1 0,-1 0,1 0,-1 0,-50 0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2:42.51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BCA19E9-DF1B-4ECA-A936-9BE9C60ED60E}" emma:medium="tactile" emma:mode="ink">
          <msink:context xmlns:msink="http://schemas.microsoft.com/ink/2010/main" type="writingRegion" rotatedBoundingBox="14884,5232 16561,5232 16561,6451 14884,6451"/>
        </emma:interpretation>
      </emma:emma>
    </inkml:annotationXML>
    <inkml:traceGroup>
      <inkml:annotationXML>
        <emma:emma xmlns:emma="http://www.w3.org/2003/04/emma" version="1.0">
          <emma:interpretation id="{30CB413F-216A-4550-A16F-7C6DB05919C8}" emma:medium="tactile" emma:mode="ink">
            <msink:context xmlns:msink="http://schemas.microsoft.com/ink/2010/main" type="paragraph" rotatedBoundingBox="14884,5232 16561,5232 16561,6451 14884,64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A403C2-1DEB-4512-91B2-E9C64DE716C7}" emma:medium="tactile" emma:mode="ink">
              <msink:context xmlns:msink="http://schemas.microsoft.com/ink/2010/main" type="line" rotatedBoundingBox="14884,5232 16561,5232 16561,6451 14884,6451"/>
            </emma:interpretation>
          </emma:emma>
        </inkml:annotationXML>
        <inkml:traceGroup>
          <inkml:annotationXML>
            <emma:emma xmlns:emma="http://www.w3.org/2003/04/emma" version="1.0">
              <emma:interpretation id="{E92B73D2-5789-4B6B-8560-073B2534E9C1}" emma:medium="tactile" emma:mode="ink">
                <msink:context xmlns:msink="http://schemas.microsoft.com/ink/2010/main" type="inkWord" rotatedBoundingBox="15165,4936 16868,5765 16298,6936 14595,6107"/>
              </emma:interpretation>
              <emma:one-of disjunction-type="recognition" id="oneOf0">
                <emma:interpretation id="interp0" emma:lang="en-US" emma:confidence="0.5">
                  <emma:literal>N,</emma:literal>
                </emma:interpretation>
                <emma:interpretation id="interp1" emma:lang="en-US" emma:confidence="0">
                  <emma:literal>N.</emma:literal>
                </emma:interpretation>
                <emma:interpretation id="interp2" emma:lang="en-US" emma:confidence="0">
                  <emma:literal>NI,</emma:literal>
                </emma:interpretation>
                <emma:interpretation id="interp3" emma:lang="en-US" emma:confidence="0">
                  <emma:literal>NL,</emma:literal>
                </emma:interpretation>
                <emma:interpretation id="interp4" emma:lang="en-US" emma:confidence="0">
                  <emma:literal>NV,</emma:literal>
                </emma:interpretation>
              </emma:one-of>
            </emma:emma>
          </inkml:annotationXML>
          <inkml:trace contextRef="#ctx0" brushRef="#br0">7524-1759,'51'0,"-51"25,26-25,-1 51,26-26,-51 1,25-1,1 1,-1-1,0 26,1-26,-1 26,1 0,-1-26,0 26,1 0,-1-26,1 26,-1 0,0-26,-25 1,26 24,-1-24,1-1,-26 1,25-26,-25 25,25-25,-25 25,26-25,-1 0,1 0,-26-25,25 25</inkml:trace>
          <inkml:trace contextRef="#ctx0" brushRef="#br0" timeOffset="-322.6195">7651-1886,'-25'0,"25"25,0 26,0-26,0 1,0 25,-25-26,25 26,0-26,0 26,-26 0,26 0,0-1,-25 1,25 0,0 0,-26 0,26-1,0-24,-25 25,25-26,0 0,0 1,0-1,0 1,-25-1,25 0,-26 1,26-77</inkml:trace>
          <inkml:trace contextRef="#ctx0" brushRef="#br0" timeOffset="532.9333">8337-1886,'0'51,"0"-26,0 0,0 1,0-1,-25 1,25-1,0 0,0 1,0-1,0 26,-26-26,26 26,0 0,0 0,0-26,0 26,0 0,0-26,0 26,0-26,0 26,0-25,0-1,0 0,0 1,0-1,0 1,26-26,-26-26,0 1,0-1,0 1</inkml:trace>
          <inkml:trace contextRef="#ctx0" brushRef="#br0" timeOffset="8268.9283">9125-1023,'0'51,"0"-25,0 24,0-24,0-1,-26 1,26-1,0 26,0-26,0 1,0-1,-25-25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1:12.99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8C596A-D701-4BDB-A1A5-E37DB21B1751}" emma:medium="tactile" emma:mode="ink">
          <msink:context xmlns:msink="http://schemas.microsoft.com/ink/2010/main" type="inkDrawing" rotatedBoundingBox="13282,1165 13480,5127 13354,5134 13156,1171" semanticType="callout" shapeName="Other"/>
        </emma:interpretation>
      </emma:emma>
    </inkml:annotationXML>
    <inkml:trace contextRef="#ctx0" brushRef="#br0">58 76,'0'0,"0"-25,0-1,-25 26,25-25,-26 25,26 25,0 26,0-26,0 1,0 25,0-1,0 1,0 0,0 0,0 25,0-25,0 25,0-25,0 0,0 25,0 0,0 0,0 0,0 1,0-1,0 0,0 26,0-26,0 0,26 26,-26-26,0 0,0 0,0 0,0 26,0-26,25 0,-25 1,0-1,25 0,-25 26,0-26,0 25,26 1,-26 0,0-1,25 1,-25-1,0 1,26-26,-26 0,0 1,0-1,25 0,-25-25,0 0,0-1,0-24,25 25,-25-26,0 0,0 1,0-1,0-76,0 1,0 24,0-25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1:13.94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592F2AA-F787-4E80-A5FB-5DEAF4684E2E}" emma:medium="tactile" emma:mode="ink">
          <msink:context xmlns:msink="http://schemas.microsoft.com/ink/2010/main" type="writingRegion" rotatedBoundingBox="15127,2010 24401,1599 24468,3111 15194,3522"/>
        </emma:interpretation>
      </emma:emma>
    </inkml:annotationXML>
    <inkml:traceGroup>
      <inkml:annotationXML>
        <emma:emma xmlns:emma="http://www.w3.org/2003/04/emma" version="1.0">
          <emma:interpretation id="{40FBCCEF-8930-481F-9895-4D6F542EA95D}" emma:medium="tactile" emma:mode="ink">
            <msink:context xmlns:msink="http://schemas.microsoft.com/ink/2010/main" type="paragraph" rotatedBoundingBox="15127,2010 24401,1599 24468,3111 15194,35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E9E2B0-4C4A-4530-90C5-5991823AB60F}" emma:medium="tactile" emma:mode="ink">
              <msink:context xmlns:msink="http://schemas.microsoft.com/ink/2010/main" type="line" rotatedBoundingBox="15127,2010 24401,1599 24468,3111 15194,3522"/>
            </emma:interpretation>
          </emma:emma>
        </inkml:annotationXML>
        <inkml:traceGroup>
          <inkml:annotationXML>
            <emma:emma xmlns:emma="http://www.w3.org/2003/04/emma" version="1.0">
              <emma:interpretation id="{F016A4F2-88E5-4BAF-A1B5-A8A022A57864}" emma:medium="tactile" emma:mode="ink">
                <msink:context xmlns:msink="http://schemas.microsoft.com/ink/2010/main" type="inkWord" rotatedBoundingBox="15127,2010 24401,1599 24468,3111 15194,3522"/>
              </emma:interpretation>
              <emma:one-of disjunction-type="recognition" id="oneOf0">
                <emma:interpretation id="interp0" emma:lang="en-US" emma:confidence="0.5">
                  <emma:literal>sans</emma:literal>
                </emma:interpretation>
                <emma:interpretation id="interp1" emma:lang="en-US" emma:confidence="0">
                  <emma:literal>sans"</emma:literal>
                </emma:interpretation>
                <emma:interpretation id="interp2" emma:lang="en-US" emma:confidence="0">
                  <emma:literal>sans'</emma:literal>
                </emma:interpretation>
                <emma:interpretation id="interp3" emma:lang="en-US" emma:confidence="0">
                  <emma:literal>Sangbad</emma:literal>
                </emma:interpretation>
                <emma:interpretation id="interp4" emma:lang="en-US" emma:confidence="0">
                  <emma:literal>sandbar</emma:literal>
                </emma:interpretation>
              </emma:one-of>
            </emma:emma>
          </inkml:annotationXML>
          <inkml:trace contextRef="#ctx0" brushRef="#br0">1511 819,'0'0,"-26"0,77 0,0 0,-26 0,1 0,24 0,1 0,25 25,-25-25,25 0,-25 0,25 0,1 0,-1 0,0 0,-25 0,25 0,-25 0,0 0,25 0,-51 0,26 0,0 0,-26 0,1-25,-1 25,0 0,1-25,-1 25,-25-26,0 1</inkml:trace>
          <inkml:trace contextRef="#ctx0" brushRef="#br0" timeOffset="1320.1579">1917 260,'0'0,"0"-25,0-1,0 1,0 0,0-1,0 1,0-1,0 1,25 0,-25-1,0 1,0-1,0 1,0 0,0-1,0 1,-25-1,25 1,0 0,-25 25,25-26,0 1,0 76,0-26,25 26,-25-26,0 26,25-26,-25 1,51-1,-25 26,-1-26,0 1,1-1,-26 1,25-26,1 25,-26 0,25-25,0 26,-50-52,-26 26,51-25,-51 25,26 0,0 0,-1 0,1 0,-1 0,-24 0,24 0,1 0,-1 0,1 0,0 0,-1 0,52 0,-26-25,25 25,0-26,1 26,-1-25,1-1,-1 1,0 25,1-25,-1 25,1-26,-1 26,0-25,1-1,-1 1,-25 0,0-1,-25 1,-1 25,1 0,25 25,-25-25,25 26,-26-26,26 25,-25 0,25 1,-26 25,1-26,0 0,25 26,-26-25,1 24,-1-24,26 25,-25-26,0 0,25 1,-26-1,26 1,0-1,26-50</inkml:trace>
          <inkml:trace contextRef="#ctx0" brushRef="#br0" timeOffset="316.4013">2882 438,'51'0,"-26"0,26 0,-25 51,-1-51,0 25,26-25,-25 26,-1-1,0 0,1 1,-1 25,1-26,-26 0,25 1,-25-1,0 1,0-1,0 0,0 1,-51-1,51 1,-25-1,25 0,-51-25,51 26,-51-1,26 1,-1-1,1-25,0 25,-1-25,1 26,-1-26,1 0,0 0,-1 0,1 0</inkml:trace>
          <inkml:trace contextRef="#ctx0" brushRef="#br0" timeOffset="-369.0173">850 260,'0'0,"0"-25,0-1,0 1,-25 25,25-25,-51-1,51 1,-25-1,25 1,-51 25,51-25,-26 25,1-26,0 26,-1 0,1 0,-1 0,1 51,-26-51,26 51,-1-26,-24 1,24 24,1 1,-1 0,1-26,0 26,-1 0,26 0,0 0,0-26,0 26,0-26,51 26,-51-26,51 1,-26 25,26-26,-26 0,26 1,-25-1,24 1,-24-1,-1 0,1 1,-1-1,0-25,-25 26,26-1,-26 0,0 1,0-1,-76-25,76 26,-51-1,0-25,26 25,-26-25,0 26,0-26,-25 0,25 0,0 0,26 0,-26 0,26-51,-1 51,1 0,25-25,0-1,51 1</inkml:trace>
          <inkml:trace contextRef="#ctx0" brushRef="#br0" timeOffset="2524.7425">4762 438,'0'25,"25"-25,-25-25,0 0,0-1,0 1,0-1,-25 1,25 0,-51-1,26 26,-1 0,26-25,-25 25,-1 0,1 0,0 0,-1 51,1-51,-1 25,1-25,0 51,-1 0,1-26,25 0,-26 26,1-25,0 24,25 1,-26-25,1 24,25-24,0 25,0-26,0 26,0-26,0 1,0-1,0 0,25 1,-25-1,51-25,-26 0,1 0,-1 0,1 0,-1 0,0 0,26-25,-25 25,-1-26,0 26,1-50,-1 24,1 26,-1-25,-25-1,25 1,1 25,-26-25,0-1,0 1,25 25,-25-26,0 1,0 50,0 1,26 25,-26-26,0 0,50 1,-50-1,26 1,-26-1,25 0,-25 1,26-26,-1 25,0 1,1-1,-1-25,1 0,-1 0,0 0,1 0</inkml:trace>
          <inkml:trace contextRef="#ctx0" brushRef="#br0" timeOffset="3162.9593">5219-375,'0'0,"0"-25,0-1,0 77,0 0,25-26,-25 1,0-1,0 26,0-26,0 26,0-25,0-1,0 26,0-26,0 1,0-1,0 0,0-50,0 0,0-1,0 1,0-1,26-24,-26 24,25 1,-25-1,26 1,-1 25,0-25,1-1,-1 1,1 25,-1-26,0 26,1 0,-1 0,-25 26,26-26,-26 51,25-1,-25-24,25-1,-25 1,0-1,0 26,0-26,26 1,-26-1,0 0,0 1,0-1,0 1,0-1,-51-25,51 25</inkml:trace>
          <inkml:trace contextRef="#ctx0" brushRef="#br0" timeOffset="4214.8533">6819-45,'0'0,"0"-25,0 0,0-1,0 1,-25-1,-1 26,26-25,-25 25,0 0,-1 0,1 0,-1 0,1 0,0 51,-26-51,25 25,1-25,0 51,-1-26,1 1,-1-1,1 1,0-1,25 26,0-26,-26 1,26-1,0 0,0 1,0-1,0 1,51-1,-51 0,25-25,-25 26,51-26,-25 25,24-25,-24 0,25 26,-26-26,26 25,-26-25,26 25,-26-25,1 26,25-1,-26-25,0 26,-25-1,26 0,-26 1,25-1,-25 1,0-1,0 0,0 1,-51-1,51 1,-50-1,-1 0,25-25,1 26,-26-26,26 25,-1-25,-24 0,24 0,-25 0,26 0,0 0,-1 0,1 0,-1-25,1 25,0-26,-1 1,1 25,25-25,0-1</inkml:trace>
          <inkml:trace contextRef="#ctx0" brushRef="#br0" timeOffset="4928.5556">8191-121,'0'-25,"0"-1,0 1,-26 50,26 52,0-27,0 1,-50 0,50 25,0-25,-26 25,26 0,0-25,0 25,0-25,-25 0,25 0,0 0,0-26,-26 26,26-26,0 1,0-1,0 0,-25-25,25-25,0 0,0-26,0 25,0 1,51 0,-51-1,51 1,-26 25,0-26,1 1,-1 25,26-25,-26 25,26 0,0-26,-26 26,26 0,-25 0,-1 51,26-51,-26 25,1 1,-1 25,0-26,-25 0,26 1,-26-1,0 1,0-1,0 0,0 1,-51-26,51 25,-76 1,50-26,-24 0,-1 25,0-25,0 0,0 0,1 0,-1 0,25 0,-24-51,24 51,1-25,-1 25,26-51,0 26,0-1,0 1</inkml:trace>
          <inkml:trace contextRef="#ctx0" brushRef="#br0" timeOffset="5683.8522">8851-476,'0'-26,"0"1,0 76,0-26,26 26,-26-26,0 1,0-1,0 0,0 1,0-1,-26-25,26 26,0-52,0 1,0-1,0 1,0 0,26 25,-26-26,25 26,-25-25,25-1,1 1,-1 0,1 25,-26-26,25 26,-25-25,25 25,1 0,-1 0,1 0,-1 0,0 0,-25 25,26-25,-26 51,0-26,25-25,-25 26,0-1,0 1,0-1,0 0,0 1,0-1,0 1,0-1,0 0,-51 1,51-1,0 1,0-1,0 0,-25-25,25-50</inkml:trace>
        </inkml:traceGroup>
      </inkml:traceGroup>
    </inkml:traceGroup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1:41.20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3014677-31D5-4C0A-8CE7-E74DD065BA62}" emma:medium="tactile" emma:mode="ink">
          <msink:context xmlns:msink="http://schemas.microsoft.com/ink/2010/main" type="inkDrawing" rotatedBoundingBox="21578,9414 22632,4692 23448,4874 22394,9596" semanticType="callout" shapeName="Other">
            <msink:sourceLink direction="with" ref="{C36BDAC2-5318-45ED-9A5E-3CA9EE52A079}"/>
            <msink:sourceLink direction="with" ref="{A064387D-5424-455A-B769-2C7D057F80CE}"/>
          </msink:context>
        </emma:interpretation>
      </emma:emma>
    </inkml:annotationXML>
    <inkml:trace contextRef="#ctx0" brushRef="#br0">536 0,'26'0,"-26"26,25-26,26 0,-26 25,26-25,-51 26,25-26,1 25,-1 0,1 1,-1-1,0-25,-25 26,26-1,-26 0,0 1,25-1,-25 1,0-1,0 0,0 1,0-1,0 1,0 24,0-24,0-1,0 1,0-1,0 0,0 1,-25-1,25 1,0-1,0 0,0 1,0-1,0 1,0 24,0-24,-26-1,26 1,0 24,0-24,0-1,0 26,0-26,-25 1,25 25,0-26,0 0,0 26,-25-25,25-1,0 0,0 26,0-25,-26-1,26 0,0 1,0 25,0-26,-25 0,25 1,0 25,0-26,-26 0,26 1,0 25,-25-26,25 0,0 1,0-1,-25 1,25 24,0-24,0-1,-26 1,26-1,0 0,0 26,0-25,-25-1,25 0,0 26,-26-25,26-1,0 0,0 26,-25-25,25-1,0 0,0 1,0 25,-25-26,25 0,0 1,0 25,0-26,0 0,-26 26,26-25,0-1,0 26,0-26,0 1,0 24,-25-24,25-1,0 26,0-26,-26 1,26 25,-25-26,25 0,0 1,-25-1,25 1,-26-1,26 0,0 1,-25-1,25 1,0-1,-26 0,26 1,0-1,-25 1,25-1,-25 0,25 1,-26-1,26 1,0-1,-25 0,25 1,0-1,-26 1,26-1,-25 0,25 1,0-1,-25-25,25 26,0-1,0 0,-26 1,26-1,0 1,-25-1,25 0,0 1,-26-26,26 25,0 1,0-1,-25-25,25 25,0 1,0-1,-25-25,25 26,0-1,0 0,0 1,-26-1,26 1,0-1,-25-25,25 25,0-50,0-26,0 26</inkml:trace>
    <inkml:trace contextRef="#ctx0" brushRef="#br0" timeOffset="658.6785">-327 4217,'0'51,"0"-26,0 0,0 1,0-1,0 1,0-1,0 0,0 1,0-1,0 1,0-1,0 0,0 1,25-1,-25 1,0-1,0 0,25-25,-25 26,0-1,26-25,-26 26,25-26,1 0,-1 0,0 0,1 0,-1 0,1 0,-1 0,0 0,1 0,-1 0,1 0,-1 0,0 0,1 0,-1 0,1 0,-1 0,0 0,1 0,-1-26,1 26,-1 0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1:34.22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D8B6C5F-1C46-4C4E-B3A8-FBB85BD81995}" emma:medium="tactile" emma:mode="ink">
          <msink:context xmlns:msink="http://schemas.microsoft.com/ink/2010/main" type="writingRegion" rotatedBoundingBox="21650,5627 20545,7540 19290,6814 20396,4902"/>
        </emma:interpretation>
      </emma:emma>
    </inkml:annotationXML>
    <inkml:traceGroup>
      <inkml:annotationXML>
        <emma:emma xmlns:emma="http://www.w3.org/2003/04/emma" version="1.0">
          <emma:interpretation id="{0BE803A0-F568-4325-9E78-75AD4127BA4C}" emma:medium="tactile" emma:mode="ink">
            <msink:context xmlns:msink="http://schemas.microsoft.com/ink/2010/main" type="paragraph" rotatedBoundingBox="21650,5627 20545,7540 19290,6814 20396,49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E10834-3861-42B8-9A52-D2F01E961D4A}" emma:medium="tactile" emma:mode="ink">
              <msink:context xmlns:msink="http://schemas.microsoft.com/ink/2010/main" type="line" rotatedBoundingBox="21650,5627 20545,7540 19290,6814 20396,4902"/>
            </emma:interpretation>
          </emma:emma>
        </inkml:annotationXML>
        <inkml:traceGroup>
          <inkml:annotationXML>
            <emma:emma xmlns:emma="http://www.w3.org/2003/04/emma" version="1.0">
              <emma:interpretation id="{F86CF6F5-A4CD-4DF8-91B4-E532988D3226}" emma:medium="tactile" emma:mode="ink">
                <msink:context xmlns:msink="http://schemas.microsoft.com/ink/2010/main" type="inkWord" rotatedBoundingBox="21650,5627 20545,7540 19290,6814 20396,4902">
                  <msink:destinationLink direction="with" ref="{7AE9E6A1-52C1-4B3D-A047-FA544C7D26EF}"/>
                </msink:context>
              </emma:interpretation>
              <emma:one-of disjunction-type="recognition" id="oneOf0">
                <emma:interpretation id="interp0" emma:lang="en-US" emma:confidence="0.5">
                  <emma:literal>80</emma:literal>
                </emma:interpretation>
                <emma:interpretation id="interp1" emma:lang="en-US" emma:confidence="0">
                  <emma:literal>50</emma:literal>
                </emma:interpretation>
                <emma:interpretation id="interp2" emma:lang="en-US" emma:confidence="0">
                  <emma:literal>o:</emma:literal>
                </emma:interpretation>
                <emma:interpretation id="interp3" emma:lang="en-US" emma:confidence="0">
                  <emma:literal>.80</emma:literal>
                </emma:interpretation>
                <emma:interpretation id="interp4" emma:lang="en-US" emma:confidence="0">
                  <emma:literal>580</emma:literal>
                </emma:interpretation>
              </emma:one-of>
            </emma:emma>
          </inkml:annotationXML>
          <inkml:trace contextRef="#ctx0" brushRef="#br0">5473 3740,'0'51,"0"-26,0 1,0-1,0 0,0 1,0-1,0 1,0-1,0 0,-25-25,25-25,0 0,25-1,-25 1,0-1,25 1,-25 0,0-1,26 26,-26-25,0-1,25 1,1 25,-26-25,25 25,0 0,-25-26,26 26,-1 0,-25 26,26-26,-26 50,0-24,0-1,0 1,0-1,0 0,25 1,-25-52,25 26,-25-25,26 0,-26-1,25 1,1 25,-26-26,25 1,0 25,-25-25,26 25,-1-26,1 1,-1-1,0 1,1 25,-1 0,-25 25,0 1,0 25,0-26,0 0,0 1,0-1,0 1,-25-1,25 0,0 1,0-1,25-25,1 26,-1-26,0 0,1 0,-26-51</inkml:trace>
          <inkml:trace contextRef="#ctx0" brushRef="#br0" timeOffset="-9392.1707">5219 2699,'0'25,"0"0,0 1,0-1,0 1,-25-26,25 25,-26 0,26 1,0-1,-25-25,25 26,0-1,-26 0,26 1,0-1,-25-25,25 26,0-1,25-25,1 0,-26 25,25-25,1 0,-26 26,25-26,0 0,1 0,-26 25,25-25,1 0,-1 0,0 26,1-26,-1 0,1 25,-1-25,0 25,1 1,-1-26</inkml:trace>
          <inkml:trace contextRef="#ctx0" brushRef="#br0" timeOffset="-2039.0355">5092 4324,'0'-25,"0"-1,0 1,0 0,0-1,0 1,-25-1,-1 1,1 25,25-25,-26 25,1 0,0 0,-1 0,1 0,-1 25,1-25,0 25,-1 1,1-1,-1 1,1-1,0 0,-1 1,1-1,-1 1,1-1,0 0,-1 26,26-25,-25-1,-1 0,26 1,-25-1,25 1,-25-1,25 0,0 1,0-1,-26-25,26 26,0-1,0 0,51-25,-26 0,1 0,-1 0,26 0,-26 0,1-25,-1 25,26-25,-26 25,26-26,-25 26,24-51,-24 26,-1 25,1-25,-1-1,0 26,-25-25,26-1,-1 1,-25 0,0-1,0 1,0-1,0 1,0 0,0 50,0 26,0-26,0 1,0-1,0 0,0 26,0-25,0-1,0 26,0-26,0 1,0-1,0 0,0 1,26 25,-26-26,50 0,-50 1,26-1,-1-25,1 0,-1 0,0 0,1-51,-1 51,-25-25</inkml:trace>
        </inkml:traceGroup>
      </inkml:traceGroup>
    </inkml:traceGroup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1:37.16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7B0638F-212A-4DCB-9587-179A4DA5A3F5}" emma:medium="tactile" emma:mode="ink">
          <msink:context xmlns:msink="http://schemas.microsoft.com/ink/2010/main" type="writingRegion" rotatedBoundingBox="22504,5816 22631,5816 22631,6324 22504,6324"/>
        </emma:interpretation>
      </emma:emma>
    </inkml:annotationXML>
    <inkml:traceGroup>
      <inkml:annotationXML>
        <emma:emma xmlns:emma="http://www.w3.org/2003/04/emma" version="1.0">
          <emma:interpretation id="{19A5315E-E1A6-42C3-B805-45477A4EA506}" emma:medium="tactile" emma:mode="ink">
            <msink:context xmlns:msink="http://schemas.microsoft.com/ink/2010/main" type="paragraph" rotatedBoundingBox="22504,5816 22631,5816 22631,6324 22504,63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F51B59-40ED-4018-BEEF-A1A02FE0FC4F}" emma:medium="tactile" emma:mode="ink">
              <msink:context xmlns:msink="http://schemas.microsoft.com/ink/2010/main" type="line" rotatedBoundingBox="22504,5816 22631,5816 22631,6324 22504,6324"/>
            </emma:interpretation>
          </emma:emma>
        </inkml:annotationXML>
        <inkml:traceGroup>
          <inkml:annotationXML>
            <emma:emma xmlns:emma="http://www.w3.org/2003/04/emma" version="1.0">
              <emma:interpretation id="{C36BDAC2-5318-45ED-9A5E-3CA9EE52A079}" emma:medium="tactile" emma:mode="ink">
                <msink:context xmlns:msink="http://schemas.microsoft.com/ink/2010/main" type="inkWord" rotatedBoundingBox="22504,5816 22631,5816 22631,6324 22504,6324">
                  <msink:destinationLink direction="with" ref="{33014677-31D5-4C0A-8CE7-E74DD065BA62}"/>
                </msink:context>
              </emma:interpretation>
              <emma:one-of disjunction-type="recognition" id="oneOf0">
                <emma:interpretation id="interp0" emma:lang="en-US" emma:confidence="0.5">
                  <emma:literal>,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/</emma:literal>
                </emma:interpretation>
                <emma:interpretation id="interp3" emma:lang="en-US" emma:confidence="0">
                  <emma:literal>(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7454 3638,'0'-25,"0"50,-51 26,51-25,0-1,0 0,-25 1,25 25,0-26,0 0,0 1,-25 25,25-26,0 0,0 1,-26-26,26 25,0 1,0-1,0-50</inkml:trace>
        </inkml:traceGroup>
      </inkml:traceGroup>
    </inkml:traceGroup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1:02.51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8F4B882-10E0-4137-B5CC-392BBE7BA04C}" emma:medium="tactile" emma:mode="ink">
          <msink:context xmlns:msink="http://schemas.microsoft.com/ink/2010/main" type="writingRegion" rotatedBoundingBox="2858,1527 18336,1344 18423,8722 2945,8906"/>
        </emma:interpretation>
      </emma:emma>
    </inkml:annotationXML>
    <inkml:traceGroup>
      <inkml:annotationXML>
        <emma:emma xmlns:emma="http://www.w3.org/2003/04/emma" version="1.0">
          <emma:interpretation id="{3DEB6D88-36DF-4D62-AE8F-C7A4F61A6AB5}" emma:medium="tactile" emma:mode="ink">
            <msink:context xmlns:msink="http://schemas.microsoft.com/ink/2010/main" type="paragraph" rotatedBoundingBox="2885,1474 9870,1584 9846,3077 2862,29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4B7B0C-7DF3-403E-B4DB-6D169E9453BB}" emma:medium="tactile" emma:mode="ink">
              <msink:context xmlns:msink="http://schemas.microsoft.com/ink/2010/main" type="line" rotatedBoundingBox="2885,1474 9870,1584 9846,3077 2862,2967">
                <msink:destinationLink direction="with" ref="{011FAF9D-8383-43BA-AF61-39E1E876DD3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C31F50A-2F41-4CD1-8AA2-3C331F56FBE1}" emma:medium="tactile" emma:mode="ink">
                <msink:context xmlns:msink="http://schemas.microsoft.com/ink/2010/main" type="inkWord" rotatedBoundingBox="3075,1420 5293,2064 4944,3267 2726,2623"/>
              </emma:interpretation>
              <emma:one-of disjunction-type="recognition" id="oneOf0">
                <emma:interpretation id="interp0" emma:lang="en-US" emma:confidence="0.5">
                  <emma:literal>5-7</emma:literal>
                </emma:interpretation>
                <emma:interpretation id="interp1" emma:lang="en-US" emma:confidence="0">
                  <emma:literal>5-1</emma:literal>
                </emma:interpretation>
                <emma:interpretation id="interp2" emma:lang="en-US" emma:confidence="0">
                  <emma:literal>5</emma:literal>
                </emma:interpretation>
                <emma:interpretation id="interp3" emma:lang="en-US" emma:confidence="0">
                  <emma:literal>Sa,</emma:literal>
                </emma:interpretation>
                <emma:interpretation id="interp4" emma:lang="en-US" emma:confidence="0">
                  <emma:literal>517</emma:literal>
                </emma:interpretation>
              </emma:one-of>
            </emma:emma>
          </inkml:annotationXML>
          <inkml:trace contextRef="#ctx0" brushRef="#br0">-11037 235,'25'0,"26"0,-25 0,-1 0,0 0,1 25,25-25,-26 0,26 0,-26 26,26-26,-26 0,26 0,-25 0,-1 0,0 0,1 0,-1 0,1 0,-1 25,0-25,1 0,-26-51</inkml:trace>
          <inkml:trace contextRef="#ctx0" brushRef="#br0" timeOffset="401.903">-10402-45,'0'-25,"0"0,51 75,-26-24,26-1,-26-25,1 26,-1-1,1-25,-1 25,0 1,1-26,-26 25,25-25,1 26,-26-1,25-25,-25 25,0 1,0-1,0 1,0-1,0 0,-25-25,25 26,0-1,-26 1,26-1,-51 0,26 1,25-1,-25 1,-1-1,1 0,-1 1,26-1,-25 1,0-26,25 25,-26 0,1 1,-1-1,1-25,25 26,-25-26</inkml:trace>
          <inkml:trace contextRef="#ctx0" brushRef="#br0" timeOffset="-429.6966">-11697-578,'25'0,"-25"-25,0-1,-25 1,-1 25,1-26,-1 26,1 0,0 0,-1 0,1 0,-1 0,1 0,0 26,-1-26,1 25,-1-25,1 51,0-51,-1 25,1 1,-1-1,1 1,25-1,-25 0,25 1,0-1,0 1,0-1,0 0,25-25,-25 26,51-1,-26 1,1-26,-1 25,0-25,26 25,-25-25,-1 26,0-26,26 25,-25 1,-1-1,0 0,1 1,-1-1,1 26,-1-26,-25 1,25-1,-25 1,0-1,0 26,0-26,0 1,0-1,-50 0,50 1,-51-1,25 1,-24-1,24 0,1 1,-26-26,26 0,-1 25,-25-25,26 0,0 0,-26 0,25-51,1 51,0-50,-1 50,1-51,-1 51,26-51,-25 51,25-25</inkml:trace>
        </inkml:traceGroup>
        <inkml:traceGroup>
          <inkml:annotationXML>
            <emma:emma xmlns:emma="http://www.w3.org/2003/04/emma" version="1.0">
              <emma:interpretation id="{DD9EBA37-57C1-4E93-822E-F267EEE0C310}" emma:medium="tactile" emma:mode="ink">
                <msink:context xmlns:msink="http://schemas.microsoft.com/ink/2010/main" type="inkWord" rotatedBoundingBox="6697,1890 6959,2895 6129,3111 5867,2106"/>
              </emma:interpretation>
              <emma:one-of disjunction-type="recognition" id="oneOf1">
                <emma:interpretation id="interp5" emma:lang="en-US" emma:confidence="0.5">
                  <emma:literal>a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g</emma:literal>
                </emma:interpretation>
                <emma:interpretation id="interp8" emma:lang="en-US" emma:confidence="0">
                  <emma:literal>9</emma:literal>
                </emma:interpretation>
                <emma:interpretation id="interp9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1135.2639">-8548-70,'0'0,"0"-25,0-1,0 1,-25 25,25-26,-26 26,26-25,-25 25,0 0,25-25,-26 25,1 0,-1 0,1 0,0 0,-1 0,1 0,-1 25,1-25,0 51,-1-26,1 1,-1-1,1 0,0 26,-1-25,1 24,25 1,-26-25,26 24,-25-24,25 25,0-26,-25 26,25-26,0 1,0-1,0 0,0 1,50-26,-50 25,26-25,-26 26,51-26,-26 0,0 0,1 0,-1 0,1 0,-1 0,0 0,1-26,-1 26,1-25,-1 25,0-26,1 1,-26 0,25-1,1 1,-26-26,25 26,-25-1,0-25,25 26,-25 0,0-26,0 25,0 1,0 0,0-1,26 26,-26 26,0 24,25 1,-25-25,0-1,26 0,-26 26,25-25,-25-1,25 26,-25-26,26 26,-1-26,-25 1,26-1,-1 26,-25-26,25 1,1-1,-26 1,25-26,1 25,-1-25,0 0</inkml:trace>
        </inkml:traceGroup>
        <inkml:traceGroup>
          <inkml:annotationXML>
            <emma:emma xmlns:emma="http://www.w3.org/2003/04/emma" version="1.0">
              <emma:interpretation id="{B2F56852-CE3B-4B8E-ACED-0696964C1018}" emma:medium="tactile" emma:mode="ink">
                <msink:context xmlns:msink="http://schemas.microsoft.com/ink/2010/main" type="inkWord" rotatedBoundingBox="7691,2817 7734,1585 8315,1605 8272,2838"/>
              </emma:interpretation>
              <emma:one-of disjunction-type="recognition" id="oneOf2">
                <emma:interpretation id="interp10" emma:lang="en-US" emma:confidence="0.5">
                  <emma:literal>S</emma:literal>
                </emma:interpretation>
                <emma:interpretation id="interp11" emma:lang="en-US" emma:confidence="0">
                  <emma:literal>s</emma:literal>
                </emma:interpretation>
                <emma:interpretation id="interp12" emma:lang="en-US" emma:confidence="0">
                  <emma:literal>5</emma:literal>
                </emma:interpretation>
                <emma:interpretation id="interp13" emma:lang="en-US" emma:confidence="0">
                  <emma:literal>$</emma:literal>
                </emma:interpretation>
                <emma:interpretation id="interp14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1819.3416">-6922-476,'0'0,"0"-26,0 1,0-1,-26 26,26-25,-50 25,24-25,1 25,-1 0,1 0,0 0,-1 0,1 0,-1 0,1 50,0-50,-1 0,1 26,-1-1,1 1,25-1,-25 0,25 1,0-1,0 1,0-1,0 0,0 1,0-1,0 1,25-1,-25 0,25 1,-25-1,51 1,-51-1,51 0,-26 1,1-1,-1-25,1 26,-1-1,0 0,1 1,-1-1,1 1,-1-1,0 0,1 1,-26-1,25 1,-25-1,0 0,0 1,0-1,0 1,-25-1,25 0,-51 1,0-1,26-25,-1 26,-24-1,-1-25,25 25,-24-25,-1 26,25-26,1 0,-26 0,26 0,-1 0,26-51,-25 51,25-25,0-1,0 1,51-1,-51 1</inkml:trace>
        </inkml:traceGroup>
        <inkml:traceGroup>
          <inkml:annotationXML>
            <emma:emma xmlns:emma="http://www.w3.org/2003/04/emma" version="1.0">
              <emma:interpretation id="{389858FD-EE6E-482C-A88C-F86EA87C3C82}" emma:medium="tactile" emma:mode="ink">
                <msink:context xmlns:msink="http://schemas.microsoft.com/ink/2010/main" type="inkWord" rotatedBoundingBox="9195,1573 9870,1584 9851,2777 9176,2766"/>
              </emma:interpretation>
              <emma:one-of disjunction-type="recognition" id="oneOf3">
                <emma:interpretation id="interp15" emma:lang="en-US" emma:confidence="0.5">
                  <emma:literal>b</emma:literal>
                </emma:interpretation>
                <emma:interpretation id="interp16" emma:lang="en-US" emma:confidence="0">
                  <emma:literal>5</emma:literal>
                </emma:interpretation>
                <emma:interpretation id="interp17" emma:lang="en-US" emma:confidence="0">
                  <emma:literal>.</emma:literal>
                </emma:interpretation>
                <emma:interpretation id="interp18" emma:lang="en-US" emma:confidence="0">
                  <emma:literal>3</emma:literal>
                </emma:interpretation>
                <emma:interpretation id="interp19" emma:lang="en-US" emma:confidence="0">
                  <emma:literal>6</emma:literal>
                </emma:interpretation>
              </emma:one-of>
            </emma:emma>
          </inkml:annotationXML>
          <inkml:trace contextRef="#ctx0" brushRef="#br0" timeOffset="2456.8796">-5957-629,'0'0,"-25"0,25 26,0 24,0-24,0-1,0 26,0-26,0 26,0 0,25 0,-25 0,0-1,0 1,0 0,0 0,0 0,0-1,0 1,0 0,0 0,0-26,0 1,0-1,0 0,0 1,0-52,0 1,0-26,0 26,25-1,-25 1,26 0,-1-1,1 1,-1 25,0-26,1 26,-1-25,26 25,-26 0,1 0,25 0,-26 0,0 0,1 0,25 25,-26-25,0 26,1-26,-1 51,1-26,-26 0,25 1,-25-1,0 1,0-1,0 0,0 1,-51 25,51-26,-51 0,26 1,-26-26,26 25,-26 1,0-26,0 25,1-25,-1 0,0 0,26 0,-26 0,25 0,26-51,-25 51,0-51</inkml:trace>
        </inkml:traceGroup>
      </inkml:traceGroup>
    </inkml:traceGroup>
    <inkml:traceGroup>
      <inkml:annotationXML>
        <emma:emma xmlns:emma="http://www.w3.org/2003/04/emma" version="1.0">
          <emma:interpretation id="{6244D151-C27D-49BB-9D95-8CDC29524486}" emma:medium="tactile" emma:mode="ink">
            <msink:context xmlns:msink="http://schemas.microsoft.com/ink/2010/main" type="paragraph" rotatedBoundingBox="3353,3697 8738,4091 8655,5224 3270,48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728469-1631-4D78-BF95-D436219A687D}" emma:medium="tactile" emma:mode="ink">
              <msink:context xmlns:msink="http://schemas.microsoft.com/ink/2010/main" type="inkBullet" rotatedBoundingBox="3353,3697 5671,3867 5589,4999 3270,4830"/>
            </emma:interpretation>
            <emma:one-of disjunction-type="recognition" id="oneOf4">
              <emma:interpretation id="interp20" emma:lang="en-US" emma:confidence="0">
                <emma:literal>↳</emma:literal>
              </emma:interpretation>
            </emma:one-of>
          </emma:emma>
        </inkml:annotationXML>
        <inkml:trace contextRef="#ctx0" brushRef="#br0" timeOffset="3319.9561">-11215 1632,'0'0,"0"-26,-51 1,26 25,25-25,-25 25,-1 0,26-26,-25 26,-1 0,1 0,0 0,-1 0,-25 0,26 0,0 0,-1 51,-25-51,26 25,0 26,-26-25,25-1,1 26,25-26,-25 26,-1-26,26 1,0 25,0-26,0 0,0 1,51-1,-51 1,51-1,0 26,-26-26,26 1,0-1,-1 0,1 1,0-1,0 1,-26-1,26 0,-26-25,1 26,-1-1,1 1,-26-1,0 0,0 1,0-1,0 1,-51-1,25 0,-24-25,24 0,1 0,-26 26,26-26,-26 0,0 0,26 0,-26 0,25-51,1 51,0-25,-1 25,1-26,-1 26,26-25,51 25</inkml:trace>
        <inkml:trace contextRef="#ctx0" brushRef="#br0" timeOffset="3609.7223">-10732 2394,'25'0,"26"0,-26 25,1-25,25 0,-26 0,26 0,0 0,-26 0,26 0,0 0,-26 0,0 0,26 0,-25 0,-1 0,0 0,1 0,-1-25</inkml:trace>
        <inkml:trace contextRef="#ctx0" brushRef="#br0" timeOffset="3886.2485">-10046 2038,'0'0,"50"0,-50 26,26-26,-1 50,26-50,-26 26,1-1,75 26,-75-26,25 1,-26-1,0 1,1-26,-26 25,25 0,-25 1,0-1,0 1,0-1,-51 0,51 1,-50-1,24 1,-25-1,26 0,-26 1,0-26,26 25,0 1,-1-26,1 0,25 25</inkml:trace>
      </inkml:traceGroup>
      <inkml:traceGroup>
        <inkml:annotationXML>
          <emma:emma xmlns:emma="http://www.w3.org/2003/04/emma" version="1.0">
            <emma:interpretation id="{7ADD6005-AC1C-4DF5-BC15-0D1EF862A07C}" emma:medium="tactile" emma:mode="ink">
              <msink:context xmlns:msink="http://schemas.microsoft.com/ink/2010/main" type="line" rotatedBoundingBox="6735,3961 8737,4107 8664,5109 6662,4962">
                <msink:destinationLink direction="with" ref="{011FAF9D-8383-43BA-AF61-39E1E876DD3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0AC7653-2FBB-40F8-B4FA-5762092A9329}" emma:medium="tactile" emma:mode="ink">
                <msink:context xmlns:msink="http://schemas.microsoft.com/ink/2010/main" type="inkWord" rotatedBoundingBox="6839,4264 7818,4604 7596,5243 6617,4903"/>
              </emma:interpretation>
              <emma:one-of disjunction-type="recognition" id="oneOf5">
                <emma:interpretation id="interp21" emma:lang="en-US" emma:confidence="0.5">
                  <emma:literal>a</emma:literal>
                </emma:interpretation>
                <emma:interpretation id="interp22" emma:lang="en-US" emma:confidence="0">
                  <emma:literal>A</emma:literal>
                </emma:interpretation>
                <emma:interpretation id="interp23" emma:lang="en-US" emma:confidence="0">
                  <emma:literal>,</emma:literal>
                </emma:interpretation>
                <emma:interpretation id="interp24" emma:lang="en-US" emma:confidence="0">
                  <emma:literal>at</emma:literal>
                </emma:interpretation>
                <emma:interpretation id="interp25" emma:lang="en-US" emma:confidence="0">
                  <emma:literal>am</emma:literal>
                </emma:interpretation>
              </emma:one-of>
            </emma:emma>
          </inkml:annotationXML>
          <inkml:trace contextRef="#ctx0" brushRef="#br0" timeOffset="4490.6628">-8040 2343,'26'0,"-26"-25,0-1,25 26,-25-25,0-1,0 1,0 0,-51 25,51-26,-25 26,-26 0,26 0,-1 0,1 51,-1-51,-24 25,24-25,1 51,-1-25,1-1,0 0,-1 1,1-1,-1 26,26-26,-25 1,25-1,0 26,0-26,0 1,0-1,0 1,25-1,26 0,-25-25,-1 0,26 0,-26 0,1 0,24-25,-24 25,-1-51,26 51,-26-51,1 26,-1 0,-25-1,26-25,-1 26,-25-26,25 26,1-1,-26 1,25 0,-25-1,0 77,0-26,0 26,0-25,0-1,0 0,0 1,0-1,26 1,-26-1,25 0,-25 1,51-1,-26 1,1-1,-1 0,0 1,1-26,-1 25,1-25,-1 26,0-26,1 0,-1 0,1 0</inkml:trace>
        </inkml:traceGroup>
        <inkml:traceGroup>
          <inkml:annotationXML>
            <emma:emma xmlns:emma="http://www.w3.org/2003/04/emma" version="1.0">
              <emma:interpretation id="{28F41A2B-4853-4E86-AF3B-7B524D0F5BB8}" emma:medium="tactile" emma:mode="ink">
                <msink:context xmlns:msink="http://schemas.microsoft.com/ink/2010/main" type="inkWord" rotatedBoundingBox="8310,3954 8792,4767 8338,5036 7857,4223"/>
              </emma:interpretation>
              <emma:one-of disjunction-type="recognition" id="oneOf6">
                <emma:interpretation id="interp26" emma:lang="en-US" emma:confidence="0.5">
                  <emma:literal>b</emma:literal>
                </emma:interpretation>
                <emma:interpretation id="interp27" emma:lang="en-US" emma:confidence="0">
                  <emma:literal>.</emma:literal>
                </emma:interpretation>
                <emma:interpretation id="interp28" emma:lang="en-US" emma:confidence="0">
                  <emma:literal>y</emma:literal>
                </emma:interpretation>
                <emma:interpretation id="interp29" emma:lang="en-US" emma:confidence="0">
                  <emma:literal>be</emma:literal>
                </emma:interpretation>
                <emma:interpretation id="interp30" emma:lang="en-US" emma:confidence="0">
                  <emma:literal>by</emma:literal>
                </emma:interpretation>
              </emma:one-of>
            </emma:emma>
          </inkml:annotationXML>
          <inkml:trace contextRef="#ctx0" brushRef="#br0" timeOffset="5078.8483">-7049 1962,'0'0,"0"-25,0-1,0 1,0-1,0 77,0 0,25-26,-25 1,0 25,0-26,0 26,26 0,-26-26,0 26,0-26,0 26,25-26,-25 1,0-1,0 1,0-1,0 0,25 1,-25-1,0 1,0-1,26-50,-26-1,0 1,25 25,-25-26,26 1,-1 0,0 25,1-26,-1 1,1 25,-1-26,0 26,1 0,-1-25,1 25,-1 0,0 0,1 0,-1 0,1 51,-26-26,0 26,0-26,0 1,0-1,0 1,0-1,-26 0,-25 1,51-1,-50 1,24-26,1 25,-1-25,1 0,0 25,-1-25,1 0,-1 0,1 0,0 0,-1-50,1 24,25 1,-26 25,26-26</inkml:trace>
        </inkml:traceGroup>
      </inkml:traceGroup>
    </inkml:traceGroup>
    <inkml:traceGroup>
      <inkml:annotationXML>
        <emma:emma xmlns:emma="http://www.w3.org/2003/04/emma" version="1.0">
          <emma:interpretation id="{7DF6BEC0-7D5E-48C4-876D-D3C45ABF859C}" emma:medium="tactile" emma:mode="ink">
            <msink:context xmlns:msink="http://schemas.microsoft.com/ink/2010/main" type="paragraph" rotatedBoundingBox="3159,6972 18400,6792 18423,8722 3182,89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E40E44-4F5A-4947-A3BE-15C97A15BE67}" emma:medium="tactile" emma:mode="ink">
              <msink:context xmlns:msink="http://schemas.microsoft.com/ink/2010/main" type="line" rotatedBoundingBox="3159,6972 18400,6792 18423,8722 3182,8903"/>
            </emma:interpretation>
          </emma:emma>
        </inkml:annotationXML>
        <inkml:traceGroup>
          <inkml:annotationXML>
            <emma:emma xmlns:emma="http://www.w3.org/2003/04/emma" version="1.0">
              <emma:interpretation id="{011DCF09-F537-4134-A893-965F420954A2}" emma:medium="tactile" emma:mode="ink">
                <msink:context xmlns:msink="http://schemas.microsoft.com/ink/2010/main" type="inkWord" rotatedBoundingBox="3165,7460 6516,7420 6532,8761 3181,8801"/>
              </emma:interpretation>
              <emma:one-of disjunction-type="recognition" id="oneOf7">
                <emma:interpretation id="interp31" emma:lang="en-US" emma:confidence="0.5">
                  <emma:literal>ab,</emma:literal>
                </emma:interpretation>
                <emma:interpretation id="interp32" emma:lang="en-US" emma:confidence="0">
                  <emma:literal>abs,</emma:literal>
                </emma:interpretation>
                <emma:interpretation id="interp33" emma:lang="en-US" emma:confidence="0">
                  <emma:literal>Ab,</emma:literal>
                </emma:interpretation>
                <emma:interpretation id="interp34" emma:lang="en-US" emma:confidence="0">
                  <emma:literal>abbs,</emma:literal>
                </emma:interpretation>
                <emma:interpretation id="interp35" emma:lang="en-US" emma:confidence="0">
                  <emma:literal>Abs,</emma:literal>
                </emma:interpretation>
              </emma:one-of>
            </emma:emma>
          </inkml:annotationXML>
          <inkml:trace contextRef="#ctx0" brushRef="#br0" timeOffset="49743.1864">-11342 5645,'26'0,"-1"0,-25-25,0-1,0 1,0-1,0 1,0 0,0-1,-25 1,25-1,-26 1,1 0,-1 25,1 0,0 0,-1 0,26-26,-25 26,-1 0,1 0,0 0,25 51,-26-51,1 0,-1 25,1-25,0 51,-1-51,1 26,-1-1,1 0,0 1,-1-1,26 1,-25-1,-1 0,26 1,-25-1,25 26,-25-26,25 1,0-1,-26 1,26-1,0 0,-25 1,25-1,0 1,0-1,0 0,51-25,-26 0,26 0,-26 0,1 0,-1-50,0 50,26-26,-25 26,24-51,-24 26,-1 25,26-25,-26-1,1-25,-1 26,-25 0,26-1,-26 1,0-1,25 26,-25-25,0 0,0-1,0 1,0-1,0 1,0 76,0-26,25-25,-25 26,0-1,0 0,26 1,-26-1,0 1,0-1,0 0,0 1,25-1,-25 1,0-1,26-25,-26 25,0 1,25-26,0 25,1-25,-1 0,1 0,-1 0,0 0,1 0,-1-51</inkml:trace>
          <inkml:trace contextRef="#ctx0" brushRef="#br0" timeOffset="56579.1321">-10478 5289,'0'-25,"0"0,0 75,-26-24,26-1,0 26,-25 0,25-26,-25 26,25 0,-26 0,1-26,25 26,0 0,-26-26,26 26,0-26,-25 26,25-26,0 1,0-1,-25 1,25-1,0 0,0-50,0 0,25 25,-25-26,25 1,-25-1,26 1,-1 25,1-25,-1-1,0 26,1 0,-1-25,1 25,-1 0,26 0,-26 0,1 0,-1 51,0-26,1 0,-26 1,0-1,0 1,-51-26,51 25,-51-25,26 25,-1 1,-24-26,24 25,-25-25,26 26,0-26,-26 0,25 0,1 0,0 0,-1-26,26 1,0-26,51 26,-51-1,51 1</inkml:trace>
          <inkml:trace contextRef="#ctx0" brushRef="#br0" timeOffset="57075.2225">-9691 5315,'0'-26,"0"77,0 0,0 0,0-26,0 26,0 0,0 0,0-1,0-24,0 25,0-26,0 26,0-26,0 1,0-1,0 0,0 1,-25-26,25 25,-26-25,26 26,-25-26,25-51,0 25,0-24,51 50,-51-51,51 51,-26 0,0-26,26 26,-25 0,-1 0,0 0,1 0,-1 51,1-51,-1 26,0 24,-25-24,0-1,0 1,0-1,-25-25,25 25,-76 1,50-26,-24 25,24-25,-25 26,1-26,24 0,-25 0,26 0,0 0,-1 0,1-26,-1 26,26-51</inkml:trace>
          <inkml:trace contextRef="#ctx0" brushRef="#br0" timeOffset="57378.9415">-8649 6204,'0'25,"0"1,0-1,0 0,0 1,0-1,0 1,0-1,0 0,0 1,0-1,0 1,0-1,-51 0</inkml:trace>
        </inkml:traceGroup>
        <inkml:traceGroup>
          <inkml:annotationXML>
            <emma:emma xmlns:emma="http://www.w3.org/2003/04/emma" version="1.0">
              <emma:interpretation id="{2F2E7642-7635-4ACC-B9FB-D6A1211F903C}" emma:medium="tactile" emma:mode="ink">
                <msink:context xmlns:msink="http://schemas.microsoft.com/ink/2010/main" type="inkWord" rotatedBoundingBox="7425,6922 10928,6880 10950,8811 7448,8852"/>
              </emma:interpretation>
              <emma:one-of disjunction-type="recognition" id="oneOf8">
                <emma:interpretation id="interp36" emma:lang="en-US" emma:confidence="0.5">
                  <emma:literal>abs,</emma:literal>
                </emma:interpretation>
                <emma:interpretation id="interp37" emma:lang="en-US" emma:confidence="0">
                  <emma:literal>ab,</emma:literal>
                </emma:interpretation>
                <emma:interpretation id="interp38" emma:lang="en-US" emma:confidence="0">
                  <emma:literal>ab},</emma:literal>
                </emma:interpretation>
                <emma:interpretation id="interp39" emma:lang="en-US" emma:confidence="0">
                  <emma:literal>ab],</emma:literal>
                </emma:interpretation>
                <emma:interpretation id="interp40" emma:lang="en-US" emma:confidence="0">
                  <emma:literal>534</emma:literal>
                </emma:interpretation>
              </emma:one-of>
            </emma:emma>
          </inkml:annotationXML>
          <inkml:trace contextRef="#ctx0" brushRef="#br0" timeOffset="60044.8556">-5551 5340,'-25'-25,"25"50,0 26,0-26,0 26,0-25,0 24,0 1,-25 0,25 0,0 0,0-1,-26-24,26 25,0-1,0-24,0-1,-25 1,25-1,0 0,0 1,-26-26,26 25,0-76,0 26,0 0,51-26,-51 25,26 1,-1 25,26-25,-26 25,1 0,-1 0,26 0,-26 0,1 0,-1 0,-25 25,25-25,1 25,-1 1,-25 25,0-26,0 0,0 1,-25-26,25 25,-51 1,26-26,-26 0,25 25,1-25,-26 0,26 0,-1 0,-24 0,24 0,26-51,-25 51,25-25,0-26,0 26</inkml:trace>
          <inkml:trace contextRef="#ctx0" brushRef="#br0" timeOffset="60590.938">-4941 4959,'0'-25,"0"-1,51 26,-26 0,26 0,-26 0,1 26,-1-1,-25 26,0-26,0 1,-25-26,25 25,-51 1,0-26,51 25,-25-25,-26 0,76 0,26 0,-51 51,26-51,-26 51,50-26,-50 0,26 1,-26-1,25 1,-25-1,0 0,0 1,0-1,0 1,0-1,-51-25,51 25,-50-25,50 26,-26-26,26 25,-51-25,26 0,0 0</inkml:trace>
          <inkml:trace contextRef="#ctx0" brushRef="#br0" timeOffset="60846.2548">-4230 6280,'0'25,"0"26,-25-25,25-1,0 0,-26 1,26 25,-25-26,25 0,-25-25,25 26,-26-1,1-25</inkml:trace>
          <inkml:trace contextRef="#ctx0" brushRef="#br0" timeOffset="59370.7113">-6643 4781,'0'-25,"0"0,51 25,-26 0,1-26,-1 26,1 0,-1 0,-25 51,0-26,0 26,0-25,0-1,0 0,0 1,-25-1,-1 1,26-1,-51-25,26 25,0-25,-1 26,1-1,-1-25,1 0,25 26,-25-26,50 0,26 0,-26 0,1 0,-1 0,0 0,1 25,-1-25,1 0,-1 0,0 0,26 0,-25 0,-1 0,26 0,-26 0,1 0,24 0,-24 25,-1-25</inkml:trace>
          <inkml:trace contextRef="#ctx0" brushRef="#br0" timeOffset="58367.885">-7125 5569,'0'25,"25"-25,-25-51,0 26,0 0,-25-1,25 1,-51 25,25-26,1 26,0 0,-1 0,1 0,-1 0,1 26,0-26,-1 51,-25-51,26 25,-26 26,26-26,-1 1,1-1,0 26,-1-26,1 26,25-26,-26 1,26 25,-25-26,25 0,0 1,0-1,0 1,0-1,0 0,0 1,25-26,26 0,-25 0,-1 0,26 0,-26 0,1-26,24 26,-24-25,25 25,-26-51,26 51,-26-25,1-1,-1 1,0 0,-25-1,26 1,-26-1,25 1,-25 0,0-1,0 77,0-26,0 26,0-25,0-1,0 0,0 1,0 25,0-26,0 0,26 1,-26-1,0 1,25-26,-25 25,25 0,-25 1,26-26,-1 0,1 0,-1-51</inkml:trace>
        </inkml:traceGroup>
        <inkml:traceGroup>
          <inkml:annotationXML>
            <emma:emma xmlns:emma="http://www.w3.org/2003/04/emma" version="1.0">
              <emma:interpretation id="{42B9D71F-60D3-4BB4-8F61-9671F6B5DBD3}" emma:medium="tactile" emma:mode="ink">
                <msink:context xmlns:msink="http://schemas.microsoft.com/ink/2010/main" type="inkWord" rotatedBoundingBox="11590,6892 12962,6876 12983,8634 11611,8650"/>
              </emma:interpretation>
              <emma:one-of disjunction-type="recognition" id="oneOf9">
                <emma:interpretation id="interp41" emma:lang="en-US" emma:confidence="0.5">
                  <emma:literal>a},</emma:literal>
                </emma:interpretation>
                <emma:interpretation id="interp42" emma:lang="en-US" emma:confidence="0">
                  <emma:literal>a,</emma:literal>
                </emma:interpretation>
                <emma:interpretation id="interp43" emma:lang="en-US" emma:confidence="0">
                  <emma:literal>a],</emma:literal>
                </emma:interpretation>
                <emma:interpretation id="interp44" emma:lang="en-US" emma:confidence="0">
                  <emma:literal>a',</emma:literal>
                </emma:interpretation>
                <emma:interpretation id="interp45" emma:lang="en-US" emma:confidence="0">
                  <emma:literal>as,</emma:literal>
                </emma:interpretation>
              </emma:one-of>
            </emma:emma>
          </inkml:annotationXML>
          <inkml:trace contextRef="#ctx0" brushRef="#br0" timeOffset="61372.0562">-3061 5747,'0'0,"0"-26,-26 26,26-25,-25 25,25-26,-26 26,1 0,0 0,-1 0,1 26,-26-26,26 51,-1-26,1 0,-1 1,1-1,0 26,-1-26,1 1,-1-1,1 26,25-26,0 1,-25-1,25 1,0-1,0 0,50-25,1 0,-25 0,24 0,-24 0,-1-50,1 50,24-26,-24 26,-1-51,1 26,-1 0,0-1,-25 1,26-1,-26 1,25 0,-25-1,0 52,-25-1,25 26,0-26,0 1,0-1,0 0,0 1,0-1,0 1,0-1,25-25,-25 25,51 1,-26-1,1-25,-1 0,1 0</inkml:trace>
          <inkml:trace contextRef="#ctx0" brushRef="#br0" timeOffset="62092.0241">-2807 4731,'0'-26,"25"26,-25-25,25 25,1 0,-1 0,1 0,-1 0,-25 25,25 26,-25-26,0 26,0-25,0-1,-50-25,50 25,-26-25,26 26,-25-26,-1 0,52 0,-1 0,1 51,24-51,-50 50,26-50,-26 26,25-1,-25 1,0-1,0 0,0 1,-51-1,1 1,24-26,1 25,-1-25,1 0,0 25,-1-25,1 0</inkml:trace>
          <inkml:trace contextRef="#ctx0" brushRef="#br0" timeOffset="62370.2473">-2198 6077,'0'25,"0"26,0 0,0-26,0 1,0-1,0 0,0 1,0-1,0 1,-25-1,25 0</inkml:trace>
        </inkml:traceGroup>
        <inkml:traceGroup>
          <inkml:annotationXML>
            <emma:emma xmlns:emma="http://www.w3.org/2003/04/emma" version="1.0">
              <emma:interpretation id="{62E4465B-7D3E-41BF-9B93-82A4C4503DB7}" emma:medium="tactile" emma:mode="ink">
                <msink:context xmlns:msink="http://schemas.microsoft.com/ink/2010/main" type="inkWord" rotatedBoundingBox="13676,7070 15224,7051 15244,8710 13696,8729"/>
              </emma:interpretation>
              <emma:one-of disjunction-type="recognition" id="oneOf10">
                <emma:interpretation id="interp46" emma:lang="en-US" emma:confidence="0.5">
                  <emma:literal>b,</emma:literal>
                </emma:interpretation>
                <emma:interpretation id="interp47" emma:lang="en-US" emma:confidence="0">
                  <emma:literal>be,</emma:literal>
                </emma:interpretation>
                <emma:interpretation id="interp48" emma:lang="en-US" emma:confidence="0">
                  <emma:literal>by,</emma:literal>
                </emma:interpretation>
                <emma:interpretation id="interp49" emma:lang="en-US" emma:confidence="0">
                  <emma:literal>5,</emma:literal>
                </emma:interpretation>
                <emma:interpretation id="interp50" emma:lang="en-US" emma:confidence="0">
                  <emma:literal>bi,</emma:literal>
                </emma:interpretation>
              </emma:one-of>
            </emma:emma>
          </inkml:annotationXML>
          <inkml:trace contextRef="#ctx0" brushRef="#br0" timeOffset="63038.8874">-1385 5366,'0'-26,"0"1,-25 25,25 51,0-1,0-24,-26 25,26-1,0 1,0-25,0 24,-25 1,25 0,0-26,0 26,0-25,0-1,0 0,0 1,0-1,0 1,-26-26,26-26,0 1,0-26,0 26,51-1,-51 1,51-1,-26 26,1 0,25-25,-26 25,0 0,1 0,-1 0,1 51,-1-51,-25 25,25-25,-25 51,0-26,0 1,0-1,-25 1,-26-1,26-25,-26 25,26-25,-1 0,1 0,-26 0,26 0,-1 0,1-25,25-26</inkml:trace>
          <inkml:trace contextRef="#ctx0" brushRef="#br0" timeOffset="63527.3187">-775 4908,'0'-25,"50"25,-50-25,26 25,25 0,-26 0,0 0,-25 50,26-50,-26 26,25-26,-25 51,0-26,0 0,0 1,0-1,0 1,-51-1,51 0,-50-25,50 26,-26-1,-25-25,26 26,76-26,-26 0,26 0,-26 0,1 0,-1 0,26 25,-26-25,1 0,-1 0,1 0</inkml:trace>
          <inkml:trace contextRef="#ctx0" brushRef="#br0" timeOffset="63796.067">63 6153,'0'25,"0"26,0-25,0-1,-26 0,26 26,0-25,-25-1,25 0,-25-25,25 26,-26-1,26 1,-25-26</inkml:trace>
        </inkml:traceGroup>
        <inkml:traceGroup>
          <inkml:annotationXML>
            <emma:emma xmlns:emma="http://www.w3.org/2003/04/emma" version="1.0">
              <emma:interpretation id="{28F9DE99-2C77-43E2-9C40-FCC3F426940E}" emma:medium="tactile" emma:mode="ink">
                <msink:context xmlns:msink="http://schemas.microsoft.com/ink/2010/main" type="inkWord" rotatedBoundingBox="15732,7020 18403,6988 18420,8472 15750,8504"/>
              </emma:interpretation>
              <emma:one-of disjunction-type="recognition" id="oneOf11">
                <emma:interpretation id="interp51" emma:lang="en-US" emma:confidence="0.5">
                  <emma:literal>abbs</emma:literal>
                </emma:interpretation>
                <emma:interpretation id="interp52" emma:lang="en-US" emma:confidence="0">
                  <emma:literal>abbes</emma:literal>
                </emma:interpretation>
                <emma:interpretation id="interp53" emma:lang="en-US" emma:confidence="0">
                  <emma:literal>abs</emma:literal>
                </emma:interpretation>
                <emma:interpretation id="interp54" emma:lang="en-US" emma:confidence="0">
                  <emma:literal>alibis</emma:literal>
                </emma:interpretation>
                <emma:interpretation id="interp55" emma:lang="en-US" emma:confidence="0">
                  <emma:literal>abbots</emma:literal>
                </emma:interpretation>
              </emma:one-of>
            </emma:emma>
          </inkml:annotationXML>
          <inkml:trace contextRef="#ctx0" brushRef="#br0" timeOffset="64253.8913">1028 5696,'0'0,"0"-26,0 1,-51 25,26 0,-26 0,26 51,-1-51,1 51,-26-26,26 0,-1 1,1 25,-1-26,1 0,0 1,-1-1,26 1,-25-1,25 0,0 1,0-1,51-25,-26 0,26 0,-26-25,26 25,-26-51,1 51,-1-25,1-26,-1 25,0 26,1-25,-26 0,25 25,-25 25,0 26,0 0,0-26,0 0,0 1,0-1,0 1,0-1,26-25,24 0</inkml:trace>
          <inkml:trace contextRef="#ctx0" brushRef="#br0" timeOffset="64646.983">1434 4807,'0'0,"0"51,0-26,0 0,0 1,0-1,0 26,0-26,0 1,0-1,0 26,0-26,0 1,0-1,0 1,0-1,0 0,0 1</inkml:trace>
          <inkml:trace contextRef="#ctx0" brushRef="#br0" timeOffset="64970.9456">1866 4858,'0'0,"0"50,0-24,0 25,0-26,0 0,-25 26,25-25,0-1,0 26,0-26,0 1,0-1,0 0,0 1,0-1,25-25,1 0,-1 0,-25-51,25 51,1-25,-1-26,-25 26,0-26,26 26,-26-1,0 1,0-1,0 1,0 0,-51 25,25 0,1 0,-26 0,26 0,-1 50</inkml:trace>
          <inkml:trace contextRef="#ctx0" brushRef="#br0" timeOffset="65799.7993">2476 5620,'0'0,"0"-26,-26 26,26-25,-25 50,25 26,-25 0,25-26,-26 26,26 0,-25 0,25-26,0 26,-26 0,26-26,-25 26,25-26,0 1,-25-1,25 0,0 1,-26-26,26 25,0-50,51-26,0 26,0-1,-26 26,0 0,1 0,-1 0,1 0,-26 51,0-26,0 1,-26-26,26 25,-51-25,51 26,-50-26,50 25,-26-25,1 0,-1 0,1 0,25-51</inkml:trace>
          <inkml:trace contextRef="#ctx0" brushRef="#br0" timeOffset="66107.1555">2806 5493,'0'0,"0"-26,25 1,1-1,-1 1,1 25,-1 0,0 0,1 0,-26 25,25-25,-25 51,0-25,0-1,0 0,0 1,-51 25,51-26,-50 0,50 1,-51-1,25 1,1-1,0 0,75-25,-24 0,-1 0,26 0,25 0,-25 0,0 0,25 0,-25 0</inkml:trace>
        </inkml:traceGroup>
      </inkml:traceGroup>
    </inkml:traceGroup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1:36.63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30B3F5-6ACD-4DAD-9FFA-72FF3CAB1414}" emma:medium="tactile" emma:mode="ink">
          <msink:context xmlns:msink="http://schemas.microsoft.com/ink/2010/main" type="writingRegion" rotatedBoundingBox="22001,5677 22308,6241 21890,6468 21583,5905"/>
        </emma:interpretation>
      </emma:emma>
    </inkml:annotationXML>
    <inkml:traceGroup>
      <inkml:annotationXML>
        <emma:emma xmlns:emma="http://www.w3.org/2003/04/emma" version="1.0">
          <emma:interpretation id="{FCE386BA-8EB1-4674-B469-6A9A68283633}" emma:medium="tactile" emma:mode="ink">
            <msink:context xmlns:msink="http://schemas.microsoft.com/ink/2010/main" type="paragraph" rotatedBoundingBox="22001,5677 22308,6241 21890,6468 21583,59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F52D3A-81D1-44A5-8647-0C9AE90A4A16}" emma:medium="tactile" emma:mode="ink">
              <msink:context xmlns:msink="http://schemas.microsoft.com/ink/2010/main" type="line" rotatedBoundingBox="22001,5677 22308,6241 21890,6468 21583,5905"/>
            </emma:interpretation>
          </emma:emma>
        </inkml:annotationXML>
        <inkml:traceGroup>
          <inkml:annotationXML>
            <emma:emma xmlns:emma="http://www.w3.org/2003/04/emma" version="1.0">
              <emma:interpretation id="{D26A7D8D-3DD1-4C46-B684-908C15775079}" emma:medium="tactile" emma:mode="ink">
                <msink:context xmlns:msink="http://schemas.microsoft.com/ink/2010/main" type="inkWord" rotatedBoundingBox="22001,5677 22308,6241 21890,6468 21583,5905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°</emma:literal>
                </emma:interpretation>
                <emma:interpretation id="interp2" emma:lang="en-US" emma:confidence="0">
                  <emma:literal>_</emma:literal>
                </emma:interpretation>
                <emma:interpretation id="interp3" emma:lang="en-US" emma:confidence="0">
                  <emma:literal>$</emma:literal>
                </emma:interpretation>
                <emma:interpretation id="interp4" emma:lang="en-US" emma:confidence="0">
                  <emma:literal>@</emma:literal>
                </emma:interpretation>
              </emma:one-of>
            </emma:emma>
          </inkml:annotationXML>
          <inkml:trace contextRef="#ctx0" brushRef="#br0">7073 4070,'0'0,"-25"0,-1 0,1 0,25 26,-25-26,-1 25,1-25,-1 25,1 1,0-26,-1 25,1-25,-1 0</inkml:trace>
          <inkml:trace contextRef="#ctx0" brushRef="#br0" timeOffset="-268.0632">6641 3638,'-25'0,"25"-25,0 0,0 50,25-25,-25 51,26-51,-26 25,25-25,1 26,-1-26,-25 25,25 0,1-25,-1 26,1-26,-1 0,0 0,1 0,-1 0,1 0,-1 0,-76 0,51-26,-25 26,-1 0,1 0,25 26,-25-26,-1 25,1-25,-1 26,1 24,0-50,-1 26,1-26,25 25,-26-25,1 0,25 26,-25-26,25 25,-26-25</inkml:trace>
        </inkml:traceGroup>
      </inkml:traceGroup>
    </inkml:traceGroup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2:27.57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B4B1819-A432-4C49-8379-BAE6AD0503F1}" emma:medium="tactile" emma:mode="ink">
          <msink:context xmlns:msink="http://schemas.microsoft.com/ink/2010/main" type="inkDrawing" rotatedBoundingBox="12292,14047 14375,14045 14376,14121 12293,14123" semanticType="underline" shapeName="Other">
            <msink:sourceLink direction="with" ref="{231DC8FF-EF80-4A19-8A90-27C5F3312A62}"/>
          </msink:context>
        </emma:interpretation>
      </emma:emma>
    </inkml:annotationXML>
    <inkml:trace contextRef="#ctx0" brushRef="#br0">26 50,'-26'26,"52"-26,-1 0,1 0,-1 0,0 0,1 0,-1 0,1 0,-1 0,0 0,1 0,-1 0,1-26,-1 26,0 0,1 0,-1 0,1 0,-26-25,25 25,0 0,1 0,-1 0,1 0,-1 0,-25 25,25-25,1 0,-1 0,1 0,-1 0,0 0,1 0,-1 0,1 0,-1 0,0 0,1 0,-1 0,1 0,-1 0,0 0,1 0,-1 0,1 0,-1 0,0 0,1 0,-26 26,25-26,1 0,-1 0,0 0,1 0,-1 0,1 0,-1 0,0 0,1 0,-1 0,1 0,-1 0,0 0,1 0,-1 0,1 0,-1 0,0 0,1 0,-1 0,1 0,-1 0,0 0,1 0,-1 0,1-26,-1 26,0 0,1 0,-1 0,1 0,-1 0,0 0,-25-25,26 25,-1 0,-25-25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2:45.98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A773A62-9A10-4ED5-A8BF-BEEB2B799AF2}" emma:medium="tactile" emma:mode="ink">
          <msink:context xmlns:msink="http://schemas.microsoft.com/ink/2010/main" type="writingRegion" rotatedBoundingBox="5308,15036 6070,15036 6070,15544 5308,15544"/>
        </emma:interpretation>
      </emma:emma>
    </inkml:annotationXML>
    <inkml:traceGroup>
      <inkml:annotationXML>
        <emma:emma xmlns:emma="http://www.w3.org/2003/04/emma" version="1.0">
          <emma:interpretation id="{B1300308-7A8A-4B2D-97B3-F8958F0D055E}" emma:medium="tactile" emma:mode="ink">
            <msink:context xmlns:msink="http://schemas.microsoft.com/ink/2010/main" type="paragraph" rotatedBoundingBox="5308,15036 6070,15036 6070,15544 5308,155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97C462-1312-4ED1-9203-7E59D9411D8B}" emma:medium="tactile" emma:mode="ink">
              <msink:context xmlns:msink="http://schemas.microsoft.com/ink/2010/main" type="line" rotatedBoundingBox="5308,15036 6070,15036 6070,15544 5308,15544"/>
            </emma:interpretation>
          </emma:emma>
        </inkml:annotationXML>
        <inkml:traceGroup>
          <inkml:annotationXML>
            <emma:emma xmlns:emma="http://www.w3.org/2003/04/emma" version="1.0">
              <emma:interpretation id="{EF6CA553-0981-4AF9-9288-5BF040D28F4F}" emma:medium="tactile" emma:mode="ink">
                <msink:context xmlns:msink="http://schemas.microsoft.com/ink/2010/main" type="inkWord" rotatedBoundingBox="5308,15036 6077,15057 6063,15564 5293,15542"/>
              </emma:interpretation>
              <emma:one-of disjunction-type="recognition" id="oneOf0">
                <emma:interpretation id="interp0" emma:lang="en-US" emma:confidence="0.5">
                  <emma:literal>10</emma:literal>
                </emma:interpretation>
                <emma:interpretation id="interp1" emma:lang="en-US" emma:confidence="0">
                  <emma:literal>1÷0</emma:literal>
                </emma:interpretation>
                <emma:interpretation id="interp2" emma:lang="en-US" emma:confidence="0">
                  <emma:literal>1×0</emma:literal>
                </emma:interpretation>
                <emma:interpretation id="interp3" emma:lang="en-US" emma:confidence="0.5">
                  <emma:literal>, O</emma:literal>
                </emma:interpretation>
                <emma:interpretation id="interp4" emma:lang="en-US" emma:confidence="0">
                  <emma:literal>| O</emma:literal>
                </emma:interpretation>
              </emma:one-of>
            </emma:emma>
          </inkml:annotationXML>
          <inkml:trace contextRef="#ctx0" brushRef="#br0">-9869 12884,'0'-25,"0"-1,0 52,0 24,0-24,26-1,-26 1,0-1,0 0,0 1,0 25,0-26,0 0,0 1,0-1,0 1,0-1,0 0,0 1,0-1</inkml:trace>
          <inkml:trace contextRef="#ctx0" brushRef="#br0" timeOffset="380.1972">-9310 12909,'0'-25,"0"0,-25 25,-1 0,26 50,-25-50,25 26,0-1,0 26,0-26,-25 1,25-1,0 26,0-26,0 1,0-1,0 1,0-1,0 0,0 1,50-26,-24 0,-1 0,1 0,-1 0,0 0,1-51,-1 51,1-25,-1-1,-25 1,0-1,25 1,-25 0,0-1,0 1,0-1,0 1,-50 0,50-1,-26 1,-25-1,26 26,0 0,-1 0,1 0,-1 0,1 51,25-25,-25-26,25 25,0 26,50-51</inkml:trace>
        </inkml:traceGroup>
      </inkml:traceGroup>
    </inkml:traceGroup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2:43.76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DDA9579-2E9D-4677-95EC-D42F89AC8735}" emma:medium="tactile" emma:mode="ink">
          <msink:context xmlns:msink="http://schemas.microsoft.com/ink/2010/main" type="writingRegion" rotatedBoundingBox="4356,15930 7846,15391 7990,16323 4501,16862"/>
        </emma:interpretation>
      </emma:emma>
    </inkml:annotationXML>
    <inkml:traceGroup>
      <inkml:annotationXML>
        <emma:emma xmlns:emma="http://www.w3.org/2003/04/emma" version="1.0">
          <emma:interpretation id="{1EB7892B-FA68-4785-9B1B-38101C8FCD86}" emma:medium="tactile" emma:mode="ink">
            <msink:context xmlns:msink="http://schemas.microsoft.com/ink/2010/main" type="paragraph" rotatedBoundingBox="4356,15930 7846,15391 7990,16323 4501,168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0AA1DD-787B-4CD4-B798-D0EE8A8730B5}" emma:medium="tactile" emma:mode="ink">
              <msink:context xmlns:msink="http://schemas.microsoft.com/ink/2010/main" type="line" rotatedBoundingBox="4356,15930 7846,15391 7990,16323 4501,16862"/>
            </emma:interpretation>
          </emma:emma>
        </inkml:annotationXML>
        <inkml:traceGroup>
          <inkml:annotationXML>
            <emma:emma xmlns:emma="http://www.w3.org/2003/04/emma" version="1.0">
              <emma:interpretation id="{F9F28B1E-DA59-454A-8372-54EB03F75830}" emma:medium="tactile" emma:mode="ink">
                <msink:context xmlns:msink="http://schemas.microsoft.com/ink/2010/main" type="inkWord" rotatedBoundingBox="4356,15930 5122,15812 5261,16708 4495,16826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9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Q</emma:literal>
                </emma:interpretation>
              </emma:one-of>
            </emma:emma>
          </inkml:annotationXML>
          <inkml:trace contextRef="#ctx0" brushRef="#br0">-10300 13976,'0'-25,"25"25,-25-26,25 1,-25 0,0-1,0 1,0-1,0 1,0 0,-25 25,25-26,-25 26,-1 0,26-25,-25 25,25-26,-26 26,1 0,0 0,-1 0,26 51,-25-51,-1 26,1 24,0-24,-1-1,1 26,-1 0,26 0,-25-1,0 1,25 0,0-26,-26 26,26 0,0-26,0 26,0-25,0-1,0 0,0 1,26-1,-1-25,26 0,-26-25,1 25,-1-51,0 51,1-25,-1 25,1-26,-1 26,0-51,-25 26,26 25,-1-25,-25-1,26 26,-26-25,25-1,-25 1,0 0,25 25,-25-26,0 1,0-1,0 1,0 0,26-1,-26 77,25-26,-25 1,0-1,0 26,26-26,-26 1,25-1,-25 26,0-26,25 1,-25-1,26 1,-26-1,0 0,25 1,-25-1,26-25,-26 26,25-26,0 0,1 0,-1 0,-25-26,26 26</inkml:trace>
        </inkml:traceGroup>
        <inkml:traceGroup>
          <inkml:annotationXML>
            <emma:emma xmlns:emma="http://www.w3.org/2003/04/emma" version="1.0">
              <emma:interpretation id="{A5375AE6-EA4F-4B60-B582-0A4CDED49E9D}" emma:medium="tactile" emma:mode="ink">
                <msink:context xmlns:msink="http://schemas.microsoft.com/ink/2010/main" type="inkWord" rotatedBoundingBox="6732,15594 7851,15421 7990,16323 6871,16496"/>
              </emma:interpretation>
              <emma:one-of disjunction-type="recognition" id="oneOf1">
                <emma:interpretation id="interp5" emma:lang="en-US" emma:confidence="0.5">
                  <emma:literal>p</emma:literal>
                </emma:interpretation>
                <emma:interpretation id="interp6" emma:lang="en-US" emma:confidence="0">
                  <emma:literal>"</emma:literal>
                </emma:interpretation>
                <emma:interpretation id="interp7" emma:lang="en-US" emma:confidence="0.5">
                  <emma:literal>b 2</emma:literal>
                </emma:interpretation>
                <emma:interpretation id="interp8" emma:lang="en-US" emma:confidence="0">
                  <emma:literal>r</emma:literal>
                </emma:interpretation>
                <emma:interpretation id="interp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3209.0911">-8294 13519,'0'-25,"0"75,0-24,0 25,0-26,0 0,0 1,0 25,0-1,0-24,26 25,-26-26,0 26,0-26,25 26,-25-26,0 1,0-1,0 1,0-1,0 0,-51-25,51 26,-25-26,25-26,0 1,0-26,0 26,0-1,25 1,-25 0,51 25,0-26,-26 1,1 25,-1 0,0-26,1 26,-1 0,1 51,-1 0,-25-26,0 1,25-1,-25 1,0-1,0 0,0 1,-50-26,50 25,-26-25,1 26,-26-26,26 0,-1-51,1 0,25 26,0-1,0 1</inkml:trace>
          <inkml:trace contextRef="#ctx0" brushRef="#br0" timeOffset="3676.2903">-7786 13316,'0'-26,"26"26,24 0,1 0,-25 0,-1 0,0 0,-25 51,26-51,-1 26,-25-1,0 0,0 1,0-1,0 1,0-1,-51 0,26 1,25-1,-51-25,26 26,-1-26,1 25,-26-25,102 0,-26 0,26 0,-25 0,-1 0,26 0,-26 0,1 0,-1 0,0 0,26 0,-25 0,-1 0,0 0,1 51,-1-51,1 0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2:45.63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36378B0-FEC3-4926-AF5E-1FD9DC8BF3F2}" emma:medium="tactile" emma:mode="ink">
          <msink:context xmlns:msink="http://schemas.microsoft.com/ink/2010/main" type="writingRegion" rotatedBoundingBox="7298,6981 15418,6502 15516,8173 7397,8653"/>
        </emma:interpretation>
      </emma:emma>
    </inkml:annotationXML>
    <inkml:traceGroup>
      <inkml:annotationXML>
        <emma:emma xmlns:emma="http://www.w3.org/2003/04/emma" version="1.0">
          <emma:interpretation id="{DE7D9787-441A-4F0A-8DFA-1AB6002FA0C7}" emma:medium="tactile" emma:mode="ink">
            <msink:context xmlns:msink="http://schemas.microsoft.com/ink/2010/main" type="paragraph" rotatedBoundingBox="7298,6981 15418,6502 15516,8173 7397,86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F6604D-BC53-42A7-86C6-DD14FA9D7FB9}" emma:medium="tactile" emma:mode="ink">
              <msink:context xmlns:msink="http://schemas.microsoft.com/ink/2010/main" type="line" rotatedBoundingBox="7298,6981 15418,6502 15516,8173 7397,8653"/>
            </emma:interpretation>
          </emma:emma>
        </inkml:annotationXML>
        <inkml:traceGroup>
          <inkml:annotationXML>
            <emma:emma xmlns:emma="http://www.w3.org/2003/04/emma" version="1.0">
              <emma:interpretation id="{A811B5CA-9FB4-469F-9116-8C098C43B2C3}" emma:medium="tactile" emma:mode="ink">
                <msink:context xmlns:msink="http://schemas.microsoft.com/ink/2010/main" type="inkWord" rotatedBoundingBox="7306,7122 13332,6766 13422,8297 7397,8653"/>
              </emma:interpretation>
              <emma:one-of disjunction-type="recognition" id="oneOf0">
                <emma:interpretation id="interp0" emma:lang="en-US" emma:confidence="0.5">
                  <emma:literal>Non-terminals</emma:literal>
                </emma:interpretation>
                <emma:interpretation id="interp1" emma:lang="en-US" emma:confidence="0">
                  <emma:literal>Noon-terminals</emma:literal>
                </emma:interpretation>
                <emma:interpretation id="interp2" emma:lang="en-US" emma:confidence="0">
                  <emma:literal>Neon-terminals</emma:literal>
                </emma:interpretation>
                <emma:interpretation id="interp3" emma:lang="en-US" emma:confidence="0">
                  <emma:literal>Mon-terminals</emma:literal>
                </emma:interpretation>
                <emma:interpretation id="interp4" emma:lang="en-US" emma:confidence="0">
                  <emma:literal>N-on-terminals</emma:literal>
                </emma:interpretation>
              </emma:one-of>
            </emma:emma>
          </inkml:annotationXML>
          <inkml:trace contextRef="#ctx0" brushRef="#br0">57 19,'0'-26,"0"77,0 0,0-26,0 26,0 0,0 0,0 25,0-25,0 25,0-25,0 0,0 25,0-51,0 26,0 0,0-26,0 1,0-1,0 0,-51-25,51-50</inkml:trace>
          <inkml:trace contextRef="#ctx0" brushRef="#br0" timeOffset="192.7013">-121 146,'25'0,"26"0,-25 0,-1 0,-25 25,25-25,1 76,-1-50,1 25,-1-1,0 1,1 0,-1 0,1 0,-1-1,0 1,1 0,-1 0,1-26,-1 26,-25-26,25 1,1-1,-1 1,1-26</inkml:trace>
          <inkml:trace contextRef="#ctx0" brushRef="#br0" timeOffset="399.8012">539 298,'0'0,"0"51,0 0,0-26,0 1,0 24,0 1,0-25,0 24,0 1,0-25,0 24,0-24,0-1,0 1,0 24,0-24,0-1,0 1</inkml:trace>
          <inkml:trace contextRef="#ctx0" brushRef="#br0" timeOffset="707.8988">768 374,'-51'0,"51"51,-25-51,25 76,-26-50,26 25,-50-1,50 1,0 0,0-26,0 26,0 0,0-26,50 1,-50 25,26-51,-26 25,51 0,-26-25,0 0,1 0,-1 0,1 0,-1 0,-25-25,25 25,-25-51,26 26,-26-26,0 26,0-1,0 1,0-26,0 26,0-1,-51-25,51 26,-25-26,25 26,-51-1,51 1,-26 25,26-25,-25 25,25-26</inkml:trace>
          <inkml:trace contextRef="#ctx0" brushRef="#br0" timeOffset="1071.2356">1073 476,'0'51,"25"0,-25-26,0 0,0 26,26-25,-26 24,25-24,-25-1,25 1,-25 24,26-24,-26-1,0 1,-26-52,26 1,-50-26,50 26,0-1,-26-25,26 26,0-26,0 26,0-26,51 26,-51-1,51 1,-26-1,26 26,-26 0,1 0,-1 0,1 26,-1 25,0-26,1 26,-26-26,25 26,-25-26,0 26,0-25,0-1,0 0,0 1,0-1,0 1</inkml:trace>
          <inkml:trace contextRef="#ctx0" brushRef="#br0" timeOffset="1240.0091">1632 781,'0'25,"25"-25,-25-25,25 25,1 0,-1-26,1 26,-1 0,0-25,1 25,-1-25</inkml:trace>
          <inkml:trace contextRef="#ctx0" brushRef="#br0" timeOffset="1835.8431">2038 705,'25'0,"-25"-26,26 26,25-25,-26 25,0 0,26-26,0 26,-26-25,26 0,0 25,0-26,0 26,-1-25,1 25,-25 0,24-26,-24 26,-1-25,1 25,-1-25,-25-1,0 1,0-1,0 1,0 0,-51-1,51 1,-25 25,25-26,-51 26,26 0,-1 0,1 0,-1 26,1 25,0-1,-1-24,26 25,0-1,-25-24,25 25,0-1,0-24,0 25,0-26,51 0,-51 26,50-51,-50 26,51-1,-25-25,24 0,-24 0,-1 0,1 0,-1-25,0 25</inkml:trace>
          <inkml:trace contextRef="#ctx0" brushRef="#br0" timeOffset="1492.6637">2216 120,'-26'0,"26"51,0-25,0-1,0 26,51 0,-51-1,26 1,-26 0,25 0,-25 0,25-1,-25 1,26 0,-1-26,-25 26,0 0,0-26,0 1,0-1,0 1,-51-1,26 0</inkml:trace>
          <inkml:trace contextRef="#ctx0" brushRef="#br0" timeOffset="2104.6355">2851 400,'25'25,"-25"26,26-26,-26 1,25-1,0 26,1-26,-26 1,25 25,1-26,-26 0,25 26,-25-25,0-1,25-25,-25 25,0 1,-50-77,50 0,0 26,-26-1,26 1,0-26,0 26,0-26,0 26,51-26,-51 25,25 1,-25 0,51-1,-25 1</inkml:trace>
          <inkml:trace contextRef="#ctx0" brushRef="#br0" timeOffset="2621.1997">3435 476,'0'51,"0"-26,0 1,0-1,0 0,0 1,0-1,0 1,0-1,51 0,-51 1,0-1,0 1,0-1,-51-50,51-26,0 25,0 1,0 0,0-1,0 1,0-1,25 1,-25 0,51-1,0 26,-51-25,25 25,26 0,-51 51,26-51,-1 50,0-50,-25 51,26-25,-26-1,25 0,-25 1,0-1,0 1,0-77,0 0,0 26,0-1,0 1,0-1,0 1,51 0,-51-26,25 51,26-26,-25 1,-1 25,0 0,1 0,-26 51,25-51,-25 51,26-26,-26 0,0 26,0-25,0-1,0 0,0 1,0-1,0 1,0-1</inkml:trace>
          <inkml:trace contextRef="#ctx0" brushRef="#br0" timeOffset="2803.4527">4172 451,'0'0,"0"50,25-50,-25 51,0-25,0-1,25 26,-25-26,26 26,-26 0,0-26,25 1,-25 24,0-24,26-1,-26 1</inkml:trace>
          <inkml:trace contextRef="#ctx0" brushRef="#br0" timeOffset="3127.3251">4451 476,'0'25,"25"1,-25 25,0-26,0 26,0-26,0 1,26-1,-26 0,0 1,0-1,0 1,0-1,25-25,-25 25,0-75,-51 24,51 1,0-1,0 1,0 0,0-1,0 1,0-1,51 1,-51 0,51 25,-51-26,51 26,-26 0,1 0,-1 0,0 51,1-51,-1 51,-25-26,26 1,-26-1,0 0,25 1,-25-1,0 1,0-1,0 0</inkml:trace>
          <inkml:trace contextRef="#ctx0" brushRef="#br0" timeOffset="3475.7979">4984 578,'-25'0,"25"25,-51-25,26 51,-1-51,1 51,0-26,25 0,-26 1,26-1,0 26,-25-26,25 1,0-1,0 1,0-1,51-25,-51 25,25-25,0 0,-25-25,26 25,-26-51,25 51,-25-25,26-1,-26 1,25 0,-25-1,25 1,-25-1,26 26,-26 51,0-25,25-26,-25 50,0-24,26-1,-26 1,0-1,25-25,-25 25,25-25,-25 26,26-26</inkml:trace>
          <inkml:trace contextRef="#ctx0" brushRef="#br0" timeOffset="3691.4679">5162 273,'26'0,"-26"25,25-25,-25 51,25 0,1-26,-26 26,25 0,1 0,-26-1,25 1,0 0,-25 0,26 0,-26-1,25 1,-25 0,0 0,0 0,0-26,0 0,0 1,0-1,0 1</inkml:trace>
          <inkml:trace contextRef="#ctx0" brushRef="#br0" timeOffset="3987.7367">5594 755,'25'-25,"-25"0,26-1,-26 1,25-1,1 1,-1 0,0-1,-25 1,26-1,-1 1,-76 25,51 25,-25-25,25 51,-51-51,51 51,0-26,0 1,0-1,0 1,0-1,76 0,-76 1,51-1,-25 1,-1-1,0 0,26 1,-51-1,0 1,51-1,-51 0,0 1,-51-1,51 1,-76-1,25 0,0-25</inkml:trace>
        </inkml:traceGroup>
        <inkml:traceGroup>
          <inkml:annotationXML>
            <emma:emma xmlns:emma="http://www.w3.org/2003/04/emma" version="1.0">
              <emma:interpretation id="{83178BB0-983A-4F84-9DE9-145002BF4A7A}" emma:medium="tactile" emma:mode="ink">
                <msink:context xmlns:msink="http://schemas.microsoft.com/ink/2010/main" type="inkWord" rotatedBoundingBox="13949,6588 15418,6502 15479,7549 14011,7636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?</emma:literal>
                </emma:interpretation>
                <emma:interpretation id="interp7" emma:lang="en-US" emma:confidence="0">
                  <emma:literal>~</emma:literal>
                </emma:interpretation>
                <emma:interpretation id="interp8" emma:lang="en-US" emma:confidence="0">
                  <emma:literal>}</emma:literal>
                </emma:interpretation>
                <emma:interpretation id="interp9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-1264.9422">7982-616,'0'25,"0"1,0 24,0-24,0-1,0 1,0-1,0 0,-26 1,26-1,0 1,0-1,0 0,0 1,0-1,0 1,0-1,0 0,0 1,0-1,-25-25,25 26,0-1,-26 0,1-25,25 26,-25-26,-1 0,26 25,-25-25,-1 0,1 0,25 26,-25-26,-1 0,1 0,-1 0,1 0,-26 0,26 0,-1 0,1 25,0-25,-1 0,1 0,-1 0,1 0,0 0,-1 0,-25 0,26 0,-26 0,26 0,-26 25,26-25,-26 0,25 0,-24 0,24 0,1 0,-1 0,1 0,0 0,-1 0,1 0,-1 0,1 0,0 0</inkml:trace>
          <inkml:trace contextRef="#ctx0" brushRef="#br0" timeOffset="-843.2545">6762-134,'0'0,"0"-25,0 50,-25 26,25-25,-25 24,25-24,-26-1,26 1,-25-1,-1 0,26 1,-25-26,25 25,-25-25,25 26,0-1,-26-25,26 25,26-25,-26 26,25-1,-25 1,25-26,-25 25,51 0,-51 1,26-26,-1 25,-25 1,25-26,1 25,-1-25,-25 25,26-25,-1 0</inkml:trace>
        </inkml:traceGroup>
      </inkml:traceGroup>
    </inkml:traceGroup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3:10.58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11FAF9D-8383-43BA-AF61-39E1E876DD34}" emma:medium="tactile" emma:mode="ink">
          <msink:context xmlns:msink="http://schemas.microsoft.com/ink/2010/main" type="inkDrawing" rotatedBoundingBox="1717,4926 1966,1802 2710,1861 2461,4985" semanticType="verticalRange" shapeName="Other">
            <msink:sourceLink direction="with" ref="{2C4B7B0C-7DF3-403E-B4DB-6D169E9453BB}"/>
            <msink:sourceLink direction="with" ref="{7ADD6005-AC1C-4DF5-BC15-0D1EF862A07C}"/>
          </msink:context>
        </emma:interpretation>
      </emma:emma>
    </inkml:annotationXML>
    <inkml:trace contextRef="#ctx0" brushRef="#br0">815 53,'26'0,"-26"-25,-26 25,1-25,0 25,-1 0,1 0,-1 0,1 0,0 0,25 50,-26-50,1 0,-1 0,1 26,0-26,-1 25,1-25,25 26,-26-26,1 25,0-25,25 25,-26-25,26 26,0-1,-25 1,25-1,0 0,0 1,0-1,-26 1,26-1,0 0,0 26,0-25,0-1,-25 0,25 1,0-1,0 1,0-1,-25 0,25 1,0-1,0 1,0-1,0 0,0 1,0-1,25-25,-25 26,0-1,25-25,-25 25,26 1,-26-1,25-25,-25 26,0-1,26-25,-26 25,25 1,-25-1,25 1,-25-1,26 0,-26 1,0-1,0 1,0-1,0 0,0 1,0-1,0 1,0-1,-51 0,51 1,0-1,-25 1,25-1,0 0,-26 1,26-1,-25-25,25 26,-26-26,26 25,-25-25,0 25,-1-25,1 0,-1 26,1-26,0 0,-1 0,1 0,-1 25,1-25,0 0,25-25,0-1,0 1,25 25,0 0,1 51,-1-51,-25 25,26-25,-1 26,0-26,-25 25,26-25,-1 25,-25 1,0-1,0 1,0-1,0 0,0 1,0-1,0 1,0-1,0 0,0 1,0-1,-25 1,25-1,0 0,0 1,0-1,0 1,0-1,0 0,0 1,0-1,0 1,0-1,-26 0,26 1,0-1,0 1,0-1,0 0,0 1,0-1,-25-25,25 26,0-1,0 0,0 1,0-1,0 1,0-1,25-25,-25 25,26 1,-26-1,25-25,-25 26,26-26,-26 25,25-25,0 25,1 1,-1-26,1 25,-1-25,0 26,1-26,-26 25,25-25,1 25,-1-25,-25 26,25-26,1 0,-1-26,1 26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1:23.65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E9E6A1-52C1-4B3D-A047-FA544C7D26EF}" emma:medium="tactile" emma:mode="ink">
          <msink:context xmlns:msink="http://schemas.microsoft.com/ink/2010/main" type="inkDrawing" rotatedBoundingBox="20333,5306 21521,3665 21615,3733 20426,5373" semanticType="callout" shapeName="Other">
            <msink:sourceLink direction="with" ref="{F86CF6F5-A4CD-4DF8-91B4-E532988D3226}"/>
          </msink:context>
        </emma:interpretation>
      </emma:emma>
    </inkml:annotationXML>
    <inkml:trace contextRef="#ctx0" brushRef="#br0">6438 1530,'-25'0,"-1"0,26 26,-25-26,0 25,-1 0,26 1,-25-26,25 25,-26-25,1 0,25 26,-25-26,25 25,-26 0,26 1,-25-26,25 25,-26-25,26 26,-25-26,25 25,-25-25,25 25,-26-25,26 26,-25-1,25 1,0-1,-26-25,26 25,0 1,-25-26,25 25,0 1,-25-1,-1 0,26 1,-25-26,25 25,-26 1,1-1,0 0,-1 1,26-1,-25-25,25 26,-26-26,26 25,-25-25,25 25,-25 1,25-1,-26-25,26 26,-25-1,25 0,-26-25,26 26,-25-1,0 1,25-1,-26-25,26 25,-25-25,25 26,0-1,0 1,-26-26,26 25,0 0,-25-25,25 26,-25-26,25 25,0 1,-26-26,26 25,-25-25,25 25,-26 1,1-26,25 25,0 1,-25-26,25 25,-26-25,26 25,-25-25,25 26,0-1,-26-25,26 26,-25-26,25 25,0 0,-25-25,25-25,0 0,25-1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1:45.32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F402911-25CF-4CD4-A995-D6F59873A7B6}" emma:medium="tactile" emma:mode="ink">
          <msink:context xmlns:msink="http://schemas.microsoft.com/ink/2010/main" type="writingRegion" rotatedBoundingBox="4505,8980 23605,9763 23215,19293 4115,18510"/>
        </emma:interpretation>
      </emma:emma>
    </inkml:annotationXML>
    <inkml:traceGroup>
      <inkml:annotationXML>
        <emma:emma xmlns:emma="http://www.w3.org/2003/04/emma" version="1.0">
          <emma:interpretation id="{AFAEC634-4E81-46DA-B722-D388A3FF2E13}" emma:medium="tactile" emma:mode="ink">
            <msink:context xmlns:msink="http://schemas.microsoft.com/ink/2010/main" type="paragraph" rotatedBoundingBox="14526,10014 23576,9553 23647,10947 14597,11408" alignmentLevel="4"/>
          </emma:interpretation>
        </emma:emma>
      </inkml:annotationXML>
      <inkml:traceGroup>
        <inkml:annotationXML>
          <emma:emma xmlns:emma="http://www.w3.org/2003/04/emma" version="1.0">
            <emma:interpretation id="{0A2F170A-5A03-4624-B030-18166341E845}" emma:medium="tactile" emma:mode="ink">
              <msink:context xmlns:msink="http://schemas.microsoft.com/ink/2010/main" type="line" rotatedBoundingBox="14526,10014 23576,9553 23647,10947 14597,11408"/>
            </emma:interpretation>
          </emma:emma>
        </inkml:annotationXML>
        <inkml:traceGroup>
          <inkml:annotationXML>
            <emma:emma xmlns:emma="http://www.w3.org/2003/04/emma" version="1.0">
              <emma:interpretation id="{A064387D-5424-455A-B769-2C7D057F80CE}" emma:medium="tactile" emma:mode="ink">
                <msink:context xmlns:msink="http://schemas.microsoft.com/ink/2010/main" type="inkWord" rotatedBoundingBox="14526,10014 16915,9892 16978,11115 14588,11237">
                  <msink:destinationLink direction="with" ref="{33014677-31D5-4C0A-8CE7-E74DD065BA62}"/>
                </msink:context>
              </emma:interpretation>
              <emma:one-of disjunction-type="recognition" id="oneOf0">
                <emma:interpretation id="interp0" emma:lang="en-US" emma:confidence="0.5">
                  <emma:literal>ab</emma:literal>
                </emma:interpretation>
                <emma:interpretation id="interp1" emma:lang="en-US" emma:confidence="0">
                  <emma:literal>arb</emma:literal>
                </emma:interpretation>
                <emma:interpretation id="interp2" emma:lang="en-US" emma:confidence="0">
                  <emma:literal>ab'</emma:literal>
                </emma:interpretation>
                <emma:interpretation id="interp3" emma:lang="en-US" emma:confidence="0">
                  <emma:literal>bi</emma:literal>
                </emma:interpretation>
                <emma:interpretation id="interp4" emma:lang="en-US" emma:confidence="0">
                  <emma:literal>bit</emma:literal>
                </emma:interpretation>
              </emma:one-of>
            </emma:emma>
          </inkml:annotationXML>
          <inkml:trace contextRef="#ctx0" brushRef="#br0">8419 7753,'0'-25,"0"50,0 26,-25-26,25 1,0 25,0-26,-25 0,25 1,0-1,0 1,-26-1,26 0,0 1</inkml:trace>
          <inkml:trace contextRef="#ctx0" brushRef="#br0" timeOffset="-347.7899">8115 8083,'-51'0,"25"0,1 0,0 0,-1 0,1 26,-1-26,1 0,0 25,-1-25,1 0,-1 0,1 0,0 26,-1-26,1 0,-1 0,1 0</inkml:trace>
          <inkml:trace contextRef="#ctx0" brushRef="#br0" timeOffset="-608.0915">7657 7601,'0'25,"26"-25,-1 26,1-1,-1-25,-25 25,25-25,1 26,-1-26,1 25,-1 1,0-26,1 0,-26 25,25-25,1 0,-1 0,-76-25,26 25,-1 0,1 0,0 0,-1 25,1-25,-1 25,1-25,0 26,-1-26,1 0,-1 25,1-25,0 0,25 26</inkml:trace>
        </inkml:traceGroup>
        <inkml:traceGroup>
          <inkml:annotationXML>
            <emma:emma xmlns:emma="http://www.w3.org/2003/04/emma" version="1.0">
              <emma:interpretation id="{407B7CD1-BE12-4070-9FCA-DC30AB5F2F94}" emma:medium="tactile" emma:mode="ink">
                <msink:context xmlns:msink="http://schemas.microsoft.com/ink/2010/main" type="inkWord" rotatedBoundingBox="17295,9880 18064,9840 18104,10622 17335,10662"/>
              </emma:interpretation>
              <emma:one-of disjunction-type="recognition" id="oneOf1">
                <emma:interpretation id="interp5" emma:lang="en-US" emma:confidence="0.5">
                  <emma:literal>75</emma:literal>
                </emma:interpretation>
                <emma:interpretation id="interp6" emma:lang="en-US" emma:confidence="0">
                  <emma:literal>7</emma:literal>
                </emma:interpretation>
                <emma:interpretation id="interp7" emma:lang="en-US" emma:confidence="0">
                  <emma:literal>5</emma:literal>
                </emma:interpretation>
                <emma:interpretation id="interp8" emma:lang="en-US" emma:confidence="0">
                  <emma:literal>F</emma:literal>
                </emma:interpretation>
                <emma:interpretation id="interp9" emma:lang="en-US" emma:confidence="0">
                  <emma:literal>57</emma:literal>
                </emma:interpretation>
              </emma:one-of>
            </emma:emma>
          </inkml:annotationXML>
          <inkml:trace contextRef="#ctx0" brushRef="#br0" timeOffset="-1643.7478">6895 7601,'0'-26,"0"1,0 0,0-1,26 26,-26 26,0 24,0-24,0-1,0 1,0-1,-26 26,26-26,0 1,-25 24,25-24,0-1,-25 1,25-1,0 0,0 1,0-1,0 1,0-77</inkml:trace>
          <inkml:trace contextRef="#ctx0" brushRef="#br0" timeOffset="-1203.8589">7302 7652,'0'0,"-26"0,1 0,-26 25,26-25,-1 25,1-25,0 26,-1-26,1 25,-1 1,1-26,0 0,-1 0,1 0,50 0,1 25,-1-25,-25 25,25-25,-25 26,26-1,-1 1,1-1,-1 0,0-25,1 26,-1-1,1 1,-1-26,-25-26,0 1</inkml:trace>
          <inkml:trace contextRef="#ctx0" brushRef="#br0" timeOffset="-2491.158">6464 7804,'0'-25,"0"75,0-24,0-1,-26 1,26-1,-25 26,25-26,-26 26,26-26,0 26,-25-25,25 24,0 1,-25-25,25-1,0 26,-26-26,26 26,-25-26,25 1,0-1,0 1,-26-1,26 0,0 1,0-1,0 1,0-1,-25 0,25 1,0-77,25 26,-25-26,51 51,-51-26,26 26,-26-25,25 25,0-25,1-1,-1 26,1 0,-1 0,0 0,1 0,-1 0,1 0,-1 0,0 51,-25-26,26-25,-26 51,0-25,0-1,0 0,0 1,-26-1,26 1,-25-26,25 25,-51-25,0 0,26 25,0-25,-1 0,1 0,-1 0,1 0,0-50,-1 50,26-26,-25 26,25-25,-26 25</inkml:trace>
        </inkml:traceGroup>
        <inkml:traceGroup>
          <inkml:annotationXML>
            <emma:emma xmlns:emma="http://www.w3.org/2003/04/emma" version="1.0">
              <emma:interpretation id="{AE3AD56C-DEAB-47D6-9EFE-99FDECCEEF7E}" emma:medium="tactile" emma:mode="ink">
                <msink:context xmlns:msink="http://schemas.microsoft.com/ink/2010/main" type="inkWord" rotatedBoundingBox="21350,9738 23580,9625 23647,10947 21417,11060"/>
              </emma:interpretation>
              <emma:one-of disjunction-type="recognition" id="oneOf2">
                <emma:interpretation id="interp10" emma:lang="en-US" emma:confidence="0.5">
                  <emma:literal>bi's,</emma:literal>
                </emma:interpretation>
                <emma:interpretation id="interp11" emma:lang="en-US" emma:confidence="0">
                  <emma:literal>bi's</emma:literal>
                </emma:interpretation>
                <emma:interpretation id="interp12" emma:lang="en-US" emma:confidence="0">
                  <emma:literal>be's,</emma:literal>
                </emma:interpretation>
                <emma:interpretation id="interp13" emma:lang="en-US" emma:confidence="0">
                  <emma:literal>be's</emma:literal>
                </emma:interpretation>
                <emma:interpretation id="interp14" emma:lang="en-US" emma:confidence="0">
                  <emma:literal>b's,</emma:literal>
                </emma:interpretation>
              </emma:one-of>
            </emma:emma>
          </inkml:annotationXML>
          <inkml:trace contextRef="#ctx0" brushRef="#br0" timeOffset="27869.3624">393 7829,'0'0,"25"0,-25-25,26 25,-1-25,1-1,-1 26,0 0,1 0,-1 0,1 26,-1-26,-25 50,0-24,0-1,0 1,0-1,-51 26,51-26,-25 1,25-1,-51 0,51 1,-25-26,25 25,-51 1,25-26,77 0,25 0,-50 0,25 0,-1-26,1 26,0 0,0-25,0 25,-1 0,-24 0</inkml:trace>
          <inkml:trace contextRef="#ctx0" brushRef="#br0" timeOffset="27456.9772">-115 8414,'25'0,"1"0,-26-26,25 26,-25-25,0-1,0 1,-51 0,26-1,0 1,-26 25,25 0,1 0,0 0,-1 0,1 25,-1-25,1 51,0-26,-1 1,1-1,-1 26,-24-26,24 26,26-25,-25 24,-1-24,26 25,0-26,0 26,0-26,0 1,0-1,0 0,51-25,0 0,-26 0,1 0,-1 0,26-25,-26 25,26-51,-25 0,24 26,-24 0,-1-26,1 25,-1 1,0 25,-25-25,26 25,-26-26,0 77,-26 0,26-26,0 1,0-1,0 26,0-26,0 1,0-1,26 0,-26 1,51-26,-26 0,0 0,26 0,-25 0</inkml:trace>
          <inkml:trace contextRef="#ctx0" brushRef="#br0" timeOffset="28336.7239">1384 8160,'0'-26,"25"26,-25-25,0 76,25-51,-25 50,0-24,0-1,0 26,0 0,0-26,0 26,0 0,0 0,0-1,0-24,0 25,-25-1,25-24,0 25,0-26,-25 0,-1 1,26-1,-25-25,25-25,0-26,0 26,0-1,0 1,51-26,-51 26,50-1,-24 1,25 25,-26-26,26 26,-26 0,1 0,24 0,-24 0,-26 51,25-51,1 51,-1-51,-25 51,0-26,0 1,0-1,-25 0,25 1,-51-26,25 25,-24-25,24 26,-25-26,26 0,-26 0,26 0,-1-51,1 51,0-51</inkml:trace>
          <inkml:trace contextRef="#ctx0" brushRef="#br0" timeOffset="29824.9857">2146 7728,'0'-26,"-26"26,26-25,26 25,24 51,-24-51,-1 25,1-25,-1 26,0-26,1 25,-1-25,1 0,-1 0,26 0,-26 25,1-25,-1 0,0 0,1 0,-1 0,1 0,-26-25,-26 25,26 25,0 26,0-25,0-1,0 0,-25 1,25-1,0 1,0-1,0 0,0 26,0-25,0-1,0 0,0 1,-26-1,26 1,0-1,0 0,0 1,-25-26,25 25,0 1,0-1</inkml:trace>
          <inkml:trace contextRef="#ctx0" brushRef="#br0" timeOffset="28916.7638">2247 7829,'26'0,"-26"26,0-1,0 1,25-26,-25 50,25-24,-25-1,26-25,-1 26,1-1,-1-25,0 25,1-25,-1 26,1-26,-1 0,-25 25,-25 1,-26-26,0 25,26-25,-1 0,1 0,25 25,-26-25,1 0</inkml:trace>
          <inkml:trace contextRef="#ctx0" brushRef="#br0" timeOffset="30140.1303">2323 8109,'26'-26,"25"26,-26 0,0 0,1 0,25 0,-1-25,-24 25,25 0,-1 0,1-25,-25 25,-1 0,26 0,-26 0,1 0,-52 0</inkml:trace>
        </inkml:traceGroup>
      </inkml:traceGroup>
    </inkml:traceGroup>
    <inkml:traceGroup>
      <inkml:annotationXML>
        <emma:emma xmlns:emma="http://www.w3.org/2003/04/emma" version="1.0">
          <emma:interpretation id="{949AF6E3-E08A-472D-B89D-5C661A8867CC}" emma:medium="tactile" emma:mode="ink">
            <msink:context xmlns:msink="http://schemas.microsoft.com/ink/2010/main" type="paragraph" rotatedBoundingBox="4398,11661 16538,12179 16465,13898 4324,133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BC93B1-9222-4137-AFDA-1626F3B36AF6}" emma:medium="tactile" emma:mode="ink">
              <msink:context xmlns:msink="http://schemas.microsoft.com/ink/2010/main" type="line" rotatedBoundingBox="4398,11661 16538,12179 16465,13898 4324,13380"/>
            </emma:interpretation>
          </emma:emma>
        </inkml:annotationXML>
        <inkml:traceGroup>
          <inkml:annotationXML>
            <emma:emma xmlns:emma="http://www.w3.org/2003/04/emma" version="1.0">
              <emma:interpretation id="{4A1B14D8-5FEB-4275-8688-AD16E0C851EE}" emma:medium="tactile" emma:mode="ink">
                <msink:context xmlns:msink="http://schemas.microsoft.com/ink/2010/main" type="inkWord" rotatedBoundingBox="4398,11661 8012,11815 7939,13535 4324,13380"/>
              </emma:interpretation>
              <emma:one-of disjunction-type="recognition" id="oneOf3">
                <emma:interpretation id="interp15" emma:lang="en-US" emma:confidence="0.5">
                  <emma:literal>abt</emma:literal>
                </emma:interpretation>
                <emma:interpretation id="interp16" emma:lang="en-US" emma:confidence="0">
                  <emma:literal>apt</emma:literal>
                </emma:interpretation>
                <emma:interpretation id="interp17" emma:lang="en-US" emma:confidence="0">
                  <emma:literal>bas</emma:literal>
                </emma:interpretation>
                <emma:interpretation id="interp18" emma:lang="en-US" emma:confidence="0">
                  <emma:literal>abs</emma:literal>
                </emma:interpretation>
                <emma:interpretation id="interp19" emma:lang="en-US" emma:confidence="0">
                  <emma:literal>bra</emma:literal>
                </emma:interpretation>
              </emma:one-of>
            </emma:emma>
          </inkml:annotationXML>
          <inkml:trace contextRef="#ctx0" brushRef="#br0" timeOffset="32481.4931">-10300 10420,'25'26,"0"-26,-25-26,26 26,-26-25,0-1,0 1,25 25,-25-25,0-1,0 1,0-1,-25 1,-1 25,1 0,0 0,-1 0,1 0,-1 25,1-25,-26 26,26-26,-1 51,1-51,0 25,-1 0,-25 26,26-25,0-1,-1 0,1 26,-1-25,26-1,-25 26,0-26,25 26,-26-26,26 26,0-25,0-1,0 26,0-26,0 1,0-1,0 0,51 1,-26-1,1-25,-1 0,1 0,-1 0,0 0,26 0,-25-25,-1 25,0-51,1 51,-1-51,1 26,-1-1,0 1,-25 0,26-1,-26 1,25-1,-25 1,0 0,0-1,0 77,0 0,0-26,0 1,0-1,0 0,26 26,-26-25,25-1,-25 0,25 26,-25-25,26-1,-1 0,1 1,-26-1,25-25,-25 26,25-26,1 0,-1-51</inkml:trace>
          <inkml:trace contextRef="#ctx0" brushRef="#br0" timeOffset="33025.7158">-9818 9709,'-25'0,"25"-25,0-1,51 26,-51-25,50 25,-24 0,-1 0,1 0,-1 0,0 0,1 51,-1-26,-25 26,0-26,0 1,0-1,0 0,0 1,-25-1,25 1,-51-26,51 25,-51 0,26-25,-1 26,1-26,0 0,75 0,1 0,-25 0,-1 0,26 0,-26 0,26 0,-26 0,26 0,0 0,0 0,-26 0,26 25,-26-25,26 0,-25 0,-1 0,0 0</inkml:trace>
          <inkml:trace contextRef="#ctx0" brushRef="#br0" timeOffset="33714.0701">-8395 10065,'0'50,"0"-24,0 25,0-26,0 0,0 26,0 0,0-26,0 26,0 0,0 0,0 0,0-1,0 1,0 0,0-26,0 26,0-25,0-1,0 0,0 1,-26-26,1 0,25-26,-26 26,26-50,0-1,0 25,0 1,26 0,25-1,-51 1,50-1,-24 26,-1-25,1 25,24 0,-24 0,-1 0,1 0,-1 0,0 0,1 51,-1-51,-25 25,26-25,-26 51,0-26,25 1,-25-1,0 1,0-1,-51 0,26 1,-26-26,26 0,-1 0,1 0,-26 0,26 0,-1 0,26-51,-25 51,25-25,0-26</inkml:trace>
          <inkml:trace contextRef="#ctx0" brushRef="#br0" timeOffset="34373.1084">-7633 9684,'-26'0,"26"-26,26 26,-1 0,26 0,-26 0,1 0,-1 0,0 0,1 0,-1 0,1 0,-1 0,0 0,1 0,-26-25,0-1,0 77,0-25,0-1,0 0,0 1,0-1,0 1,0 24,-26-24,26-1,0 1,0-1,-25 0,25 1,0-1,0 1,-25-1,25 0,0 1</inkml:trace>
          <inkml:trace contextRef="#ctx0" brushRef="#br0" timeOffset="34669.5686">-7557 9912,'51'0,"-26"0,0 0,26 0,-25-25,-1 25,0 0,26 0,-25 0,-1 0,0 0,1 0,-26-26</inkml:trace>
        </inkml:traceGroup>
        <inkml:traceGroup>
          <inkml:annotationXML>
            <emma:emma xmlns:emma="http://www.w3.org/2003/04/emma" version="1.0">
              <emma:interpretation id="{A1A806A3-8DD0-435F-A831-02AA7C1F502B}" emma:medium="tactile" emma:mode="ink">
                <msink:context xmlns:msink="http://schemas.microsoft.com/ink/2010/main" type="inkWord" rotatedBoundingBox="9476,12835 9973,12857 9955,13278 9458,13257"/>
              </emma:interpretation>
              <emma:one-of disjunction-type="recognition" id="oneOf4">
                <emma:interpretation id="interp20" emma:lang="en-US" emma:confidence="0.5">
                  <emma:literal>=</emma:literal>
                </emma:interpretation>
                <emma:interpretation id="interp21" emma:lang="en-US" emma:confidence="0">
                  <emma:literal>E</emma:literal>
                </emma:interpretation>
                <emma:interpretation id="interp22" emma:lang="en-US" emma:confidence="0">
                  <emma:literal>_</emma:literal>
                </emma:interpretation>
                <emma:interpretation id="interp23" emma:lang="en-US" emma:confidence="0">
                  <emma:literal>-</emma:literal>
                </emma:interpretation>
                <emma:interpretation id="interp2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35980.0128">-5678 10725,'-25'0,"25"-25,51 25,0-26,-26 26,0-25,26 25,-25 0,-1 0,26 0,-26 0,1 0,-1 0,0 25</inkml:trace>
          <inkml:trace contextRef="#ctx0" brushRef="#br0" timeOffset="36177.3136">-5703 11055,'25'0,"1"-25,25 25,-26 0,0 0,26 0,0 0,-26 0,26 0,-25 0,24 0,-24 0,-1 0,1 0</inkml:trace>
        </inkml:traceGroup>
        <inkml:traceGroup>
          <inkml:annotationXML>
            <emma:emma xmlns:emma="http://www.w3.org/2003/04/emma" version="1.0">
              <emma:interpretation id="{231DC8FF-EF80-4A19-8A90-27C5F3312A62}" emma:medium="tactile" emma:mode="ink">
                <msink:context xmlns:msink="http://schemas.microsoft.com/ink/2010/main" type="inkWord" rotatedBoundingBox="12348,12089 16534,12268 16471,13765 12284,13586">
                  <msink:destinationLink direction="with" ref="{DB4B1819-A432-4C49-8379-BAE6AD0503F1}"/>
                </msink:context>
              </emma:interpretation>
              <emma:one-of disjunction-type="recognition" id="oneOf5">
                <emma:interpretation id="interp25" emma:lang="en-US" emma:confidence="0.5">
                  <emma:literal>abbs</emma:literal>
                </emma:interpretation>
                <emma:interpretation id="interp26" emma:lang="en-US" emma:confidence="0.5">
                  <emma:literal>abs ;</emma:literal>
                </emma:interpretation>
                <emma:interpretation id="interp27" emma:lang="en-US" emma:confidence="0">
                  <emma:literal>ab ;</emma:literal>
                </emma:interpretation>
                <emma:interpretation id="interp28" emma:lang="en-US" emma:confidence="0">
                  <emma:literal>as ;</emma:literal>
                </emma:interpretation>
                <emma:interpretation id="interp29" emma:lang="en-US" emma:confidence="0">
                  <emma:literal>abs</emma:literal>
                </emma:interpretation>
              </emma:one-of>
            </emma:emma>
          </inkml:annotationXML>
          <inkml:trace contextRef="#ctx0" brushRef="#br0" timeOffset="37044.9978">-2452 10852,'0'0,"0"-25,-25 25,25-26,-26 1,26-1,0 1,-25 25,25-25,-25 25,-1 0,26 50,-25-50,-1 51,1-25,0 24,-26-24,25 25,1-26,0 0,-1 26,26-25,-25-1,25 26,-26-26,26 1,0-1,0 0,0 1,0-1,26-25,-26 26,51-26,-1 0,-24 0,-1 0,1 0,-1-26,0 26,1-51,-1 51,1-25,-1 25,0-51,1 26,-1-1,-25 1,26 0,-26 50,0 0,0 26,0-25,25-1,-25 0,0 1,51-26,-51 25,25 1,-25-1,26-25,-26 25,25-25,0 26,1-26</inkml:trace>
          <inkml:trace contextRef="#ctx0" brushRef="#br0" timeOffset="37612.0465">-2172 10242,'0'-25,"-26"25,26-25,0-1,26 26,24 0,-24 0,-1 0,1 26,-1-26,-25 50,0-24,0-1,0 1,0-1,-25 0,25 1,0-1,-51-25,51 26,-26-1,1-25,25 25,25-25,26 26,-25-26,-1 0,0 0,26 0,-25 0,-1 0,26 0,-26 0,1 0,24 0,-24 0,-1 0,26 0,-26 0,1 0,-1 0,1 0</inkml:trace>
          <inkml:trace contextRef="#ctx0" brushRef="#br0" timeOffset="38249.1199">-1207 10573,'-26'0,"26"-26,0 77,0 0,0 0,0-26,0 26,0-26,0 26,0 0,0 0,0-26,0 26,0 0,0-26,0 26,0-26,0 1,0-1,0 0,-25 1,25-1,-25-25,25-25,0-1,50 26,-50-25,26 0,-1-1,1 26,-26-25,25 25,0-26,1 26,-1 0,1 0,-1 0,0 0,1 0,-1 26,1-26,-1 51,0-26,-25 0,0 1,0-1,-50 1,-27-1,52-25,0 25,-26-25,25 0,1 0,0 0,-1 0,1 0,25-25,0-26,0 26</inkml:trace>
          <inkml:trace contextRef="#ctx0" brushRef="#br0" timeOffset="38749.3327">-750 10141,'25'0,"1"0,-26 25,25-25,-25 26,26-1,-26 26,0-26,0 1,0-1,0 0,-26 1,26-1,-25 1,-26-1,26 0,50-25,0 0,-25 26,51-26,-25 0,-1 0,0 0,1 0,-1 0,1 0,-1 0,0 0,1 0,-1 0,1 25,-1-25,0 0</inkml:trace>
          <inkml:trace contextRef="#ctx0" brushRef="#br0" timeOffset="39885.9574">1028 10192,'0'0,"0"-26,0 1,0 50,0 26,25-26,1 1,-26-1,25 1,-25-1,0 0,26 1,-26-1,25 1,-25-1,25 0,-25 1,26-26,-26 25,25-25,-25 26,0-1,-51 0,26-25,-26 26,26-26,-1 0,1 0,0 0,25-26</inkml:trace>
          <inkml:trace contextRef="#ctx0" brushRef="#br0" timeOffset="40240.0184">1079 10141,'0'-26,"51"26,-26-25,0 25,1 0,-26-25,25 25,1 0,-1 0,0 0,1 0,-1 0</inkml:trace>
          <inkml:trace contextRef="#ctx0" brushRef="#br0" timeOffset="39438.1907">291 10623,'-25'0,"0"51,25-25,0-1,-26 0,26 1,0-1,0 26,0-26,0 26,0-25,0 24,0-24,-25 25,25-26,0 26,0-26,0 1,0-1,-26 0,26 1,0-1,-25-25,25 26,0-52,0 1,0-26,25 51,-25-25,26 25,-26-26,51 26,-26-25,0 25,1-26,-1 26,1 0,-1 0,0 0,1 0,-1 51,1-51,-26 26,25-26,-25 25,0 26,25-26,-25 1,0-1,-50 0,-1 1,0-1,26-25,-1 0,1 0,-1 0,1 0,0 0,-1 0,26-51,0 26,0-26</inkml:trace>
        </inkml:traceGroup>
      </inkml:traceGroup>
    </inkml:traceGroup>
    <inkml:traceGroup>
      <inkml:annotationXML>
        <emma:emma xmlns:emma="http://www.w3.org/2003/04/emma" version="1.0">
          <emma:interpretation id="{C726DDCB-552F-4427-A081-ECC2C261AB2D}" emma:medium="tactile" emma:mode="ink">
            <msink:context xmlns:msink="http://schemas.microsoft.com/ink/2010/main" type="paragraph" rotatedBoundingBox="12380,14537 17246,14348 17297,15662 12431,1585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10A731F-020D-4652-BCBD-052E14F8127B}" emma:medium="tactile" emma:mode="ink">
              <msink:context xmlns:msink="http://schemas.microsoft.com/ink/2010/main" type="line" rotatedBoundingBox="12380,14537 17246,14348 17297,15662 12431,15851"/>
            </emma:interpretation>
          </emma:emma>
        </inkml:annotationXML>
        <inkml:traceGroup>
          <inkml:annotationXML>
            <emma:emma xmlns:emma="http://www.w3.org/2003/04/emma" version="1.0">
              <emma:interpretation id="{8078CF24-62EE-4337-B1F8-68D025BD5054}" emma:medium="tactile" emma:mode="ink">
                <msink:context xmlns:msink="http://schemas.microsoft.com/ink/2010/main" type="inkWord" rotatedBoundingBox="12380,14537 15311,14423 15355,15550 12424,15663"/>
              </emma:interpretation>
              <emma:one-of disjunction-type="recognition" id="oneOf6">
                <emma:interpretation id="interp30" emma:lang="en-US" emma:confidence="0.5">
                  <emma:literal>amban</emma:literal>
                </emma:interpretation>
                <emma:interpretation id="interp31" emma:lang="en-US" emma:confidence="0">
                  <emma:literal>arbane</emma:literal>
                </emma:interpretation>
                <emma:interpretation id="interp32" emma:lang="en-US" emma:confidence="0.5">
                  <emma:literal>arb h</emma:literal>
                </emma:interpretation>
                <emma:interpretation id="interp33" emma:lang="en-US" emma:confidence="0">
                  <emma:literal>ambans</emma:literal>
                </emma:interpretation>
                <emma:interpretation id="interp34" emma:lang="en-US" emma:confidence="0">
                  <emma:literal>arb a</emma:literal>
                </emma:interpretation>
              </emma:one-of>
            </emma:emma>
          </inkml:annotationXML>
          <inkml:trace contextRef="#ctx0" brushRef="#br0" timeOffset="46801.1072">-2020 12528,'0'26,"0"-1,0 26,25-26,-25 1,0-1,0 1,0-1,0 0,0 1,0-1,0 1,0-1,0 0,0-50,-25 25,25-51,0 26,0-26,0 26,0-1,0 1,51-1,-51 1,51 0,-1 25,-24-26,-1 26,1 0,-1 0,0 0,1 51,-1-51,-25 51,26-26,-26 1,25 24,-25-24,0-1,0 1,0 24,0-24,0-1,0 1,0-1,0 0</inkml:trace>
          <inkml:trace contextRef="#ctx0" brushRef="#br0" timeOffset="46349.3459">-2376 12960,'26'0,"-26"-25,25 25,-25-26,0 1,0 0,0-1,-25 26,25-25,-26 25,26-26,-50 26,24 0,1 0,-1 51,1-51,0 51,-1-26,1 1,-1-1,1 26,0-26,-1 26,26-25,-25-1,25 26,-26-26,26 1,0-1,0 0,0 1,0-1,51-25,0 0,-26 0,1 0,-1 0,1-51,24 51,-24-25,-1 25,1-51,-1 26,0-1,1 1,-1 0,-25-1,26 1,-26-1,0 77,0-25,0-1,-26 26,26-26,0 1,0-1,0 0,0 1,0-1,0 1,26-26,-26 25,50-25,-24 0</inkml:trace>
          <inkml:trace contextRef="#ctx0" brushRef="#br0" timeOffset="47249.4712">-1156 12706,'0'0,"0"26,0 24,0-24,0-1,0 26,0-26,0 26,0-25,0 24,0-24,0 25,0-26,0 0,0 1,0-1,-51 1,51-1,-26 0,1-25,25-25,0 0,25 25,-25-26,51 26,0-51,-26 51,1-25,25 25,-26 0,26 0,-26 0,1 0,-1 0,0 0,-25 25,26-25,-26 51,0-25,0 24,0-24,-51-1,0 1,26-26,-1 25,1-25,0 0,-26 0,25 0,1 0,25-51,-25 0,25 26,0 0</inkml:trace>
          <inkml:trace contextRef="#ctx0" brushRef="#br0" timeOffset="47876.4104">-648 12478,'25'0,"-25"25,0 26,0 0,0-26,0 0,0 1,0-1,0 1,0-1,0 0,0 1,0-1,0-76,-25 26,25-26,0 26,0-1,0 1,0 0,50-1,-50 1,51 25,-51-26,26 26,24 0,-24 0,-1 0,-25 51,26-51,-26 26,25-26,-25 25,0 0,0 1,0-1,0-76,0 26,0 0,0-1,0 1,51-1,-51 1,25 25,-25-25,51 25,-26 0,1 0,-1 0,1 0,-1 25,0-25,-25 76,0-50,26-1,-26 0,0 26,0-25,0 24,0-24,0-1,0 1,-51-26,51 25</inkml:trace>
          <inkml:trace contextRef="#ctx0" brushRef="#br0" timeOffset="49578.8224">-598 12274,'0'-25,"26"25,-26 25,0 1,0 25,0-26,25 0,-25 1,0-1,0 1,0-1,0 26,26-26,-26 26,0-26,0 1,0-1,0 26,0-26,0 1,0-1,0 1,0-1,25-25,-25-25,0-1,25 26,-25-25,26 25,-26-26,25 1,-25 0,26-1,-1 1,-25-1,25 26,-25-25,26 0,-26-1,25 1,-25-1,26 1,-26 0,25-1,0 26,1-25,-1 25,1 0,-1 0,0 51,1-51,-26 25,25-25,-25 25,26-25,-1 26,-25-1,25-25,-25 26,0-1,0 0,26 1,-26-1,0 1,0-1,0 0,0 1,0-1,0 1,0-1,0 0,25-25,-25 26,0-1,26-25,-1 0,-25 26,25-26</inkml:trace>
        </inkml:traceGroup>
        <inkml:traceGroup>
          <inkml:annotationXML>
            <emma:emma xmlns:emma="http://www.w3.org/2003/04/emma" version="1.0">
              <emma:interpretation id="{D4B7F3BE-64A3-4AA3-B9BC-BD9AE291EFCA}" emma:medium="tactile" emma:mode="ink">
                <msink:context xmlns:msink="http://schemas.microsoft.com/ink/2010/main" type="inkWord" rotatedBoundingBox="16134,14453 17248,14410 17297,15662 16183,15705"/>
              </emma:interpretation>
              <emma:one-of disjunction-type="recognition" id="oneOf7">
                <emma:interpretation id="interp35" emma:lang="en-US" emma:confidence="0.5">
                  <emma:literal>be</emma:literal>
                </emma:interpretation>
                <emma:interpretation id="interp36" emma:lang="en-US" emma:confidence="0.5">
                  <emma:literal>b k</emma:literal>
                </emma:interpretation>
                <emma:interpretation id="interp37" emma:lang="en-US" emma:confidence="0">
                  <emma:literal>b K</emma:literal>
                </emma:interpretation>
                <emma:interpretation id="interp38" emma:lang="en-US" emma:confidence="0">
                  <emma:literal>bike</emma:literal>
                </emma:interpretation>
                <emma:interpretation id="interp39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50897.9235">1028 12833,'0'0,"0"-25,0-1,0 1,0 0,0-1,25 26,-25 51,0 0,0-26,0 1,0-1,0 0,0 26,0-25,0 24,0-24,0 25,0-26,0 0,-25 26,25-25,0-1,0 0,0 1,0-1,-25 1,25-1,0 0,0-50,0-26,25 26,-25-1,25 26,-25-25,51 0,-25 25,-1 0,0-26,1 26,25 0,-26 0,0 0,26 0,-25 0,-1 0,0 0,1 26,-1-26,-25 25,26-25,-26 51,0-26,0 1,0-1,-51-25,51 25,-51-25,26 26,-26-1,25-25,-24 0,24 26,1-26,-1 0,1 0,0 0,-1-51,26 25,0-24,0 24</inkml:trace>
          <inkml:trace contextRef="#ctx0" brushRef="#br0" timeOffset="51303.1248">1638 12300,'0'0,"0"-26,0 1,0 0,0 50,0 51,0-50,0 24,0-24,0 25,0-26,0 26,0 0,0-26,0 0,0 1,0 25,0-26,0 0,0 1,0-52</inkml:trace>
          <inkml:trace contextRef="#ctx0" brushRef="#br0" timeOffset="51700.0169">1942 12351,'-25'0,"0"0,-1 25,1-25,25 51,-26-51,26 25,-25-25,25 26,0-1,-25-25,25 25,0 1,0-1,0 1,25-1,-25 0,25-25,-25 26,26-1,-1 1,1-26,-26 25,25-25,0 25,1 1,-1-26,1 0,-26 25,25-25,0 0,1 0,-26-25</inkml:trace>
        </inkml:traceGroup>
      </inkml:traceGroup>
    </inkml:traceGroup>
    <inkml:traceGroup>
      <inkml:annotationXML>
        <emma:emma xmlns:emma="http://www.w3.org/2003/04/emma" version="1.0">
          <emma:interpretation id="{8F2D4F3F-9F17-47C9-9685-946FA7C34AFE}" emma:medium="tactile" emma:mode="ink">
            <msink:context xmlns:msink="http://schemas.microsoft.com/ink/2010/main" type="paragraph" rotatedBoundingBox="12091,16498 17278,15563 17542,17027 12356,1796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B58897D-2201-4524-9735-7D7FC5A4833E}" emma:medium="tactile" emma:mode="ink">
              <msink:context xmlns:msink="http://schemas.microsoft.com/ink/2010/main" type="line" rotatedBoundingBox="12091,16498 17278,15563 17542,17027 12356,17963"/>
            </emma:interpretation>
          </emma:emma>
        </inkml:annotationXML>
        <inkml:traceGroup>
          <inkml:annotationXML>
            <emma:emma xmlns:emma="http://www.w3.org/2003/04/emma" version="1.0">
              <emma:interpretation id="{04BDD4C6-AC18-4946-9EAE-334BDA05EC50}" emma:medium="tactile" emma:mode="ink">
                <msink:context xmlns:msink="http://schemas.microsoft.com/ink/2010/main" type="inkWord" rotatedBoundingBox="12172,17410 12905,16315 13427,16665 12694,17760"/>
              </emma:interpretation>
              <emma:one-of disjunction-type="recognition" id="oneOf8">
                <emma:interpretation id="interp40" emma:lang="en-US" emma:confidence="0.5">
                  <emma:literal>as</emma:literal>
                </emma:interpretation>
                <emma:interpretation id="interp41" emma:lang="en-US" emma:confidence="0">
                  <emma:literal>at</emma:literal>
                </emma:interpretation>
                <emma:interpretation id="interp42" emma:lang="en-US" emma:confidence="0">
                  <emma:literal>98</emma:literal>
                </emma:interpretation>
                <emma:interpretation id="interp43" emma:lang="en-US" emma:confidence="0">
                  <emma:literal>a</emma:literal>
                </emma:interpretation>
                <emma:interpretation id="interp44" emma:lang="en-US" emma:confidence="0">
                  <emma:literal>ask</emma:literal>
                </emma:interpretation>
              </emma:one-of>
            </emma:emma>
          </inkml:annotationXML>
          <inkml:trace contextRef="#ctx0" brushRef="#br0" timeOffset="63525.1069">-2503 14916,'26'0,"-26"-25,0-1,0 1,0-1,0 1,0 0,-26 25,26-26,-25 26,0 0,-1 0,1 0,-1 0,1 26,0-26,-1 50,1-50,25 26,-26-1,1 1,0-1,25 0,-26 1,1-1,25 1,-26-1,26 0,-25 1,25-1,0 1,0-1,0 0,0 1,0-1,0 1,25-26,1 0,-1 0,1 0,-1 0,0-26,1 26,-1-51,1 51,-1-25,0 25,-25-51,26 51,-1-25,-25-1,26 26,-1-25,-25 0,25 25,-25-26,0 77,0-26,26 26,-26-25,25-1,-25 0,0 1,26-1,-1 1,-25-1,25-25,-25 25,26-25,-1 0</inkml:trace>
          <inkml:trace contextRef="#ctx0" brushRef="#br0" timeOffset="64161.0741">-2096 14332,'0'0,"0"-26,0 1,0 0,0-1,-51 26,51-25,-25 25,-1-26,1 1,-1 25,1 0,0 0,25 51,-26-51,26 25,0 26,-25-26,25 1,0-1,0 1,0-1,0 0,0 1,51-26,-51 25,25-25,-25 26,51-26,-51 25,25-25,1 0,-1 25,0 1,1-26,-26 25,25 1,-25-1,0 0,0 1,0-1,-51-25,51 26,-25-26,-26 25,26-25,-1 0,26-25,0-26,0 25,0-24,51 24,-51-25,26 1,-26 24,50-25,-24 26,-1 0,1-1,-1 1</inkml:trace>
        </inkml:traceGroup>
        <inkml:traceGroup>
          <inkml:annotationXML>
            <emma:emma xmlns:emma="http://www.w3.org/2003/04/emma" version="1.0">
              <emma:interpretation id="{55BC47EF-21AB-45BA-9D34-E94DEEA5BCCB}" emma:medium="tactile" emma:mode="ink">
                <msink:context xmlns:msink="http://schemas.microsoft.com/ink/2010/main" type="inkWord" rotatedBoundingBox="13724,16787 16121,16217 16350,17182 13953,17752"/>
              </emma:interpretation>
              <emma:one-of disjunction-type="recognition" id="oneOf9">
                <emma:interpretation id="interp45" emma:lang="en-US" emma:confidence="0.5">
                  <emma:literal>932</emma:literal>
                </emma:interpretation>
                <emma:interpretation id="interp46" emma:lang="en-US" emma:confidence="0">
                  <emma:literal>9232</emma:literal>
                </emma:interpretation>
                <emma:interpretation id="interp47" emma:lang="en-US" emma:confidence="0">
                  <emma:literal>9332</emma:literal>
                </emma:interpretation>
                <emma:interpretation id="interp48" emma:lang="en-US" emma:confidence="0">
                  <emma:literal>9352</emma:literal>
                </emma:interpretation>
                <emma:interpretation id="interp49" emma:lang="en-US" emma:confidence="0">
                  <emma:literal>9331</emma:literal>
                </emma:interpretation>
              </emma:one-of>
            </emma:emma>
          </inkml:annotationXML>
          <inkml:trace contextRef="#ctx0" brushRef="#br0" timeOffset="67262.0583">-496 14408,'0'0,"0"-25,0-1,51 26,-26 0,1 0,-1 0,-25 51,25-51,-25 25,0 1,0-1,0 1,-50-26,50 25,-26 0,26 1,-25-26,25 25,-26-25,26 26,-25-26,50 0,26 0,-25 0,-1 0,0 0,1 0,-1 0,1 0,-1 0,0 0,1 0,-1 0,1 0,-1 0</inkml:trace>
          <inkml:trace contextRef="#ctx0" brushRef="#br0" timeOffset="66749.4117">-1004 15018,'0'0,"25"0,-25-26,0 1,0-1,-25 26,25-25,0 0,-25 25,-1 0,1 0,-1 0,1 25,0 0,-1 26,1-25,-1-1,26 0,-25 1,25-1,-25 1,25-1,0 0,0 1,0-1,0 1,0-1,25 0,0-25,26 0,-25 0,-1 0,0-25,1 25,-1-25,1 25,-1-51,0 25,1 1,-26 0,25 25,1-26,-1 26,-25-25,25 25,-25 51,26-51,-26 25,0 26,25-51,-25 25,0 1,26-1,-26 0,0 1,25-26,-25 25,25-25,1 0,-1 0</inkml:trace>
          <inkml:trace contextRef="#ctx0" brushRef="#br0" timeOffset="67696.8589">114 14662,'25'0,"-25"25,0 1,0-1,0 1,0 24,0-24,0-1,0 1,0-1,-25 0,25 1,0-1,0 1,-26-1,26 0,-25-25,25-25,0 0,0-1,25 26,-25-25,51 25,-51-26,51 26,-26 0,1 0,-1 0,0 0,1 0,-1 51,1-25,-26-1,0 26,0-26,-26 1,-25-1,26-25,25 25,-51-25,26 0,-1 0,1 0,25-25</inkml:trace>
          <inkml:trace contextRef="#ctx0" brushRef="#br0" timeOffset="68106.8627">698 14408,'0'0,"0"-25,25 25,26 0,-26 0,1 50,-1-24,1-1,-26 26,0-26,0 1,0-1,-51 1,51-1,-26-25,26 25,-25-25,0 0,25 26,0-1,50-25,1 0,-25 0,24 0,-24 0,25 0,-26 0,26-51,-26 51</inkml:trace>
        </inkml:traceGroup>
        <inkml:traceGroup>
          <inkml:annotationXML>
            <emma:emma xmlns:emma="http://www.w3.org/2003/04/emma" version="1.0">
              <emma:interpretation id="{97D7768A-6BC5-4BD1-8912-BFF06A1EFCEA}" emma:medium="tactile" emma:mode="ink">
                <msink:context xmlns:msink="http://schemas.microsoft.com/ink/2010/main" type="inkWord" rotatedBoundingBox="16570,15952 17323,15816 17404,16261 16650,16397"/>
              </emma:interpretation>
              <emma:one-of disjunction-type="recognition" id="oneOf10">
                <emma:interpretation id="interp50" emma:lang="en-US" emma:confidence="0.5">
                  <emma:literal>a</emma:literal>
                </emma:interpretation>
                <emma:interpretation id="interp51" emma:lang="en-US" emma:confidence="0">
                  <emma:literal>=</emma:literal>
                </emma:interpretation>
                <emma:interpretation id="interp52" emma:lang="en-US" emma:confidence="0">
                  <emma:literal>F</emma:literal>
                </emma:interpretation>
                <emma:interpretation id="interp53" emma:lang="en-US" emma:confidence="0">
                  <emma:literal>.</emma:literal>
                </emma:interpretation>
                <emma:interpretation id="interp54" emma:lang="en-US" emma:confidence="0">
                  <emma:literal>°</emma:literal>
                </emma:interpretation>
              </emma:one-of>
            </emma:emma>
          </inkml:annotationXML>
          <inkml:trace contextRef="#ctx0" brushRef="#br1" timeOffset="88717.3383">1434 13976,'0'-25,"26"-1,25 1,-26 0,0 25,1-26,-1 1,1-1,-1 1,26 25,-26-25,1-1,-1 26,0 0,26-25,-25 25,-26-26,25 26,0 0,1 0,-26-25,25 25,1 0,-1 0</inkml:trace>
          <inkml:trace contextRef="#ctx0" brushRef="#br1" timeOffset="89271.2558">1536 14154,'0'25,"25"-25,-25-25,26 0,-1 25,-25-26,26 1,-1 25,0-26,1 1,-1 0,1-1,-1 26,26-25,-26-1,1 1,-1 25,0-25,1-1,-1 26,1-25,-1 25,0-26,1 26,-1-25,1 25,-26-25,25 25,-25 25,-25-25,25 25</inkml:trace>
        </inkml:traceGroup>
      </inkml:traceGroup>
    </inkml:traceGroup>
    <inkml:traceGroup>
      <inkml:annotationXML>
        <emma:emma xmlns:emma="http://www.w3.org/2003/04/emma" version="1.0">
          <emma:interpretation id="{A3ED2EFF-DBFA-47CC-95C0-68298D3562A4}" emma:medium="tactile" emma:mode="ink">
            <msink:context xmlns:msink="http://schemas.microsoft.com/ink/2010/main" type="paragraph" rotatedBoundingBox="8560,16611 15801,17748 15658,18662 8416,1752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8D84A68-9EA0-4958-B7A7-F9EB50AA6C04}" emma:medium="tactile" emma:mode="ink">
              <msink:context xmlns:msink="http://schemas.microsoft.com/ink/2010/main" type="inkBullet" rotatedBoundingBox="8560,16610 11783,17117 11666,17859 8443,17353"/>
            </emma:interpretation>
            <emma:one-of disjunction-type="recognition" id="oneOf11">
              <emma:interpretation id="interp55" emma:lang="en-US" emma:confidence="0">
                <emma:literal>↳</emma:literal>
              </emma:interpretation>
            </emma:one-of>
          </emma:emma>
        </inkml:annotationXML>
        <inkml:trace contextRef="#ctx0" brushRef="#br0" timeOffset="65273.2611">-6617 14408,'0'25,"0"1,0-1,0 1,50-1,-50 0,26 1,-26-1,25 26,1-26,-26 1,25-1,0 1,1 24,-1-24,-25-1,26-25,-1 26,0-1,1 0,-1 1,1-26,-1 0,0 25,1-25,-1 0,1 0,-1 26,0-26,1 0,25 0,-26 25,0-25,26 0,-25 0,24 0,-24 0,25 25,-26-25,26 0,-26 0,26 0,-26 26,1-26,-1 0,26 25,-26-25,1 0,-1 26,1-26,-1 0,0 25,1-25,-1 0,26 25,-26-25,1 0,-1 0,1 26,-1-26,0 0,26 25,-25-25,-1 0,0 0,26 0,-25 0,-1 0,0 0,26 0,-25 0,-1 0,26 0,-26 0,1 0,24 0,-24 0,-1 0,26 0,-26 0,1 0,-1 0,26 0,-26 0,1 0,-1 0,26 0,-26 0,1 0,-1 0,1 0,-1 0,0 0,26 0,-25 0,-1 0,0 0,26 0,-25 0,-1 0,0 0,1 0,-1 0,1 0</inkml:trace>
        <inkml:trace contextRef="#ctx0" brushRef="#br0" timeOffset="65797.554">-3900 14967,'26'0,"-26"25,25-25,-25 51,26-51,-26 25,25-25,-25 26,51-26,-51 25,25-25,1 26,-1-1,0-25,1 0,-1 25,1-25,-1 0,0 0,1 0,-1 0,1 0,-26 26,-26-26,26 25,-25 1,-1-1,26 0,-25-25,25 26,-25-1,25 1,-26-1,1 0,25 1,-26-1,26 1,0-1,-25 0,25 1,-25-1</inkml:trace>
      </inkml:traceGroup>
      <inkml:traceGroup>
        <inkml:annotationXML>
          <emma:emma xmlns:emma="http://www.w3.org/2003/04/emma" version="1.0">
            <emma:interpretation id="{B88C63BA-7E89-43FA-BC66-2F3A6825E8DD}" emma:medium="tactile" emma:mode="ink">
              <msink:context xmlns:msink="http://schemas.microsoft.com/ink/2010/main" type="line" rotatedBoundingBox="12275,17382 15773,17932 15658,18662 12160,18113"/>
            </emma:interpretation>
          </emma:emma>
        </inkml:annotationXML>
        <inkml:traceGroup>
          <inkml:annotationXML>
            <emma:emma xmlns:emma="http://www.w3.org/2003/04/emma" version="1.0">
              <emma:interpretation id="{24F988D0-C67A-4F7D-AA0F-09ED78199250}" emma:medium="tactile" emma:mode="ink">
                <msink:context xmlns:msink="http://schemas.microsoft.com/ink/2010/main" type="inkWord" rotatedBoundingBox="12241,17598 13236,17754 13155,18269 12160,18113"/>
              </emma:interpretation>
              <emma:one-of disjunction-type="recognition" id="oneOf12">
                <emma:interpretation id="interp56" emma:lang="en-US" emma:confidence="0.5">
                  <emma:literal>=</emma:literal>
                </emma:interpretation>
                <emma:interpretation id="interp57" emma:lang="en-US" emma:confidence="0">
                  <emma:literal>I</emma:literal>
                </emma:interpretation>
                <emma:interpretation id="interp58" emma:lang="en-US" emma:confidence="0">
                  <emma:literal>-</emma:literal>
                </emma:interpretation>
                <emma:interpretation id="interp59" emma:lang="en-US" emma:confidence="0">
                  <emma:literal>X</emma:literal>
                </emma:interpretation>
                <emma:interpretation id="interp60" emma:lang="en-US" emma:confidence="0">
                  <emma:literal>x</emma:literal>
                </emma:interpretation>
              </emma:one-of>
            </emma:emma>
          </inkml:annotationXML>
          <inkml:trace contextRef="#ctx0" brushRef="#br1" timeOffset="75813.3517">-2934 15551,'-26'0,"26"25,26-25,24 0,-24 26,-1-26,1 0,-26 25,25-25,0 0,1 0,-1 0,1 0,-1 0,0 26,1-26,-1 0,1 0,-1 0,0 0,1 0,-1 0,1 0,-1 0,0 0,1 0,-1 0,1 0,-1 0,0 0,1 0,-1 0,1 0,-1 0,0 0,1-26,-1 26,1-25,-1 25,0 0,1-26,-1 26,-25-25,-25 25</inkml:trace>
          <inkml:trace contextRef="#ctx0" brushRef="#br1" timeOffset="76457.3782">-2833 15856,'-25'0,"50"0,1 25,-1-25,-25 26,25-26,1 0,-1 25,1-25,-1 25,0-25,1 0,-1 0,1 26,-1-26,0 0,1 0,-1 0,1 0,24 0,-24 0,-1 0,1-51,-1 51,0 0,1-25,-1 25,1-26,-1 26,0 0,1 0,-1 0,-25-25,0-1</inkml:trace>
        </inkml:traceGroup>
        <inkml:traceGroup>
          <inkml:annotationXML>
            <emma:emma xmlns:emma="http://www.w3.org/2003/04/emma" version="1.0">
              <emma:interpretation id="{8A731A0C-41A3-4F30-8E4C-7D4884DDC173}" emma:medium="tactile" emma:mode="ink">
                <msink:context xmlns:msink="http://schemas.microsoft.com/ink/2010/main" type="inkWord" rotatedBoundingBox="14123,17672 15773,17932 15716,18291 14067,18032"/>
              </emma:interpretation>
              <emma:one-of disjunction-type="recognition" id="oneOf13">
                <emma:interpretation id="interp61" emma:lang="en-US" emma:confidence="0.5">
                  <emma:literal>-</emma:literal>
                </emma:interpretation>
                <emma:interpretation id="interp62" emma:lang="en-US" emma:confidence="0">
                  <emma:literal>~</emma:literal>
                </emma:interpretation>
                <emma:interpretation id="interp63" emma:lang="en-US" emma:confidence="0">
                  <emma:literal>_</emma:literal>
                </emma:interpretation>
                <emma:interpretation id="interp64" emma:lang="en-US" emma:confidence="0">
                  <emma:literal>.</emma:literal>
                </emma:interpretation>
                <emma:interpretation id="interp65" emma:lang="en-US" emma:confidence="0">
                  <emma:literal>r</emma:literal>
                </emma:interpretation>
              </emma:one-of>
            </emma:emma>
          </inkml:annotationXML>
          <inkml:trace contextRef="#ctx0" brushRef="#br1" timeOffset="79068.3399">-1080 15805,'0'0,"-26"0,26 25,26-25,-1 0,26 0,-26 0,1 0,-1 0,1 0,-1 0,0 0,1 0,-1 0,1 0,-1 0,0 0,1 0,-1 0,-25-25,26 25,-1 0,0 0,1 0,-26-25,25 25,1 0,-1 0,0 0,1-26,-1 26,1 0,-1 0,0 0,1 0,-1 0,1 0,-1 0,0 0,-25 26,26-26,-1 0,1 0,-1 0,0 0,1 0,-1 0,1 0,-1 0,0 0,1-26,-1 26,1 0,-1 0,0 0,1 0,-1 0,1 0,-1 0,0 0,1-25,-1 25,1 0,-1 0,0 0,1 0,-1 0,1 0,-1 0,0 0,1 0,-1 0</inkml:trace>
        </inkml:traceGroup>
      </inkml:traceGroup>
    </inkml:traceGroup>
    <inkml:traceGroup>
      <inkml:annotationXML>
        <emma:emma xmlns:emma="http://www.w3.org/2003/04/emma" version="1.0">
          <emma:interpretation id="{DBE17599-CC8A-4476-A81F-2971A4ED42EA}" emma:medium="tactile" emma:mode="ink">
            <msink:context xmlns:msink="http://schemas.microsoft.com/ink/2010/main" type="paragraph" rotatedBoundingBox="12389,17977 16399,18142 16363,19012 12354,1884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3A3117D-11B7-4558-AC50-0D4D605EE7C7}" emma:medium="tactile" emma:mode="ink">
              <msink:context xmlns:msink="http://schemas.microsoft.com/ink/2010/main" type="line" rotatedBoundingBox="12389,17977 16399,18142 16363,19012 12354,18848"/>
            </emma:interpretation>
          </emma:emma>
        </inkml:annotationXML>
        <inkml:traceGroup>
          <inkml:annotationXML>
            <emma:emma xmlns:emma="http://www.w3.org/2003/04/emma" version="1.0">
              <emma:interpretation id="{8C2B58D7-37F6-4004-A0EB-F617A9436CAF}" emma:medium="tactile" emma:mode="ink">
                <msink:context xmlns:msink="http://schemas.microsoft.com/ink/2010/main" type="inkWord" rotatedBoundingBox="12389,17977 13133,18008 13105,18689 12362,18659"/>
              </emma:interpretation>
              <emma:one-of disjunction-type="recognition" id="oneOf14">
                <emma:interpretation id="interp66" emma:lang="en-US" emma:confidence="0.5">
                  <emma:literal>=</emma:literal>
                </emma:interpretation>
                <emma:interpretation id="interp67" emma:lang="en-US" emma:confidence="0">
                  <emma:literal>:</emma:literal>
                </emma:interpretation>
                <emma:interpretation id="interp68" emma:lang="en-US" emma:confidence="0">
                  <emma:literal>,</emma:literal>
                </emma:interpretation>
                <emma:interpretation id="interp69" emma:lang="en-US" emma:confidence="0">
                  <emma:literal>.</emma:literal>
                </emma:interpretation>
                <emma:interpretation id="interp70" emma:lang="en-US" emma:confidence="0">
                  <emma:literal>f</emma:literal>
                </emma:interpretation>
              </emma:one-of>
            </emma:emma>
          </inkml:annotationXML>
          <inkml:trace contextRef="#ctx0" brushRef="#br1" timeOffset="91094.0679">-2807 16262,'50'-25,"-24"-1,25 1,-26 0,0-1,26 1,-25-1,24 1,-24 0,25-1,-26 1,26-1,-26 1,1 25,-1-25,26 25,-51-26,25 26,1 0,-26-25,25 25,0 0,1 0,-26-26,25 26,1 0,-26-25,0 50,-26-25</inkml:trace>
          <inkml:trace contextRef="#ctx0" brushRef="#br1" timeOffset="91580.6387">-2604 16465,'25'0,"-25"-25,51 25,-26-25,1 25,-1-26,-25 1,26 25,-1-26,0 26,1-25,-1 25,1-25,-1 25,0-26,1 26,-26-25,25 25,1 0,24 0</inkml:trace>
        </inkml:traceGroup>
        <inkml:traceGroup>
          <inkml:annotationXML>
            <emma:emma xmlns:emma="http://www.w3.org/2003/04/emma" version="1.0">
              <emma:interpretation id="{74F06F3E-6B0C-410B-8BDD-CF86D22B08F2}" emma:medium="tactile" emma:mode="ink">
                <msink:context xmlns:msink="http://schemas.microsoft.com/ink/2010/main" type="inkWord" rotatedBoundingBox="14343,18164 16394,18248 16363,19012 14312,18928"/>
              </emma:interpretation>
              <emma:one-of disjunction-type="recognition" id="oneOf15">
                <emma:interpretation id="interp71" emma:lang="en-US" emma:confidence="0.5">
                  <emma:literal>anon</emma:literal>
                </emma:interpretation>
                <emma:interpretation id="interp72" emma:lang="en-US" emma:confidence="0">
                  <emma:literal>anion</emma:literal>
                </emma:interpretation>
                <emma:interpretation id="interp73" emma:lang="en-US" emma:confidence="0">
                  <emma:literal>amban</emma:literal>
                </emma:interpretation>
                <emma:interpretation id="interp74" emma:lang="en-US" emma:confidence="0">
                  <emma:literal>anyone</emma:literal>
                </emma:interpretation>
                <emma:interpretation id="interp75" emma:lang="en-US" emma:confidence="0">
                  <emma:literal>arbor</emma:literal>
                </emma:interpretation>
              </emma:one-of>
            </emma:emma>
          </inkml:annotationXML>
          <inkml:trace contextRef="#ctx0" brushRef="#br1" timeOffset="79773.045">-521 16237,'25'0,"-25"-26,0 1,0 0,-51 25,26 0,-1 0,1 0,0 25,-1-25,1 51,-1-26,1 1,0-1,-1 0,1 1,25-1,-26 1,26-1,0 0,0 1,0-1,0 1,0-1,26-25,25 0,-26 0,26-25,-26-1,1 26,-1-25,0-26,1 26,-1-1,1 77,-26-26,25 26,-25-25,0-1,25 0,-25 1,26-1,-26 1,0-1,25-25,-25 25,26-25,-26 26,25-26,0 0</inkml:trace>
          <inkml:trace contextRef="#ctx0" brushRef="#br1" timeOffset="80182.234">-267 16110,'-26'-26,"26"1,0 76,0 0,0-26,0 0,0 1,0 25,0-26,0 0,0 1,0-1,0 1,0-1,0 0,0 1,0-77,0 26,0-26,0 25,0 1,0 0,51-26,-51 25,25 1,-25 0,51-1,-25 26,-1-25,0 25,1 0,-1 0,1 0,-26 51,25-51,-25 25,25 26,-25-26,0 1,26-1,-26 0,0 1,0-1,25-25</inkml:trace>
          <inkml:trace contextRef="#ctx0" brushRef="#br1" timeOffset="80581.1295">444 16084,'0'26,"0"-1,-26 1,26-1,0 0,0 1,-25-1,25 1,0-1,0 0,0 1,0-1,0 1,0-1,0 0,0 1,0-1,0-76,0 26,0 0,25-1,26 1,0 25,-26 0,1 0,-1 0,1 25,-1 1,0 24,-25-24,0-1,0 1,0-1,-50-25,-1 25,0-25,26 0,-1 0,1 0,-1-25,26 0,0-26,0 25,26-24</inkml:trace>
          <inkml:trace contextRef="#ctx0" brushRef="#br1" timeOffset="80952.2804">926 16034,'0'0,"0"25,0 26,0 0,0-26,0 0,0 1,0-1,0 1,0-1,0 0,-25-50,25 0,0-26,0 25,0 1,0 0,51-1,-51 1,25 25,-25-26,51 26,-26-25,1 25,-1 0,1 0,-1 0,-25 51,25-51,-25 51,0-26,26 0,-26 1,0-1,0 1,0-1,0 0</inkml:trace>
        </inkml:traceGroup>
      </inkml:traceGroup>
    </inkml:traceGroup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4:07.66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E1F216A-B7C9-4EF4-B484-B9F984C71F11}" emma:medium="tactile" emma:mode="ink">
          <msink:context xmlns:msink="http://schemas.microsoft.com/ink/2010/main" type="inkDrawing" rotatedBoundingBox="3559,2469 3959,1138 4604,1332 4204,2663" shapeName="Other"/>
        </emma:interpretation>
      </emma:emma>
    </inkml:annotationXML>
    <inkml:trace contextRef="#ctx0" brushRef="#br0">818 261,'26'0,"-1"0,-25-25,0-26,0 26,0-1,0 1,0 0,0-1,-25 26,25-25,-26 25,1-26,0 26,-1 0,1 0,-1 0,1 0,0 0,-1 0,1 0,-26 26,26-26,-1 25,1-25,-1 26,1-26,0 25,-1-25,26 25,-25 1,-1-26,1 25,0 1,25-1,0 0,0 1,0-1,0 1,50-1,-50 0,26 1,-26-1,25 1,-25-1,26-25,-1 25,0 1,-25-1,26 1,-1-1,1 0,-26 1,25-1,0 1,1-26,-26 25,25-25,1 25,-26 1,25-26,-25 25,25-25,-25 26,0-1,26-25,-26 25,0 1,0-1,0 1,0-1,0 0,-51 1,51-1,-25 1,25-1,-51-25,51 25,-26 1,1-26,-26 25,26-25,-1 26,1-26,0 25,-26-25,25 0,-24 0,24 0,1 0,-26 0,26 0,-1 0,1-25,-1 25,26-26,-25 26,25-51,-25 51,25-25,0 0,0-1,0 1,50-1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4:08.27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CAB8FEC-15E4-44EE-8B7B-0E7B36BF73D7}" emma:medium="tactile" emma:mode="ink">
          <msink:context xmlns:msink="http://schemas.microsoft.com/ink/2010/main" type="inkDrawing" rotatedBoundingBox="5004,2016 6096,2031 6095,2082 5003,2067" shapeName="Other">
            <msink:destinationLink direction="with" ref="{CD124E44-AFF6-4397-B07B-40CBCB9378FC}"/>
          </msink:context>
        </emma:interpretation>
      </emma:emma>
    </inkml:annotationXML>
    <inkml:trace contextRef="#ctx0" brushRef="#br0">42 58,'-25'0,"25"-26,-25 26,50 0,26 0,0 0,-26 0,0 0,26 0,-25 0,24 0,27 0,-27 0,1 0,25 0,-25 0,25 0,-25 0,0 0,0 0,0 0,-1 0,-24 0,-1 0,1 0,-1 0,-25 26,25-26,1 0,-26 25,-51-25,51-25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4:09.09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D124E44-AFF6-4397-B07B-40CBCB9378FC}" emma:medium="tactile" emma:mode="ink">
          <msink:context xmlns:msink="http://schemas.microsoft.com/ink/2010/main" type="inkDrawing" rotatedBoundingBox="6284,1519 6541,2540 6021,2671 5763,1651" semanticType="callout" shapeName="Other">
            <msink:sourceLink direction="with" ref="{1CAB8FEC-15E4-44EE-8B7B-0E7B36BF73D7}"/>
          </msink:context>
        </emma:interpretation>
      </emma:emma>
    </inkml:annotationXML>
    <inkml:trace contextRef="#ctx0" brushRef="#br0">26 28,'0'-25,"-26"25,26 25,26 1,-26 25,50-51,-50 25,26 0,-26 1,25-26,1 25,-1 1,0-1,1-25,-1 25,1 1,-1-1,0-25,1 26,-1-26,1 25,-1 0,0-25,1 0,-26 26,25-26,1 0,-26 25,25-25,-50 0,-1 0,26 51,-25-51,25 51,-26-26,1 1,25 24,-25-24,-1-1,1 26,-1-26,1 1,25 25,-25-26,-1 0,1 1,25-1,-26 1,1-1,25 0,-25-25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4:12.01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D371E85-6091-43E1-A13E-E8CD3DF45C5D}" emma:medium="tactile" emma:mode="ink">
          <msink:context xmlns:msink="http://schemas.microsoft.com/ink/2010/main" type="writingRegion" rotatedBoundingBox="15775,1132 17568,221 18045,1161 16252,2071"/>
        </emma:interpretation>
      </emma:emma>
    </inkml:annotationXML>
    <inkml:traceGroup>
      <inkml:annotationXML>
        <emma:emma xmlns:emma="http://www.w3.org/2003/04/emma" version="1.0">
          <emma:interpretation id="{0A9C84FF-2AC6-45C7-9CC1-9126AD678E89}" emma:medium="tactile" emma:mode="ink">
            <msink:context xmlns:msink="http://schemas.microsoft.com/ink/2010/main" type="paragraph" rotatedBoundingBox="15775,1132 17568,221 18045,1161 16252,20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FD6FCE-4F70-4F9F-9F70-1312F0A24840}" emma:medium="tactile" emma:mode="ink">
              <msink:context xmlns:msink="http://schemas.microsoft.com/ink/2010/main" type="line" rotatedBoundingBox="15775,1132 17568,221 18045,1161 16252,2071"/>
            </emma:interpretation>
          </emma:emma>
        </inkml:annotationXML>
        <inkml:traceGroup>
          <inkml:annotationXML>
            <emma:emma xmlns:emma="http://www.w3.org/2003/04/emma" version="1.0">
              <emma:interpretation id="{A439553D-A48F-47C0-A711-03CD373523B8}" emma:medium="tactile" emma:mode="ink">
                <msink:context xmlns:msink="http://schemas.microsoft.com/ink/2010/main" type="inkWord" rotatedBoundingBox="15775,1132 16281,875 16723,1745 16217,2002">
                  <msink:destinationLink direction="with" ref="{F02CDD38-9412-42F6-9B36-18C717CA77D9}"/>
                </msink:context>
              </emma:interpretation>
              <emma:one-of disjunction-type="recognition" id="oneOf0">
                <emma:interpretation id="interp0" emma:lang="en-US" emma:confidence="0.5">
                  <emma:literal>b</emma:literal>
                </emma:interpretation>
                <emma:interpretation id="interp1" emma:lang="en-US" emma:confidence="0">
                  <emma:literal>3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77 25,'25'0,"-25"-25,0 76,0-26,0 0,0 26,0 0,0 0,0 0,0-26,0 26,-25 0,25-1,0 1,0 0,0 0,0 0,0-26,0 26,-26-26,26 1,0-1,0 0,-25-25,-1 0,26-25,0 0,0-26,0 25,0 1,26 0,-26-1,51 26,-26-25,26 25,-26-26,26 26,-26 0,26 0,0 0,-26 0,26 0,-25 51,-1-51,0 26,1-26,-1 50,1-24,-26-1,0 1,0-1,-26-25,26 25,-51-25,1 0,24 26,-25-26,1 0,24 0,-25 0,26 0,0 0,-1-26,1 26,-1-50,26 24</inkml:trace>
        </inkml:traceGroup>
        <inkml:traceGroup>
          <inkml:annotationXML>
            <emma:emma xmlns:emma="http://www.w3.org/2003/04/emma" version="1.0">
              <emma:interpretation id="{02AAF421-169F-4078-ACDB-47C9F05F7BA2}" emma:medium="tactile" emma:mode="ink">
                <msink:context xmlns:msink="http://schemas.microsoft.com/ink/2010/main" type="inkWord" rotatedBoundingBox="16868,824 17668,417 18045,1161 17245,1567"/>
              </emma:interpretation>
              <emma:one-of disjunction-type="recognition" id="oneOf1">
                <emma:interpretation id="interp5" emma:lang="en-US" emma:confidence="0.5">
                  <emma:literal>m</emma:literal>
                </emma:interpretation>
                <emma:interpretation id="interp6" emma:lang="en-US" emma:confidence="0">
                  <emma:literal>,</emma:literal>
                </emma:interpretation>
                <emma:interpretation id="interp7" emma:lang="en-US" emma:confidence="0">
                  <emma:literal>)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;</emma:literal>
                </emma:interpretation>
              </emma:one-of>
            </emma:emma>
          </inkml:annotationXML>
          <inkml:trace contextRef="#ctx0" brushRef="#br0" timeOffset="612.5377">864-127,'-25'0,"25"25,50-25,-50 26,26 24,-26-24,0-1,0 1,25-1,-25 0,26 1,-26-1,0 1,0-1,25 0,-25 1,-51-26,51-51,0 26,0-1,0 1,0-26,0 26,0-1,51 1,-51-1,25 1,-25 0,77-1,-52 26,0-25,1 25,-1 0,1 0,-1 0,0 0,1 25,-1-25,1 51,-1-26,0 1,-25-1,0 1,26-1,-26 0,25 1,-25-1,0-76,0 26,0 0,0-1,0 1,0-26,0 26,0-1,51 1,-51-1,51 1,-26 25,26 0,-26 0,1 0,-1 0,1 51,-1-51,-25 51,25-26,-25 0,26 26,-26-25,25 24,-25-24,0 25,0-26,0 0,0 1,0-1,0 1</inkml:trace>
        </inkml:traceGroup>
      </inkml:traceGroup>
    </inkml:traceGroup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4:13.651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4A12ABC-D2BC-4CD9-A922-925C899D19EA}" emma:medium="tactile" emma:mode="ink">
          <msink:context xmlns:msink="http://schemas.microsoft.com/ink/2010/main" type="inkDrawing" rotatedBoundingBox="19710,2133 19859,628 19945,637 19795,2141" semanticType="callout" shapeName="Other">
            <msink:sourceLink direction="with" ref="{3B1F9E03-D484-41E0-8D36-0C1A3FE6AC6E}"/>
          </msink:context>
        </emma:interpretation>
      </emma:emma>
    </inkml:annotationXML>
    <inkml:trace contextRef="#ctx0" brushRef="#br0">203 0,'0'26,"-25"-26,25 51,0-1,0 1,0 0,-25 0,25 25,0-25,0 25,0 0,0 0,0 1,0-27,-26 27,26-1,0-25,0 25,0-25,-25-1,25 27,-26-27,26 1,0-25,-25 24,25-24,-25-1,25 1,-26-1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4:14.07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A413C74-6800-4881-9AEC-B5172A13EDFF}" emma:medium="tactile" emma:mode="ink">
          <msink:context xmlns:msink="http://schemas.microsoft.com/ink/2010/main" type="writingRegion" rotatedBoundingBox="20375,1088 23909,1512 23797,2442 20264,2018"/>
        </emma:interpretation>
      </emma:emma>
    </inkml:annotationXML>
    <inkml:traceGroup>
      <inkml:annotationXML>
        <emma:emma xmlns:emma="http://www.w3.org/2003/04/emma" version="1.0">
          <emma:interpretation id="{94EB5EC7-D21E-43A3-854B-952928063EAF}" emma:medium="tactile" emma:mode="ink">
            <msink:context xmlns:msink="http://schemas.microsoft.com/ink/2010/main" type="paragraph" rotatedBoundingBox="20375,1088 23909,1512 23797,2442 20264,20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84065E7-DFFB-4645-96F0-7471C7BDA8C3}" emma:medium="tactile" emma:mode="ink">
              <msink:context xmlns:msink="http://schemas.microsoft.com/ink/2010/main" type="line" rotatedBoundingBox="20375,1088 23909,1512 23797,2442 20264,2018"/>
            </emma:interpretation>
          </emma:emma>
        </inkml:annotationXML>
        <inkml:traceGroup>
          <inkml:annotationXML>
            <emma:emma xmlns:emma="http://www.w3.org/2003/04/emma" version="1.0">
              <emma:interpretation id="{3B1F9E03-D484-41E0-8D36-0C1A3FE6AC6E}" emma:medium="tactile" emma:mode="ink">
                <msink:context xmlns:msink="http://schemas.microsoft.com/ink/2010/main" type="inkWord" rotatedBoundingBox="20359,1225 20942,1295 20879,1828 20295,1757">
                  <msink:destinationLink direction="with" ref="{44A12ABC-D2BC-4CD9-A922-925C899D19EA}"/>
                </msink:context>
              </emma:interpretation>
              <emma:one-of disjunction-type="recognition" id="oneOf0">
                <emma:interpretation id="interp0" emma:lang="en-US" emma:confidence="0.5">
                  <emma:literal>n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"</emma:literal>
                </emma:interpretation>
              </emma:one-of>
            </emma:emma>
          </inkml:annotationXML>
          <inkml:trace contextRef="#ctx0" brushRef="#br0">0 79,'0'25,"26"26,-26-26,0 1,0-1,0 26,0-26,0 1,0-1,0 0,0 1,0-1,0 1,0-52,0 1,0-1,0-24,0 24,0 1,0-26,25 26,-25-26,51 25,0-24,-26 24,0 1,26 25,-25-26,-1 26,0 0,1 0,-1 0,1 51,-1-51,0 51,1-26,-26 26,25 0,-25-26,0 26,0-25,26 24,-26-24,0-1,0 26,0-26,0 1,0-1</inkml:trace>
        </inkml:traceGroup>
        <inkml:traceGroup>
          <inkml:annotationXML>
            <emma:emma xmlns:emma="http://www.w3.org/2003/04/emma" version="1.0">
              <emma:interpretation id="{9646F1AC-6A54-4DEF-BB71-693C18EB9D20}" emma:medium="tactile" emma:mode="ink">
                <msink:context xmlns:msink="http://schemas.microsoft.com/ink/2010/main" type="inkWord" rotatedBoundingBox="21732,1251 22507,1344 22395,2274 21621,2181"/>
              </emma:interpretation>
              <emma:one-of disjunction-type="recognition" id="oneOf1">
                <emma:interpretation id="interp5" emma:lang="en-US" emma:confidence="0.5">
                  <emma:literal>*</emma:literal>
                </emma:interpretation>
                <emma:interpretation id="interp6" emma:lang="en-US" emma:confidence="0">
                  <emma:literal>X</emma:literal>
                </emma:interpretation>
                <emma:interpretation id="interp7" emma:lang="en-US" emma:confidence="0">
                  <emma:literal>x</emma:literal>
                </emma:interpretation>
                <emma:interpretation id="interp8" emma:lang="en-US" emma:confidence="0">
                  <emma:literal>#</emma:literal>
                </emma:interpretation>
                <emma:interpretation id="interp9" emma:lang="en-US" emma:confidence="0">
                  <emma:literal>K</emma:literal>
                </emma:interpretation>
              </emma:one-of>
            </emma:emma>
          </inkml:annotationXML>
          <inkml:trace contextRef="#ctx0" brushRef="#br0" timeOffset="265.6992">1372 358,'0'0,"-26"0,26-25,51 25,-25 0,-1 0,26 0,-26 0,26 0,0 0,0 0,-1 0,1 0,-25 0,24 0,1 0,-25 0,-1 0,26 0,-26 0,1 0,-1 0,0 0</inkml:trace>
          <inkml:trace contextRef="#ctx0" brushRef="#br0" timeOffset="484.5769">1473 663,'51'0,"-25"0,24 0,-24 0,-1 0,26 0,-26 0,1 0,25 25,-1-25,-24 0,-1 26,26-26,-26 0,1 25,-1-25,1 0,-1 0</inkml:trace>
          <inkml:trace contextRef="#ctx0" brushRef="#br0" timeOffset="771.9105">1753 28,'-26'0,"26"51,0-1,0-24,0 25,0-26,51 26,-51 0,0-1,26 27,-26-27,25 1,-25 0,25 0,-25 0,0-26,26 26,-26-26,0 1,25-1,-25 0,0 1,0-1,0 1,26-26,-26 25</inkml:trace>
        </inkml:traceGroup>
        <inkml:traceGroup>
          <inkml:annotationXML>
            <emma:emma xmlns:emma="http://www.w3.org/2003/04/emma" version="1.0">
              <emma:interpretation id="{052A1F12-7772-4DAD-A085-4C49AF413C3B}" emma:medium="tactile" emma:mode="ink">
                <msink:context xmlns:msink="http://schemas.microsoft.com/ink/2010/main" type="inkWord" rotatedBoundingBox="22993,1633 23881,1739 23834,2135 22945,2029"/>
              </emma:interpretation>
              <emma:one-of disjunction-type="recognition" id="oneOf2">
                <emma:interpretation id="interp10" emma:lang="en-US" emma:confidence="0.5">
                  <emma:literal>m</emma:literal>
                </emma:interpretation>
                <emma:interpretation id="interp11" emma:lang="en-US" emma:confidence="0">
                  <emma:literal>M</emma:literal>
                </emma:interpretation>
                <emma:interpretation id="interp12" emma:lang="en-US" emma:confidence="0">
                  <emma:literal>.</emma:literal>
                </emma:interpretation>
                <emma:interpretation id="interp13" emma:lang="en-US" emma:confidence="0">
                  <emma:literal>n</emma:literal>
                </emma:interpretation>
                <emma:interpretation id="interp1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1363.657">2642 434,'25'0,"-25"26,0 24,0-24,0-1,0 1,0-1,0 0,0 26,0-25,0-1,0 0,-25-25,-1 0,26-25,0 0,0-26,0 25,51-24,-51 24,51 1,-51-1,25 1,-25 0,51-1,-25 26,-1-25,0 25,1 0,-1 0,-25 25,26-25,-26 51,25-26,-25 1,0-1,0 1,25-1,-25 0,0 1,26-1,-26 1,0-52,51-25,-26 1,0 50,1-26,-1 1,26-1,-26 1,1 25,25 0,-26-25,0 25,1 0,-1 0,1 50,-1-24,-25 25,0-26,0 0,25-25,-25 26,0-1,0 1,0-1</inkml:trace>
        </inkml:traceGroup>
      </inkml:traceGroup>
    </inkml:traceGroup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4:18.19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BBC0EA8-2BB2-473B-8E00-8FB97A37463C}" emma:medium="tactile" emma:mode="ink">
          <msink:context xmlns:msink="http://schemas.microsoft.com/ink/2010/main" type="inkDrawing" rotatedBoundingBox="12069,4440 15086,2697 15144,2797 12127,4540" semanticType="underline" shapeName="Other">
            <msink:destinationLink direction="with" ref="{8F1E557A-C773-4BD8-B01D-1EA734DBB7AA}"/>
          </msink:context>
        </emma:interpretation>
      </emma:emma>
    </inkml:annotationXML>
    <inkml:trace contextRef="#ctx0" brushRef="#br0">2957 0,'26'0,"-52"0,1 25,0-25,-1 25,1 1,-1-26,1 25,0-25,25 26,-26-26,1 0,25 25,-26-25,26 25,-25-25,0 26,-1-26,1 25,-1 1,1-26,0 25,-1-25,1 25,-1 1,1-26,0 25,-1-25,26 26,-25-1,-1-25,1 25,0-25,25 26,-26-26,1 25,-1 1,1-26,0 25,-1 0,1 1,-1-26,1 25,0-25,-1 26,1-26,25 25,-26-25,1 25,0-25,-26 0,25 26,1-26,0 25,-1-25,1 0,-1 26,1-26,0 25,-26-25,25 25,1-25,0 26,-1-26,1 25,-1-25,1 26,0-26,-1 25,1-25,25 25,-26 1,1-26,0 25,-1-25,1 0,25 26,-26-26,1 0,0 25,-1-25,1 25,-1-25,1 26,0-26,-1 25,1-25,-1 26,1-26,25 25,-25-25,-1 25,1 1,-1-26,26 25,-25-25,0 26,-1-1,1-25,25 25,-26-25,1 0,25 26,-25-26,-1 25,1-25,-1 0,26 26,-25-26,0 25,25 0,-26-25,1 26,25-1,-26-25,26 26,-25-26,0 25,-1-25,26 25,-25-25,-1 26,1-26,25 25,-25-25,-1 0,26 26,-25-26,-1 0,26 25,-25-25,0 25,-1-25,26 26,-25-26,-1 25,1-25,25 26,-25-26,25-26,25 1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3:19.47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3F793FA-155E-4B65-AA17-58EADD5A9F90}" emma:medium="tactile" emma:mode="ink">
          <msink:context xmlns:msink="http://schemas.microsoft.com/ink/2010/main" type="writingRegion" rotatedBoundingBox="1227,11095 17470,11545 17413,13606 1170,13157"/>
        </emma:interpretation>
      </emma:emma>
    </inkml:annotationXML>
    <inkml:traceGroup>
      <inkml:annotationXML>
        <emma:emma xmlns:emma="http://www.w3.org/2003/04/emma" version="1.0">
          <emma:interpretation id="{AAE5FCD1-39A2-46E1-88C8-4BC7B6EBFE46}" emma:medium="tactile" emma:mode="ink">
            <msink:context xmlns:msink="http://schemas.microsoft.com/ink/2010/main" type="paragraph" rotatedBoundingBox="1227,11095 17470,11545 17413,13606 1170,131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530FC6-97A0-4BDF-B612-3B384D106747}" emma:medium="tactile" emma:mode="ink">
              <msink:context xmlns:msink="http://schemas.microsoft.com/ink/2010/main" type="line" rotatedBoundingBox="1227,11095 17470,11545 17413,13606 1170,13157"/>
            </emma:interpretation>
          </emma:emma>
        </inkml:annotationXML>
        <inkml:traceGroup>
          <inkml:annotationXML>
            <emma:emma xmlns:emma="http://www.w3.org/2003/04/emma" version="1.0">
              <emma:interpretation id="{5FB3EA65-E9DA-4FCB-A06B-C05129A0CE13}" emma:medium="tactile" emma:mode="ink">
                <msink:context xmlns:msink="http://schemas.microsoft.com/ink/2010/main" type="inkWord" rotatedBoundingBox="1218,11399 2594,11437 2562,12618 1186,12580"/>
              </emma:interpretation>
              <emma:one-of disjunction-type="recognition" id="oneOf0">
                <emma:interpretation id="interp0" emma:lang="en-US" emma:confidence="0.5">
                  <emma:literal>LE</emma:literal>
                </emma:interpretation>
                <emma:interpretation id="interp1" emma:lang="en-US" emma:confidence="0">
                  <emma:literal>L:</emma:literal>
                </emma:interpretation>
                <emma:interpretation id="interp2" emma:lang="en-US" emma:confidence="0">
                  <emma:literal>Lo.</emma:literal>
                </emma:interpretation>
                <emma:interpretation id="interp3" emma:lang="en-US" emma:confidence="0">
                  <emma:literal>LE.</emma:literal>
                </emma:interpretation>
                <emma:interpretation id="interp4" emma:lang="en-US" emma:confidence="0">
                  <emma:literal>t:</emma:literal>
                </emma:interpretation>
              </emma:one-of>
            </emma:emma>
          </inkml:annotationXML>
          <inkml:trace contextRef="#ctx0" brushRef="#br0">177 76,'0'-25,"0"-1,0 1,-25 50,25 26,0-25,0 24,0-24,0 25,0-26,0 26,0 0,0-1,0 1,0 0,-25 0,25 0,0-1,0 1,0 0,0 0,-26-26,26 26,0-26,-25 26,25-25,-26-1,26 0,-25 1,0-26,25 25,0-50,0-1,0 1,0-26,0 26,0-1,0 1,50 25,-24 0,-1 0,1 0,-1 0,0 0,1 0,-1 0,1 0,-1 0,0 25,1-25,-1 0,1 26,-1-26,0 0,1 0,-1 51,1-51,-1 25,-25 0,25-25,-25 26,26-1,-1 1,-25-1,0 0,26-25,-26 26,25-26,-25-51</inkml:trace>
          <inkml:trace contextRef="#ctx0" brushRef="#br0" timeOffset="241.3715">1041 635,'25'0,"1"0,-1 0,-25-25,26 25,-1 0,0 0,1-26,-1 26,1 0,-1 0</inkml:trace>
          <inkml:trace contextRef="#ctx0" brushRef="#br0" timeOffset="488.5523">1041 1067,'25'0,"1"0,-1 0,1 0,-1 0,0 0,1 0,-1 0,1 0,-26 25,25-25,0 26,1-26,-1 0</inkml:trace>
        </inkml:traceGroup>
        <inkml:traceGroup>
          <inkml:annotationXML>
            <emma:emma xmlns:emma="http://www.w3.org/2003/04/emma" version="1.0">
              <emma:interpretation id="{30C23223-C6C8-4A97-A1C4-B2EE5401A2CA}" emma:medium="tactile" emma:mode="ink">
                <msink:context xmlns:msink="http://schemas.microsoft.com/ink/2010/main" type="inkWord" rotatedBoundingBox="3433,11321 6523,11577 6369,13436 3279,13180"/>
              </emma:interpretation>
              <emma:one-of disjunction-type="recognition" id="oneOf1">
                <emma:interpretation id="interp5" emma:lang="en-US" emma:confidence="0.5">
                  <emma:literal>Lab,</emma:literal>
                </emma:interpretation>
                <emma:interpretation id="interp6" emma:lang="en-US" emma:confidence="0">
                  <emma:literal>{ab,</emma:literal>
                </emma:interpretation>
                <emma:interpretation id="interp7" emma:lang="en-US" emma:confidence="0">
                  <emma:literal>{abo,</emma:literal>
                </emma:interpretation>
                <emma:interpretation id="interp8" emma:lang="en-US" emma:confidence="0">
                  <emma:literal>{sad,</emma:literal>
                </emma:interpretation>
                <emma:interpretation id="interp9" emma:lang="en-US" emma:confidence="0">
                  <emma:literal>{aby</emma:literal>
                </emma:interpretation>
              </emma:one-of>
            </emma:emma>
          </inkml:annotationXML>
          <inkml:trace contextRef="#ctx0" brushRef="#br0" timeOffset="4356.1088">3784 660,'0'-25,"0"0,0-1,0 1,0-1,0 1,-25 25,25-25,-26 25,1-26,0 26,-1 0,1 0,-1 0,1 0,0 26,-1-26,26 25,-25-25,25 25,-26-25,26 26,-25-1,0 1,25-1,-26 0,26 1,-25-1,25 1,0-1,0 0,0 1,0-1,0 1,0-1,0 0,25-25,1 26,-1-26,26 0,-26 0,1-26,-1 26,0 0,1-50,-1 50,-25-26,26 1,-1-1,-25 1,25 25,-25-25,26-1,-26 1,25-1,-25 1,26 0,-26-1,25 26,-25 26,25 24,-25-24,0-1,0 1,26-1,-26 0,0 1,25-1,-25 1,26-1,-1-25,-25 25,25-25,-25 26,26-26,-26 25,25-25</inkml:trace>
          <inkml:trace contextRef="#ctx0" brushRef="#br0" timeOffset="4955.8212">4318 356,'0'0,"0"50,0-24,0-1,0 26,50-26,-50 1,0 25,0-26,0 26,0-26,26 1,-26-1,25 26,-25-26,0 1,0-1,0 0,0 1,0-1,0 1,-25-26,-1 0,26-51,0 25,0 1,0 0,0-1,26 26,-26-25,51 25,-51-26,25 26,0-25,1 25,-1 0,1 0,-1 0,-25 51,25-51,-25 25,26-25,-26 51,25-26,-25 1,0-1,0 1,0-1,-51-25,51 25,-25-25,-26 0,26 0,-1 0,1 0,0-50,-1 50,26-26,-25 26</inkml:trace>
          <inkml:trace contextRef="#ctx0" brushRef="#br0" timeOffset="1060.7655">2667 127,'0'0,"0"-25,0-1,0 1,0-1,0 1,0 0,-51-1,25 26,1 51,0-51,25 51,-26-26,26 1,-25 24,25-24,-26 25,26-26,0 26,-25-26,25 26,0 0,0 0,-25-26,25 26,0-26,0 26,0 0,-26-26,26 1,0 24,-25-24,25-1,-26 1,26-1,-25 0,0 1,-1-26,26 25,-25-25,-1 26,1-26,0 0,25-51,0 25,0 1,25 25,-25-25,51 25,0 0,-26 0,0 0,-25 50,26-50,-1 51,-25-25,26 24,-1-24,-25 25,25-1,-25 27,0-27,26 1,-26 25,0-25,25 0,-25 0,0 0,26-26,-26 26,25-26,-25 1,25-1,1-25,25 25,-26-25,0 26,26-26,-25 0,24 0,-24-51,25 51</inkml:trace>
          <inkml:trace contextRef="#ctx0" brushRef="#br0" timeOffset="5251.9901">5207 1245,'0'25,"0"0,0 1,0-1,0 26,0-26,0 1,0-1,0 1,0-1,0 0,0 1,0-1,0 1,0-1</inkml:trace>
        </inkml:traceGroup>
        <inkml:traceGroup>
          <inkml:annotationXML>
            <emma:emma xmlns:emma="http://www.w3.org/2003/04/emma" version="1.0">
              <emma:interpretation id="{0E825ACA-63F8-4FCB-AC51-560FF2CB8ABE}" emma:medium="tactile" emma:mode="ink">
                <msink:context xmlns:msink="http://schemas.microsoft.com/ink/2010/main" type="inkWord" rotatedBoundingBox="7255,11285 9820,11631 9637,12983 7073,12637"/>
              </emma:interpretation>
              <emma:one-of disjunction-type="recognition" id="oneOf2">
                <emma:interpretation id="interp10" emma:lang="en-US" emma:confidence="0.5">
                  <emma:literal>ab,</emma:literal>
                </emma:interpretation>
                <emma:interpretation id="interp11" emma:lang="en-US" emma:confidence="0">
                  <emma:literal>abs,</emma:literal>
                </emma:interpretation>
                <emma:interpretation id="interp12" emma:lang="en-US" emma:confidence="0">
                  <emma:literal>ab",</emma:literal>
                </emma:interpretation>
                <emma:interpretation id="interp13" emma:lang="en-US" emma:confidence="0">
                  <emma:literal>aba),</emma:literal>
                </emma:interpretation>
                <emma:interpretation id="interp14" emma:lang="en-US" emma:confidence="0">
                  <emma:literal>abs),</emma:literal>
                </emma:interpretation>
              </emma:one-of>
            </emma:emma>
          </inkml:annotationXML>
          <inkml:trace contextRef="#ctx0" brushRef="#br0" timeOffset="6080.6289">6375 711,'0'0,"0"-25,25 25,-25-26,0 1,0 0,-50-1,50 1,-26 25,26-26,-25 1,-1 0,26-1,-25 26,0-25,-1 25,1 0,-1 0,1 0,0 51,-1-1,1-24,-1-1,1 1,25-1,-25 26,25-26,0 1,-26-1,26 0,0 26,0-25,0-1,0 0,0 1,51-26,-26 0,26 0,-25 0,-1-51,0 51,1 0,-26-25,25 25,-25-26,26 26,-26-51,0 26,25 25,-25-25,0-1,25 1,1 25,-26 25,25 26,1-26,-26 1,25-1,-25 26,25-26,-25 1,26-1,-1 26,-25-26,26 1,-26-1,25 1,0-26,1 0</inkml:trace>
          <inkml:trace contextRef="#ctx0" brushRef="#br0" timeOffset="6912.3386">6553 25,'0'0,"0"-25,51 25,-26-25,26 25,-26 0,1 0,-1 0,0 50,1-24,-26 25,0-26,0 0,0 1,0-1,-51 1,51-1,-25 0,25 1,-26-1,-25 1,26-1,0-25,75 0,-24 0,25 0,-26 0,0 0,1-25,25 25,-26 0,0 0,1 0,-1 0,1 0,-1 0,0 0</inkml:trace>
          <inkml:trace contextRef="#ctx0" brushRef="#br0" timeOffset="7348.3988">7239 432,'0'25,"0"26,0-26,0 1,0-1,0 26,0-26,0 26,0-25,25 24,-25-24,0 25,0-26,0 26,0-26,0 1,0-1,-25 0,-26 1,25-26,26-51,-25 51,25-25,0-26,51 25,0 1,-1 25,-24 0,-1 0,1 0,-1 25,0 26,1-51,-26 26,0-1,0 26,-51-51,51 25,-51 1,0-26,26 25,0-25,-1 0,1 0,25-51,-26 51,26-25</inkml:trace>
          <inkml:trace contextRef="#ctx0" brushRef="#br0" timeOffset="7679.5094">7823 178,'0'0,"25"0,-25-26,26 26,-1 0,-25 51,25-25,1 24,-26-24,25-1,-25 26,0-26,0 1,0-1,0 1,0-1,-25 0,25 1,-51-26,51 25,-25-25,75 0,-24 0,25 0,-26 0,0 0,26 0,-25 0,-1 0,0 0,1 0,-1 0</inkml:trace>
          <inkml:trace contextRef="#ctx0" brushRef="#br0" timeOffset="7912.2447">8458 1143,'0'0,"0"25,0 1,0-1,0 1,0-1,0 0,0 26,0-25,0 24,0-24,0-1,-26 1,26-1,0 0,-25 1</inkml:trace>
        </inkml:traceGroup>
        <inkml:traceGroup>
          <inkml:annotationXML>
            <emma:emma xmlns:emma="http://www.w3.org/2003/04/emma" version="1.0">
              <emma:interpretation id="{58ABB3F3-222E-48C8-BD91-B958E631FCA7}" emma:medium="tactile" emma:mode="ink">
                <msink:context xmlns:msink="http://schemas.microsoft.com/ink/2010/main" type="inkWord" rotatedBoundingBox="10716,11358 13062,11423 13020,12930 10675,12865"/>
              </emma:interpretation>
              <emma:one-of disjunction-type="recognition" id="oneOf3">
                <emma:interpretation id="interp15" emma:lang="en-US" emma:confidence="0.5">
                  <emma:literal>abs,</emma:literal>
                </emma:interpretation>
                <emma:interpretation id="interp16" emma:lang="en-US" emma:confidence="0">
                  <emma:literal>ab,</emma:literal>
                </emma:interpretation>
                <emma:interpretation id="interp17" emma:lang="en-US" emma:confidence="0">
                  <emma:literal>ab],</emma:literal>
                </emma:interpretation>
                <emma:interpretation id="interp18" emma:lang="en-US" emma:confidence="0">
                  <emma:literal>abbs,</emma:literal>
                </emma:interpretation>
                <emma:interpretation id="interp19" emma:lang="en-US" emma:confidence="0">
                  <emma:literal>ab},</emma:literal>
                </emma:interpretation>
              </emma:one-of>
            </emma:emma>
          </inkml:annotationXML>
          <inkml:trace contextRef="#ctx0" brushRef="#br0" timeOffset="9364.2136">10744 483,'0'25,"0"26,0-26,-26 1,26-1,0 0,0 26,0-25,0 24,0-24,0 25,0-26,0 0,0 1,0-1,0 1,0-1,0 0,0 1,-25-26,0-51,25 26,0-1,50 26,-50-25,51 25,-25-26,-1 26,26 0,-26 0,1 0,-1 0,0 51,1-51,-26 26,25-1,-25 0,0 1,-51-26,51 25,-25 1,-51-26,50 25,1-25,0 0,-1 0,1 0,25-51,0 26</inkml:trace>
          <inkml:trace contextRef="#ctx0" brushRef="#br0" timeOffset="9743.5109">11303 254,'25'-25,"0"25,1 0,-1 0,1 0,-1 0,0 0,1 0,-1 25,-25 0,0 26,0-25,0-1,-25-25,25 25,25-25,-25 26,51-1,-51 1,0-1,25 0,-25 1,0-1,0 1,-50-1,-1 0,25-25,1 26,0-26,-1 25,1-25,-1 0,1 0</inkml:trace>
          <inkml:trace contextRef="#ctx0" brushRef="#br0" timeOffset="9944.1379">11836 1143,'0'0,"0"25,0 1,-51-1,51 1,0-1,0 0,-25 26,25-25,0-1,0 0,-26 1,26-1,0 1,0-1</inkml:trace>
          <inkml:trace contextRef="#ctx0" brushRef="#br0" timeOffset="8565.4345">9829 686,'0'-26,"-50"26,50-25,-26 0,1-1,-1 1,1 25,0 0,-1 0,1 25,-1 26,1-26,25 26,-25-25,25-1,-26 26,26 0,0-26,0 0,0 26,0-25,0-1,0 0,26-25,-1 26,0-26,26 0,-25 0,-1 0,0-51,1 51,-26-25,25 25,-25-51,26 25,-26 1,25 0,-25-1,25 52,-25 24,26-50,-26 26,0-1,25 1,-25-1,26-25,-26 25,25-25,-25 26,25-26,1 0,-1 0</inkml:trace>
          <inkml:trace contextRef="#ctx0" brushRef="#br0" timeOffset="8964.7555">10109 51,'-26'-26,"26"1,51 0,-25 25,24 0,-24 0,-1 0,1 25,-26 26,25-51,-25 25,0 26,0-26,0 1,-25-26,25 25,0 1,0-1,0 0,0 1,0-1,25-25,-25 26,0-1,25 0,-25 1,0-1,-50 1,24-1,-25-25,26 0</inkml:trace>
        </inkml:traceGroup>
        <inkml:traceGroup>
          <inkml:annotationXML>
            <emma:emma xmlns:emma="http://www.w3.org/2003/04/emma" version="1.0">
              <emma:interpretation id="{AB8CD3FB-F8FF-4E3D-B827-ED5326072E3E}" emma:medium="tactile" emma:mode="ink">
                <msink:context xmlns:msink="http://schemas.microsoft.com/ink/2010/main" type="inkWord" rotatedBoundingBox="14080,12398 17444,12491 17424,13233 14060,13139"/>
              </emma:interpretation>
              <emma:one-of disjunction-type="recognition" id="oneOf4">
                <emma:interpretation id="interp20" emma:lang="en-US" emma:confidence="0.5">
                  <emma:literal>°</emma:literal>
                </emma:interpretation>
                <emma:interpretation id="interp21" emma:lang="en-US" emma:confidence="0">
                  <emma:literal>o</emma:literal>
                </emma:interpretation>
                <emma:interpretation id="interp22" emma:lang="en-US" emma:confidence="0">
                  <emma:literal>@</emma:literal>
                </emma:interpretation>
                <emma:interpretation id="interp23" emma:lang="en-US" emma:confidence="0">
                  <emma:literal>¢</emma:literal>
                </emma:interpretation>
                <emma:interpretation id="interp24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10321.4648">12877 1346,'26'0,"-1"0,1 0,-1-25,0 25,1 0,-1 0,1 0</inkml:trace>
          <inkml:trace contextRef="#ctx0" brushRef="#br0" timeOffset="10412.2945">13233 1346,'25'0,"-50"0,76 26</inkml:trace>
          <inkml:trace contextRef="#ctx0" brushRef="#br1" timeOffset="99907.867">16230 1829,'0'-26,"0"1,0 0,0-1,0 1,0-1,0 1,0 0,0-1,0 1,0-1,0 1,0 0,-25 25,25-26,-26 1,1-1,0 26,25-25,0 0,-26 25,1-26,-1 1,1 25,25-26,-25 26,-1-25,1 25,-1 0,1-25,0 25,-1 0,26-26,-25 26,-1 0,1-25,0 25,25-26,-26 26,1-25,-1 25,1 0,25-25,-25 25,-1 0,1-26,-1 26,1 0,25-25,-25 25,-1 0,1 0,-1 0,1 0,0 0,-1 0,1 0,-1 0,1 0,0 0,-1 0,1 0,-1 0,1 0,0 0,-1 0,1 0,-1 0,1 0,0 0,-1 0,1 0,-1 0,1 0,0 0,-1 0,1 0,-1 0,1 0,0 0,-1 0,1 0,-1 0,1 0,25 25,-25-25,-1 0,1 0,-1 0,1 0,0 0,-1 0,1 0,-1 0,1 0,0 0,-1 26,1-26,-1 25,1-25,0 0,-1 0,1 0,-1 0,1 0,0 25,-1-25,1 0,-1 0,26 26,-25-26,0 0,-1 25,1-25,25 26,-26-1,1-25,25 25,-25-25,25 26,-26-26,1 25,-1-25,1 26,0-26,25 25,-26-25,26 25,-25-25,25 26,-26-26,1 0,25 25,-25-25,-1 0,26 26,-25-26,-1 0,26 25,-25-25,25 25,-25-25,-1 0,26 26,-25-26,25 25,-26-25,26 26,-25-26,25 25,0 0,-25-25,25 26,-26-26</inkml:trace>
          <inkml:trace contextRef="#ctx0" brushRef="#br0" timeOffset="10143.3581">12395 1245,'0'25,"25"-25,1 0</inkml:trace>
        </inkml:traceGroup>
      </inkml:traceGroup>
    </inkml:traceGroup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4:10.81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C1A9001-4A47-4239-BE25-58C9E717CBA0}" emma:medium="tactile" emma:mode="ink">
          <msink:context xmlns:msink="http://schemas.microsoft.com/ink/2010/main" type="writingRegion" rotatedBoundingBox="13265,1452 14871,273 15487,1112 13882,2291"/>
        </emma:interpretation>
      </emma:emma>
    </inkml:annotationXML>
    <inkml:traceGroup>
      <inkml:annotationXML>
        <emma:emma xmlns:emma="http://www.w3.org/2003/04/emma" version="1.0">
          <emma:interpretation id="{5E19F4D8-14C3-4F71-AD62-87C2E0C20AA6}" emma:medium="tactile" emma:mode="ink">
            <msink:context xmlns:msink="http://schemas.microsoft.com/ink/2010/main" type="paragraph" rotatedBoundingBox="13265,1452 14871,273 15487,1112 13882,22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AABBE1-20E2-438D-A41E-09AF72CDCB65}" emma:medium="tactile" emma:mode="ink">
              <msink:context xmlns:msink="http://schemas.microsoft.com/ink/2010/main" type="line" rotatedBoundingBox="13265,1452 14871,273 15487,1112 13882,2291"/>
            </emma:interpretation>
          </emma:emma>
        </inkml:annotationXML>
        <inkml:traceGroup>
          <inkml:annotationXML>
            <emma:emma xmlns:emma="http://www.w3.org/2003/04/emma" version="1.0">
              <emma:interpretation id="{F28D4485-1D0E-42E7-8C93-442716308083}" emma:medium="tactile" emma:mode="ink">
                <msink:context xmlns:msink="http://schemas.microsoft.com/ink/2010/main" type="inkWord" rotatedBoundingBox="13265,1452 14871,273 15487,1112 13882,2291"/>
              </emma:interpretation>
              <emma:one-of disjunction-type="recognition" id="oneOf0">
                <emma:interpretation id="interp0" emma:lang="en-US" emma:confidence="0.5">
                  <emma:literal>97</emma:literal>
                </emma:interpretation>
                <emma:interpretation id="interp1" emma:lang="en-US" emma:confidence="0.5">
                  <emma:literal>a n</emma:literal>
                </emma:interpretation>
                <emma:interpretation id="interp2" emma:lang="en-US" emma:confidence="0">
                  <emma:literal>a ,</emma:literal>
                </emma:interpretation>
                <emma:interpretation id="interp3" emma:lang="en-US" emma:confidence="0">
                  <emma:literal>977</emma:literal>
                </emma:interpretation>
                <emma:interpretation id="interp4" emma:lang="en-US" emma:confidence="0">
                  <emma:literal>a .</emma:literal>
                </emma:interpretation>
              </emma:one-of>
            </emma:emma>
          </inkml:annotationXML>
          <inkml:trace contextRef="#ctx0" brushRef="#br0">-2032 355,'0'0,"26"0,-1 26,1-26,-26-26,0-24,0 24,0 1,0-1,0 1,-26 25,26-25,0-1,-25 26,25-25,-26-1,1 26,25-25,-25 25,-1 0,1 0,-1 0,1 0,0 51,-1-51,1 25,-26-25,26 51,-1-26,1 1,-26-1,26 1,-1-1,1 0,-1 26,-24-25,24-1,1 26,25-26,-26 1,26-1,-25 0,25 1,0 25,0-26,0 0,51 1,-51-1,25-25,-25 26,51-1,0-25,-26 0,1 25,-1-25,26 0,-26 0,1 0,24 0,-24-50,-1 50,1-26,-1 26,26-25,-26-1,1 1,-1 0,-25-1,25 1,1-1,-26 1,0 0,25 25,-25-26,0 1,0-1,0 1,26 25,-26 51,0-26,25 1,-25-1,0 0,0 1,25-1,-25 1,0 24,26-24,-26-1,25-25,-25 26,26-1,-1 0,0 1,1-26,-26 25,25-25,1 0,-1 26,0-26,1 0</inkml:trace>
          <inkml:trace contextRef="#ctx0" brushRef="#br0" timeOffset="598.3898">-1422-356,'0'-25,"0"76,51-51,-51 50,0-24,0-1,0 1,0-1,0 0,25 1,-25-1,0 1,0-1,0 0,0-50,0 0,0-1,0 1,0-1,0 1,0 0,0-1,26 1,-26-1,50 1,-50 0,26-1,-26 1,25 25,-25-26,26 26,-1-25,0 25,1 0,-1 0,1 51,-1-51,0 51,1-26,-26 0,25 1,1-1,-26 1,25 24,-25-24,0-1,25 1,-25 24,0-24,0-1,0 1,0-1,0 0,-25-25</inkml:trace>
        </inkml:traceGroup>
      </inkml:traceGroup>
    </inkml:traceGroup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4:31.53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2604C10-B66B-487D-840A-76A3B3755A8A}" emma:medium="tactile" emma:mode="ink">
          <msink:context xmlns:msink="http://schemas.microsoft.com/ink/2010/main" type="writingRegion" rotatedBoundingBox="18694,3936 19431,3936 19431,4648 18694,4648"/>
        </emma:interpretation>
      </emma:emma>
    </inkml:annotationXML>
    <inkml:traceGroup>
      <inkml:annotationXML>
        <emma:emma xmlns:emma="http://www.w3.org/2003/04/emma" version="1.0">
          <emma:interpretation id="{DA58D967-D79F-4BB8-BC83-BD6D8D60F944}" emma:medium="tactile" emma:mode="ink">
            <msink:context xmlns:msink="http://schemas.microsoft.com/ink/2010/main" type="paragraph" rotatedBoundingBox="18694,3936 19431,3936 19431,4648 18694,46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209015-D191-47EC-ADD6-50FC79A22F56}" emma:medium="tactile" emma:mode="ink">
              <msink:context xmlns:msink="http://schemas.microsoft.com/ink/2010/main" type="line" rotatedBoundingBox="18694,3936 19431,3936 19431,4648 18694,4648"/>
            </emma:interpretation>
          </emma:emma>
        </inkml:annotationXML>
        <inkml:traceGroup>
          <inkml:annotationXML>
            <emma:emma xmlns:emma="http://www.w3.org/2003/04/emma" version="1.0">
              <emma:interpretation id="{EA8272FD-6235-475F-B2F4-9BEB6867DAE8}" emma:medium="tactile" emma:mode="ink">
                <msink:context xmlns:msink="http://schemas.microsoft.com/ink/2010/main" type="inkWord" rotatedBoundingBox="18694,3936 19431,3936 19431,4648 18694,4648">
                  <msink:destinationLink direction="with" ref="{F02CDD38-9412-42F6-9B36-18C717CA77D9}"/>
                </msink:context>
              </emma:interpretation>
              <emma:one-of disjunction-type="recognition" id="oneOf0">
                <emma:interpretation id="interp0" emma:lang="en-US" emma:confidence="0.5">
                  <emma:literal>-1</emma:literal>
                </emma:interpretation>
                <emma:interpretation id="interp1" emma:lang="en-US" emma:confidence="0">
                  <emma:literal>-1.</emma:literal>
                </emma:interpretation>
                <emma:interpretation id="interp2" emma:lang="en-US" emma:confidence="0">
                  <emma:literal>..</emma:literal>
                </emma:interpretation>
                <emma:interpretation id="interp3" emma:lang="en-US" emma:confidence="0">
                  <emma:literal>-I!</emma:literal>
                </emma:interpretation>
                <emma:interpretation id="interp4" emma:lang="en-US" emma:confidence="0">
                  <emma:literal>-1!</emma:literal>
                </emma:interpretation>
              </emma:one-of>
            </emma:emma>
          </inkml:annotationXML>
          <inkml:trace contextRef="#ctx0" brushRef="#br0">0 0,'0'25,"26"-25,-26 25,25 1,0-26,1 0,-1 0,1 25,-1-25,0 0,1 0,25 0,-26 0,0 0,1 0,-1 0,1 0,-1 26,0-26,1 0</inkml:trace>
          <inkml:trace contextRef="#ctx0" brushRef="#br0" timeOffset="436.3157">737-407,'0'-25,"0"-1,0 52,0 25,0-26,0 0,0 1,0-1,0 1,0-1,0 0,0 1,0-1,0 1,0 24,-26-24,26-1,0 1,0-1,0 0,0 1,0-1,0 1,-25-1,25 0,0 1,0-1,-25 1,25-52,0 1</inkml:trace>
        </inkml:traceGroup>
      </inkml:traceGroup>
    </inkml:traceGroup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4:31.13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02CDD38-9412-42F6-9B36-18C717CA77D9}" emma:medium="tactile" emma:mode="ink">
          <msink:context xmlns:msink="http://schemas.microsoft.com/ink/2010/main" type="inkDrawing" rotatedBoundingBox="16986,2924 19137,4152 19067,4275 16916,3047" semanticType="callout" shapeName="Other">
            <msink:sourceLink direction="with" ref="{EA8272FD-6235-475F-B2F4-9BEB6867DAE8}"/>
            <msink:sourceLink direction="with" ref="{A439553D-A48F-47C0-A711-03CD373523B8}"/>
          </msink:context>
        </emma:interpretation>
      </emma:emma>
    </inkml:annotationXML>
    <inkml:trace contextRef="#ctx0" brushRef="#br0">26 0,'-26'0,"52"0,-1 0,0 0,1 0,-1 0,1 0,-1 26,0-26,1 25,-1-25,1 26,-1-1,0-25,1 25,-1-25,1 26,-1-1,0-25,1 26,-1-26,1 25,-1 0,0-25,1 26,-1-26,1 25,-1-25,0 26,1-26,-1 25,1-25,-1 0,0 25,1-25,-1 0,1 26,-1-26,0 0,1 25,-1-25,1 0,-26 26,25-26,-25 25,25-25,1 25,-1-25,-25 26,26-26,-26 25,25-25,0 0,-25 26,26-26,-1 25,1-25,-1 0,-25 25,25-25,1 0,-26 26,25-26,1 0,-26 25,25-25,0 0,1 26,-1-26,-25 25,26-25,-1 0,0 25,1 1,-26-1,25-25,1 26,-1-1,0 0,1 1,-1-1,1 1,-1-1,-25 0,25-25,-25 26,26-26,-1 25,1-25,-26 26,25-26,0 0,1 25,-1-25,1 0,-26 25,25-25,0 0,1 26,-1-26,1 0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4:35.96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8FB4DDA-2467-413B-9521-AEEA4CEA71D2}" emma:medium="tactile" emma:mode="ink">
          <msink:context xmlns:msink="http://schemas.microsoft.com/ink/2010/main" type="writingRegion" rotatedBoundingBox="20340,4600 25183,4586 25198,9930 20356,9944"/>
        </emma:interpretation>
      </emma:emma>
    </inkml:annotationXML>
    <inkml:traceGroup>
      <inkml:annotationXML>
        <emma:emma xmlns:emma="http://www.w3.org/2003/04/emma" version="1.0">
          <emma:interpretation id="{DAEF92AE-6251-4E3D-9A93-4A55597A71B2}" emma:medium="tactile" emma:mode="ink">
            <msink:context xmlns:msink="http://schemas.microsoft.com/ink/2010/main" type="paragraph" rotatedBoundingBox="20238,4693 24769,4335 24904,6043 20373,64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84029A-1D48-45DA-B422-67E05588CAD6}" emma:medium="tactile" emma:mode="ink">
              <msink:context xmlns:msink="http://schemas.microsoft.com/ink/2010/main" type="line" rotatedBoundingBox="20238,4693 24769,4335 24904,6043 20373,6402"/>
            </emma:interpretation>
          </emma:emma>
        </inkml:annotationXML>
        <inkml:traceGroup>
          <inkml:annotationXML>
            <emma:emma xmlns:emma="http://www.w3.org/2003/04/emma" version="1.0">
              <emma:interpretation id="{985B9D42-FFB3-42C7-A72E-DAA116751E69}" emma:medium="tactile" emma:mode="ink">
                <msink:context xmlns:msink="http://schemas.microsoft.com/ink/2010/main" type="inkWord" rotatedBoundingBox="20238,4693 24769,4335 24904,6043 20373,6402"/>
              </emma:interpretation>
              <emma:one-of disjunction-type="recognition" id="oneOf0">
                <emma:interpretation id="interp0" emma:lang="en-US" emma:confidence="0.5">
                  <emma:literal>anon</emma:literal>
                </emma:interpretation>
                <emma:interpretation id="interp1" emma:lang="en-US" emma:confidence="0.5">
                  <emma:literal>an b n</emma:literal>
                </emma:interpretation>
                <emma:interpretation id="interp2" emma:lang="en-US" emma:confidence="0">
                  <emma:literal>azan b n</emma:literal>
                </emma:interpretation>
                <emma:interpretation id="interp3" emma:lang="en-US" emma:confidence="0">
                  <emma:literal>arran b n</emma:literal>
                </emma:interpretation>
                <emma:interpretation id="interp4" emma:lang="en-US" emma:confidence="0">
                  <emma:literal>avian b n</emma:literal>
                </emma:interpretation>
              </emma:one-of>
            </emma:emma>
          </inkml:annotationXML>
          <inkml:trace contextRef="#ctx0" brushRef="#br0">3759 1498,'26'0,"-26"-25,25 25,-25-26,26 26,-1-25,-25 0,25 25,1-26,-26 1,0-1,0 1,0 0,-26 25,26-26,-25 1,0-1,-1 26,1 0,-1 0,1 0,0 26,-1-26,1 25,-1-25,1 51,0-26,-1-25,26 26,-25-1,-1 1,26 24,-25-24,25-1,-25 1,25-1,-26 0,26 1,0 25,0-26,0 0,0 1,0-1,0 1,0-1,26-25,-26 25,50-25,-50 26,26-26,-1 0,1 0,-1 0,0 0,1-51,-1 51,1-25,-1 25,0-51,1 25,-26 1,25 0,1-26,-1 25,-25 1,25 0,-25-26,26 25,-26 1,0 0,0-1,0 1,0 50,0 1,0 24,0-24,0-1,0 1,0-1,0 0,25 1,-25-1,26 1,-26-1,25 0,0-25,1 26,-1-26,1 0,-1 0,0-26</inkml:trace>
          <inkml:trace contextRef="#ctx0" brushRef="#br0" timeOffset="565.0847">4267 609,'0'26,"0"-1,0 26,26-26,-26 1,0-1,0 0,0 1,0-1,0 1,-26-26,26-26,-25 26,25-25,0-26,0 26,0-1,0 1,51 25,-51-26,25 1,26 0,0 25,-26 0,1 0,-1 0,0 0,1 25,-1 26,-25-26,0 1,26-1,-26 0,0 1,0-1,0 1,0-1,0 0,0 1,0-1,0 1</inkml:trace>
          <inkml:trace contextRef="#ctx0" brushRef="#br0" timeOffset="-2052.856">2286 1092,'26'0,"-26"-26,0 1,-26 0,1 25,25-26,-26 26,1 0,25-25,-25 25,25-26,-26 26,1 0,-1 0,1 0,0 0,-1 0,1 0,-1 0,1 0,0 0,-1 26,1-1,-1-25,26 26,-25-1,0 0,25 1,-26-1,1 1,25-1,-26 0,26 26,-25-25,25-1,-25 26,25-26,0 1,-26-1,26 26,0-26,0 1,0-1,0 0,0 1,0-1,0 1,26-1,-1-25,26 0,-26 0,1 0,-1 0,0 0,1-25,-1 25,1-26,-1-25,0 26,1 0,-1-1,-25 1,26-1,-1-24,0 24,-25 1,26-1,-1-24,-25 24,26 1,-26-1,25 1,-25 0,0-1,0 52,0 24,0-24,0-1,0 1,0-1,0 0,0 26,0-25,0-1,0 0,0 1,0-1,0 1,0-1,25 0,-25 1,26-1,-1 1,1-26,-1 25,0-25,1 25,-1-25,1 0,-1 0,0 0,1 0,25 0,-26 0,0 0</inkml:trace>
          <inkml:trace contextRef="#ctx0" brushRef="#br0" timeOffset="-1064.8055">2464 711,'25'0,"26"0,-25 0,-1-26,0 26,1-25,-1 25,-25-25,26 25,-1-26,-25 1,25-1,1 1,-26 0,0-1,25 1,-25-1,0 1,0 0,0-1,0 1,0-1,0 1,0 0,0-1,0 1,-25 25,25 25,-26 1,1 24,25-24,-25-1,25 1,0-1,0 0,-26 1,26-1,0 1,0-1,0 0,0 1,0-1,0 1,0-1,0 0,26 1,-26-1,50 1,-24-1,-26 0,25-25,1 26,-1-26,0 0,-25 25,26-25,-1 0,1 0,-1 0</inkml:trace>
          <inkml:trace contextRef="#ctx0" brushRef="#br0" timeOffset="1187.7736">5106 711,'0'51,"0"-26,-26 0,26 1,0 25,0-26,0 26,0-26,-25 1,25 24,0-24,0 25,0-26,0 0,0 1,0 25,0-26,0 0,0 1,-26-1,26 1,0-52,26 26,-26-25,51 25,-51-26,25 26,0-25,1 25,-1 0,1-25,-1 25,0 0,1 0,-1 0,1 0,-1 0,0 25,-25 0,26-25,-26 51,0-25,0-1,0 0,0 1,-51-1,26 1,-26-1,0-25,26 25,-1-25,1 0,-1 0,1 0,0 0,25-50,-26 50,26-26,0-25,-25 26,25 0,0-1,0 1</inkml:trace>
          <inkml:trace contextRef="#ctx0" brushRef="#br0" timeOffset="1738.7189">5664 482,'26'0,"-26"-25,0 76,0-26,25 26,-25-26,0 1,0-1,0 0,0 1,0-1,0 1,0-52,0 1,0-26,0 26,26-1,-26 1,0-1,50 26,-50-25,0 0,26 25,-1-26,1 26,-26-25,25 25,0 0,1 0,-1 0,1 0,-1 0,0 0,1 25,-1 1,1-1,-26 26,0-26,0 1,0-1,0 0,0 1,0-1,0 1,0-1,-26 0,26 1,0-1,-25 1,25-1</inkml:trace>
        </inkml:traceGroup>
      </inkml:traceGroup>
    </inkml:traceGroup>
    <inkml:traceGroup>
      <inkml:annotationXML>
        <emma:emma xmlns:emma="http://www.w3.org/2003/04/emma" version="1.0">
          <emma:interpretation id="{40F82725-AED8-4E4D-AC89-10F0AD93F944}" emma:medium="tactile" emma:mode="ink">
            <msink:context xmlns:msink="http://schemas.microsoft.com/ink/2010/main" type="paragraph" rotatedBoundingBox="21021,6932 23351,7056 23304,7929 20975,78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7BA91B-83FF-4A24-9D0C-7AA5FBCFCEB4}" emma:medium="tactile" emma:mode="ink">
              <msink:context xmlns:msink="http://schemas.microsoft.com/ink/2010/main" type="line" rotatedBoundingBox="21021,6932 23351,7056 23304,7929 20975,7805"/>
            </emma:interpretation>
          </emma:emma>
        </inkml:annotationXML>
        <inkml:traceGroup>
          <inkml:annotationXML>
            <emma:emma xmlns:emma="http://www.w3.org/2003/04/emma" version="1.0">
              <emma:interpretation id="{239F10CE-2B0D-4684-A7A3-A3C7CA171A76}" emma:medium="tactile" emma:mode="ink">
                <msink:context xmlns:msink="http://schemas.microsoft.com/ink/2010/main" type="inkWord" rotatedBoundingBox="21021,6932 22643,7019 22596,7891 20975,7805"/>
              </emma:interpretation>
              <emma:one-of disjunction-type="recognition" id="oneOf1">
                <emma:interpretation id="interp5" emma:lang="en-US" emma:confidence="0.5">
                  <emma:literal>la,</emma:literal>
                </emma:interpretation>
                <emma:interpretation id="interp6" emma:lang="en-US" emma:confidence="0">
                  <emma:literal>ls,</emma:literal>
                </emma:interpretation>
                <emma:interpretation id="interp7" emma:lang="en-US" emma:confidence="0">
                  <emma:literal>en,</emma:literal>
                </emma:interpretation>
                <emma:interpretation id="interp8" emma:lang="en-US" emma:confidence="0">
                  <emma:literal>ex,</emma:literal>
                </emma:interpretation>
                <emma:interpretation id="interp9" emma:lang="en-US" emma:confidence="0">
                  <emma:literal>e?</emma:literal>
                </emma:interpretation>
              </emma:one-of>
            </emma:emma>
          </inkml:annotationXML>
          <inkml:trace contextRef="#ctx0" brushRef="#br0" timeOffset="2572.0659">2312 3302,'0'0,"0"25,-26-25,77 0,-51-25,51 25,-26-26,1 26,-1-25,0-1,26 1,-25 0,-1-1,0-25,1 26,-1-26,1 0,-1 1,0-1,1 0,-26 26,25-26,1 0,-26 26,0-1,0-25,0 26,-26 25,26 25,-51-25,51 51,-25-51,25 51,0-26,0 1,0-1,-25 1,25-1,0 0,0 1,0-1,25 1,-25-1,0 0,51 26,-51-25,25-1,-25 0,26 1,-1-1,0 1,1-26,-26 25,25-25,1 0,-1 25,0-25,1 0,-1 0,1 0</inkml:trace>
          <inkml:trace contextRef="#ctx0" brushRef="#br0" timeOffset="3015.354">3404 2743,'0'-26,"25"26,1 0,-1 51,0-51,1 26,-1-26,1 25,-1 0,0-25,1 0,-1 0,1 26,-1-26,0 0,1 0,-1 0,1 0,-1 0,-25 25,-51-25,26 0,-1 26,1-26,25 25,-25-25,-1 0,1 25,-1-25,1 26,0-26,-1 25,1-25,-1 0,1 26,0-26,-26 25,25-25,26 25,-25-25,0 0,25 26,-26-26,26 25</inkml:trace>
          <inkml:trace contextRef="#ctx0" brushRef="#br0" timeOffset="3314.3861">3886 3327,'26'0,"-26"-25,0-1,-26 52,1-26,25 25,-25-25,-1 25,1-25,-1 26,1-26,0 0,-1 25,1-25,-1 26,1-26,0 25,25 0,-26-25</inkml:trace>
        </inkml:traceGroup>
        <inkml:traceGroup>
          <inkml:annotationXML>
            <emma:emma xmlns:emma="http://www.w3.org/2003/04/emma" version="1.0">
              <emma:interpretation id="{F449903A-9F6A-4E5A-97A3-D46750A58059}" emma:medium="tactile" emma:mode="ink">
                <msink:context xmlns:msink="http://schemas.microsoft.com/ink/2010/main" type="inkWord" rotatedBoundingBox="23291,7162 23345,7164 23314,7748 23260,7745"/>
              </emma:interpretation>
              <emma:one-of disjunction-type="recognition" id="oneOf2">
                <emma:interpretation id="interp10" emma:lang="en-US" emma:confidence="0.5">
                  <emma:literal>l</emma:literal>
                </emma:interpretation>
                <emma:interpretation id="interp11" emma:lang="en-US" emma:confidence="0">
                  <emma:literal>|</emma:literal>
                </emma:interpretation>
                <emma:interpretation id="interp12" emma:lang="en-US" emma:confidence="0">
                  <emma:literal>1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3968.0853">4598 2794,'0'-26,"0"52,0-1,0 0,0 1,0-1,0 1,0-1,0 0,0 1,0-1,0 1,0-1,0 0,25 1,-25-1,0 1,0-1,0 0,0 1,0-1,0 1,-25-26,25 25,-26-25,26 25,0-50,0-26</inkml:trace>
        </inkml:traceGroup>
      </inkml:traceGroup>
    </inkml:traceGroup>
    <inkml:traceGroup>
      <inkml:annotationXML>
        <emma:emma xmlns:emma="http://www.w3.org/2003/04/emma" version="1.0">
          <emma:interpretation id="{4753E332-85CD-4A9F-A9D1-5337C0C4466E}" emma:medium="tactile" emma:mode="ink">
            <msink:context xmlns:msink="http://schemas.microsoft.com/ink/2010/main" type="paragraph" rotatedBoundingBox="20952,8799 25195,8787 25198,9930 20955,99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96D4AD-7D15-412A-9A23-925A80019028}" emma:medium="tactile" emma:mode="ink">
              <msink:context xmlns:msink="http://schemas.microsoft.com/ink/2010/main" type="line" rotatedBoundingBox="20952,8799 25195,8787 25198,9930 20955,9943"/>
            </emma:interpretation>
          </emma:emma>
        </inkml:annotationXML>
        <inkml:traceGroup>
          <inkml:annotationXML>
            <emma:emma xmlns:emma="http://www.w3.org/2003/04/emma" version="1.0">
              <emma:interpretation id="{B2D540CB-43E6-4662-B256-66BA48A52FB9}" emma:medium="tactile" emma:mode="ink">
                <msink:context xmlns:msink="http://schemas.microsoft.com/ink/2010/main" type="inkWord" rotatedBoundingBox="20952,8917 23824,8908 23827,9827 20955,9836"/>
              </emma:interpretation>
              <emma:one-of disjunction-type="recognition" id="oneOf3">
                <emma:interpretation id="interp15" emma:lang="en-US" emma:confidence="0.5">
                  <emma:literal>Excess</emma:literal>
                </emma:interpretation>
                <emma:interpretation id="interp16" emma:lang="en-US" emma:confidence="0">
                  <emma:literal>Except</emma:literal>
                </emma:interpretation>
                <emma:interpretation id="interp17" emma:lang="en-US" emma:confidence="0">
                  <emma:literal>Excels</emma:literal>
                </emma:interpretation>
                <emma:interpretation id="interp18" emma:lang="en-US" emma:confidence="0.5">
                  <emma:literal>£ x U H</emma:literal>
                </emma:interpretation>
                <emma:interpretation id="interp19" emma:lang="en-US" emma:confidence="0">
                  <emma:literal>£ X U H</emma:literal>
                </emma:interpretation>
              </emma:one-of>
            </emma:emma>
          </inkml:annotationXML>
          <inkml:trace contextRef="#ctx0" brushRef="#br1" timeOffset="21415.0805">2693 4572,'0'0,"-26"0,26-26,-25 26,-1 0,1 26,25 24,0-24,0 25,-25-26,25 51,-26-25,26 0,-25 25,-1-25,26 0,-25-1,0 1,25 0,-26 0,1-26,25 1,-26-1,1 0,25 1,-25-1,-1-25,1 0,25-51,0 26,51-26,-51 26,50-1,-24 1,25 25,-26-25,26 25,-26 0,1 0,-1 0,0 0,1 25,-1-25,1 25,-1-25,-25 51,25-51,-25 26,26-26,-1 25,-25 0,26-25,-26 26,25-26</inkml:trace>
          <inkml:trace contextRef="#ctx0" brushRef="#br1" timeOffset="21568.1351">2743 5080,'0'0,"0"-26,0 1,26 25,25-26,-26 26,26-25,-26 0,1 25,-1-26,0 1</inkml:trace>
          <inkml:trace contextRef="#ctx0" brushRef="#br1" timeOffset="21944.9497">3531 4749,'0'0,"25"-25,-25 50,-51 26,51 0,-25 0,25 0,-51-1,26 1,-1 0,1 0,0-26,-26 26,25 0,26-26,-25 1,0-1,-1 0,1-25,-1 0</inkml:trace>
          <inkml:trace contextRef="#ctx0" brushRef="#br1" timeOffset="21708.863">2845 4622,'0'0,"-25"0,25-25,0 0,25-1,26 26,-26 0,26-25,-26 25,1 0</inkml:trace>
          <inkml:trace contextRef="#ctx0" brushRef="#br1" timeOffset="22132.4067">3302 4927,'76'51,"-152"-102,152 153,-50-77,-26 26,25-26,1 1,-26-1,25 1,-25 24,25-24,-25-1,26 1,-1-1,1 0</inkml:trace>
          <inkml:trace contextRef="#ctx0" brushRef="#br1" timeOffset="22543.0571">4064 4673,'-25'0,"25"51,-26-51,26 51,-50-26,50 26,-26 0,26-26,-25 26,25 0,-51 0,51-1,0-24,0 25,-25-26,25 0,0 1,0-1,0 1,50-26,1 0,-25 0,-1 0,0 0,26-26,-25 26,24-51,-24 26,25-26,-26 26,0-1,26-24,-51 24,26-25,-1 26,-25-26,0 0,25 26,-25 0,0-1,0 1,-50 25,-1 51,0 25,26-51,25 26,0-26,-51 26,51 0,0-26,0 1,0 25,0-26,0 0,0 1,51-1,-51 1,25-26,-25 25,51-25,0 0,-26 0,0 0</inkml:trace>
          <inkml:trace contextRef="#ctx0" brushRef="#br1" timeOffset="22967.293">4750 4800,'0'51,"0"-26,0 1,0-1,0 26,0-26,0 26,0-25,0 24,25-24,-25 25,0-26,0 26,0-26,0 1,0-1,0 0,0 1,-50-1,24-25,1 0,25-51,0 1,0 24,0-25,0 26,0-26,51 26,-51-26,76 0,-51 26,1-26,24 0,-24 0,25 26,-26-26,26 26,-26-1,1 1,-26 0,25-1,-25 1,-25 25,25 25,-51-25,51 51,-26-51,26 51,-25-26,25 1,0-1,0 26,0-26,0 1,0-1,0 0,25 26,-25-25,51-1,-51 0,26 1,-26-1,25 1,-25-1,0 0,0 1,0-1,-51 1,0-26</inkml:trace>
        </inkml:traceGroup>
        <inkml:traceGroup>
          <inkml:annotationXML>
            <emma:emma xmlns:emma="http://www.w3.org/2003/04/emma" version="1.0">
              <emma:interpretation id="{9C8DD2F3-E332-483C-B872-BC5C1FE77B6C}" emma:medium="tactile" emma:mode="ink">
                <msink:context xmlns:msink="http://schemas.microsoft.com/ink/2010/main" type="inkWord" rotatedBoundingBox="24331,9245 24637,9244 24638,9752 24333,9753">
                  <msink:destinationLink direction="with" ref="{518EEFA2-97FB-4F44-91C0-701E7AA21F4D}"/>
                </msink:context>
              </emma:interpretation>
              <emma:one-of disjunction-type="recognition" id="oneOf4">
                <emma:interpretation id="interp20" emma:lang="en-US" emma:confidence="0.5">
                  <emma:literal>a</emma:literal>
                </emma:interpretation>
                <emma:interpretation id="interp21" emma:lang="en-US" emma:confidence="0">
                  <emma:literal>G</emma:literal>
                </emma:interpretation>
                <emma:interpretation id="interp22" emma:lang="en-US" emma:confidence="0">
                  <emma:literal>.</emma:literal>
                </emma:interpretation>
                <emma:interpretation id="interp23" emma:lang="en-US" emma:confidence="0">
                  <emma:literal>h</emma:literal>
                </emma:interpretation>
                <emma:interpretation id="interp24" emma:lang="en-US" emma:confidence="0">
                  <emma:literal>,</emma:literal>
                </emma:interpretation>
              </emma:one-of>
            </emma:emma>
          </inkml:annotationXML>
          <inkml:trace contextRef="#ctx0" brushRef="#br1" timeOffset="23387.8804">5918 4902,'0'0,"0"-26,-25 26,25-25,-25 25,-1 0,26 25,-25-25,-1 51,1 0,0-26,-1 1,1 25,25-26,-26 26,26-26,-25 26,25-26,0 1,0-1,0 1,0-1,51-25,-26 0,26-51,-26 51,1-25,-26-1,25-24,-25 24,26 1,-1-1,-25 1,25 0,-25-1,26 26,-26 51,0 0,0-26,0 1,0 24,-26-24,26-1,0 1,0-1</inkml:trace>
        </inkml:traceGroup>
        <inkml:traceGroup>
          <inkml:annotationXML>
            <emma:emma xmlns:emma="http://www.w3.org/2003/04/emma" version="1.0">
              <emma:interpretation id="{1642F97A-5BC6-43B6-A8A6-49F7144B7C6B}" emma:medium="tactile" emma:mode="ink">
                <msink:context xmlns:msink="http://schemas.microsoft.com/ink/2010/main" type="inkWord" rotatedBoundingBox="24916,8788 25195,8787 25198,9930 24920,9931">
                  <msink:destinationLink direction="with" ref="{518EEFA2-97FB-4F44-91C0-701E7AA21F4D}"/>
                </msink:context>
              </emma:interpretation>
              <emma:one-of disjunction-type="recognition" id="oneOf5">
                <emma:interpretation id="interp25" emma:lang="en-US" emma:confidence="0.5">
                  <emma:literal>k</emma:literal>
                </emma:interpretation>
                <emma:interpretation id="interp26" emma:lang="en-US" emma:confidence="0">
                  <emma:literal>h</emma:literal>
                </emma:interpretation>
                <emma:interpretation id="interp27" emma:lang="en-US" emma:confidence="0">
                  <emma:literal>t</emma:literal>
                </emma:interpretation>
                <emma:interpretation id="interp28" emma:lang="en-US" emma:confidence="0">
                  <emma:literal>"</emma:literal>
                </emma:interpretation>
                <emma:interpretation id="interp29" emma:lang="en-US" emma:confidence="0">
                  <emma:literal>+</emma:literal>
                </emma:interpretation>
              </emma:one-of>
            </emma:emma>
          </inkml:annotationXML>
          <inkml:trace contextRef="#ctx0" brushRef="#br1" timeOffset="23586.8595">6223 4394,'0'51,"26"25,-26-51,0 26,0-26,0 26,0 0,0 0,0 0,0-26,0 26,0 0,0-26,0 26</inkml:trace>
          <inkml:trace contextRef="#ctx0" brushRef="#br1" timeOffset="23872.004">6274 5207,'0'0,"25"-51,-25 25,26 1,-1 0,-25-1,26 1,-1-1,0 26,1-25,-26 0,25 25,-25-26,26 26,-26 26,-51-1,51 26,-26-26,26 26,0-26,-25 1,25-1,0 1,0-1,0 0,0 1,0-1,51 1,-51-1,0 26,0-26,25 1,-25-1,0 0,0 1</inkml:trace>
        </inkml:traceGroup>
      </inkml:traceGroup>
    </inkml:traceGroup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4:19.073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F1E557A-C773-4BD8-B01D-1EA734DBB7AA}" emma:medium="tactile" emma:mode="ink">
          <msink:context xmlns:msink="http://schemas.microsoft.com/ink/2010/main" type="inkDrawing" rotatedBoundingBox="12284,3947 12606,4848 12123,5020 11801,4119" semanticType="callout" shapeName="Other">
            <msink:sourceLink direction="with" ref="{FBBC0EA8-2BB2-473B-8E00-8FB97A37463C}"/>
            <msink:sourceLink direction="with" ref="{68A12446-8B05-4B84-92F1-09FAE80A0E4B}"/>
          </msink:context>
        </emma:interpretation>
      </emma:emma>
    </inkml:annotationXML>
    <inkml:trace contextRef="#ctx0" brushRef="#br0">-3835 3073,'0'-25,"-25"25,25 25,-26-25,26 26,-25-1,25 0,-26 1,26-1,-25 1,25-1,0 0,-25 1,25-1,-26 1,26-1,-25 0,25 1,-26-1,26 1,-25-26,25 25,0 0,-25-25,25 26,0-1,-26-25,26 26,0-1,0 0,26-25,-26 26,25-1,0-25,1 26,-1-26,1 25,-1-25,0 25,1-25,-1 0,-25 26,26-26,-1 25,0-25,1 26,-1-26,1 25,-1-25,0 0,1 25,-1-25,1 0,-1 0,0 0,1 26,-1-26,-25-26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5:00.12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18EEFA2-97FB-4F44-91C0-701E7AA21F4D}" emma:medium="tactile" emma:mode="ink">
          <msink:context xmlns:msink="http://schemas.microsoft.com/ink/2010/main" type="inkDrawing" rotatedBoundingBox="24078,10461 25169,10251 25177,10293 24086,10503" semanticType="underline" shapeName="Other">
            <msink:sourceLink direction="with" ref="{9C8DD2F3-E332-483C-B872-BC5C1FE77B6C}"/>
            <msink:sourceLink direction="with" ref="{1642F97A-5BC6-43B6-A8A6-49F7144B7C6B}"/>
          </msink:context>
        </emma:interpretation>
      </emma:emma>
    </inkml:annotationXML>
    <inkml:trace contextRef="#ctx0" brushRef="#br0">0 203,'51'0,"0"0,-1 0,1-25,51 25,-26-51,51 51,-25-25,25 25,0-51,-26 25,26 1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6:46.080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6F99B9F-0B38-4FCD-BCA7-0E3EB1CA774B}" emma:medium="tactile" emma:mode="ink">
          <msink:context xmlns:msink="http://schemas.microsoft.com/ink/2010/main" type="writingRegion" rotatedBoundingBox="2906,11583 4812,12043 4551,13123 2645,12662"/>
        </emma:interpretation>
      </emma:emma>
    </inkml:annotationXML>
    <inkml:traceGroup>
      <inkml:annotationXML>
        <emma:emma xmlns:emma="http://www.w3.org/2003/04/emma" version="1.0">
          <emma:interpretation id="{496AA5A6-5F20-4A60-AA8B-AEC458E4C7E6}" emma:medium="tactile" emma:mode="ink">
            <msink:context xmlns:msink="http://schemas.microsoft.com/ink/2010/main" type="paragraph" rotatedBoundingBox="2906,11583 4812,12043 4551,13123 2645,126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B4B0B6-95C2-4102-A701-4ED4F72B1C7C}" emma:medium="tactile" emma:mode="ink">
              <msink:context xmlns:msink="http://schemas.microsoft.com/ink/2010/main" type="line" rotatedBoundingBox="2906,11583 4812,12043 4551,13123 2645,12662"/>
            </emma:interpretation>
          </emma:emma>
        </inkml:annotationXML>
        <inkml:traceGroup>
          <inkml:annotationXML>
            <emma:emma xmlns:emma="http://www.w3.org/2003/04/emma" version="1.0">
              <emma:interpretation id="{762B422D-A88D-41FD-AB90-E6AC7A2F4D16}" emma:medium="tactile" emma:mode="ink">
                <msink:context xmlns:msink="http://schemas.microsoft.com/ink/2010/main" type="inkWord" rotatedBoundingBox="2906,11583 4812,12043 4551,13123 2645,12662"/>
              </emma:interpretation>
              <emma:one-of disjunction-type="recognition" id="oneOf0">
                <emma:interpretation id="interp0" emma:lang="en-US" emma:confidence="0.5">
                  <emma:literal>NE</emma:literal>
                </emma:interpretation>
                <emma:interpretation id="interp1" emma:lang="en-US" emma:confidence="0">
                  <emma:literal>NF</emma:literal>
                </emma:interpretation>
                <emma:interpretation id="interp2" emma:lang="en-US" emma:confidence="0.5">
                  <emma:literal>N =</emma:literal>
                </emma:interpretation>
                <emma:interpretation id="interp3" emma:lang="en-US" emma:confidence="0">
                  <emma:literal>N</emma:literal>
                </emma:interpretation>
                <emma:interpretation id="interp4" emma:lang="en-US" emma:confidence="0">
                  <emma:literal>NI</emma:literal>
                </emma:interpretation>
              </emma:one-of>
            </emma:emma>
          </inkml:annotationXML>
          <inkml:trace contextRef="#ctx0" brushRef="#br0">254 25,'0'-25,"-25"25,25 51,0 0,0-1,0-24,-51 25,51-1,-25 1,25 0,-26 0,26 0,-25-1,-1 1,26 0,-25 0,25-26,0 26,-25-26,25 26,0-25,0-1,0 0,0 1,-26-1,26 1,0-1</inkml:trace>
          <inkml:trace contextRef="#ctx0" brushRef="#br0" timeOffset="370.8784">153 178,'0'25,"0"26,50-26,-50 1,26 25,-26-26,51 0,-26 26,0-25,1 24,-1-24,1-1,-1 26,0-26,1 1,-1-1,1 26,-1-26,-25 1,25-1,-25 1,26 24,-26-24,0-1,25 1,-25 24,26-24,-26-1,0 1,25-26,-25 25,0 0,25-25,1 0,-26-50,25 50</inkml:trace>
          <inkml:trace contextRef="#ctx0" brushRef="#br0" timeOffset="641.0837">864 102,'0'0,"-26"0,26-26,-25 26,25 51,0 0,0 0,0-26,0 26,0 25,0-25,51 25,-51-25,0 25,25-25,-25 0,0 25,0-25,0-1,26-24,-26 25,0-1,0-24,0-1,0 1,0-1,-26-25</inkml:trace>
          <inkml:trace contextRef="#ctx0" brushRef="#br0" timeOffset="916.1782">1372 457,'51'0,"-26"0,0 0,1 0,25 0,-26 0,26 0,-26 0,26 0,-26 0,26 0,-25 0,-1 0,0 0,1 0</inkml:trace>
          <inkml:trace contextRef="#ctx0" brushRef="#br0" timeOffset="1191.6498">1423 1067,'-26'25,"77"-25,-26 0,1 0,-1 0,26 0,-26-25,1 25,25 0,-26 0,0 0,1 0,-1 0,1 0,-1 0,0 0,1 0,-1 0,1 0,-1 0</inkml:trace>
        </inkml:traceGroup>
      </inkml:traceGroup>
    </inkml:traceGroup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24:23.976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6C1A4F-A8A2-413A-AF3A-6AB6FFE084E5}" emma:medium="tactile" emma:mode="ink">
          <msink:context xmlns:msink="http://schemas.microsoft.com/ink/2010/main" type="writingRegion" rotatedBoundingBox="5668,4851 25457,5827 24846,18217 5057,17242"/>
        </emma:interpretation>
      </emma:emma>
    </inkml:annotationXML>
    <inkml:traceGroup>
      <inkml:annotationXML>
        <emma:emma xmlns:emma="http://www.w3.org/2003/04/emma" version="1.0">
          <emma:interpretation id="{41D3204D-B933-4DEF-8D57-47D40DB004E9}" emma:medium="tactile" emma:mode="ink">
            <msink:context xmlns:msink="http://schemas.microsoft.com/ink/2010/main" type="paragraph" rotatedBoundingBox="8311,5210 13260,4938 13344,6458 8394,673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E59D9A5-246D-4691-A5F3-D42626C5D284}" emma:medium="tactile" emma:mode="ink">
              <msink:context xmlns:msink="http://schemas.microsoft.com/ink/2010/main" type="line" rotatedBoundingBox="8311,5210 13260,4938 13344,6458 8394,6730"/>
            </emma:interpretation>
          </emma:emma>
        </inkml:annotationXML>
        <inkml:traceGroup>
          <inkml:annotationXML>
            <emma:emma xmlns:emma="http://www.w3.org/2003/04/emma" version="1.0">
              <emma:interpretation id="{E96F1A3E-32FE-4505-AE96-1EDE9490CBFB}" emma:medium="tactile" emma:mode="ink">
                <msink:context xmlns:msink="http://schemas.microsoft.com/ink/2010/main" type="inkWord" rotatedBoundingBox="8311,5210 11273,5047 11356,6568 8394,6730"/>
              </emma:interpretation>
              <emma:one-of disjunction-type="recognition" id="oneOf0">
                <emma:interpretation id="interp0" emma:lang="en-US" emma:confidence="0.5">
                  <emma:literal>Nibal</emma:literal>
                </emma:interpretation>
                <emma:interpretation id="interp1" emma:lang="en-US" emma:confidence="0">
                  <emma:literal>nibbana</emma:literal>
                </emma:interpretation>
                <emma:interpretation id="interp2" emma:lang="en-US" emma:confidence="0">
                  <emma:literal>nebula</emma:literal>
                </emma:interpretation>
                <emma:interpretation id="interp3" emma:lang="en-US" emma:confidence="0">
                  <emma:literal>Nabooda</emma:literal>
                </emma:interpretation>
                <emma:interpretation id="interp4" emma:lang="en-US" emma:confidence="0">
                  <emma:literal>nibbanas</emma:literal>
                </emma:interpretation>
              </emma:one-of>
            </emma:emma>
          </inkml:annotationXML>
          <inkml:trace contextRef="#ctx0" brushRef="#br0">-1220-1880,'0'-25,"0"75,0-24,0-1,0 1,0-1,0 0,0 1,0-1,0 1,0-1,0 0,0 1,0-1,0 1,0-1,0-50,0-26,0 25,0 1,0 0,0-1,0 1,26-1,-26 1,25 25,-25-25,26-1,-26 1,25 25,-25-26,25 1,1 25,-26-25,25 25,1-26,-1 1,0 25,1 0,-1 0,1 0,-1 25,-25 1,0 24,0-24,0-1,0 1,25-1,-25 0,0 1,0-1,0 1,0-1,26 0,-26 1,0-1,0 1,0-52</inkml:trace>
          <inkml:trace contextRef="#ctx0" brushRef="#br0" timeOffset="-1091.7313">-1651-1651,'0'-26,"0"52,0-1,-26 0,26 1,0-1,0 1,-25-1,25 26,0 0,-26-26,26 26,0 0,0-1,0-24,0 25,0-1,0-24,0 25,-25-26,25 0,0 26,0-25,0-1,0 0,0 1,0-1,0 1,0-52,0 1,25 25,-25-26,26 1,-26 0,25-1,1 1,-1-1,0 1,1 0,-1 25,1-26,-1 26,0 0,1 0,-1 0,1 0,-1 0,0 0,-25 26,26-26,-26 25,25-25,-25 51,26-51,-26 25,0 1,25-1,-25 0,0 1,0-1,0 1,0-1,0 0,-51-25,51 26,-25-26,-1 25,1-25,0 0,-1 0,1 0,-1 0,1 0,0 0,-1 0,1 0,-1-25,1 25,0-26,-1 26,26-25,0 0,-25 25,25-26</inkml:trace>
          <inkml:trace contextRef="#ctx0" brushRef="#br0" timeOffset="-2364.5349">-2820-2032,'0'0,"0"25,0 0,0 26,0-25,0-1,0 0,0 1,0 25,0-26,0 0,0 1,0-1,0 1,0-77,0 25,0 1,0 0,0-1,0 1,0-1,26 1,-26 0,0-1,25 26,-25-25,25 25,1-26,-1 26,1-25,-1 25,0-25,1 25,-1 0,1 0,-1 0,0 0,1 0,-1 0,1 25,-1 0,0 26,-25-25,0-1,0 0,0 1,0 25,0-26,0 0,0 1,0-1,0 1,-25-26,25 25</inkml:trace>
          <inkml:trace contextRef="#ctx0" brushRef="#br0" timeOffset="-3099.5704">-3125-1220,'0'0,"26"0,-1 0,-25-25,0 0,0-1,0 1,0-1,0 1,0 0,-51-1,26 1,0 25,25-26,-26 26,1 0,-1 0,1 0,0 0,-1 26,1-26,-1 51,1-51,0 25,-1-25,26 25,-25 1,-1-26,1 25,0 1,25-1,-26 0,1 1,25-1,-26 26,1-26,25 1,-25-1,25 26,-26-26,26 1,-25 25,25-26,0 0,0 1,0-1,0 1,0-1,0 0,0 1,25-26,26 0,-26 0,26 0,-25 0,-1-26,26 26,-26-25,26 25,-26-51,26 26,-25 25,-1-26,0-24,26 50,-51-51,26 25,-1 1,-25 0,25-1,-25 1,0-1,0 1,0 0,0-1,0 1,0-1,0 52,0-1,0 26,0-26,0 1,0-1,0 1,0 24,26-24,-26-1,0 1,0 24,25-24,-25-1,0 1,0-1,26 26,-26-26,0 1,0-1,25 0,-25 1,25-1,1-25,-1 26,1-26,-1 0,0 0,1 0,-1 0,1 0,-1-51</inkml:trace>
        </inkml:traceGroup>
        <inkml:traceGroup>
          <inkml:annotationXML>
            <emma:emma xmlns:emma="http://www.w3.org/2003/04/emma" version="1.0">
              <emma:interpretation id="{68A12446-8B05-4B84-92F1-09FAE80A0E4B}" emma:medium="tactile" emma:mode="ink">
                <msink:context xmlns:msink="http://schemas.microsoft.com/ink/2010/main" type="inkWord" rotatedBoundingBox="12081,5248 13274,5182 13338,6349 12146,6415">
                  <msink:destinationLink direction="with" ref="{8F1E557A-C773-4BD8-B01D-1EA734DBB7AA}"/>
                </msink:context>
              </emma:interpretation>
              <emma:one-of disjunction-type="recognition" id="oneOf1">
                <emma:interpretation id="interp5" emma:lang="en-US" emma:confidence="0.5">
                  <emma:literal>bc</emma:literal>
                </emma:interpretation>
                <emma:interpretation id="interp6" emma:lang="en-US" emma:confidence="0">
                  <emma:literal>b's</emma:literal>
                </emma:interpretation>
                <emma:interpretation id="interp7" emma:lang="en-US" emma:confidence="0">
                  <emma:literal>b"</emma:literal>
                </emma:interpretation>
                <emma:interpretation id="interp8" emma:lang="en-US" emma:confidence="0">
                  <emma:literal>b'"</emma:literal>
                </emma:interpretation>
                <emma:interpretation id="interp9" emma:lang="en-US" emma:confidence="0">
                  <emma:literal>b''</emma:literal>
                </emma:interpretation>
              </emma:one-of>
            </emma:emma>
          </inkml:annotationXML>
          <inkml:trace contextRef="#ctx0" brushRef="#br0" timeOffset="2395.2175">1117-1855,'-51'0,"26"0,0 26,-1-1,1-25,-1 26,1-1,0-25,25 25,-26-25,26 26,-25-26,50 0,-25 25,51 1,-26-1,-25 0,26-25,-1 26,-25-1,26 1,-1-1,0 0,-25 1,26-26,-26 25,25-25,-25 26,26-26,-26 25,25-25,0 0</inkml:trace>
          <inkml:trace contextRef="#ctx0" brushRef="#br0" timeOffset="1825.2343">736-1956,'0'-26,"0"77,0-25,26-1,-26 0,0 26,0-25,0-1,0 0,0 1,0 25,0-26,0 0,0 1,0-1,0 1,0-1,0 0,0 1,0-1,-26-25,26-51,0 1</inkml:trace>
          <inkml:trace contextRef="#ctx0" brushRef="#br0" timeOffset="1331.795">127-1626,'0'-25,"-26"25,26-26,0 1,-25 25,25-26,0 1,0 76,0 0,0-26,0 0,0 26,0 0,0 0,0 0,0-1,0 1,0 0,0 0,0 0,0-1,-26 1,26-25,0-1,0 0,0 1,0-1,-25 1,25-1,0-50,0-1,25 26,-25-25,0-1,26 1,-26 0,25 25,-25-26,26 1,-26-1,25 26,-25-25,25 0,1-1,-1 26,-25-25,26 25,-1 0,0-26,1 26,-1 0,1 0,-1 0,0 51,1-25,-1-26,-25 50,0-24,26-1,-26 1,0-1,0 0,25-25,-25 26,0-1,0 1,0-1,-51-25,51 25,-25-25,-26 26,26-26,-1 0,1 0,-1 25,1-25,0 0,-1 0,1 0,-1 0,1 0,0 0,-1 0,1 0,25-25</inkml:trace>
        </inkml:traceGroup>
      </inkml:traceGroup>
    </inkml:traceGroup>
    <inkml:traceGroup>
      <inkml:annotationXML>
        <emma:emma xmlns:emma="http://www.w3.org/2003/04/emma" version="1.0">
          <emma:interpretation id="{DE9F0A05-5545-46C1-914F-FAB663A82CC1}" emma:medium="tactile" emma:mode="ink">
            <msink:context xmlns:msink="http://schemas.microsoft.com/ink/2010/main" type="paragraph" rotatedBoundingBox="12129,7120 13832,7448 13661,8333 11958,8006" alignmentLevel="4"/>
          </emma:interpretation>
        </emma:emma>
      </inkml:annotationXML>
      <inkml:traceGroup>
        <inkml:annotationXML>
          <emma:emma xmlns:emma="http://www.w3.org/2003/04/emma" version="1.0">
            <emma:interpretation id="{ADCE3A5D-7764-4F7B-BABA-746967BCE91C}" emma:medium="tactile" emma:mode="ink">
              <msink:context xmlns:msink="http://schemas.microsoft.com/ink/2010/main" type="line" rotatedBoundingBox="12129,7120 13832,7448 13661,8333 11958,8006"/>
            </emma:interpretation>
          </emma:emma>
        </inkml:annotationXML>
        <inkml:traceGroup>
          <inkml:annotationXML>
            <emma:emma xmlns:emma="http://www.w3.org/2003/04/emma" version="1.0">
              <emma:interpretation id="{4AE171B7-78BF-4369-A8BD-DAE679FDD940}" emma:medium="tactile" emma:mode="ink">
                <msink:context xmlns:msink="http://schemas.microsoft.com/ink/2010/main" type="inkWord" rotatedBoundingBox="12129,7120 13832,7448 13661,8333 11958,8006"/>
              </emma:interpretation>
              <emma:one-of disjunction-type="recognition" id="oneOf2">
                <emma:interpretation id="interp10" emma:lang="en-US" emma:confidence="0.5">
                  <emma:literal>Ks,'</emma:literal>
                </emma:interpretation>
                <emma:interpretation id="interp11" emma:lang="en-US" emma:confidence="0.5">
                  <emma:literal>K s,'</emma:literal>
                </emma:interpretation>
                <emma:interpretation id="interp12" emma:lang="en-US" emma:confidence="0.5">
                  <emma:literal>Ks, ,</emma:literal>
                </emma:interpretation>
                <emma:interpretation id="interp13" emma:lang="en-US" emma:confidence="0">
                  <emma:literal>K s,"</emma:literal>
                </emma:interpretation>
                <emma:interpretation id="interp14" emma:lang="en-US" emma:confidence="0">
                  <emma:literal>Ks,"</emma:literal>
                </emma:interpretation>
              </emma:one-of>
            </emma:emma>
          </inkml:annotationXML>
          <inkml:trace contextRef="#ctx0" brushRef="#br0" timeOffset="3294.2199">0 50,'0'0,"0"-25,0 0,0 50,0 26,0 0,25-26,-25 26,0-26,0 26,0 0,0 0,0-26,0 26,0-26,0 26,0-26,0 1,0-1,0 1,0-1,0-50</inkml:trace>
          <inkml:trace contextRef="#ctx0" brushRef="#br0" timeOffset="3623.7581">457 127,'0'-26,"-26"26,1 0,-26 0,26 51,-1-51,1 25,0-25,-1 51,1-25,-1-1,1 0,0 1,-1-1,26 1,-25-26,25 25,25-25,1 25,-1 1,26-1,-26-25,-25 26,26-26,-1 50,0-50,-25 26,26-26,-1 25,1 1,-1-26,-25 25,25-25,1 0</inkml:trace>
          <inkml:trace contextRef="#ctx0" brushRef="#br0" timeOffset="4058.976">762 203,'0'-26,"-26"26,26 26,0-1,26-25,-26 51,25-26,-25 1,25-1,1 1,-1-26,1 25,-1-25,-25 25,25-25,1 0,-1 26,1-26,-1 0,-25 25,-25-25,-1 0,1 0,-1 26,1-26,25 25,-25-25,-1 25,1 1,-1-26,1 0,0 25,-1-25,26 26,-25-26,-1 0</inkml:trace>
          <inkml:trace contextRef="#ctx0" brushRef="#br0" timeOffset="4412.7229">1117 762,'26'0,"-52"25,1-25,25 25,-51-25,51 26,-25-26,-1 25,1-25,-1 26,1-26,0 0,-1 25,1 0,-1-25,26 26,-25-26,0 0,25 25,-26-25</inkml:trace>
          <inkml:trace contextRef="#ctx0" brushRef="#br0" timeOffset="4980.1925">1524 254,'0'0,"0"-26,25 26,-25 26,0-1,0 0,0 1,0-1,0 1,25-1,-25 0,0 1,0-1,0 1,26-1,-26 0,0 1,0-1,0 1,0-1,0 0,0 1,0-1,0 1,0-1,0 0,0 1,0-1,0-50</inkml:trace>
        </inkml:traceGroup>
      </inkml:traceGroup>
    </inkml:traceGroup>
    <inkml:traceGroup>
      <inkml:annotationXML>
        <emma:emma xmlns:emma="http://www.w3.org/2003/04/emma" version="1.0">
          <emma:interpretation id="{D684919F-9C56-4F1C-BA58-5D41D423E164}" emma:medium="tactile" emma:mode="ink">
            <msink:context xmlns:msink="http://schemas.microsoft.com/ink/2010/main" type="paragraph" rotatedBoundingBox="9366,8557 15384,8756 15321,10663 9303,1046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80B76DD-8BC8-4369-A6A5-8977D0D6F2A8}" emma:medium="tactile" emma:mode="ink">
              <msink:context xmlns:msink="http://schemas.microsoft.com/ink/2010/main" type="line" rotatedBoundingBox="9366,8557 15384,8756 15321,10663 9303,10464"/>
            </emma:interpretation>
          </emma:emma>
        </inkml:annotationXML>
        <inkml:traceGroup>
          <inkml:annotationXML>
            <emma:emma xmlns:emma="http://www.w3.org/2003/04/emma" version="1.0">
              <emma:interpretation id="{C47657C5-59A3-4074-9124-239BFB967819}" emma:medium="tactile" emma:mode="ink">
                <msink:context xmlns:msink="http://schemas.microsoft.com/ink/2010/main" type="inkWord" rotatedBoundingBox="9358,8790 12991,8910 12952,10111 9319,9991"/>
              </emma:interpretation>
              <emma:one-of disjunction-type="recognition" id="oneOf3">
                <emma:interpretation id="interp15" emma:lang="en-US" emma:confidence="0.5">
                  <emma:literal>Excess</emma:literal>
                </emma:interpretation>
                <emma:interpretation id="interp16" emma:lang="en-US" emma:confidence="0.5">
                  <emma:literal>Ex ( its</emma:literal>
                </emma:interpretation>
                <emma:interpretation id="interp17" emma:lang="en-US" emma:confidence="0">
                  <emma:literal>EX ( its</emma:literal>
                </emma:interpretation>
                <emma:interpretation id="interp18" emma:lang="en-US" emma:confidence="0">
                  <emma:literal>Ex ( Its</emma:literal>
                </emma:interpretation>
                <emma:interpretation id="interp19" emma:lang="en-US" emma:confidence="0.5">
                  <emma:literal>Ex ( e M</emma:literal>
                </emma:interpretation>
              </emma:one-of>
            </emma:emma>
          </inkml:annotationXML>
          <inkml:trace contextRef="#ctx0" brushRef="#br1" timeOffset="29041.5932">-2388 1752,'0'-25,"0"-1,0 52,-25 50,25-51,-26 26,1 0,-1 0,1 25,0-25,-1 25,26-25,-25 25,-1-25,1 25,0-25,-1 0,26-26,-25 26,-1 0,26-26,-25 0,25 1,-25-1,25-76,50 26,-50 0,26-1,-26 1,25-26,26 26,-26-1,1 1,25 25,-26-26,26 26,-26 0,1-25,-1 25,26 0,-26 0,1 51,-1 0,0-51,1 50,-1-24,1-1,-26 1,25-1,0 0,1-25,-1-50</inkml:trace>
          <inkml:trace contextRef="#ctx0" brushRef="#br1" timeOffset="29360.0953">-2388 1803,'0'0,"0"-25,0-1,0 1,0-1,51 1,0 0,-26 25,0 0,26-26,-25 26,24 0,-24 0</inkml:trace>
          <inkml:trace contextRef="#ctx0" brushRef="#br1" timeOffset="29213.2225">-2312 2286,'0'0,"0"-26,-25 26,25-25,0-1,51 26,-51-25,50 25,-24-25,25 25,-26-26,0 26,1-25,-1-1</inkml:trace>
          <inkml:trace contextRef="#ctx0" brushRef="#br1" timeOffset="29792.7458">-1855 2057,'0'0,"26"0,-1 0,1 0,-1 25,0-25,1 51,-1 0,-25-26,26 26,-1-25,0 24,1-24,-1 25,1-1,-1-24,-25 25,25-26,1 26,-26-26,25 1,-25-1,0 0,0 1</inkml:trace>
          <inkml:trace contextRef="#ctx0" brushRef="#br1" timeOffset="29603.7194">-1499 1854,'0'-26,"-25"77,25 0,-51-26,51 26,-26 0,26 0,-50 0,24-1,1 1,-1 25,1-25,25 0,-25-26,25 26,-26-25,26 24,0-24,-25-1,25 1,-26-26,26 25,-25-25</inkml:trace>
          <inkml:trace contextRef="#ctx0" brushRef="#br1" timeOffset="30035.9357">-788 1981,'0'0,"0"-26,-51 26,26 26,-26 50,26-25,-1-26,1 26,0 0,-1 25,26-51,-25 26,-1 0,26 0,0-26,0 26,0-26,0 1,51-1,0 1,-26-26,26 0,-25 0,24 0,-24 0,25-51</inkml:trace>
          <inkml:trace contextRef="#ctx0" brushRef="#br1" timeOffset="30352.0054">-483 2514,'-25'26,"50"-26,51-51,-50 51,-1-26,26 26,-26-25,1 0,-1-1,0 1,1 25,-26-26,25 1,-25 0,0-1,0 1,0-1,-51 26,51-25,-25 25,0 0,-26 0,25 25,1 26,25-25,0-1,-25 26,25-26,0 1,0 24,0-24,0 25,0-26,0 26,50-26,-50 1,0-1,26 0,-26 1,25-26,-25 25,51-25</inkml:trace>
          <inkml:trace contextRef="#ctx0" brushRef="#br1" timeOffset="30956.2602">50 2667,'26'0,"-26"-26,25 26,1-25,-1 25,0-26,1 1,-1 0,1-26,-1 25,0-24,1 24,-1-25,1 1,-1 24,-25-25,25 26,-25-26,0 26,26 25,-26-26,0 1,-51 25,51 51,-25 25,25-51,0 1,-26 25,26-26,0 26,0-26,0 1,0-1,0 0,26 26,-26-25,0-1,50 0,-50 1,0-1,26 1,-26-1,0 0,0 1,0-1,-51-25,26 0,-1 0,26-25,0-51,0 50,51 1,-51-26,51 26,0-26,-26 25,26-24,-26 24,26-25,-26 26,1 0,-1-1,1 1,-1-1,-25 1,25 25,-75 51,50-26,-26 1,26-1,0 26,-25-26,25 1,0-1,0 26,0-26,25 1,-25-1,51 0,-51 1,25-1,-25 1,26-1,-26 0,0 1,0-1,0 1,0-1,0 0,0 1,-26-1,-24 1</inkml:trace>
        </inkml:traceGroup>
        <inkml:traceGroup>
          <inkml:annotationXML>
            <emma:emma xmlns:emma="http://www.w3.org/2003/04/emma" version="1.0">
              <emma:interpretation id="{3A4DB7BF-CF8F-49E3-89C2-35D74F0D5A9D}" emma:medium="tactile" emma:mode="ink">
                <msink:context xmlns:msink="http://schemas.microsoft.com/ink/2010/main" type="inkWord" rotatedBoundingBox="13982,8709 15384,8756 15321,10663 13919,10617"/>
              </emma:interpretation>
              <emma:one-of disjunction-type="recognition" id="oneOf4">
                <emma:interpretation id="interp20" emma:lang="en-US" emma:confidence="0.5">
                  <emma:literal>bit</emma:literal>
                </emma:interpretation>
                <emma:interpretation id="interp21" emma:lang="en-US" emma:confidence="0">
                  <emma:literal>bets</emma:literal>
                </emma:interpretation>
                <emma:interpretation id="interp22" emma:lang="en-US" emma:confidence="0">
                  <emma:literal>b's</emma:literal>
                </emma:interpretation>
                <emma:interpretation id="interp23" emma:lang="en-US" emma:confidence="0.5">
                  <emma:literal>h 1</emma:literal>
                </emma:interpretation>
                <emma:interpretation id="interp24" emma:lang="en-US" emma:confidence="0">
                  <emma:literal>bits</emma:literal>
                </emma:interpretation>
              </emma:one-of>
            </emma:emma>
          </inkml:annotationXML>
          <inkml:trace contextRef="#ctx0" brushRef="#br1" timeOffset="31368.4706">2057 1905,'0'0,"0"-26,0 77,-51-51,51 51,0-26,0 26,0 0,0 0,0-1,0 1,0 0,0 0,0 25,0-25,0-26,0 26,0 0,0-26,0 1,0-1,0 0,0 1,0-1,0-76,0 1,0 24,0 1,0-26,51 26,0-1,-26 1,1 25,-1 0,0 0,1 0,-26 25,0 26,0 0,0-26,0 1,-26-1,26 0,-50 1,50-1,-51-25,25 0</inkml:trace>
          <inkml:trace contextRef="#ctx0" brushRef="#br1" timeOffset="31560.0846">2692 1549,'0'0,"0"25,0 52,0-52,-51 0,51 1,0 25,0-26,0 26,-25 0,25-26,0 26,0 0,0-26,0 26</inkml:trace>
          <inkml:trace contextRef="#ctx0" brushRef="#br1" timeOffset="31856.0201">2768 2616,'0'-51,"0"26,51-1,-51 1,51-1,-26-24,26 24,0-25,-26 26,26 0,0-1,-26 1,1-26,-1 26,0-1,1 1,-26-1,0 1,0 0,0-1,-26 26,-24 0,24 0,26 51,-25-51,25 51,-26 0,26-26,0 26,0-26,0 1,0 24,0-24,0 25,51-26,-51 0,0 26,0-25,0-1,0 0,0 1,0-1,0 1,0-1,-25 0</inkml:trace>
          <inkml:trace contextRef="#ctx0" brushRef="#br1" timeOffset="32124.1473">1828 3429,'0'0,"-25"0,50 0,-25-26,77 26,-27 0,1 0,0 0,25-25,26-1,-26 26,26-25,-26 25,25-25,1-1,-26 26,26-25,-26-1,26 1</inkml:trace>
        </inkml:traceGroup>
      </inkml:traceGroup>
    </inkml:traceGroup>
    <inkml:traceGroup>
      <inkml:annotationXML>
        <emma:emma xmlns:emma="http://www.w3.org/2003/04/emma" version="1.0">
          <emma:interpretation id="{0EBF1E9E-B262-4327-82D6-7C95A734F57B}" emma:medium="tactile" emma:mode="ink">
            <msink:context xmlns:msink="http://schemas.microsoft.com/ink/2010/main" type="paragraph" rotatedBoundingBox="5351,11277 23743,12183 23579,15501 5188,145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CF686F-D960-4888-A697-AC9773ECC159}" emma:medium="tactile" emma:mode="ink">
              <msink:context xmlns:msink="http://schemas.microsoft.com/ink/2010/main" type="line" rotatedBoundingBox="5351,11277 23743,12183 23624,14588 5233,13682"/>
            </emma:interpretation>
          </emma:emma>
        </inkml:annotationXML>
        <inkml:traceGroup>
          <inkml:annotationXML>
            <emma:emma xmlns:emma="http://www.w3.org/2003/04/emma" version="1.0">
              <emma:interpretation id="{E8650A3A-C5C9-4008-978E-7A78117CF71D}" emma:medium="tactile" emma:mode="ink">
                <msink:context xmlns:msink="http://schemas.microsoft.com/ink/2010/main" type="inkWord" rotatedBoundingBox="5465,11558 8263,12017 7930,14049 5132,13590"/>
              </emma:interpretation>
              <emma:one-of disjunction-type="recognition" id="oneOf5">
                <emma:interpretation id="interp25" emma:lang="en-US" emma:confidence="0.5">
                  <emma:literal>{5,</emma:literal>
                </emma:interpretation>
                <emma:interpretation id="interp26" emma:lang="en-US" emma:confidence="0">
                  <emma:literal>{s,</emma:literal>
                </emma:interpretation>
                <emma:interpretation id="interp27" emma:lang="en-US" emma:confidence="0">
                  <emma:literal>{S,</emma:literal>
                </emma:interpretation>
                <emma:interpretation id="interp28" emma:lang="en-US" emma:confidence="0">
                  <emma:literal>SK</emma:literal>
                </emma:interpretation>
                <emma:interpretation id="interp29" emma:lang="en-US" emma:confidence="0">
                  <emma:literal>{s</emma:literal>
                </emma:interpretation>
              </emma:one-of>
            </emma:emma>
          </inkml:annotationXML>
          <inkml:trace contextRef="#ctx0" brushRef="#br0" timeOffset="144888.1469">-4725 4876,'0'-25,"0"0,0-1,-51 1,51-1,-25 1,0 0,-1 25,1 0,-1 0,1 0,0 0,-1 0,1 25,-1-25,1 25,0-25,-1 26,1-26,-1 0,1 25,0 1,25-1,-26-25,26 25,0 1,0-1,0 1,0-1,0 0,26 1,-26-1,25 1,-25-1,51-25,-26 25,1-25,-1 26,0-26,1 0,-1 25,1 1,-1-26,0 0,1 25,-1-25,1 25,-1-25,0 0,1 26,-1-26,-25 25,26 1,-1-26,-25 25,0 0,25 1,-25-1,0 1,0-1,0 0,0 1,0-1,0 1,0-1,0 0,0 1,0-1,-25 1,25-1,-25-25,25 25,-26-25,1 0,25 26,-26-26,1 25,0-25,-1 0,1 0,-1 0,1 26,0-26,-1 0,1 0,-1 0,1 0,0 0,-1 0,26-51,-25 51,-1 0,26-26,-25 26,0 0,25-25,-26 0,26-1,-25 26,25-25,0-1</inkml:trace>
          <inkml:trace contextRef="#ctx0" brushRef="#br0" timeOffset="145399.3053">-4064 6045,'0'51,"0"-26,-26 0,26 1,-25 25,25-26,-26 0,1 26,0-25,-1-1,26 0,-25 1,-1-1</inkml:trace>
          <inkml:trace contextRef="#ctx0" brushRef="#br0" timeOffset="143924.6193">-6096 4673,'0'0,"0"-25,0-1,0 1,0 0,0-1,-51 1,51-1,-26 26,26-25,-25 25,25-25,-51 25,26 0,-1 0,1 0,0 50,-1-50,1 51,-1-25,1-1,0 0,-1 26,1-25,-1 24,26-24,-25-1,25 26,0-26,0 1,-25-1,25 26,0-26,0 1,0-1,0 26,0-26,0 1,0-1,0 1,0-1,0 26,-26-26,26 1,0-1,-25 0,-1 1,26-1,-25 26,0-51,-1 25,26 1,-25-26,-1 0,1 0,25-26,0 1,51-26,-51 26,51 25,-26-51,0 51,26 0,-25 0,-1 0,26 0,-26 0,1 51,-1-26,0 1,-25 24,26-24,-1 25,-25-1,0 1,26 0,-26 0,0 0,0-1,0 1,0 0,0 0,0 0,0-1,0-24,0-1,0 26,0-26,0 1,0 25,0-26,0 0,0 1,25-26,-25 25,25 1,-25-1,51-25,-25 25,-1-25,0 0,1 0,25 0,-26 0</inkml:trace>
        </inkml:traceGroup>
        <inkml:traceGroup>
          <inkml:annotationXML>
            <emma:emma xmlns:emma="http://www.w3.org/2003/04/emma" version="1.0">
              <emma:interpretation id="{200536E3-2603-4771-96FA-152E73E7A3FB}" emma:medium="tactile" emma:mode="ink">
                <msink:context xmlns:msink="http://schemas.microsoft.com/ink/2010/main" type="inkWord" rotatedBoundingBox="9819,12010 11735,12105 11664,13548 9748,13453"/>
              </emma:interpretation>
              <emma:one-of disjunction-type="recognition" id="oneOf6">
                <emma:interpretation id="interp30" emma:lang="en-US" emma:confidence="0.5">
                  <emma:literal>A,</emma:literal>
                </emma:interpretation>
                <emma:interpretation id="interp31" emma:lang="en-US" emma:confidence="0">
                  <emma:literal>A</emma:literal>
                </emma:interpretation>
                <emma:interpretation id="interp32" emma:lang="en-US" emma:confidence="0">
                  <emma:literal>AN,</emma:literal>
                </emma:interpretation>
                <emma:interpretation id="interp33" emma:lang="en-US" emma:confidence="0">
                  <emma:literal>An,</emma:literal>
                </emma:interpretation>
                <emma:interpretation id="interp34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147385.5825">-2286 5791,'0'51,"0"-26,0 0,25 1,-25-1,0 1,0-1,0 0,0 1,0-1,-25-25,25 26,0-1,-51-25,51 25,0 1,-26-26</inkml:trace>
          <inkml:trace contextRef="#ctx0" brushRef="#br0" timeOffset="147080.0029">-3556 5537,'0'0,"0"-26,50 26,-24 0,25 0,-26-25,0 25,1 0,-1 0,1 0,-1-25,0 25,1 0,25 0,-26 0,0 0,1 0,-1 0,1 0</inkml:trace>
          <inkml:trace contextRef="#ctx0" brushRef="#br0" timeOffset="146408.0259">-3252 4699,'-25'0,"25"25,0 0,0 1,-25-1,25 26,0-26,-26 26,26-25,-25 24,-1 1,26 0,-25 0,0 0,-1-1,1 1,-1 0,26-26,-25 26,0 0,-1-26,26 1,-25 25,25-26,-26 0,26 1,-25-1,25 1,0-1,-25 0,25 1,0-1,0 1,-26-26,26 25,0 0</inkml:trace>
          <inkml:trace contextRef="#ctx0" brushRef="#br0" timeOffset="146787.9202">-3201 4876,'0'-25,"26"76,24-26,-50 1,26-1,-26 0,51 1,-26 25,0-26,1 0,-26 26,25-25,1-1,-1 26,-25-26,25 26,-25-26,26 26,-26-25,0 24,25-24,-25 25,0-26,0 0,0 26,0-25,0 24,0-24,0-1,0 1,0-1,0 0,0 1</inkml:trace>
        </inkml:traceGroup>
        <inkml:traceGroup>
          <inkml:annotationXML>
            <emma:emma xmlns:emma="http://www.w3.org/2003/04/emma" version="1.0">
              <emma:interpretation id="{8EE03E94-DF76-4A91-880F-15B36658E906}" emma:medium="tactile" emma:mode="ink">
                <msink:context xmlns:msink="http://schemas.microsoft.com/ink/2010/main" type="inkWord" rotatedBoundingBox="10755,11866 11823,13254 11027,13867 9959,12479"/>
              </emma:interpretation>
              <emma:one-of disjunction-type="recognition" id="oneOf7">
                <emma:interpretation id="interp35" emma:lang="en-US" emma:confidence="0.5">
                  <emma:literal>B,</emma:literal>
                </emma:interpretation>
                <emma:interpretation id="interp36" emma:lang="en-US" emma:confidence="0">
                  <emma:literal>33,</emma:literal>
                </emma:interpretation>
                <emma:interpretation id="interp37" emma:lang="en-US" emma:confidence="0">
                  <emma:literal>B</emma:literal>
                </emma:interpretation>
                <emma:interpretation id="interp38" emma:lang="en-US" emma:confidence="0">
                  <emma:literal>By,</emma:literal>
                </emma:interpretation>
                <emma:interpretation id="interp39" emma:lang="en-US" emma:confidence="0">
                  <emma:literal>BI,</emma:literal>
                </emma:interpretation>
              </emma:one-of>
            </emma:emma>
          </inkml:annotationXML>
          <inkml:trace contextRef="#ctx0" brushRef="#br0" timeOffset="147990.0993">-1601 4953,'0'0,"0"-26,-25 26,25-25,-25 25,25 25,0 26,25-26,-25 1,0 25,0-26,0 26,0-26,0 26,0 0,0-26,0 26,0 0,0-26,0 26,0-26,0 26,-25-25,25 24,0-24,-26-1,26 1,-25-1,25 0,0 1,-26-1,1-25</inkml:trace>
          <inkml:trace contextRef="#ctx0" brushRef="#br0" timeOffset="148752.6874">-1728 5105,'0'-25,"-25"25,25-26,0 1,51 25,-26-26,1 1,-1 25,0 0,1-25,-1 25,1 0,-1-26,0 26,1 0,-1-25,1 25,-1 0,0 0,-25-26,26 26,-1 0,1 0,-1 0,0 0,-25 26,26-26,-26 25,25-25,-25 26,0-1,26 0,-26 1,0-1,0 1,0-1,0 0,0 1,-26-1,26 1,-51-1,26 0,25 1,-25-26,-1 25,1 1,-1-26,26 25,-25-25,50 0,1 0,-1 0,1 0,-1 0,0 0,1 0,-1 25,1 1,-1-26,-25 51,0-26,25 0,-25 1,26-1,-26 1,0-1,0 0,0 1,0-1,-26 1,-24-1,-1 0,25-25,1 0,-26 0,26 0,-1 0,1 0,0 0,-1 0,1 0,-1-25,1 0,0-1,25 1,-26 25,26-26,-25 26,25-25</inkml:trace>
          <inkml:trace contextRef="#ctx0" brushRef="#br0" timeOffset="149331.068">-432 5969,'-26'0,"26"25,0 26,0-26,0 1,-50-1,50 0,-26 1,26-1,-25 1,25-1,-26 0,1 1,0-1,-1 1</inkml:trace>
        </inkml:traceGroup>
        <inkml:traceGroup>
          <inkml:annotationXML>
            <emma:emma xmlns:emma="http://www.w3.org/2003/04/emma" version="1.0">
              <emma:interpretation id="{23636D7A-7151-4F0E-BF74-569F948F263D}" emma:medium="tactile" emma:mode="ink">
                <msink:context xmlns:msink="http://schemas.microsoft.com/ink/2010/main" type="inkWord" rotatedBoundingBox="12437,11626 14091,11707 13993,13696 12339,13614"/>
              </emma:interpretation>
              <emma:one-of disjunction-type="recognition" id="oneOf8">
                <emma:interpretation id="interp40" emma:lang="en-US" emma:confidence="0.5">
                  <emma:literal>.33</emma:literal>
                </emma:interpretation>
                <emma:interpretation id="interp41" emma:lang="en-US" emma:confidence="0">
                  <emma:literal>...3</emma:literal>
                </emma:interpretation>
                <emma:interpretation id="interp42" emma:lang="en-US" emma:confidence="0">
                  <emma:literal>...T</emma:literal>
                </emma:interpretation>
                <emma:interpretation id="interp43" emma:lang="en-US" emma:confidence="0">
                  <emma:literal>3.3</emma:literal>
                </emma:interpretation>
                <emma:interpretation id="interp44" emma:lang="en-US" emma:confidence="0">
                  <emma:literal>33</emma:literal>
                </emma:interpretation>
              </emma:one-of>
            </emma:emma>
          </inkml:annotationXML>
          <inkml:trace contextRef="#ctx0" brushRef="#br0" timeOffset="150104.2441">939 5867,'0'0,"26"0,-26 25,25-25</inkml:trace>
          <inkml:trace contextRef="#ctx0" brushRef="#br0" timeOffset="155752.6513">1143 4673,'0'-25,"25"25,-25-26,25 26,-25-25,26 25,-1-25,1-1,-1 1,0 25,1 0,-26-26,25 26,1 0,-1 0,0 0,1 0,-26 51,25-51,-25 51,26-26,-26 1,0 25,25-26,-25 26,0 0,0-26,0 26,0 0,0-1,0 1,0 0,0 0,0 0,-25-1,25 1,0 0,0-26,0 26,0-25,0 24,0-24,0-1,25 1,26-26,-26 0,1 0,24 0,-24-51,-1 51,26-26,-26 26,1-50,-1 50,1-26,-1 26,-25-25,-25 25,25 25,-26-25,26 26,-51-26,26 50,0-24,25 25,-26-26,1 0,25 1,0 25,0-26,0 0,0 26,0-25,0 24,0-24,25 25,-25-1,0-24,26 25,-26-26,25 0,-25 26,0-25,25-1,-25 26,0-26,0 1,0-1,0 0,-25 1,-26-1,26-25,-1 26,-24-26,24 0,-25 0,1 0,-1 0,25 0,-24 0,-1 0,0 0,0 0,26-26</inkml:trace>
          <inkml:trace contextRef="#ctx0" brushRef="#br0" timeOffset="149708.1761">254 5816,'25'0</inkml:trace>
          <inkml:trace contextRef="#ctx0" brushRef="#br0" timeOffset="149903.0508">609 5842,'-25'0,"25"-26,25 26</inkml:trace>
        </inkml:traceGroup>
        <inkml:traceGroup>
          <inkml:annotationXML>
            <emma:emma xmlns:emma="http://www.w3.org/2003/04/emma" version="1.0">
              <emma:interpretation id="{1C09191F-A3E1-4247-BF2C-4B1EFBD1A2D4}" emma:medium="tactile" emma:mode="ink">
                <msink:context xmlns:msink="http://schemas.microsoft.com/ink/2010/main" type="inkWord" rotatedBoundingBox="17032,12508 23663,12447 23675,13761 17044,13822"/>
              </emma:interpretation>
              <emma:one-of disjunction-type="recognition" id="oneOf9">
                <emma:interpretation id="interp45" emma:lang="en-US" emma:confidence="0.5">
                  <emma:literal>sab</emma:literal>
                </emma:interpretation>
                <emma:interpretation id="interp46" emma:lang="en-US" emma:confidence="0.5">
                  <emma:literal>sass A b</emma:literal>
                </emma:interpretation>
                <emma:interpretation id="interp47" emma:lang="en-US" emma:confidence="0.5">
                  <emma:literal>sass Ab</emma:literal>
                </emma:interpretation>
                <emma:interpretation id="interp48" emma:lang="en-US" emma:confidence="0">
                  <emma:literal>seas A b</emma:literal>
                </emma:interpretation>
                <emma:interpretation id="interp49" emma:lang="en-US" emma:confidence="0">
                  <emma:literal>seas Ab</emma:literal>
                </emma:interpretation>
              </emma:one-of>
            </emma:emma>
          </inkml:annotationXML>
          <inkml:trace contextRef="#ctx0" brushRef="#br0" timeOffset="159178.9333">5410 5867,'0'-25,"25"25,-25-26,0 1,26-1,-26 1,0 0,25 25,-25-26,0 1,0-1,0 1,-51 0,26 25,25-26,-26 26,1 0,0 0,-1 0,1 0,-26 0,26 0,-26 0,25 26,-24-26,24 0,1 25,-1-25,1 25,0 1,-1-1,26 1,0-1,0 0,0 1,0-1,26 1,-26-1,0 0,50 1,-50-1,51 1,-51-1,51 0,-26 1,1-26,-1 25,1 1,-1-1,0 0,1 1,-1-26,1 25,-1 1,-25-1,25-25,1 25,-26 1,25-26,-25 25,26 1,-26-1,0 0,0 1,0-1,-26 1,-25-1,26 0,0-25,-1 0,1 26,-1-26,1 0,0 0,-1 25,1-25,-1 0,1 0,0 0,-1 0,1 0,-1 0,1-51,0 26,-1 0,26-1,0 1,0-1,0 1</inkml:trace>
          <inkml:trace contextRef="#ctx0" brushRef="#br0" timeOffset="159571.9203">5918 6248,'-26'0,"77"0,0 0,0 0,-26 0,26 0,0 0,0 0,-1 0,1 0,0 0,0 0,0 0,-26 0,26 0,-26 0,1 25,-1-25,0 0,1 0</inkml:trace>
          <inkml:trace contextRef="#ctx0" brushRef="#br0" timeOffset="159872.1583">6527 5969,'0'0,"0"-26,51 26,-25 0,24 26,-24-26,-1 50,26-50,-26 26,26 25,-25-26,24 0,-24 1,-1 25,1-26,-26 0,25 1,-25-1,0 1,0-1,0 0,-51 1,51-1,-76 1,51-26,-26 25,25-25,-24 25,24-25,1 0,-26 0,26 0,-1 0,26-25</inkml:trace>
          <inkml:trace contextRef="#ctx0" brushRef="#br0" timeOffset="160679.3029">8051 6019,'26'-76,"-26"51,0-1,0 1,-51 25,51-25,-25 25,25-26,-26 26,1 0,-1 0,1 0,0 0,-1 0,1 0,-1 51,1-51,0 25,-1-25,1 51,-1-25,1-1,0 0,-1 1,1-1,-1 1,1-1,25 0,-25 1,25-1,-26 1,26-1,0 0,0 1,0-1,0 1,26-26,-1 25,26-25,-26 0,1 0,-1 0,0-51,1 51,-1-25,1 25,-1-26,0 1,1 0,-1-1,-25 1,26-1,-26 1,25 0,-25-1,0 1,25-1,-25 1,0 0,0-1,0 1,0-1,0 77,26-25,-26 24,0-24,0-1,0 1,0 24,0-24,25 25,-25-26,0 26,26-26,-26 1,0 24,25-24,-25-1,25 1,1-1,-26 0,25 1,1-1,-1-25,0 0,-25 26,26-26,-1 0,1 0,-1-51,0 51</inkml:trace>
          <inkml:trace contextRef="#ctx0" brushRef="#br0" timeOffset="161816.3071">9220 5613,'0'-25,"0"-1,25 26,-25-25,0-1,0 1,0 0,0-1,-51 1,51-1,0 1,-25 0,0-1,-26 1,25 25,1 0,0 0,-1 0,1 0,-1 25,1 26,0-51,25 25,-26 1,1-1,25 1,-26 24,26-24,-25-1,25 1,0-1,0 0,0 1,0-1,0 1,0-1,0 0,0 1,0-1,25 1,26-1,-51 0,26-25,-1 26,0-1,26-25,-25 26,-1-26,26 25,-26 0,1-25,24 26,-24-1,-1 1,1-1,-1 0,0 1,-25-1,26 1,-26-1,0 0,0 1,0-1,0 1,-51-1,51 0,-51-25,51 26,-51-26,26 25,0-25,-1 26,1-26,-26 0,26 0,-1 0,1 0,-1 0,1 0,0 0,-1 0,1-26,-1 26,1-25,0-1,25 1,-26 25,26-25,0-1,0 1</inkml:trace>
          <inkml:trace contextRef="#ctx0" brushRef="#br0" timeOffset="162748.0601">10134 5689,'0'-25,"0"-1,0 1,26 25,-26-25,0 75,-26-50,26 26,-25-1,-1 1,1 24,0-24,-1 25,26-1,-25 1,-1-25,1 24,25 1,-25 0,-1 0,26-26,-25 26,25-26,-26 1,26-1,-25 1,25-1,0 0,0 1,0-1,0-50,25 25,-25-26,0-24,0 24,26 1,-26-1,25 1,1-26,-26 0,25 26,0-51,1 25,-26 0,25 0,1-25,-1 25,-25 1,25-1,1 0,-26 0,25 26,-25-26,26 26,-26-1,0 1,0-1,25 26,-25 26,0 25,0-26,0 0,0 26,25-25,-25 24,0 1,0 0,0-26,26 26,-26 0,0-26,0 26,25-25,-25 24,0-24,26-1,-26 1,25-1,-25 0,0 1,25-1,-25 1,26-1,-26 0,25-25,-25 26,26-26,-26 25,0 1</inkml:trace>
          <inkml:trace contextRef="#ctx0" brushRef="#br0" timeOffset="163120.5117">10007 6223,'-25'0,"-1"0,52 0,-26-26,25 26,26 0,0 0,-26-25,1 25,-1 0,26 0,-26-26,1 26,-1 0,0 0,1 0,-1 0,1 0,-1 0,0-25,1 25,-1 0</inkml:trace>
          <inkml:trace contextRef="#ctx0" brushRef="#br0" timeOffset="164047.4778">11201 5613,'0'0,"0"-25,0-1,0 1,0-1,0 1,0 0,0-1,0 52,0 24,0 1,-51-25,51 24,0 1,-25 0,25 0,0 0,0-1,-26 1,26 0,-25 0,25 0,0-1,0-24,-25 25,25-26,0 26,0-26,-26 1,26-1,0 0,0 1,-25-1,25-50,0-1,0 1,25 0,-25-1,26 26,-26-25,25-1,-25 1,25 25,1-25,-1-1,1 1,-1 25,0 0,1-26,-1 26,1 0,-1 0,0 0,1 0,-1 0,1 0,-1 0,0 26,1-1,-1-25,-25 26,0-1,26 0,-26 1,0-1,0 1,0-1,0 0,0 1,-26-26,26 25,-51 1,26-1,0-25,-1 25,-25-25,26 0,0 26,-1-26,1 0,-1 0,1 0,0 0,25-51,-26 51,26-51</inkml:trace>
        </inkml:traceGroup>
      </inkml:traceGroup>
      <inkml:traceGroup>
        <inkml:annotationXML>
          <emma:emma xmlns:emma="http://www.w3.org/2003/04/emma" version="1.0">
            <emma:interpretation id="{ABF76AFD-A194-4E33-9ED7-5B3A2C47C647}" emma:medium="tactile" emma:mode="ink">
              <msink:context xmlns:msink="http://schemas.microsoft.com/ink/2010/main" type="line" rotatedBoundingBox="20749,14141 22516,14028 22594,15252 20828,15366"/>
            </emma:interpretation>
          </emma:emma>
        </inkml:annotationXML>
        <inkml:traceGroup>
          <inkml:annotationXML>
            <emma:emma xmlns:emma="http://www.w3.org/2003/04/emma" version="1.0">
              <emma:interpretation id="{1D333BE4-C2B1-41CA-A036-6BD80C68CE1E}" emma:medium="tactile" emma:mode="ink">
                <msink:context xmlns:msink="http://schemas.microsoft.com/ink/2010/main" type="inkWord" rotatedBoundingBox="20749,14141 22516,14028 22594,15252 20828,15366"/>
              </emma:interpretation>
              <emma:one-of disjunction-type="recognition" id="oneOf10">
                <emma:interpretation id="interp50" emma:lang="en-US" emma:confidence="0.5">
                  <emma:literal>3</emma:literal>
                </emma:interpretation>
                <emma:interpretation id="interp51" emma:lang="en-US" emma:confidence="0">
                  <emma:literal>2</emma:literal>
                </emma:interpretation>
                <emma:interpretation id="interp52" emma:lang="en-US" emma:confidence="0">
                  <emma:literal>9</emma:literal>
                </emma:interpretation>
                <emma:interpretation id="interp53" emma:lang="en-US" emma:confidence="0">
                  <emma:literal>"</emma:literal>
                </emma:interpretation>
                <emma:interpretation id="interp54" emma:lang="en-US" emma:confidence="0">
                  <emma:literal>$</emma:literal>
                </emma:interpretation>
              </emma:one-of>
            </emma:emma>
          </inkml:annotationXML>
          <inkml:trace contextRef="#ctx0" brushRef="#br0" timeOffset="167539.3056">8940 6959,'0'-25,"26"25,-1 0,26 0,-51 25,25-25,-25 51,0-26,0 1,-25-26,25 25,-51 1,26-1,25 0,-26-25,-24 26,50-1,25-25,26 26,-26-26,-25 25,26-25,-26 25,25-25,-25 26,25-1,-25 1,0-1,0 0,-50 1,50-1,-51 1,0-1,26 0,-1-25,1 0,25 26,-26-26,1 0,25 25,0 1,0-1,51 0,-51 1,0-1,25 1,-25-1,0 26,0-26,0 26,0-26,0 1,0-1,-25 1,25-1,0 0,-51 1,26-1,-1 1,1-1,25 0</inkml:trace>
          <inkml:trace contextRef="#ctx0" brushRef="#br0" timeOffset="168879.3706">10312 6934,'0'51,"25"-26,-25 0,0 1,0-1,0 1,0-1,-25-25,25 25,-25 1,-1-1,26 1,0-1,26-25,-26 25,25-25,-25 26,25-1,1 1,-1-1,1 0,-26 1,25-26,-25 25,0 1,0-1,-51-25,26 25,-1-25,1 0,25 26,0-1,0 1,25-1,-25 0,26 1,-26-1,0 1,0-1,0 0,0 1,0-1,0 1,-26-1,26 0,0 1</inkml:trace>
        </inkml:traceGroup>
      </inkml:traceGroup>
    </inkml:traceGroup>
    <inkml:traceGroup>
      <inkml:annotationXML>
        <emma:emma xmlns:emma="http://www.w3.org/2003/04/emma" version="1.0">
          <emma:interpretation id="{5C1040CB-4CEE-4AB6-B0B1-25FFBD9F7C50}" emma:medium="tactile" emma:mode="ink">
            <msink:context xmlns:msink="http://schemas.microsoft.com/ink/2010/main" type="paragraph" rotatedBoundingBox="18357,15519 25047,16331 24804,18334 18114,17522" alignmentLevel="5"/>
          </emma:interpretation>
        </emma:emma>
      </inkml:annotationXML>
      <inkml:traceGroup>
        <inkml:annotationXML>
          <emma:emma xmlns:emma="http://www.w3.org/2003/04/emma" version="1.0">
            <emma:interpretation id="{C0C4DD2C-0281-4140-8F36-A64A95872E2C}" emma:medium="tactile" emma:mode="ink">
              <msink:context xmlns:msink="http://schemas.microsoft.com/ink/2010/main" type="line" rotatedBoundingBox="18357,15519 23632,16160 23489,17338 18214,16698"/>
            </emma:interpretation>
          </emma:emma>
        </inkml:annotationXML>
        <inkml:traceGroup>
          <inkml:annotationXML>
            <emma:emma xmlns:emma="http://www.w3.org/2003/04/emma" version="1.0">
              <emma:interpretation id="{3525BB49-3529-4288-A0BC-ED4E9254CC73}" emma:medium="tactile" emma:mode="ink">
                <msink:context xmlns:msink="http://schemas.microsoft.com/ink/2010/main" type="inkWord" rotatedBoundingBox="18357,15519 19796,15694 19696,16522 18256,16347"/>
              </emma:interpretation>
              <emma:one-of disjunction-type="recognition" id="oneOf11">
                <emma:interpretation id="interp55" emma:lang="en-US" emma:confidence="0.5">
                  <emma:literal>a</emma:literal>
                </emma:interpretation>
                <emma:interpretation id="interp56" emma:lang="en-US" emma:confidence="0">
                  <emma:literal>°</emma:literal>
                </emma:interpretation>
                <emma:interpretation id="interp57" emma:lang="en-US" emma:confidence="0">
                  <emma:literal>S</emma:literal>
                </emma:interpretation>
                <emma:interpretation id="interp58" emma:lang="en-US" emma:confidence="0">
                  <emma:literal>.</emma:literal>
                </emma:interpretation>
                <emma:interpretation id="interp59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170379.9748">6197 9144,'-25'0,"-1"0,26-26,26 26,25 0,-1 0,-24 0,25 0,-1 0,1 0,0 0,0 0,25 0,-25 0,0 0,25 0,-25 0,-1 0,1 0,0 0,0 0,0 0,-26 0,0 0,1 0,-1 0,1 0,-1 0</inkml:trace>
          <inkml:trace contextRef="#ctx0" brushRef="#br0" timeOffset="171416.0643">6680 8686,'25'0,"1"-25,-26 0,0-1,0 1,0-1,-26 1,26 0,-25-1,25 1,-26-1,26 1,0 0,0 75,0-24,0 25,0-26,0 0,26 1,25-1,-51 1,25-1,0-25,1 25,-1-25,1 0,-26 26,25-26,0 0,1 0,-1 0,1 0,-1 0,-25-26,0 1,-51 25,0-25,1 25,24 0,1 0,-1 0,1 0,0 0,-1 0,1 0,25-26,-26 26,1 0,76 0,0 0,-26 0,0-25,1 25,-1 0,26-26,-26 26,1-25,-1 25,-25-25,26 25,-77 0,25 0,-24 25,-1 0,25 1,1 25,25-26,-25-25,25 25,0 1,0-1,-26-25</inkml:trace>
          <inkml:trace contextRef="#ctx0" brushRef="#br0" timeOffset="170616.0228">7366 8839,'0'0,"25"0,0 25,1 1,-1 24,1-24,-26-1,25 1,0-26,-25 25,26 0,-26 1,25-1,-25 1,0-1,0 0,0 1,-76-1,25 1,26-26,-26 25,26-25,-26 0,25 0,1 0</inkml:trace>
        </inkml:traceGroup>
        <inkml:traceGroup>
          <inkml:annotationXML>
            <emma:emma xmlns:emma="http://www.w3.org/2003/04/emma" version="1.0">
              <emma:interpretation id="{ED41A37B-C6C4-451D-B73D-9767045C5987}" emma:medium="tactile" emma:mode="ink">
                <msink:context xmlns:msink="http://schemas.microsoft.com/ink/2010/main" type="inkWord" rotatedBoundingBox="20785,15853 21951,15995 21812,17135 20647,16993"/>
              </emma:interpretation>
              <emma:one-of disjunction-type="recognition" id="oneOf12">
                <emma:interpretation id="interp60" emma:lang="en-US" emma:confidence="0.5">
                  <emma:literal>an</emma:literal>
                </emma:interpretation>
                <emma:interpretation id="interp61" emma:lang="en-US" emma:confidence="0">
                  <emma:literal>and</emma:literal>
                </emma:interpretation>
                <emma:interpretation id="interp62" emma:lang="en-US" emma:confidence="0">
                  <emma:literal>any</emma:literal>
                </emma:interpretation>
                <emma:interpretation id="interp63" emma:lang="en-US" emma:confidence="0">
                  <emma:literal>ant</emma:literal>
                </emma:interpretation>
                <emma:interpretation id="interp64" emma:lang="en-US" emma:confidence="0">
                  <emma:literal>awn</emma:literal>
                </emma:interpretation>
              </emma:one-of>
            </emma:emma>
          </inkml:annotationXML>
          <inkml:trace contextRef="#ctx0" brushRef="#br0" timeOffset="173136.6193">9042 9423,'0'-25,"25"-1,1 1,-26-1,0 1,0 0,0-1,-51 26,51-25,-25 25,25-26,-26 26,-25-25,26 25,0 0,-1 0,1 0,-1 0,1 25,0-25,-1 26,1-26,-1 51,1-1,25-24,-25 25,-1-26,1 26,25-26,0 26,-26-26,26 26,0-25,0-1,0 0,0 1,0-1,0 1,0-1,51-25,0 0,0 0,-26 0,1 0,24-25,-24 25,25-51,-26 51,0-51,1 26,-1-1,1-25,-26 26,25 0,-25-1,0 1,0-1,0 1,0 50,-25-25,25 51,0-25,-26-1,26 0,0 1,0 25,0-26,0 0,0 1,0-1,51 1,-51-1,25 0,26 1,-25-1,-1-25,0 0</inkml:trace>
          <inkml:trace contextRef="#ctx0" brushRef="#br0" timeOffset="173586.9233">9347 8839,'0'0,"25"0,-25 51,0-26,26 26,-26-26,0 1,0-1,0 0,0 1,0-1,25-25,-25 26,0-52,0-25,0 26,0 0,0-26,0 25,0 1,25 0,-25-1,51 1,0-1,-26 26,1-25,-1 25,1 0,-1 0,0 51,1 0,-1-26,-25 0,0 1,26 25,-26-26,0 0,0 26,0-25,0-1,0 0,0 1,0-1,0 1</inkml:trace>
        </inkml:traceGroup>
        <inkml:traceGroup>
          <inkml:annotationXML>
            <emma:emma xmlns:emma="http://www.w3.org/2003/04/emma" version="1.0">
              <emma:interpretation id="{E24758DA-61A4-4F38-AB25-A8B4FD2C2FC0}" emma:medium="tactile" emma:mode="ink">
                <msink:context xmlns:msink="http://schemas.microsoft.com/ink/2010/main" type="inkWord" rotatedBoundingBox="22491,16081 23625,16219 23509,17174 22375,17036"/>
              </emma:interpretation>
              <emma:one-of disjunction-type="recognition" id="oneOf13">
                <emma:interpretation id="interp65" emma:lang="en-US" emma:confidence="0.5">
                  <emma:literal>him</emma:literal>
                </emma:interpretation>
                <emma:interpretation id="interp66" emma:lang="en-US" emma:confidence="0">
                  <emma:literal>bum</emma:literal>
                </emma:interpretation>
                <emma:interpretation id="interp67" emma:lang="en-US" emma:confidence="0">
                  <emma:literal>Sm</emma:literal>
                </emma:interpretation>
                <emma:interpretation id="interp68" emma:lang="en-US" emma:confidence="0">
                  <emma:literal>pm</emma:literal>
                </emma:interpretation>
                <emma:interpretation id="interp69" emma:lang="en-US" emma:confidence="0">
                  <emma:literal>bam</emma:literal>
                </emma:interpretation>
              </emma:one-of>
            </emma:emma>
          </inkml:annotationXML>
          <inkml:trace contextRef="#ctx0" brushRef="#br0" timeOffset="174049.1479">10464 9042,'0'-25,"-25"25,25 50,-25-50,25 51,0-25,0-1,0 26,0 0,0-26,-26 26,26 0,0-26,0 26,0-26,0 26,0-26,0 1,-25-1,25 1,-26-1,1-25,0 0,25-25,0-1,50 1,1-26,0 51,-26 0,1 0,-1 0,1 0,-1 0,-25 25,25-25,-25 26,26-26,-26 51,0-1,0-24,0-1,-51-25,51 26,-25-26,-1 25,-25 0,26-25,0 0,-1 0,1 0,-1 26,1-26,25-51,0 0</inkml:trace>
          <inkml:trace contextRef="#ctx0" brushRef="#br0" timeOffset="174565.0976">10871 9042,'0'0,"-26"-25,26-1,0 1,51 25,-51 25,0 26,0 0,0-26,0 1,0-1,0 0,0 1,0-1,0 1,0-1,0-50,0-26,0 25,51 1,-51 0,25-1,-25 1,26-1,-1 1,1 0,-1-1,0 26,1 0,-1 0,1 0,-1 26,-25-1,25-25,-25 51,0-26,0 1,26-26,-26 25,25-25,-25-51,26 51,-1-25,0-1,1 26,-1 0,1-25,-1 25,-25 51,25 0,-25-26,0 26,0-26,0 1,-50 24,50-24</inkml:trace>
        </inkml:traceGroup>
      </inkml:traceGroup>
      <inkml:traceGroup>
        <inkml:annotationXML>
          <emma:emma xmlns:emma="http://www.w3.org/2003/04/emma" version="1.0">
            <emma:interpretation id="{27CE2F3B-7E40-4201-88B3-47B41F81206D}" emma:medium="tactile" emma:mode="ink">
              <msink:context xmlns:msink="http://schemas.microsoft.com/ink/2010/main" type="line" rotatedBoundingBox="22206,17455 24868,17808 24797,18351 22134,17998"/>
            </emma:interpretation>
          </emma:emma>
        </inkml:annotationXML>
        <inkml:traceGroup>
          <inkml:annotationXML>
            <emma:emma xmlns:emma="http://www.w3.org/2003/04/emma" version="1.0">
              <emma:interpretation id="{C15E33B8-2630-4D51-BFD8-97197D176E42}" emma:medium="tactile" emma:mode="ink">
                <msink:context xmlns:msink="http://schemas.microsoft.com/ink/2010/main" type="inkWord" rotatedBoundingBox="22219,17488 22610,17571 22553,17835 22163,17751"/>
              </emma:interpretation>
              <emma:one-of disjunction-type="recognition" id="oneOf14">
                <emma:interpretation id="interp70" emma:lang="en-US" emma:confidence="0.5">
                  <emma:literal>n</emma:literal>
                </emma:interpretation>
                <emma:interpretation id="interp71" emma:lang="en-US" emma:confidence="0">
                  <emma:literal>,</emma:literal>
                </emma:interpretation>
                <emma:interpretation id="interp72" emma:lang="en-US" emma:confidence="0">
                  <emma:literal>h</emma:literal>
                </emma:interpretation>
                <emma:interpretation id="interp73" emma:lang="en-US" emma:confidence="0">
                  <emma:literal>m</emma:literal>
                </emma:interpretation>
                <emma:interpretation id="interp7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75098.9523">10160 10312,'0'51,"-26"-26,26 1,-25-26,25 25,-26 0,26 1,0-1,-25-25,25 26,0-52,25 1,26-26,0 26,-26 25,26 0,-25 0,-1 0,0 0,1 0,-1 0,1 0,-26 25,25-25,-25 25,0 1,0 25,0-26,0 0,0 1,0-1,-25-25</inkml:trace>
        </inkml:traceGroup>
        <inkml:traceGroup>
          <inkml:annotationXML>
            <emma:emma xmlns:emma="http://www.w3.org/2003/04/emma" version="1.0">
              <emma:interpretation id="{24FADD39-EFED-43D3-82D0-F4F320953762}" emma:medium="tactile" emma:mode="ink">
                <msink:context xmlns:msink="http://schemas.microsoft.com/ink/2010/main" type="inkWord" rotatedBoundingBox="23375,17561 23403,18122 22919,18147 22891,17585"/>
              </emma:interpretation>
              <emma:one-of disjunction-type="recognition" id="oneOf15">
                <emma:interpretation id="interp75" emma:lang="en-US" emma:confidence="0.5">
                  <emma:literal>*</emma:literal>
                </emma:interpretation>
                <emma:interpretation id="interp76" emma:lang="en-US" emma:confidence="0">
                  <emma:literal>#</emma:literal>
                </emma:interpretation>
                <emma:interpretation id="interp77" emma:lang="en-US" emma:confidence="0">
                  <emma:literal>X</emma:literal>
                </emma:interpretation>
                <emma:interpretation id="interp78" emma:lang="en-US" emma:confidence="0">
                  <emma:literal>K</emma:literal>
                </emma:interpretation>
                <emma:interpretation id="interp79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175307.7235">10871 10617,'-26'0,"26"-26,0-24,51 50,0-26,-26 26,26 0,-25-25,24 25,-24 0,-1 0,1 0,-1 0</inkml:trace>
          <inkml:trace contextRef="#ctx0" brushRef="#br0" timeOffset="175488.0853">10820 10769,'0'26,"-25"-26,75 0,1 0,-25 0,-1 0,26-26,-26 26,1 0,24 0,-24-25,-1 25,26 0,-26 0,1-26,-1 26</inkml:trace>
          <inkml:trace contextRef="#ctx0" brushRef="#br0" timeOffset="175704.8422">10998 10388,'-26'0,"26"26,0-1,0 26,0-26,0 1,0-1,51 0,-51 26,0-25,26 24,-26-24,0 25,0-26,0 0,0 1,0-1,0 1,0-1</inkml:trace>
        </inkml:traceGroup>
        <inkml:traceGroup>
          <inkml:annotationXML>
            <emma:emma xmlns:emma="http://www.w3.org/2003/04/emma" version="1.0">
              <emma:interpretation id="{D4536A84-F5F5-4306-A99A-51CA29A61BC1}" emma:medium="tactile" emma:mode="ink">
                <msink:context xmlns:msink="http://schemas.microsoft.com/ink/2010/main" type="inkWord" rotatedBoundingBox="24830,17825 24866,17830 24851,17936 24816,17932"/>
              </emma:interpretation>
              <emma:one-of disjunction-type="recognition" id="oneOf16">
                <emma:interpretation id="interp80" emma:lang="en-US" emma:confidence="0.5">
                  <emma:literal>m.</emma:literal>
                </emma:interpretation>
                <emma:interpretation id="interp81" emma:lang="en-US" emma:confidence="0">
                  <emma:literal>m</emma:literal>
                </emma:interpretation>
                <emma:interpretation id="interp82" emma:lang="en-US" emma:confidence="0">
                  <emma:literal>me.</emma:literal>
                </emma:interpretation>
                <emma:interpretation id="interp83" emma:lang="en-US" emma:confidence="0">
                  <emma:literal>my.</emma:literal>
                </emma:interpretation>
                <emma:interpretation id="interp84" emma:lang="en-US" emma:confidence="0">
                  <emma:literal>mu.</emma:literal>
                </emma:interpretation>
              </emma:one-of>
            </emma:emma>
          </inkml:annotationXML>
          <inkml:trace contextRef="#ctx0" brushRef="#br0" timeOffset="176296.0485">12700 10744,'0'0,"25"0,-25-26,0 1,25-26</inkml:trace>
          <inkml:trace contextRef="#ctx0" brushRef="#br0" timeOffset="176170.123">11531 10693,'0'25,"0"1,0-1,0 1,0-1,0 0,0-75,0 24,0 1,0-1,51 26,-51-25,25 25,1 0,-1 0,1 0,-1 0,0 25,1-25,-1 26,1-1,-1-25,0-25,1 25,-26-26,25 26,1-50,-1 50,0-26,1 26,-1 0,1 0,-1 0,-25 51,25-51,-25 25,26-25,-26 26,25-26,-25 51,26-51,-1 25,0-25,1 0,-1 0</inkml:trace>
        </inkml:traceGroup>
      </inkml:traceGroup>
    </inkml:traceGroup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35:52.26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8B9A34-724D-4398-9FAB-40F50C1DBCDD}" emma:medium="tactile" emma:mode="ink">
          <msink:context xmlns:msink="http://schemas.microsoft.com/ink/2010/main" type="inkDrawing" rotatedBoundingBox="1235,3953 5755,6053 5587,6416 1067,4317" semanticType="scratchOut" shapeName="Other">
            <msink:sourceLink direction="with" ref="{8FC8B65E-C0C7-4915-845F-03CB7AA8BB34}"/>
          </msink:context>
        </emma:interpretation>
      </emma:emma>
    </inkml:annotationXML>
    <inkml:trace contextRef="#ctx0" brushRef="#br0">0 81,'25'0,"0"-25,1 25,-1 0,1-25,-1 25,0 0,1-26,-1 26,1 0,-1 0,26 0,-26 0,1 0,-1 0,0 0,26 0,-25 0,-1 26,0-26,26 25,-25-25,-1 25,0-25,1 51,-1-51,1 26,-1-1,0-25,1 25,25 1,-26-26,0 25,1 1,25-26,-26 25,26-25,-26 25,26-25,-26 26,26-26,-25 0,24 25,1-25,-25 26,24-26,1 0,-25 25,-1-25,26 25,-26-25,1 26,-1-26,0 25,1-25,-1 26,1-26,-1 25,0 0,1-25,-1 0,1 26,-1-26,0 0,1 25,-1-25,26 0,-26 26,1-26,-1 0,1 25,-1-25,0 25,1-25,25 26,-26-1,0-25,1 26,25-26,-26 25,0-25,26 25,-25-25,-1 26,0-26,1 25,-1-25,26 26,-26-26,1 25,-1-25,1 25,-1-25,0 0,26 26,-25-26,-1 25,0 1,26-26,-25 25,-1 0,0 1,1-26,25 25,-26 1,0-1,1 0,-1-25,1 26,-1-26,0 25,1 1,-1-26,1 25,-1-25,0 25,1 1,-1-26,1 25,-1 1,0-1,1-25,-1 25,1 1,-26-1,25 1,0-1,1-25,-1 25,1 1,-1-1,0 1,1-1,-1-25,-25 25,26-25,-1 26,0-26,26 25,-25-25,-26 26,25-26,0 0,1 25,-1-25,1 0,-26 25,25-25,0 0,1 26,-1-26,1 0,-1 25,0-25,1 0,-1 26,1-26,-1 0,0 0,1 0,-1 0,1 25,-1-25,0 0</inkml:trace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35:53.47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7D98CA0-7181-4CAF-A58B-6921B509E65A}" emma:medium="tactile" emma:mode="ink">
          <msink:context xmlns:msink="http://schemas.microsoft.com/ink/2010/main" type="inkDrawing" rotatedBoundingBox="1167,6312 4859,3834 4935,3948 1244,6426" shapeName="Other"/>
        </emma:interpretation>
      </emma:emma>
    </inkml:annotationXML>
    <inkml:trace contextRef="#ctx0" brushRef="#br0">3683 0,'-25'0,"0"0,-1 0,1 0,25 26,-26-26,1 0,0 0,25 25,-26-25,26 26,-25-26,-1 0,26 25,-25-25,0 25,-1 1,1-26,25 25,-26-25,1 26,0-1,-1 0,1-25,-1 26,1-1,0-25,-1 26,1-1,-1-25,-24 25,24 1,1-1,-1-25,1 26,0-26,-1 25,1 0,-26 1,26-26,-1 25,1 1,-1-1,1-25,-26 25,26 1,-1-1,1 1,0-26,-1 25,1 0,-1 1,1-26,0 25,-1 1,1-26,-1 25,1 0,0-25,-1 26,1-1,-1-25,1 26,0-1,-26-25,25 25,1 1,0-26,-1 25,1 1,-1-26,-24 25,24 0,1 1,-26-26,26 25,-1 1,-25-1,26 0,0 1,-1-26,1 25,-1 1,-24-1,24 0,1-25,-1 26,1-1,0-25,-1 26,1-1,-1 0,1-25,0 26,-1-26,1 25,-1 1,-24-26,24 25,1-25,-1 25,26 1,-25-1,0 1,-1-26,1 25,-1 0,1 1,0-26,-1 25,1 1,-1-1,-24-25,24 25,1 1,-1-1,1 1,0-26,-1 25,1 0,-1-25,1 26,0-1,-1-25,1 0,25 26,-26-26,26 25,-25-25,0 25,-1 1,1-1,25 1,-26-26,1 25,0 0,-1 1,1-1,-1-25,26 26,-25-26,25 25,-25-25,25 25,-26-25,26 26,-25-26,25 25,-26-25,26 26,0-52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4:04.17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698B231-F640-42B2-89B4-5E2DB8D9AAFF}" emma:medium="tactile" emma:mode="ink">
          <msink:context xmlns:msink="http://schemas.microsoft.com/ink/2010/main" type="inkDrawing" rotatedBoundingBox="14289,14685 17579,14457 17650,15487 14361,15715" semanticType="callout" shapeName="Other">
            <msink:sourceLink direction="with" ref="{32CCBD61-C947-44C8-81F6-F15908D358CF}"/>
            <msink:sourceLink direction="with" ref="{36D2A547-9202-4825-9BCA-D2CC6A21C71F}"/>
            <msink:sourceLink direction="with" ref="{9F49DB0E-475C-45F5-BE30-9F329B36F4C4}"/>
          </msink:context>
        </emma:interpretation>
      </emma:emma>
    </inkml:annotationXML>
    <inkml:trace contextRef="#ctx0" brushRef="#br0">0 178,'0'25,"0"0,0 1,0-1,0 1,0-1,0 0,0 1,0-1,0 26,0-26,0 1,0-1,0 1,0-1,0 0,0 1,0-1,0 1,0-1,0 0,0 1,0-1,0 1,0-1,0 0,0 1,0-1,0 1,0-1,0 0,0 1,0-1,0 1,25-26,1 0,-1 0,0 0,1 0,-1 0,1 0,-1 0,0 0,1 0,-1 0,1 0,-1 0,0 0,1 0,-1 0,1 0,-1 0,0 0,1 0,-1 0,1 0,-1 0,0 0,1 0,-1 0,1 0,-1 0,0 0,1 25,-1-25,1 0,-26 25,25-25,0 0,1 0,-1 0,1 0,-1 0,0 0,1 0,-1 0,1 0,-1 0,0 0,1 0,-1 0,1 0,-1 0,0 0,1 0,-1 0,1 0,-1 0,0 0,1-25,-1 25,1 0,-1 0,0-25,1 25,-1 0,1 0,-1 0,0 0,1 0,-1 0,1 0,-1 0,0 0,1 0,-1 0,1 0,-1 0,0 0,1 0,-1 0,1 0,-1 0,0 0,1 0,-1 0,1 0,-1 0,0-26,1 26,-1 0,1 0,-26-25,25 25,0 0,1 0,-1 0,-25-26,26 26,-1 0,0 0,1 0,-1-25,1 25,-1 0,0 0,1 0,-1-25,1 25,-1 0,0 0,1 0,-1 0,1 0,-1 0,0 0,1 0,-1 0,1 0,-1 0,0-26,1 26,-1 0,1 0,-1-25,0 25,1-26,-1 26,1 0,-1-25,0 25,1 0,-1 0,-25-25,26 25,-26-26,25 1,-25-1,0 1,0 0,0-1,0 1,0-1,0 1,0 0,0-1,0 1,0-1,0 1,0 0,0-1,0 1,0-1,0 1,0 0,0-1,-25 26,25-25,0-1,0 1,0 0,-26-1,26 1,0-1,0 1,0 0,0-1,-25 1</inkml:trace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36:09.76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4B84F0F-47EC-4C8D-ADD3-5831C4CD1FA7}" emma:medium="tactile" emma:mode="ink">
          <msink:context xmlns:msink="http://schemas.microsoft.com/ink/2010/main" type="inkDrawing" rotatedBoundingBox="14768,3953 16348,2917 16394,2989 14815,4024" semanticType="callout" shapeName="Other">
            <msink:sourceLink direction="with" ref="{1FFB4747-D1F3-44FB-9BE3-BB8D57D94484}"/>
            <msink:sourceLink direction="with" ref="{8F664806-3D8A-4BBC-A9FC-825F295DAA44}"/>
          </msink:context>
        </emma:interpretation>
      </emma:emma>
    </inkml:annotationXML>
    <inkml:trace contextRef="#ctx0" brushRef="#br0">1575 26,'0'-26,"-26"26,26 26,-50-26,50 25,-26-25,-25 25,26 1,0-1,-26 1,25-26,-24 25,-1 0,25 1,-24-1,24 1,-25-1,26-25,-26 25,26 1,-26-1,26 1,-1-26,1 25,-26 0,26 1,-1-1,1 1,-1-1,1-25,0 25,-26 1,25-1,1 1,0-1,-1 0,1 1,-1-26,1 25,0 1,-1-26,1 25,-1 0,1-25,0 26,-1-26,1 25,-1-25,1 0,25 26,-25-26,25 25,-26-25,26 25,0 1,-25-26,25 25,-26-25,1 26</inkml:trace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36:10.95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86E8887-4085-4FE7-8B68-290E07963BE7}" emma:medium="tactile" emma:mode="ink">
          <msink:context xmlns:msink="http://schemas.microsoft.com/ink/2010/main" type="inkDrawing" rotatedBoundingBox="16706,3070 18785,4486 18721,4581 16642,3165" semanticType="callout" shapeName="Other">
            <msink:sourceLink direction="with" ref="{7B0EA780-659E-4D11-945A-1E6CA2319B68}"/>
            <msink:sourceLink direction="with" ref="{2BBD0257-770C-4712-8546-58FBB7553A8A}"/>
          </msink:context>
        </emma:interpretation>
      </emma:emma>
    </inkml:annotationXML>
    <inkml:trace contextRef="#ctx0" brushRef="#br0">0 0,'0'0,"0"26,25-26,-25 25,25 0,1 1,-1-1,1 1,-1-1,0 0,1-25,-26 26,25-1,1-25,-1 26,0-1,1-25,-1 25,1 1,-1-26,0 25,1-25,-1 26,1-1,-1-25,0 25,1-25,25 26,-26-26,0 25,1-25,-1 26,1-26,-1 25,0-25,1 25,-1 1,1-26,-1 25,0-25,1 0,-1 26,1-26,-1 25,0-25,1 25,-26 1,25-1,1-25,-1 26,-25-1,25-25,1 25,-1 1,1-26,-26 25,25-25,0 26,-25-1,26-25,-1 25,1-25,-1 26,0-1,1-25,-26 26,25-26,-25 25,26-25,-1 25,0 1,1-1,-1-25,-25 26,26-26,-1 25,-25 0,25-25,1 26,-1-1,1-25,-26 26,25-26,-25 25,25-25,1 25,-1-25,-25 26,26-26,-1 0,-25 25,25-25,1 0,-26 26,25-26,1 0,-1 25</inkml:trace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0:04.35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7FBA3CD-98C0-438D-A349-908D02090DC9}" emma:medium="tactile" emma:mode="ink">
          <msink:context xmlns:msink="http://schemas.microsoft.com/ink/2010/main" type="writingRegion" rotatedBoundingBox="23650,4629 23493,12375 19312,12290 19469,4544"/>
        </emma:interpretation>
      </emma:emma>
    </inkml:annotationXML>
    <inkml:traceGroup>
      <inkml:annotationXML>
        <emma:emma xmlns:emma="http://www.w3.org/2003/04/emma" version="1.0">
          <emma:interpretation id="{BF743227-81F6-4C48-B9F7-03429DA394BC}" emma:medium="tactile" emma:mode="ink">
            <msink:context xmlns:msink="http://schemas.microsoft.com/ink/2010/main" type="paragraph" rotatedBoundingBox="20833,11231 23596,11731 23450,12536 20687,1203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1A76A37-A006-4F55-8EE0-E181C7BA83F7}" emma:medium="tactile" emma:mode="ink">
              <msink:context xmlns:msink="http://schemas.microsoft.com/ink/2010/main" type="line" rotatedBoundingBox="20833,11231 23596,11731 23450,12536 20687,12036"/>
            </emma:interpretation>
          </emma:emma>
        </inkml:annotationXML>
        <inkml:traceGroup>
          <inkml:annotationXML>
            <emma:emma xmlns:emma="http://www.w3.org/2003/04/emma" version="1.0">
              <emma:interpretation id="{BC9DE1B1-4434-487C-84B8-FCBA83B7DB64}" emma:medium="tactile" emma:mode="ink">
                <msink:context xmlns:msink="http://schemas.microsoft.com/ink/2010/main" type="inkWord" rotatedBoundingBox="20593,11979 20968,11295 21395,11529 21020,12214"/>
              </emma:interpretation>
              <emma:one-of disjunction-type="recognition" id="oneOf0">
                <emma:interpretation id="interp0" emma:lang="en-US" emma:confidence="0.5">
                  <emma:literal>S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5</emma:literal>
                </emma:interpretation>
                <emma:interpretation id="interp3" emma:lang="en-US" emma:confidence="0">
                  <emma:literal>$</emma:literal>
                </emma:interpretation>
                <emma:interpretation id="interp4" emma:lang="en-US" emma:confidence="0">
                  <emma:literal>£</emma:literal>
                </emma:interpretation>
              </emma:one-of>
            </emma:emma>
          </inkml:annotationXML>
          <inkml:trace contextRef="#ctx0" brushRef="#br0">7646 6985,'25'0,"1"0,-1 0,-25-26,0 1,0 0,0-1,-25 26,25-25,-26 25,-25-26,26 26,0 0,-1 0,-25 0,26 0,0 0,-1 0,1 0,-1 26,1-26,0 25,-1 1,26-1,0 0,0 1,0-1,0 1,0-1,26 0,24 1,-50-1,51-25,-51 26,26-1,-1 0,0-25,1 26,-1-1,1-25,-26 26,25-26,-25 25,0 0,0 1,-51-1,0-25,26 26,0-26,-26 0,25 25,-24-25,24 0,-25 0,26 0,0 0,-1 0,1 0,25-25,0-1,0 1,25 25</inkml:trace>
        </inkml:traceGroup>
        <inkml:traceGroup>
          <inkml:annotationXML>
            <emma:emma xmlns:emma="http://www.w3.org/2003/04/emma" version="1.0">
              <emma:interpretation id="{06106332-AFA9-4784-92D0-97E37A895735}" emma:medium="tactile" emma:mode="ink">
                <msink:context xmlns:msink="http://schemas.microsoft.com/ink/2010/main" type="inkWord" rotatedBoundingBox="21531,11808 22399,11954 22339,12312 21471,12167"/>
              </emma:interpretation>
              <emma:one-of disjunction-type="recognition" id="oneOf1">
                <emma:interpretation id="interp5" emma:lang="en-US" emma:confidence="0.5">
                  <emma:literal>-7</emma:literal>
                </emma:interpretation>
                <emma:interpretation id="interp6" emma:lang="en-US" emma:confidence="0">
                  <emma:literal>-s</emma:literal>
                </emma:interpretation>
                <emma:interpretation id="interp7" emma:lang="en-US" emma:confidence="0">
                  <emma:literal>-y</emma:literal>
                </emma:interpretation>
                <emma:interpretation id="interp8" emma:lang="en-US" emma:confidence="0">
                  <emma:literal>-</emma:literal>
                </emma:interpretation>
                <emma:interpretation id="interp9" emma:lang="en-US" emma:confidence="0">
                  <emma:literal>T'</emma:literal>
                </emma:interpretation>
              </emma:one-of>
            </emma:emma>
          </inkml:annotationXML>
          <inkml:trace contextRef="#ctx0" brushRef="#br0" timeOffset="326.7419">7951 7315,'0'25,"25"-25,-25 26,51-26,0 0,-26 25,0-25,1 0,-1 0,1 26,24-26,-24 0,25 0,-26 0,0 25,1-25,-1 0,1 0,-1 0,0 0,1 25</inkml:trace>
          <inkml:trace contextRef="#ctx0" brushRef="#br0" timeOffset="698.54">8382 7315,'51'0,"-25"0,-1 0,0 0,26 0,-25 0,-1 25,0-25,1 0,-1 26,1-26,-1 0,0 25,1 1,-26-1,25-25,-25 25,0 1,-51-1,26 1,0-1,-26 0,25 1,1-26,0 25,-1 1,1-26,-1 0</inkml:trace>
        </inkml:traceGroup>
        <inkml:traceGroup>
          <inkml:annotationXML>
            <emma:emma xmlns:emma="http://www.w3.org/2003/04/emma" version="1.0">
              <emma:interpretation id="{4EC55E75-952D-4507-8387-CBD91F90A34A}" emma:medium="tactile" emma:mode="ink">
                <msink:context xmlns:msink="http://schemas.microsoft.com/ink/2010/main" type="inkWord" rotatedBoundingBox="23066,11635 23596,11731 23471,12420 22941,12324"/>
              </emma:interpretation>
              <emma:one-of disjunction-type="recognition" id="oneOf2">
                <emma:interpretation id="interp10" emma:lang="en-US" emma:confidence="0.5">
                  <emma:literal>b</emma:literal>
                </emma:interpretation>
                <emma:interpretation id="interp11" emma:lang="en-US" emma:confidence="0">
                  <emma:literal>5</emma:literal>
                </emma:interpretation>
                <emma:interpretation id="interp12" emma:lang="en-US" emma:confidence="0">
                  <emma:literal>.</emma:literal>
                </emma:interpretation>
                <emma:interpretation id="interp13" emma:lang="en-US" emma:confidence="0">
                  <emma:literal>3</emma:literal>
                </emma:interpretation>
                <emma:interpretation id="interp14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1610.914">9652 7112,'0'-26,"-25"1,25 76,0-26,0 1,0-1,-25 26,25-26,0 1,-26-1,26 0,-25 1,25-1,-26 1,26-1,-25 0,25 1,-25-1,25 1,-26-26,26 25,-25 0,25 1,0-1,-26-25,26-25,26 25,-26-26,25 26,1-25,-1 0,0-1,1 26,-1 0,-25-25,26 25,-1 0,0 0,1 0,-1 0,1 0,-1 0,0 0,1 0,-1 0,1 25,-1-25,0 26,-25-1,26-25,-26 25,0 1,0-1,0 1,0-1,-26-25,26 25,-25-25,0 0,-1 26,1-26,-1 0,1 25,0-25,-1 0,1 0,-1 0,1 0,25-25,-25 25,25-26,-26 1,1 25,25-25,-26 25,1-26,0 1,25-1</inkml:trace>
        </inkml:traceGroup>
      </inkml:traceGroup>
    </inkml:traceGroup>
    <inkml:traceGroup>
      <inkml:annotationXML>
        <emma:emma xmlns:emma="http://www.w3.org/2003/04/emma" version="1.0">
          <emma:interpretation id="{C6E4A537-3D10-4EDF-B528-F45267FB9DFF}" emma:medium="tactile" emma:mode="ink">
            <msink:context xmlns:msink="http://schemas.microsoft.com/ink/2010/main" type="paragraph" rotatedBoundingBox="23198,10850 20729,11003 20687,10318 23155,1016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A90DFC2-EA61-4D23-8E42-3CCD67964BC0}" emma:medium="tactile" emma:mode="ink">
              <msink:context xmlns:msink="http://schemas.microsoft.com/ink/2010/main" type="line" rotatedBoundingBox="23198,10850 20729,11003 20687,10318 23155,10165"/>
            </emma:interpretation>
          </emma:emma>
        </inkml:annotationXML>
        <inkml:traceGroup>
          <inkml:annotationXML>
            <emma:emma xmlns:emma="http://www.w3.org/2003/04/emma" version="1.0">
              <emma:interpretation id="{FE43E303-66CE-4940-992C-0EC3BF0535CE}" emma:medium="tactile" emma:mode="ink">
                <msink:context xmlns:msink="http://schemas.microsoft.com/ink/2010/main" type="inkWord" rotatedBoundingBox="23189,10718 22356,10769 22326,10278 23159,10226"/>
              </emma:interpretation>
              <emma:one-of disjunction-type="recognition" id="oneOf3">
                <emma:interpretation id="interp15" emma:lang="en-US" emma:confidence="0.5">
                  <emma:literal>.</emma:literal>
                </emma:interpretation>
                <emma:interpretation id="interp16" emma:lang="en-US" emma:confidence="0">
                  <emma:literal>°</emma:literal>
                </emma:interpretation>
                <emma:interpretation id="interp17" emma:lang="en-US" emma:confidence="0">
                  <emma:literal>,</emma:literal>
                </emma:interpretation>
                <emma:interpretation id="interp18" emma:lang="en-US" emma:confidence="0">
                  <emma:literal>o</emma:literal>
                </emma:interpretation>
                <emma:interpretation id="interp19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-2589.7152">9221 5893,'0'-26,"0"1,25-1,-25 1,0 0,0-1,0 1,-25 25,25-26,-26 26,26-25,-25 25,-1 0,1 0,0 0,-1 0,1 0,25 25,-26-25,1 26,0-1,-1-25,26 26,-25-26,25 25,-26-25,26 25,-25 1,0-1,25 1,-26-1,26 0,0 1,0-1,-25 1,25-1,0 0,0 1,51-26,-26 0,26 0,-26 0,1 0,-1-26,0 26,1 0,-1-50,1 24,-1 26,-25-25,25-1,1 1,-1 0,1-1,-26 1,0-1,0 1,0 0,0-1,0 1,0 50,0 26,0-26,0 1,0-1,0 1,0-1,25 0,-25 1,25-1,1 1,-1-1,26 0,-26 1,1-26,-1 25,1-25,-1 0,0 0,1 0,-1 0,1 0,-1 0</inkml:trace>
        </inkml:traceGroup>
        <inkml:traceGroup>
          <inkml:annotationXML>
            <emma:emma xmlns:emma="http://www.w3.org/2003/04/emma" version="1.0">
              <emma:interpretation id="{E2265DA7-011E-4A50-B21D-4C23FABBECA0}" emma:medium="tactile" emma:mode="ink">
                <msink:context xmlns:msink="http://schemas.microsoft.com/ink/2010/main" type="inkWord" rotatedBoundingBox="21711,10942 20729,11003 20687,10318 21668,10257"/>
              </emma:interpretation>
              <emma:one-of disjunction-type="recognition" id="oneOf4">
                <emma:interpretation id="interp20" emma:lang="en-US" emma:confidence="0.5">
                  <emma:literal>.</emma:literal>
                </emma:interpretation>
                <emma:interpretation id="interp21" emma:lang="en-US" emma:confidence="0">
                  <emma:literal>I</emma:literal>
                </emma:interpretation>
                <emma:interpretation id="interp22" emma:lang="en-US" emma:confidence="0">
                  <emma:literal>&amp;</emma:literal>
                </emma:interpretation>
                <emma:interpretation id="interp23" emma:lang="en-US" emma:confidence="0">
                  <emma:literal>4</emma:literal>
                </emma:interpretation>
                <emma:interpretation id="interp24" emma:lang="en-US" emma:confidence="0">
                  <emma:literal>J</emma:literal>
                </emma:interpretation>
              </emma:one-of>
            </emma:emma>
          </inkml:annotationXML>
          <inkml:trace contextRef="#ctx0" brushRef="#br0" timeOffset="-4228.7607">7138 5918,'0'25,"25"-25,26 0,-26 0,1 0,25 26,-26-26,0 0,26 0,-25 0,24 0,-24 0,25 0,-26 0,26 25,-26-25,1 0,-1 0,0 0,1 0,-26 26</inkml:trace>
          <inkml:trace contextRef="#ctx0" brushRef="#br0" timeOffset="-3724.9033">7646 5715,'0'-26,"25"26,1 51,-1-51,0 26,1-1,-1-25,1 25,-1-25,-25 26,25-1,1-25,-1 26,1-1,-1-25,-25 25,25-25,-25 26,26-26,-1 25,1-25,-1 0,-25 26,25-26,-25 25,-50-25,24 25,1-25,-1 26,1-26,0 25,-26-25,25 26,1-1,0-25,-1 25,1 1,-1-1,1 1,25-1,-25-25,25 25,0 1,-26-26,26 25</inkml:trace>
        </inkml:traceGroup>
      </inkml:traceGroup>
    </inkml:traceGroup>
    <inkml:traceGroup>
      <inkml:annotationXML>
        <emma:emma xmlns:emma="http://www.w3.org/2003/04/emma" version="1.0">
          <emma:interpretation id="{A9DA08D0-9E22-4B68-915A-8E334013B74E}" emma:medium="tactile" emma:mode="ink">
            <msink:context xmlns:msink="http://schemas.microsoft.com/ink/2010/main" type="paragraph" rotatedBoundingBox="21239,4580 21112,10849 19342,10813 19469,45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2BEFA6-9F69-49E3-898A-4F2BB91F25A9}" emma:medium="tactile" emma:mode="ink">
              <msink:context xmlns:msink="http://schemas.microsoft.com/ink/2010/main" type="line" rotatedBoundingBox="21239,4580 21112,10849 19342,10813 19469,4544"/>
            </emma:interpretation>
          </emma:emma>
        </inkml:annotationXML>
        <inkml:traceGroup>
          <inkml:annotationXML>
            <emma:emma xmlns:emma="http://www.w3.org/2003/04/emma" version="1.0">
              <emma:interpretation id="{7B0EA780-659E-4D11-945A-1E6CA2319B68}" emma:medium="tactile" emma:mode="ink">
                <msink:context xmlns:msink="http://schemas.microsoft.com/ink/2010/main" type="inkWord" rotatedBoundingBox="20940,4574 20917,5713 19655,5687 19679,4548">
                  <msink:destinationLink direction="with" ref="{D86E8887-4085-4FE7-8B68-290E07963BE7}"/>
                </msink:context>
              </emma:interpretation>
              <emma:one-of disjunction-type="recognition" id="oneOf5">
                <emma:interpretation id="interp25" emma:lang="en-US" emma:confidence="0.5">
                  <emma:literal>s</emma:literal>
                </emma:interpretation>
                <emma:interpretation id="interp26" emma:lang="en-US" emma:confidence="0">
                  <emma:literal>S</emma:literal>
                </emma:interpretation>
                <emma:interpretation id="interp27" emma:lang="en-US" emma:confidence="0">
                  <emma:literal>a</emma:literal>
                </emma:interpretation>
                <emma:interpretation id="interp28" emma:lang="en-US" emma:confidence="0">
                  <emma:literal>.</emma:literal>
                </emma:interpretation>
                <emma:interpretation id="interp29" emma:lang="en-US" emma:confidence="0">
                  <emma:literal>E</emma:literal>
                </emma:interpretation>
              </emma:one-of>
            </emma:emma>
          </inkml:annotationXML>
          <inkml:trace contextRef="#ctx0" brushRef="#br1" timeOffset="-227257.0191">6300 406,'25'0,"-25"-25,25 25,-25-26,0 1,26 25,-26-25,0-1,0 1,-26 50,26 26,-25-26,25 1,-25 25,-1-26,26 26,-25-26,25 26,-26-26,26 26,-25-25,25 24,0-24,0-1,-25 1,25-1,0 0,0 1,0-1,0 1,0-77,25 25,0 1,1 0,-1 25,1-26,-1 1,0 25,1 0,-1-26,26 26,-26 0,1 0,25 0,-26 0,0 0,1 26,-1 25,-25-26,0 0,0 1,0-1,0 1,-25-1,25 0,-51 1,51-1,-51-25,0 26,26-1,-26-25,26 0,-26 0,26 0,-26 0,25 0,1 0,0 0,-1 0,1-25,25-1,-26 26,26-25,0-1,0 1,0 0,51-1</inkml:trace>
          <inkml:trace contextRef="#ctx0" brushRef="#br1" timeOffset="-226417.1703">6858 381,'0'25,"26"-25,-1 0,26 0,-26 0,1 0,-1-51,1 51,-1-25,0 25,1-25,-26-1,0 1,25-1,-25 1,26 0,-26-1,0 1,0-1,25 1,-25 0,0-1,0 1,0-1,-25 26,-1 0,1 0,25 26,-26-1,1 1,25-1,0 0,-25 1,25-1,0 1,0-1,0 0,0 1,0-1,0 1,0-1,0 0,0 1,0-1,25-25,-25 26,25-1,-25 0,26-25,-1 26,1-26,-1 0,0 0,1 0,-1 0,1 0,-1 0,0 0,-25 25</inkml:trace>
        </inkml:traceGroup>
        <inkml:traceGroup>
          <inkml:annotationXML>
            <emma:emma xmlns:emma="http://www.w3.org/2003/04/emma" version="1.0">
              <emma:interpretation id="{4238A442-0BE1-491D-9B6D-B723756B813A}" emma:medium="tactile" emma:mode="ink">
                <msink:context xmlns:msink="http://schemas.microsoft.com/ink/2010/main" type="inkWord" rotatedBoundingBox="21188,7086 21163,8323 19862,8296 19888,7059"/>
              </emma:interpretation>
              <emma:one-of disjunction-type="recognition" id="oneOf6">
                <emma:interpretation id="interp30" emma:lang="en-US" emma:confidence="0.5">
                  <emma:literal>Fires</emma:literal>
                </emma:interpretation>
                <emma:interpretation id="interp31" emma:lang="en-US" emma:confidence="0">
                  <emma:literal>Fries</emma:literal>
                </emma:interpretation>
                <emma:interpretation id="interp32" emma:lang="en-US" emma:confidence="0">
                  <emma:literal>Fees</emma:literal>
                </emma:interpretation>
                <emma:interpretation id="interp33" emma:lang="en-US" emma:confidence="0">
                  <emma:literal>Ferns</emma:literal>
                </emma:interpretation>
                <emma:interpretation id="interp34" emma:lang="en-US" emma:confidence="0">
                  <emma:literal>Foes</emma:literal>
                </emma:interpretation>
              </emma:one-of>
            </emma:emma>
          </inkml:annotationXML>
          <inkml:trace contextRef="#ctx0" brushRef="#br0" timeOffset="-53184.0345">7595 2489,'0'0,"25"0,-25 51,0-26,0 1,0-1,0 0,0 1,0-1,0 26,0-26</inkml:trace>
          <inkml:trace contextRef="#ctx0" brushRef="#br0" timeOffset="-53817.4324">6325 2464,'0'50,"0"-24,0-1,0 1,25-26,-25 25,0 0,26-25</inkml:trace>
          <inkml:trace contextRef="#ctx0" brushRef="#br0" timeOffset="-54997.3863">6782 2794,'0'-26,"0"1,0 0,0-1,0 1,0 50,0 1,0-1,0 0,-25 1,25-1,-26 1,26 24,-25-24,25 25,0-26,-25 26,25 0,0-26,0 26,-26 0,26-1,0-24,-25 25,25-26,0 26,0-26,0 1,-26-1,26 0,0 1,0-1,-25 1,25-1,0 0,-25-25,25-25</inkml:trace>
          <inkml:trace contextRef="#ctx0" brushRef="#br0" timeOffset="-54300.6306">6706 2921,'0'-26,"0"1,51 0,-26-1,1 26,-1 0,0-25,1 25,-1 0,26-26,-26 26,1 0,-1 0,26-25,-26 25,1 0,-1 0,-25 25,0 26,0 0,-25-51,25 25,-26 1,26-1,-50 1,50-1,-26 0,1 1,-1-1,1 1,25-1,-25-25,25 25,0 1,25-26,26 0,-51 25,25-25,1 0,-1 26,0-26,-25 25,26-25,-26 25,25 1,-25-1,0 1,0-1,0 0,0 1,0-1,0 1,0-1,-25 0,25 1,0-1,-26-25,26 26,-25-26,25 25,-25-25,-1 25,1-25,25 26,-26-26,1 0,0 0,-1 0,1 0,25 25,-26-25,1 0,0 0,-1 0,1 0,-1 0,1 0,25-25,-25 25,25-26,0-24,-26 50</inkml:trace>
          <inkml:trace contextRef="#ctx0" brushRef="#br0" timeOffset="-55785.1169">5893 1854,'0'0,"-25"0,50 0,-25 25,26-25,-1 0,0 0,1 0,-1 0,1 0,-1 0,0 0,1 0,-1 0,1 0,-1 0,0 0,1 0,-26 26,25-26,1 0,-1 0,0 0,1 0,-1 0,1 0,-1 0,0 0,1 0,-1 0,1 0,-1 0,0 0,1 0,-1 0,1 0,-1 0,0 0,1 0,-1 0,1 0,-1 0,0 0,1 0,-1 0,1 0,-1 0,0 0,1 0,-1 0,1 0,-1 0,0-26,1 26,-1 0,1 0,-1 0,0 0,1 0,-1 0,1 0,-26-25,25 25</inkml:trace>
          <inkml:trace contextRef="#ctx0" brushRef="#br0" timeOffset="-50957.11">6731 4242,'0'0,"0"-26,26 26,-1 0,1 0,-1 0,0 0,1 0,-1 0,1 0,-1 0,0-25,26 25,-25 0,-1-26,0 26,1 0</inkml:trace>
          <inkml:trace contextRef="#ctx0" brushRef="#br0" timeOffset="-50665.2345">6681 4470,'25'0,"26"0,-26 0,26-25,-26 25,1 0,25 0,-26 0,26-26,-26 26,26 0,0-25</inkml:trace>
          <inkml:trace contextRef="#ctx0" brushRef="#br0" timeOffset="-4605.0472">6808 5385,'0'-26,"25"26,-25-25,0-1,0 1,0 0,-25 25,25-26,-26 1,1-1,-1 26,1 0,0-25,-1 25,1 0,-1 0,1 0,0 25,-1-25,1 51,-1-51,1 26,0-1,-1 0,26 26,-25-25,-1-1,26 0,-25 1,25-1,0 1,0-1,0 0,0 1,0-1,0 1,51-1,-51 0,25 1,1-26,24 25,-24 1,-1-1,1-25,24 25,-24 1,-1-26,1 25,-1 1,0-26,-25 25,0 0,0 1,0-1,0 1,-25-1,25 0,-51 1,26-26,-26 25,26 1,-26-26,0 25,0-25,0 25,26-25,-26 0,26 26,-26-26,26 0,-1 0,1 0,-1 0,26-26,-25 26,25-25,0-26,51 51</inkml:trace>
        </inkml:traceGroup>
      </inkml:traceGroup>
    </inkml:traceGroup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37:40.44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31261D8D-D737-4EAF-857C-FA02EB8A6A80}" emma:medium="tactile" emma:mode="ink">
          <msink:context xmlns:msink="http://schemas.microsoft.com/ink/2010/main" type="inkDrawing" rotatedBoundingBox="2564,8952 2902,14033 1447,14130 1109,9049" semanticType="callout" shapeName="Other"/>
        </emma:interpretation>
      </emma:emma>
    </inkml:annotationXML>
    <inkml:trace contextRef="#ctx0" brushRef="#br0">1322 0,'-25'0,"-1"0,1 0,0 0,-1 0,1 0,-1 0,1 0,25 25,-25-25,-1 0,1 0,25 25,-26-25,1 26,25-1,-25-25,-1 26,1-26,25 25,-26-25,1 0,0 25,-1-25,26 26,-25-26,-1 0,26 25,-25-25,0 26,-1-26,26 25,-25-25,25 25,-26-25,1 0,25 26,-25-26,25 25,-26-25,26 26,-25-1,-1 0,1 1,25-1,-25-25,25 26,-26-26,26 25,-25-25,25 25,-26-25,26 26,-25-26,25 25,-25-25,25 26,0-1,-26 0,26 1,-25-26,25 25,-26 1,26-1,-25-25,25 25,0 1,-25-26,25 25,-26 1,26-1,-25-25,25 25,-26 1,26-1,-25 1,25-1,0 0,0 1,0-1,0 1,-25-26,25 25,0 0,0 1,0-1,0 1,-26-1,26 0,0 1,0-1,-25 1,25-1,0 0,0 1,0-1,0 1,0-1,0 0,0 1,0-1,0 1,0-1,0 0,0 1,0-1,0 1,0-1,0 0,0 1,0-1,0 1,0-1,-26 0,26 1,0-1,0 1,0-1,0 0,0 1,26-1,-26 1,0-1,25 0,-25 1,0-1,26-25,-26 26,0-1,0 0,0 1,0-1,0 1,0-1,25 0,-25 1,0-1,0 1,0-1,0 0,0 1,0-1,0 1,25-26,-25 25,0 0,26-25,-26 26,0-1,25-25,-25 26,0-1,26 0,-26 1,25-1,-25 1,0-1,25-25,-25 25,26 1,-26-1,25 1,1-1,-26 0,25-25,-25 26,0-1,25-25,-25 26,26-1,-26 0,25 1,1-1,-26 1,25-1,-25 0,25 1,1-1,-26 1,25-1,1 0,-26 1,25-1,-25 1,0-1,0 0,25-25,-25 26,0-1,26 1,-26-1,0 0,25 1,-25-1,0 1,0-1,0 0,26 1,-26-1,0 1,0-1,0 0,25 1,-25-1,25 1,-25-1,26-25,-26 25,0 1,25-26,-25 25,0 1,26-26,-26 25,0 0,0 1,25-1,-25 1,0-1,0 0,0 1,25-1,-25 1,0-1,26-25,-26 25,0 1,25-1,-25 1,0-1,0 0,0 1,26-26,-26 25,0 1,0-1,25-25,-25 25,0 1,25-1,-25 1,0-1,0 0,26-25,-26 26,0-1,0 1,0-1,25-25,-25 25,0 1,0-1,26-25,-26 26,0-1,0-50</inkml:trace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38:27.14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5AD1336-B1F8-4502-9EE6-CD48471FFED8}" emma:medium="tactile" emma:mode="ink">
          <msink:context xmlns:msink="http://schemas.microsoft.com/ink/2010/main" type="writingRegion" rotatedBoundingBox="7594,13348 23739,13457 23702,18947 7557,18839"/>
        </emma:interpretation>
      </emma:emma>
    </inkml:annotationXML>
    <inkml:traceGroup>
      <inkml:annotationXML>
        <emma:emma xmlns:emma="http://www.w3.org/2003/04/emma" version="1.0">
          <emma:interpretation id="{3C42FD4E-5704-40EC-8E73-82E10E6BA456}" emma:medium="tactile" emma:mode="ink">
            <msink:context xmlns:msink="http://schemas.microsoft.com/ink/2010/main" type="paragraph" rotatedBoundingBox="13494,13718 20613,13296 20679,14410 13560,1483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15BF637-A4CD-4BDC-ABEE-7A477A35CE63}" emma:medium="tactile" emma:mode="ink">
              <msink:context xmlns:msink="http://schemas.microsoft.com/ink/2010/main" type="line" rotatedBoundingBox="13494,13718 20613,13296 20679,14410 13560,14831"/>
            </emma:interpretation>
          </emma:emma>
        </inkml:annotationXML>
        <inkml:traceGroup>
          <inkml:annotationXML>
            <emma:emma xmlns:emma="http://www.w3.org/2003/04/emma" version="1.0">
              <emma:interpretation id="{4CB4E6ED-5F96-49DF-BC43-C043A6A212FA}" emma:medium="tactile" emma:mode="ink">
                <msink:context xmlns:msink="http://schemas.microsoft.com/ink/2010/main" type="inkWord" rotatedBoundingBox="13494,13718 15468,13601 15534,14715 13560,14831"/>
              </emma:interpretation>
              <emma:one-of disjunction-type="recognition" id="oneOf0">
                <emma:interpretation id="interp0" emma:lang="en-US" emma:confidence="0.5">
                  <emma:literal>5-3</emma:literal>
                </emma:interpretation>
                <emma:interpretation id="interp1" emma:lang="en-US" emma:confidence="0">
                  <emma:literal>52</emma:literal>
                </emma:interpretation>
                <emma:interpretation id="interp2" emma:lang="en-US" emma:confidence="0">
                  <emma:literal>53</emma:literal>
                </emma:interpretation>
                <emma:interpretation id="interp3" emma:lang="en-US" emma:confidence="0">
                  <emma:literal>5-2</emma:literal>
                </emma:interpretation>
                <emma:interpretation id="interp4" emma:lang="en-US" emma:confidence="0">
                  <emma:literal>S,</emma:literal>
                </emma:interpretation>
              </emma:one-of>
            </emma:emma>
          </inkml:annotationXML>
          <inkml:trace contextRef="#ctx0" brushRef="#br0">8560 12601,'25'0,"1"-26,-52 26,26-25,-51 25,51-26,-25 26,0-25,-1 25,1 0,-1 0,1 0,0 0,-1 0,1 0,-1 25,1-25,0 26,-1 25,26-26,-25-25,25 25,-26 1,26-1,0 1,0-1,0 0,0 1,0-1,26 1,-1-1,26-25,-26 25,1-25,-1 26,1-26,24 25,-24-25,-1 26,1-26,-1 25,0-25,1 25,-26 1,25-1,-25 1,0-1,0 0,0 1,0 25,0-26,0 0,-25 1,-26-1,51 1,-51-1,26-25,-1 25,1-25,0 0,-26 0,25 0,1 0,0 0,-1 0,-25 0,26-25,0 25,-1-25,1 25,-1-26,1 26,0-25,-1 25,1-26,-1 1,1 25,25-25,0-1</inkml:trace>
          <inkml:trace contextRef="#ctx0" brushRef="#br0" timeOffset="310.9878">8712 13185,'26'0,"-1"0,26 0,-26 0,26 0,-26 0,1-26,25 26,-1 0,-24 0,25-25,-26 25,0 0,1 0,-1 0,1 0,-1 0,0 0,1 25</inkml:trace>
          <inkml:trace contextRef="#ctx0" brushRef="#br0" timeOffset="683.9914">9296 12905,'0'-25,"51"25,-25 0,-26 51,50-51,-24 25,-1-25,26 0,0 26,-26-26,1 25,-1-25,0 0,1 25,-1-25,1 26,-1-26,-25 25,25 1,1-1,-26 0,0 1,0 25,25-26,-25 0,0 1,0-1,0 1,0-1,-51 0,51 1,-50-1,24 1,1-26,-1 25,1-25,0 0,-1 25,1-25,-1 0,1 0,0 0,-1 0</inkml:trace>
        </inkml:traceGroup>
        <inkml:traceGroup>
          <inkml:annotationXML>
            <emma:emma xmlns:emma="http://www.w3.org/2003/04/emma" version="1.0">
              <emma:interpretation id="{FC034257-8ABA-4893-BD36-34F2BABF8C41}" emma:medium="tactile" emma:mode="ink">
                <msink:context xmlns:msink="http://schemas.microsoft.com/ink/2010/main" type="inkWord" rotatedBoundingBox="16133,13791 18481,13561 18573,14512 16225,14741"/>
              </emma:interpretation>
              <emma:one-of disjunction-type="recognition" id="oneOf1">
                <emma:interpretation id="interp5" emma:lang="en-US" emma:confidence="0.5">
                  <emma:literal>a's</emma:literal>
                </emma:interpretation>
                <emma:interpretation id="interp6" emma:lang="en-US" emma:confidence="0">
                  <emma:literal>as</emma:literal>
                </emma:interpretation>
                <emma:interpretation id="interp7" emma:lang="en-US" emma:confidence="0">
                  <emma:literal>an's</emma:literal>
                </emma:interpretation>
                <emma:interpretation id="interp8" emma:lang="en-US" emma:confidence="0">
                  <emma:literal>at's</emma:literal>
                </emma:interpretation>
                <emma:interpretation id="interp9" emma:lang="en-US" emma:confidence="0">
                  <emma:literal>am's</emma:literal>
                </emma:interpretation>
              </emma:one-of>
            </emma:emma>
          </inkml:annotationXML>
          <inkml:trace contextRef="#ctx0" brushRef="#br0" timeOffset="1406.8715">11049 13007,'-51'-76,"102"152,-127-178,50 77,1 25,0 0,-1 0,1 0,-1 0,1 51,-26-51,26 25,-1-25,1 26,0-1,25 0,-26 1,1-1,-1 1,26-1,-25 0,25 1,0-1,0 1,0-1,0 0,0 1,0-1,25-25,-25 26,51-26,0 0,-26 0,1 0,-1 0,26 0,-26 0,1-26,-1 26,1-51,-1 51,0-25,1 0,-1-1,1 1,-1-1,0-24,1 24,-26 1,25 25,-25-26,26 1,-26 50,0 26,0-25,0-1,0 0,0 1,25-1,-25 26,25-26,-25 1,51-26,-25 25,-1 1,0-1,1-25,-1 0,-25 25,26-25,-1 0,0 0</inkml:trace>
          <inkml:trace contextRef="#ctx0" brushRef="#br0" timeOffset="1944.4364">11557 12524,'0'0,"0"26,0-1,0 26,51-26,-51 1,0-1,0 1,0-1,0-50,0-1,0-25,0 26,0 0,25-1,-25 1,51-1,0 1,-26 0,1 25,-1 0,0 0,1 0,-1 0,1 25,-1 26,-25-26,0 26,25-26,-25 1,0-1,0 26,0-26,0 1,0-1,0 1,0-1,0 0,0 1,0-1</inkml:trace>
          <inkml:trace contextRef="#ctx0" brushRef="#br0" timeOffset="2483.5451">12852 12778,'0'0,"0"-25,0 0,-50 25,24 0,-25 0,26 0,0 0,-1 0,1 0,-1 25,1-25,0 0,25 25,-26-25,26 26,0-1,0 1,0-1,0 0,26-25,-26 26,25-26,-25 25,51-25,-26 26,1-26,-1 25,0-25,1 25,-1 1,1-26,-26 25,25 1,-25-1,25 0,-25 1,0-1,0 1,0-1,-50 0,24 1,1-26,25 25,-51-25,26 0,-1 0,1 0,-1 0,1 0,0 0,-1-25,1-1,25 1</inkml:trace>
        </inkml:traceGroup>
        <inkml:traceGroup>
          <inkml:annotationXML>
            <emma:emma xmlns:emma="http://www.w3.org/2003/04/emma" version="1.0">
              <emma:interpretation id="{3F683659-8A3B-4E46-9B19-428F16B6067D}" emma:medium="tactile" emma:mode="ink">
                <msink:context xmlns:msink="http://schemas.microsoft.com/ink/2010/main" type="inkWord" rotatedBoundingBox="19354,13503 20621,13428 20675,14342 19408,14417"/>
              </emma:interpretation>
              <emma:one-of disjunction-type="recognition" id="oneOf2">
                <emma:interpretation id="interp10" emma:lang="en-US" emma:confidence="0.5">
                  <emma:literal>5 m</emma:literal>
                </emma:interpretation>
                <emma:interpretation id="interp11" emma:lang="en-US" emma:confidence="0">
                  <emma:literal>bun</emma:literal>
                </emma:interpretation>
                <emma:interpretation id="interp12" emma:lang="en-US" emma:confidence="0">
                  <emma:literal>bad</emma:literal>
                </emma:interpretation>
                <emma:interpretation id="interp13" emma:lang="en-US" emma:confidence="0">
                  <emma:literal>b".</emma:literal>
                </emma:interpretation>
                <emma:interpretation id="interp14" emma:lang="en-US" emma:confidence="0">
                  <emma:literal>5m</emma:literal>
                </emma:interpretation>
              </emma:one-of>
            </emma:emma>
          </inkml:annotationXML>
          <inkml:trace contextRef="#ctx0" brushRef="#br0" timeOffset="3204.559">13843 12550,'0'0,"0"-26,0 77,-25-51,25 51,0-26,0 26,-26-25,26-1,0 26,0-26,-25 26,25-26,0 1,0 25,0-26,0 0,0 1,0-1,0 1,-26-26,26 25,0 0,0-75,0 24,26 26,-26-25,25 25,-25-51,51 51,-26-25,1 25,-1 0,26 0,-26-26,1 26,-1 0,26 0,-26 0,1 0,-1 0,1 0,-1 26,0-26,-25 25,0 26,0-26,-50 1,50-1,-26 0,-50 1,51-26,-1 0,1 25,-1-25,-24 0,24 0,1 0,-1 0,1-25,0-1,25-24,0 24</inkml:trace>
          <inkml:trace contextRef="#ctx0" brushRef="#br0" timeOffset="3779.8924">14554 12347,'0'0,"0"25,0 0,0 1,0 25,0-26,0 0,0 1,0-1,0-50,0-1,26-24,-1 24,-25 1,25-1,1 26,-26-25,25 0,1-1,-1 26,-25-25,25 25,1-26,-1 26,1-25,-1 25,0 0,1 0,-1 0,-25 51,26-51,-26 25,0 1,0-1,0 0,0 1,0-1,0 1,-26-1,26 0,0 1,0-1,-25-25,25 26,-26-26</inkml:trace>
        </inkml:traceGroup>
      </inkml:traceGroup>
    </inkml:traceGroup>
    <inkml:traceGroup>
      <inkml:annotationXML>
        <emma:emma xmlns:emma="http://www.w3.org/2003/04/emma" version="1.0">
          <emma:interpretation id="{932EEEF3-EFA2-49B8-962B-EC40CC61828D}" emma:medium="tactile" emma:mode="ink">
            <msink:context xmlns:msink="http://schemas.microsoft.com/ink/2010/main" type="paragraph" rotatedBoundingBox="14821,15067 21106,14831 21135,15577 14849,15814" alignmentLevel="4"/>
          </emma:interpretation>
        </emma:emma>
      </inkml:annotationXML>
      <inkml:traceGroup>
        <inkml:annotationXML>
          <emma:emma xmlns:emma="http://www.w3.org/2003/04/emma" version="1.0">
            <emma:interpretation id="{81471A26-9677-4E11-9C64-033738FDBD73}" emma:medium="tactile" emma:mode="ink">
              <msink:context xmlns:msink="http://schemas.microsoft.com/ink/2010/main" type="inkBullet" rotatedBoundingBox="14825,15161 15789,15124 15808,15611 14843,15648"/>
            </emma:interpretation>
            <emma:one-of disjunction-type="recognition" id="oneOf3">
              <emma:interpretation id="interp15" emma:lang="en-US" emma:confidence="0">
                <emma:literal>-s</emma:literal>
              </emma:interpretation>
              <emma:interpretation id="interp16" emma:lang="en-US" emma:confidence="0">
                <emma:literal>-</emma:literal>
              </emma:interpretation>
              <emma:interpretation id="interp17" emma:lang="en-US" emma:confidence="0">
                <emma:literal>-J</emma:literal>
              </emma:interpretation>
              <emma:interpretation id="interp18" emma:lang="en-US" emma:confidence="0">
                <emma:literal>-3</emma:literal>
              </emma:interpretation>
              <emma:interpretation id="interp19" emma:lang="en-US" emma:confidence="0">
                <emma:literal>.</emma:literal>
              </emma:interpretation>
            </emma:one-of>
          </emma:emma>
        </inkml:annotationXML>
        <inkml:trace contextRef="#ctx0" brushRef="#br0" timeOffset="5107.6526">9169 14175,'0'0,"0"-25,51 25,-25 0,-1 0,0 0,1 0,25 0,-26 0,26 0,-26 0,26 0,-26 0,1 0,25 0,-26 25,0-25,1 0,-1 0,1 26</inkml:trace>
        <inkml:trace contextRef="#ctx0" brushRef="#br0" timeOffset="5415.8741">9779 13947,'51'0,"0"0,-26 25,0-25,1 26,-1-26,26 50,-26-24,1-1,-26 1,25-1,1 0,-26 1,0-1,0 1,0-1,0 0,-26 1,26-1,-51 1,26-26,0 25,-26-25,25 25,1-25,0 0,-1 0,1 0,-1 0,1 0</inkml:trace>
      </inkml:traceGroup>
      <inkml:traceGroup>
        <inkml:annotationXML>
          <emma:emma xmlns:emma="http://www.w3.org/2003/04/emma" version="1.0">
            <emma:interpretation id="{9B30285A-EEA7-4BD3-9523-C1EEE9A8B8EA}" emma:medium="tactile" emma:mode="ink">
              <msink:context xmlns:msink="http://schemas.microsoft.com/ink/2010/main" type="line" rotatedBoundingBox="16586,15001 21106,14831 21135,15577 16614,15747"/>
            </emma:interpretation>
          </emma:emma>
        </inkml:annotationXML>
        <inkml:traceGroup>
          <inkml:annotationXML>
            <emma:emma xmlns:emma="http://www.w3.org/2003/04/emma" version="1.0">
              <emma:interpretation id="{F1F07849-B956-41AC-AF23-BA1B9803ADBC}" emma:medium="tactile" emma:mode="ink">
                <msink:context xmlns:msink="http://schemas.microsoft.com/ink/2010/main" type="inkWord" rotatedBoundingBox="16588,15048 17751,15004 17778,15703 16614,15747"/>
              </emma:interpretation>
              <emma:one-of disjunction-type="recognition" id="oneOf4">
                <emma:interpretation id="interp20" emma:lang="en-US" emma:confidence="0.5">
                  <emma:literal>an</emma:literal>
                </emma:interpretation>
                <emma:interpretation id="interp21" emma:lang="en-US" emma:confidence="0">
                  <emma:literal>and</emma:literal>
                </emma:interpretation>
                <emma:interpretation id="interp22" emma:lang="en-US" emma:confidence="0">
                  <emma:literal>any</emma:literal>
                </emma:interpretation>
                <emma:interpretation id="interp23" emma:lang="en-US" emma:confidence="0">
                  <emma:literal>ant</emma:literal>
                </emma:interpretation>
                <emma:interpretation id="interp24" emma:lang="en-US" emma:confidence="0">
                  <emma:literal>An</emma:literal>
                </emma:interpretation>
              </emma:one-of>
            </emma:emma>
          </inkml:annotationXML>
          <inkml:trace contextRef="#ctx0" brushRef="#br0" timeOffset="6073.4698">11252 14125,'-51'0,"26"0,0 0,-1 50,1-24,-1-26,1 25,0 1,-1-26,1 25,25 0,-26 1,26-1,0 1,0-1,0 0,0 1,26-1,25-25,-26 26,0-26,1 0,-1 0,1 0,-1 0,0 0,1-26,-1 26,1-25,-1 25,-25-51,25 51,1-25,-26-1,25 26,-25-25,26 25,-26-26,0 1,0 50,0 1,0 25,25-26,-25 0,25 1,1-1,-1 1,1-26,-1 0,-25 25,25-25,1 0,-1 0</inkml:trace>
          <inkml:trace contextRef="#ctx0" brushRef="#br0" timeOffset="6604.0685">11735 13896,'0'0,"0"25,0 1,0-1,0 1,0-1,0 0,0 1,0-52,25 1,-25 0,26-1,-26 1,0-1,25 26,0-25,1 0,-26-1,25 26,1-25,-1 25,0 0,1 0,-1 0,1 0,-1 0,-25 25,25 1,-25 24,0-24,0-1,0 1,0-1,0 0,0 1,0-1,0 1</inkml:trace>
        </inkml:traceGroup>
        <inkml:traceGroup>
          <inkml:annotationXML>
            <emma:emma xmlns:emma="http://www.w3.org/2003/04/emma" version="1.0">
              <emma:interpretation id="{B2F14ED4-8149-44D2-AAE4-E4ACCB0DBFED}" emma:medium="tactile" emma:mode="ink">
                <msink:context xmlns:msink="http://schemas.microsoft.com/ink/2010/main" type="inkWord" rotatedBoundingBox="18343,14964 18727,14950 18752,15614 18368,15629"/>
              </emma:interpretation>
              <emma:one-of disjunction-type="recognition" id="oneOf5">
                <emma:interpretation id="interp25" emma:lang="en-US" emma:confidence="0.5">
                  <emma:literal>b</emma:literal>
                </emma:interpretation>
                <emma:interpretation id="interp26" emma:lang="en-US" emma:confidence="0">
                  <emma:literal>6</emma:literal>
                </emma:interpretation>
                <emma:interpretation id="interp27" emma:lang="en-US" emma:confidence="0">
                  <emma:literal>s</emma:literal>
                </emma:interpretation>
                <emma:interpretation id="interp28" emma:lang="en-US" emma:confidence="0">
                  <emma:literal>S</emma:literal>
                </emma:interpretation>
                <emma:interpretation id="interp2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8611.0147">12802 13871,'0'-51,"0"25,0 1,0 76,0-26,-26 26,26-26,0 1,0-1,-25 1,25 24,-26-24,26-1,0 1,0-1,0 0,-25 1,25-1,0 1,0-1,0 0,0 1,0-52,0 1,51 0,-51-1,25 1,1-1,-1 26,0 0,1 0,-1-25,1 25,-1 0,0 0,1 0,-1 51,1-51,-26 25,25-25,-25 26,0-1,0 0,0 1,0-1,0 1,-25-26,25 25,-51-25,25 0,1 25,-26-25,26 0,-1 0,1 0,0 0,-1 0,26-25,0 0,0-26,0 25</inkml:trace>
        </inkml:traceGroup>
        <inkml:traceGroup>
          <inkml:annotationXML>
            <emma:emma xmlns:emma="http://www.w3.org/2003/04/emma" version="1.0">
              <emma:interpretation id="{0A43E478-AB52-4A27-B64A-1934B85498FC}" emma:medium="tactile" emma:mode="ink">
                <msink:context xmlns:msink="http://schemas.microsoft.com/ink/2010/main" type="inkWord" rotatedBoundingBox="19082,15143 19595,15124 19614,15627 19101,15646"/>
              </emma:interpretation>
              <emma:one-of disjunction-type="recognition" id="oneOf6">
                <emma:interpretation id="interp30" emma:lang="en-US" emma:confidence="0.5">
                  <emma:literal>B</emma:literal>
                </emma:interpretation>
                <emma:interpretation id="interp31" emma:lang="en-US" emma:confidence="0">
                  <emma:literal>D</emma:literal>
                </emma:interpretation>
                <emma:interpretation id="interp32" emma:lang="en-US" emma:confidence="0">
                  <emma:literal>13</emma:literal>
                </emma:interpretation>
                <emma:interpretation id="interp33" emma:lang="en-US" emma:confidence="0">
                  <emma:literal>Be</emma:literal>
                </emma:interpretation>
                <emma:interpretation id="interp34" emma:lang="en-US" emma:confidence="0">
                  <emma:literal>By</emma:literal>
                </emma:interpretation>
              </emma:one-of>
            </emma:emma>
          </inkml:annotationXML>
          <inkml:trace contextRef="#ctx0" brushRef="#br0" timeOffset="9018.91">13614 13998,'0'0,"-25"0,25 50,0-24,-25 25,25-26,0 0,0 1,-26-1,26 1,0-1,0 26,0-26,-25 1,25-1,-26 0,1 1,0-26</inkml:trace>
          <inkml:trace contextRef="#ctx0" brushRef="#br0" timeOffset="9591.9148">13538 13998,'0'-26,"26"1,-1 25,26 0,-26 0,1 0,-1 0,0 0,1 0,-1 0,1 0,-1 0,0 25,1 1,-26-1,0 0,0 1,0-1,-26 1,26-1,-50-25,24 25,1-25,25 26,-26-26,1 0,76 0,-26 0,1 0,-1 25,0-25,1 26,-1-1,-25 0,26-25,-26 26,0-1,0 1,-26-26,1 0,-26 0,26 25,-1-25,1 0,-1 0,1 0,0 0,-1 0,1 0,-1 0,26-25</inkml:trace>
        </inkml:traceGroup>
        <inkml:traceGroup>
          <inkml:annotationXML>
            <emma:emma xmlns:emma="http://www.w3.org/2003/04/emma" version="1.0">
              <emma:interpretation id="{6A2C10F0-F3D4-412F-869F-76C80CF9D8F2}" emma:medium="tactile" emma:mode="ink">
                <msink:context xmlns:msink="http://schemas.microsoft.com/ink/2010/main" type="inkWord" rotatedBoundingBox="20020,15042 20429,15027 20449,15554 20040,15569"/>
              </emma:interpretation>
              <emma:one-of disjunction-type="recognition" id="oneOf7">
                <emma:interpretation id="interp35" emma:lang="en-US" emma:confidence="0.5">
                  <emma:literal>b</emma:literal>
                </emma:interpretation>
                <emma:interpretation id="interp36" emma:lang="en-US" emma:confidence="0">
                  <emma:literal>.</emma:literal>
                </emma:interpretation>
                <emma:interpretation id="interp37" emma:lang="en-US" emma:confidence="0">
                  <emma:literal>3</emma:literal>
                </emma:interpretation>
                <emma:interpretation id="interp38" emma:lang="en-US" emma:confidence="0">
                  <emma:literal>*</emma:literal>
                </emma:interpretation>
                <emma:interpretation id="interp3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10399.2643">14529 13845,'0'26,"0"24,-26-24,26-1,0 26,-25-26,25 1,0-1,0 26,-25-26,25 1,-26-1,26 1,0-1,0 0,-25-25,25 26,0-1,-26-25,26 26,0-52,0 1,26 25,-26-51,51 26,-26-1,0 1,1 25,-1 0,1 0,-1 0,0 0,1 0,-1 0,-25 25,26-25,-1 26,0-1,1 0,-26 1,0-1,-51-25,26 0,-26 0,25 0,1 0,0 0,-1 0,1 0,-1-25,1 25,25-26,0 1</inkml:trace>
        </inkml:traceGroup>
        <inkml:traceGroup>
          <inkml:annotationXML>
            <emma:emma xmlns:emma="http://www.w3.org/2003/04/emma" version="1.0">
              <emma:interpretation id="{88BEA6ED-FC91-4EA3-B7D2-458E790B1780}" emma:medium="tactile" emma:mode="ink">
                <msink:context xmlns:msink="http://schemas.microsoft.com/ink/2010/main" type="inkWord" rotatedBoundingBox="20790,14842 21106,14831 21119,15160 20803,15172"/>
              </emma:interpretation>
              <emma:one-of disjunction-type="recognition" id="oneOf8">
                <emma:interpretation id="interp40" emma:lang="en-US" emma:confidence="0.5">
                  <emma:literal>n</emma:literal>
                </emma:interpretation>
                <emma:interpretation id="interp41" emma:lang="en-US" emma:confidence="0">
                  <emma:literal>M</emma:literal>
                </emma:interpretation>
                <emma:interpretation id="interp42" emma:lang="en-US" emma:confidence="0">
                  <emma:literal>,</emma:literal>
                </emma:interpretation>
                <emma:interpretation id="interp43" emma:lang="en-US" emma:confidence="0">
                  <emma:literal>N</emma:literal>
                </emma:interpretation>
                <emma:interpretation id="interp44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10924.0048">15215 13744,'-26'0,"26"25,0 26,0-26,-25 1,25-1,0 0,-26-25,26 26,0-77,26 51,-26-25,51-1,-51 1,25-1,-25 1,25 0,1 25,-26-26,25 1,1-1,-1 26,0-25,1 25,-1 0,-25 51,0-26,0 1,0 24,0-24,0-1,-25 1,25-1,0 0,0 1,-26-26,26 25</inkml:trace>
        </inkml:traceGroup>
      </inkml:traceGroup>
    </inkml:traceGroup>
    <inkml:traceGroup>
      <inkml:annotationXML>
        <emma:emma xmlns:emma="http://www.w3.org/2003/04/emma" version="1.0">
          <emma:interpretation id="{6C320FCA-21E4-4BB8-854C-95D28CCDA0C5}" emma:medium="tactile" emma:mode="ink">
            <msink:context xmlns:msink="http://schemas.microsoft.com/ink/2010/main" type="paragraph" rotatedBoundingBox="18550,15867 23721,15716 23746,16579 18575,16730" alignmentLevel="5"/>
          </emma:interpretation>
        </emma:emma>
      </inkml:annotationXML>
      <inkml:traceGroup>
        <inkml:annotationXML>
          <emma:emma xmlns:emma="http://www.w3.org/2003/04/emma" version="1.0">
            <emma:interpretation id="{E7B93566-2DBE-4375-8587-00697606FD70}" emma:medium="tactile" emma:mode="ink">
              <msink:context xmlns:msink="http://schemas.microsoft.com/ink/2010/main" type="inkBullet" rotatedBoundingBox="18566,16408 19023,16394 19024,16430 18567,16443"/>
            </emma:interpretation>
            <emma:one-of disjunction-type="recognition" id="oneOf9">
              <emma:interpretation id="interp45" emma:lang="en-US" emma:confidence="0">
                <emma:literal>-</emma:literal>
              </emma:interpretation>
              <emma:interpretation id="interp46" emma:lang="en-US" emma:confidence="0">
                <emma:literal>_</emma:literal>
              </emma:interpretation>
              <emma:interpretation id="interp47" emma:lang="en-US" emma:confidence="0">
                <emma:literal>.</emma:literal>
              </emma:interpretation>
              <emma:interpretation id="interp48" emma:lang="en-US" emma:confidence="0">
                <emma:literal>~</emma:literal>
              </emma:interpretation>
              <emma:interpretation id="interp49" emma:lang="en-US" emma:confidence="0">
                <emma:literal>,</emma:literal>
              </emma:interpretation>
            </emma:one-of>
          </emma:emma>
        </inkml:annotationXML>
        <inkml:trace contextRef="#ctx0" brushRef="#br0" timeOffset="14967.0731">12979 15217,'-25'0,"0"0,-1 0,26 25,26-25,-1 0,0 0,26 0,-25 0,-1 0,0 0,1 0,-1 0,1 0,-1 0,0 0,1 0,-1-25,1 25,-1 0,0 0,-50 0</inkml:trace>
      </inkml:traceGroup>
      <inkml:traceGroup>
        <inkml:annotationXML>
          <emma:emma xmlns:emma="http://www.w3.org/2003/04/emma" version="1.0">
            <emma:interpretation id="{3151DA20-AD99-4F98-BA72-C97B782895A1}" emma:medium="tactile" emma:mode="ink">
              <msink:context xmlns:msink="http://schemas.microsoft.com/ink/2010/main" type="line" rotatedBoundingBox="18863,15858 23721,15716 23746,16579 18888,16721"/>
            </emma:interpretation>
          </emma:emma>
        </inkml:annotationXML>
        <inkml:traceGroup>
          <inkml:annotationXML>
            <emma:emma xmlns:emma="http://www.w3.org/2003/04/emma" version="1.0">
              <emma:interpretation id="{8102BF13-5ECC-4028-A483-64BE712DF4F8}" emma:medium="tactile" emma:mode="ink">
                <msink:context xmlns:msink="http://schemas.microsoft.com/ink/2010/main" type="inkWord" rotatedBoundingBox="18863,15869 20815,15812 20840,16664 18888,16721"/>
              </emma:interpretation>
              <emma:one-of disjunction-type="recognition" id="oneOf10">
                <emma:interpretation id="interp50" emma:lang="en-US" emma:confidence="0.5">
                  <emma:literal>Fan</emma:literal>
                </emma:interpretation>
                <emma:interpretation id="interp51" emma:lang="en-US" emma:confidence="0">
                  <emma:literal>Tan</emma:literal>
                </emma:interpretation>
                <emma:interpretation id="interp52" emma:lang="en-US" emma:confidence="0">
                  <emma:literal>ran</emma:literal>
                </emma:interpretation>
                <emma:interpretation id="interp53" emma:lang="en-US" emma:confidence="0">
                  <emma:literal>Jan</emma:literal>
                </emma:interpretation>
                <emma:interpretation id="interp54" emma:lang="en-US" emma:confidence="0">
                  <emma:literal>Than</emma:literal>
                </emma:interpretation>
              </emma:one-of>
            </emma:emma>
          </inkml:annotationXML>
          <inkml:trace contextRef="#ctx0" brushRef="#br0" timeOffset="15507.9032">13208 14937,'0'26,"51"-26,-51 25,25-25,1 26,-1-26,0 0,1 25,-1-25,1 0,-1 25,0-25,1 0,-1 26,1-26,-1 0,-25 25,25-25,1 0,-26 26,25-26,1 0,-26 25,-26-25,1 0,-1 25,26 1,-25-26,25 51,0-26,-25 0,25 1,0-1,0 1,-26-1,26 0,0 1,0-1,-25-25,25 26,-26-26</inkml:trace>
          <inkml:trace contextRef="#ctx0" brushRef="#br0" timeOffset="13052.8597">13640 14760,'-26'0,"26"-26,0 1,26 25,-52 0,52 0,-1 0,-25-26,51 26,-26 0,1 0,-1 0,1 0,-1 0,0 0,1-25,-1 25,1 0,-1 0,0 0,1 0,-52 0,1 25,0-25,-1 26,1-26,-1 0,1 0,0 25,-1-25,1 0,-1 0,1 0,0 0,25 26,-26-26,1 0,-1 0,77 0,-25 0,-1 0,0 0,1 0,-1 0,1 0,-1 0,0-26,1 26,-1 0,1 0,-1 0,0 0,-25-25</inkml:trace>
          <inkml:trace contextRef="#ctx0" brushRef="#br0" timeOffset="16143.9832">14503 15115,'0'-25,"0"-1,-25 1,25 0,-25-1,25 1,-26 25,26-26,-25 26,-1 0,1 0,0 51,-1-51,1 26,-1-26,1 50,0-24,-1-1,1 1,25-1,-26 0,26 1,-25-1,25 1,0-1,0 0,25 1,1-26,25 0,-1 0,-24 0,-1-51,1 51,-1 0,0-25,1-1,-1 26,-25-25,26 25,-26-26,0 1,25 0,-25 50,25 0,-25 1,0-1,26 1,-26-1,25-25,-25 25,26 1,-1-26,0 25,1-25,-1 0</inkml:trace>
          <inkml:trace contextRef="#ctx0" brushRef="#br0" timeOffset="16615.1845">14910 14760,'0'50,"-26"-24,26 25,0-26,-25 0,25 1,0-1,0 1,0-1,0 0,0-50,0 0,25 25,-25-51,0 25,26 1,-26 0,25-1,1 1,-26-1,25 26,-25-25,25 25,1 0,-1 0,1 0,-26 25,25-25,-25 26,25-26,-25 51,0-26,0 0,0 1,0-1,0 1,26-1,-26 0,0 1,0-1,0 1,0-1</inkml:trace>
        </inkml:traceGroup>
        <inkml:traceGroup>
          <inkml:annotationXML>
            <emma:emma xmlns:emma="http://www.w3.org/2003/04/emma" version="1.0">
              <emma:interpretation id="{C9E364FB-CE80-4230-9186-21BEF627F950}" emma:medium="tactile" emma:mode="ink">
                <msink:context xmlns:msink="http://schemas.microsoft.com/ink/2010/main" type="inkWord" rotatedBoundingBox="21272,16032 21655,16021 21668,16458 21285,16469"/>
              </emma:interpretation>
              <emma:one-of disjunction-type="recognition" id="oneOf11">
                <emma:interpretation id="interp55" emma:lang="en-US" emma:confidence="0.5">
                  <emma:literal>b</emma:literal>
                </emma:interpretation>
                <emma:interpretation id="interp56" emma:lang="en-US" emma:confidence="0">
                  <emma:literal>$</emma:literal>
                </emma:interpretation>
                <emma:interpretation id="interp57" emma:lang="en-US" emma:confidence="0">
                  <emma:literal>.</emma:literal>
                </emma:interpretation>
                <emma:interpretation id="interp58" emma:lang="en-US" emma:confidence="0">
                  <emma:literal>5</emma:literal>
                </emma:interpretation>
                <emma:interpretation id="interp59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17363.1464">15799 14836,'0'0,"0"25,-26-25,1 51,25-26,-25-25,25 26,-26-1,26 1,-25-1,25 0,0 1,0-1,-26 1,26-1,0 0,0 1,-25-26,25 25,0 1,0-52,25 26,-25-25,26-1,-1 26,-25-25,26 25,-1 0,-25-25,25 25,1 0,-1 0,1 0,-1 0,0 0,1 0,-26 25,25-25,1 25,-1-25,-25 26,0-1,-25-25,25 26,-26-26,-25 0,26 0,0 0,-1 0,1 0,-1 0,1 0,0 0,25-26,-26 1,26-1,0 1</inkml:trace>
        </inkml:traceGroup>
        <inkml:traceGroup>
          <inkml:annotationXML>
            <emma:emma xmlns:emma="http://www.w3.org/2003/04/emma" version="1.0">
              <emma:interpretation id="{E5CE95BA-4EF9-46F6-AB62-57DF43BA04A6}" emma:medium="tactile" emma:mode="ink">
                <msink:context xmlns:msink="http://schemas.microsoft.com/ink/2010/main" type="inkWord" rotatedBoundingBox="22085,16005 22548,15992 22561,16455 22099,16468"/>
              </emma:interpretation>
              <emma:one-of disjunction-type="recognition" id="oneOf12">
                <emma:interpretation id="interp60" emma:lang="en-US" emma:confidence="0.5">
                  <emma:literal>E</emma:literal>
                </emma:interpretation>
                <emma:interpretation id="interp61" emma:lang="en-US" emma:confidence="0">
                  <emma:literal>£</emma:literal>
                </emma:interpretation>
                <emma:interpretation id="interp62" emma:lang="en-US" emma:confidence="0">
                  <emma:literal>G</emma:literal>
                </emma:interpretation>
                <emma:interpretation id="interp63" emma:lang="en-US" emma:confidence="0">
                  <emma:literal>€</emma:literal>
                </emma:interpretation>
                <emma:interpretation id="interp64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18060.1227">16713 14836,'-25'-26,"50"52,-76-52,26 26,0 0,-1 0,1 26,-1-26,26 25,-25-25,25 26,-25-1,25 0,-26 1,26-1,-25 1,25-1,0 0,0 1,0-1,0 1,0-1,0 0,0 1,0-1,25-25,-25 26,26-26,24 0,-24 0,-1 0,1 0,-1 0,26 0,-26 0,1 0,-1 0,0-26,1 26</inkml:trace>
          <inkml:trace contextRef="#ctx0" brushRef="#br0" timeOffset="18399.2142">16535 14988,'26'0,"-26"26,25-26,1 0,-1 0,0 0,1 0,-1 0,1 0,-1 25,0-25,1 0,-1 0,1 0,-1 0</inkml:trace>
        </inkml:traceGroup>
        <inkml:traceGroup>
          <inkml:annotationXML>
            <emma:emma xmlns:emma="http://www.w3.org/2003/04/emma" version="1.0">
              <emma:interpretation id="{00892DE5-E9BD-4BBF-8984-A856E1641602}" emma:medium="tactile" emma:mode="ink">
                <msink:context xmlns:msink="http://schemas.microsoft.com/ink/2010/main" type="inkWord" rotatedBoundingBox="22840,15741 23721,15716 23741,16416 22861,16442"/>
              </emma:interpretation>
              <emma:one-of disjunction-type="recognition" id="oneOf13">
                <emma:interpretation id="interp65" emma:lang="en-US" emma:confidence="0.5">
                  <emma:literal>&amp;</emma:literal>
                </emma:interpretation>
                <emma:interpretation id="interp66" emma:lang="en-US" emma:confidence="0">
                  <emma:literal>.</emma:literal>
                </emma:interpretation>
                <emma:interpretation id="interp67" emma:lang="en-US" emma:confidence="0">
                  <emma:literal>p</emma:literal>
                </emma:interpretation>
                <emma:interpretation id="interp68" emma:lang="en-US" emma:confidence="0">
                  <emma:literal>g</emma:literal>
                </emma:interpretation>
                <emma:interpretation id="interp69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19143.6619">17475 14709,'-25'0,"-1"0,26 25,-25-25,25 51,-25-51,25 25,-26 1,26-1,-25 1,25 24,-26-24,26-1,-25 1,25-1,0 0,0 1,-25-1,25 1,-26-1,26 0,-25 1,25-77,0 26,0-1,25 26,1 0,-26-25,50 25,-50-26,51 26,-25 0,-1 0,0 0,1 0,-1 0,1 26,-1 25,-25-26,0 0,0 1,0-1,-25-25,-26 0,25 0,1 0,0 0,-1 0,1 0,-1-25,1 25,25-26,-25 26,25-25</inkml:trace>
          <inkml:trace contextRef="#ctx0" brushRef="#br0" timeOffset="19764.0012">17882 14556,'0'-25,"-26"25,1 51,25-26,-26-25,26 51,0-26,-25 1,0-26,25 25,0 1,-26-26,26 25,26-50,24-1,-24 1,-26-1,25 26,-25-25,26 25,-1-25,0-1,1 1,-1 25,1 0,-1 0,0 0,-25 25,0 1,0 24,0-24,0-1,0 1,-25-26,25 25,-25 0,-26 1,51-1,-26 1,1-26,0 25</inkml:trace>
        </inkml:traceGroup>
      </inkml:traceGroup>
    </inkml:traceGroup>
    <inkml:traceGroup>
      <inkml:annotationXML>
        <emma:emma xmlns:emma="http://www.w3.org/2003/04/emma" version="1.0">
          <emma:interpretation id="{0128E5BD-AC8D-43BF-BB2B-C646590489D2}" emma:medium="tactile" emma:mode="ink">
            <msink:context xmlns:msink="http://schemas.microsoft.com/ink/2010/main" type="paragraph" rotatedBoundingBox="7574,16444 21999,16541 21991,17734 7566,176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80D281-7D83-4298-909F-1690968A43BB}" emma:medium="tactile" emma:mode="ink">
              <msink:context xmlns:msink="http://schemas.microsoft.com/ink/2010/main" type="line" rotatedBoundingBox="7574,16444 21999,16541 21991,17734 7566,17637"/>
            </emma:interpretation>
          </emma:emma>
        </inkml:annotationXML>
        <inkml:traceGroup>
          <inkml:annotationXML>
            <emma:emma xmlns:emma="http://www.w3.org/2003/04/emma" version="1.0">
              <emma:interpretation id="{EEF788DF-C02C-4C28-80A9-576121505650}" emma:medium="tactile" emma:mode="ink">
                <msink:context xmlns:msink="http://schemas.microsoft.com/ink/2010/main" type="inkWord" rotatedBoundingBox="7573,16500 8943,16509 8937,17377 7567,17368"/>
              </emma:interpretation>
              <emma:one-of disjunction-type="recognition" id="oneOf14">
                <emma:interpretation id="interp70" emma:lang="en-US" emma:confidence="0.5">
                  <emma:literal>an</emma:literal>
                </emma:interpretation>
                <emma:interpretation id="interp71" emma:lang="en-US" emma:confidence="0">
                  <emma:literal>and</emma:literal>
                </emma:interpretation>
                <emma:interpretation id="interp72" emma:lang="en-US" emma:confidence="0">
                  <emma:literal>any</emma:literal>
                </emma:interpretation>
                <emma:interpretation id="interp73" emma:lang="en-US" emma:confidence="0">
                  <emma:literal>ant</emma:literal>
                </emma:interpretation>
                <emma:interpretation id="interp74" emma:lang="en-US" emma:confidence="0">
                  <emma:literal>awn</emma:literal>
                </emma:interpretation>
              </emma:one-of>
            </emma:emma>
          </inkml:annotationXML>
          <inkml:trace contextRef="#ctx0" brushRef="#br1" timeOffset="-29450.6825">2413 15852,'0'0,"25"0,-25-26,0 1,0 0,0-1,0 1,-25-1,25 1,-25 25,-1-25,1 25,-1-26,1 26,0 0,-1 0,1 0,-1 51,1-51,25 25,-25-25,-1 26,1-1,-1 1,1-1,0 0,-1 1,26-1,-25 1,25-1,-26-25,26 25,0 1,-25-1,25 1,0-1,0 0,0 1,51-26,-51 25,25-25,1 0,24 0,-24 0,-1 0,1 0,-1 0,0-25,1 25,-1-26,1 26,-1-50,0 50,1-26,-1 1,-25-1,26 26,-26-25,0 0,25 25,-25-26,0 1,25 25,-25-26,0 77,26-25,-26-1,0 0,25 1,-25-1,0 1,26-26,-26 25,0 0,25-25,-25 26,25-26,-25 25,26 1,-1-26,1 0,-26 25,25-25,0 0,1 0</inkml:trace>
          <inkml:trace contextRef="#ctx0" brushRef="#br1" timeOffset="-28920.9824">2870 15445,'0'26,"0"-1,0 26,26-26,-26 1,0-1,25-25,-25 26,0-1,25-25,-25-25,0-1,0-25,0 26,0 0,26-1,-26 1,51-1,-51 1,25 0,0 25,1-26,-1 1,1 25,-1-26,0 26,1 0,-1 51,-25-25,26 24,-26-24,0-1,0 1,0-1,0 0,0 1,0-1,0 1,0-1,0 0</inkml:trace>
        </inkml:traceGroup>
        <inkml:traceGroup>
          <inkml:annotationXML>
            <emma:emma xmlns:emma="http://www.w3.org/2003/04/emma" version="1.0">
              <emma:interpretation id="{9460FB47-5CC0-4FBC-8614-5A547EFFD5F1}" emma:medium="tactile" emma:mode="ink">
                <msink:context xmlns:msink="http://schemas.microsoft.com/ink/2010/main" type="inkWord" rotatedBoundingBox="9678,17116 10442,17121 10438,17656 9675,17651"/>
              </emma:interpretation>
              <emma:one-of disjunction-type="recognition" id="oneOf15">
                <emma:interpretation id="interp75" emma:lang="en-US" emma:confidence="0.5">
                  <emma:literal>a</emma:literal>
                </emma:interpretation>
                <emma:interpretation id="interp76" emma:lang="en-US" emma:confidence="0">
                  <emma:literal>A</emma:literal>
                </emma:interpretation>
                <emma:interpretation id="interp77" emma:lang="en-US" emma:confidence="0">
                  <emma:literal>o</emma:literal>
                </emma:interpretation>
                <emma:interpretation id="interp78" emma:lang="en-US" emma:confidence="0">
                  <emma:literal>.</emma:literal>
                </emma:interpretation>
                <emma:interpretation id="interp79" emma:lang="en-US" emma:confidence="0">
                  <emma:literal>9</emma:literal>
                </emma:interpretation>
              </emma:one-of>
            </emma:emma>
          </inkml:annotationXML>
          <inkml:trace contextRef="#ctx0" brushRef="#br1" timeOffset="-27561.1919">4547 16080,'0'-25,"0"0,0-1,0 1,-26 25,26-26,-25 26,-1 0,-24 0,50-25,-26 25,1 0,-1 0,1 0,0 0,-1 51,1-51,-1 0,1 25,0-25,-1 26,1-1,-1 0,1 1,25-1,-25 1,25-1,-26 0,26 1,0-1,0 1,0-1,0 0,0 1,0-1,0 1,51-26,-51 25,25 0,26-25,-25 0,-1 0,0 0,1 0,-1-25,26 25,-26-51,1 51,25-25,-26-1,0 1,1 0,-1-1,1 1,-26-1,25 26,-25-25,25 0,-25-1,0 1,0-1,0 1,0 0,0 50,0 26,0-26,0 1,0-1,0 0,26 1,-26-1,25 1,-25-1,26 0,-26 1,25-26,-25 25,25-25,1 26,-1-26</inkml:trace>
        </inkml:traceGroup>
        <inkml:traceGroup>
          <inkml:annotationXML>
            <emma:emma xmlns:emma="http://www.w3.org/2003/04/emma" version="1.0">
              <emma:interpretation id="{67DA2843-6321-4278-BF6A-6125F7B0CE31}" emma:medium="tactile" emma:mode="ink">
                <msink:context xmlns:msink="http://schemas.microsoft.com/ink/2010/main" type="inkWord" rotatedBoundingBox="10874,16963 11510,16968 11505,17627 10870,17622"/>
              </emma:interpretation>
              <emma:one-of disjunction-type="recognition" id="oneOf16">
                <emma:interpretation id="interp80" emma:lang="en-US" emma:confidence="0.5">
                  <emma:literal>H</emma:literal>
                </emma:interpretation>
                <emma:interpretation id="interp81" emma:lang="en-US" emma:confidence="0">
                  <emma:literal>N</emma:literal>
                </emma:interpretation>
                <emma:interpretation id="interp82" emma:lang="en-US" emma:confidence="0">
                  <emma:literal>a</emma:literal>
                </emma:interpretation>
                <emma:interpretation id="interp83" emma:lang="en-US" emma:confidence="0">
                  <emma:literal>M</emma:literal>
                </emma:interpretation>
                <emma:interpretation id="interp84" emma:lang="en-US" emma:confidence="0">
                  <emma:literal>4</emma:literal>
                </emma:interpretation>
              </emma:one-of>
            </emma:emma>
          </inkml:annotationXML>
          <inkml:trace contextRef="#ctx0" brushRef="#br1" timeOffset="-27096.9407">5537 15852,'-25'-26,"-1"26,26 51,-25-51,25 26,-25-1,25 0,-26 26,1-25,-1-1,26 0,-25 26,25-25,-25-1,-1 0,26 1,0-1,-25 1,25-1,-26-25,26 25,0 1,-25-26,25 25,0 1</inkml:trace>
          <inkml:trace contextRef="#ctx0" brushRef="#br1" timeOffset="-26416.71">5334 16182,'25'0,"1"0,25 0,-26 0,0 0,1 0,-1 0,1 0,-1-25,0 25,1 0,-1 0,1-26,-1 26,0 0,1 0,-1 0,1 0,-26-25,25 25,-50 0</inkml:trace>
          <inkml:trace contextRef="#ctx0" brushRef="#br1" timeOffset="-26784.7274">5639 15776,'25'0,"-25"25,26-25,-26 25,25-25,-25 51,25-25,-25-1,0 0,26 1,-26-1,0 1,25 24,-25-24,0-1,0 1,0-1,26 0,-26 26,0-25,0-1,0 0,0 1,0-1,0 1,0-1,25-25</inkml:trace>
        </inkml:traceGroup>
        <inkml:traceGroup>
          <inkml:annotationXML>
            <emma:emma xmlns:emma="http://www.w3.org/2003/04/emma" version="1.0">
              <emma:interpretation id="{F4FD8441-72BA-4D2C-B3BC-62D050FC12A5}" emma:medium="tactile" emma:mode="ink">
                <msink:context xmlns:msink="http://schemas.microsoft.com/ink/2010/main" type="inkWord" rotatedBoundingBox="12170,16787 12653,16790 12648,17553 12165,17550"/>
              </emma:interpretation>
              <emma:one-of disjunction-type="recognition" id="oneOf17">
                <emma:interpretation id="interp85" emma:lang="en-US" emma:confidence="0.5">
                  <emma:literal>b</emma:literal>
                </emma:interpretation>
                <emma:interpretation id="interp86" emma:lang="en-US" emma:confidence="0">
                  <emma:literal>5</emma:literal>
                </emma:interpretation>
                <emma:interpretation id="interp87" emma:lang="en-US" emma:confidence="0">
                  <emma:literal>6</emma:literal>
                </emma:interpretation>
                <emma:interpretation id="interp88" emma:lang="en-US" emma:confidence="0">
                  <emma:literal>$</emma:literal>
                </emma:interpretation>
                <emma:interpretation id="interp89" emma:lang="en-US" emma:confidence="0">
                  <emma:literal>.</emma:literal>
                </emma:interpretation>
              </emma:one-of>
            </emma:emma>
          </inkml:annotationXML>
          <inkml:trace contextRef="#ctx0" brushRef="#br1" timeOffset="-25588.1887">6731 15649,'0'-26,"-25"1,25 76,-26-26,26 0,0 1,-25-1,25 26,0-26,-26 1,26 25,0-26,-25 26,25-26,0 1,-25 24,25-24,0-1,-26 1,26-1,0 0,0 1,-25-1,25 1,0-1,0-50,0-1,25 26,-25-25,26 25,-26-26,50 1,-24 0,-1 25,-25-26,26 26,-1-25,0 25,1 0,-1-26,1 26,-1 0,0 0,1 0,-1 0,1 51,-26-25,25-26,-25 25,0 0,0 1,0-1,0 1,-25-26,25 25,-26-25,-25 25,1-25,24 0,1 26,-1-26,1 0,0 0,-1 0,1 0,-1 0,1 0,0 0,25-26,-26 26,1 0,25-25,-26 25,26-25,0-1</inkml:trace>
        </inkml:traceGroup>
        <inkml:traceGroup>
          <inkml:annotationXML>
            <emma:emma xmlns:emma="http://www.w3.org/2003/04/emma" version="1.0">
              <emma:interpretation id="{6B75ADD7-F3C0-4016-9CAE-D2047D75AC31}" emma:medium="tactile" emma:mode="ink">
                <msink:context xmlns:msink="http://schemas.microsoft.com/ink/2010/main" type="inkWord" rotatedBoundingBox="13057,16481 20324,16530 20316,17714 13049,17665"/>
              </emma:interpretation>
              <emma:one-of disjunction-type="recognition" id="oneOf18">
                <emma:interpretation id="interp90" emma:lang="en-US" emma:confidence="0.5">
                  <emma:literal>nana</emma:literal>
                </emma:interpretation>
                <emma:interpretation id="interp91" emma:lang="en-US" emma:confidence="0">
                  <emma:literal>n-nana</emma:literal>
                </emma:interpretation>
                <emma:interpretation id="interp92" emma:lang="en-US" emma:confidence="0">
                  <emma:literal>n-rana</emma:literal>
                </emma:interpretation>
                <emma:interpretation id="interp93" emma:lang="en-US" emma:confidence="0">
                  <emma:literal>n-Sanaa</emma:literal>
                </emma:interpretation>
                <emma:interpretation id="interp94" emma:lang="en-US" emma:confidence="0">
                  <emma:literal>N-nana</emma:literal>
                </emma:interpretation>
              </emma:one-of>
            </emma:emma>
          </inkml:annotationXML>
          <inkml:trace contextRef="#ctx0" brushRef="#br1" timeOffset="-17439.9832">13360 16004,'0'-25,"0"-1,0 1,-25 0,0 25,-1 0,1 0,-1 0,1 0,0 25,-1-25,26 25,-25-25,-1 26,26-1,-25 1,25-1,-25 0,25 1,-26-1,26 1,0-1,0 0,0 1,26-1,-26 1,50-26,1 0,-25 0,-1 0,0-26,1 26,-1-25,1-1,-1 1,-25 0,25-1,1 1,-26-1,25 1,1 0,-26-1,25 26,-25-25,0 76,0-26,0 26,-25-51,25 25,0 1,0-1,0 0,0 1,0-1,0 1,50-1,-24-25,-26 25,25-25,26 0</inkml:trace>
          <inkml:trace contextRef="#ctx0" brushRef="#br1" timeOffset="-16856.9909">14224 15928,'0'25,"-51"-25,51 26,-25-26,25 51,-26-26,1 0,0 1,25-1,-26 1,1-1,25 0,-26 1,1-1,25 1,-25-1,-1 0,26 1,-25-26,25 25,25-50,1-1,24-24,-24 24,-26 1,25-1,1 1,-1 0,0-1,1 1,-1-26,1 26,-26-1,25 1,0-26,1 26,-1-1,1 1,-1 25,-25-26,25 26,-25-25,26 25,-1 0,1 0,-1 25,-25 26,25-51,-25 26,0-1,0 0,26 1,-26-1,0 1,0-1,0 0,0 26,0-25,0-1,0 0,0 1,0-1,0 1</inkml:trace>
          <inkml:trace contextRef="#ctx0" brushRef="#br1" timeOffset="-16384.5913">14148 16080,'25'0,"1"0,-1 0,0 0,1 0,-1 0,1 0,-1 0,0 0,1 0,-1 0,1 0,-1 0,0 0,1-25,-1 25,1 0,-1 0,0 0,1 0</inkml:trace>
          <inkml:trace contextRef="#ctx0" brushRef="#br1" timeOffset="-24916.1586">7468 15471,'0'-26,"0"1,0 50,0 26,0-25,0-1,0 0,0 1,-51-1,51 1,0-1,0 0,0 1,-26-1,26 1,0-1,0 0,0-50,0 0,0-1,0-25,26 51,-26-25,25 0,-25-1,51 26,-26-25,-25-1,26 1,-1 25,1-25,-1-1,0 26,1-25,-1 25,1 0,-1 0,0 0,1 0,-26 25,25 1,-25-1,0 0,0 1,0-1,0 1,0-1,0 0,0 1,0-1,-25 1,25-1,0 0,-26 1,26-1,-25-25,25-25</inkml:trace>
          <inkml:trace contextRef="#ctx0" brushRef="#br1" timeOffset="-20935.8287">8585 16182,'-25'0,"-1"0,1 0,76 25,-26-25,1 0,24 0,-24 0,-1 0,26 0,0 0,-26 0,26 0,0 0,-26 0,26 0,-26 0,1 0,25 0,-26 0,0 0,1 0,-26 26,25-26</inkml:trace>
          <inkml:trace contextRef="#ctx0" brushRef="#br1" timeOffset="-20675.5267">9220 16055,'26'25,"-1"-25,-25 26,51-26,-26 51,1-51,-1 25,0 0,1 1,-26-1,25 1,-25-1,0 0,0 1,0-1,-51 1,51-1,-50 0,24-25,1 26,-1-26,1 0,0 0</inkml:trace>
          <inkml:trace contextRef="#ctx0" brushRef="#br1" timeOffset="-20020.279">10820 16080,'0'-25,"0"0,-25-1,25 1,-51-1,26 26,25-25,-26 25,-24-25,24 25,1 0,-1 0,1 0,0 50,-1-50,1 26,-1-26,1 25,25 1,-25-1,-1-25,1 25,-1 1,26-1,-25 1,25-1,-25 0,25 1,0-1,0 1,0-1,0 0,50-25,-50 26,26-26,25 0,-26 0,0 0,1 0,-1 0,1 0,-1 0,0-26,1 26,-1-25,1 25,-26-51,25 51,-25-25,25-1,1 1,-26 0,0-1,25 1,-25-1,0 1,0 50,0 1,0 25,0-26,0 0,26 1,-26-1,0 1,50-1,-24 0,-1 1,1-26,-1 25,0 1,1-26,-1 25,1-25,-1 0</inkml:trace>
          <inkml:trace contextRef="#ctx0" brushRef="#br1" timeOffset="-19395.1961">11151 15395,'0'-26,"0"77,0-26,0 26,0-25,0-1,0 0,0 1,0-1,0 1,0-1,0 0,0-75,0 24,0 1,0-1,0 1,0 0,0-1,0 1,50-1,-50 1,26 0,25-1,-26 1,0 25,1-26,-1 26,1 0,-1 0,0 0,1 51,-1-25,-25-1,26 0,-26 26,0-25,25-1,-25 26,0-26,0 1,0-1,0 0,0 1,0-1,0 1,0-1,0 0</inkml:trace>
          <inkml:trace contextRef="#ctx0" brushRef="#br1" timeOffset="-18472.1596">12294 16080,'25'0,"0"0,1-25,-26 0,0-1,0 1,0-1,-51 26,51-25,-25 25,-1 0,1 0,-1 0,1 0,0 0,-1 0,1 0,-1 25,1-25,0 26,-1-26,1 25,-1 1,1-1,25 0,-25 1,-1-26,26 25,-25 1,25-1,0 0,0 1,0-1,0 1,0-1,0 0,0 1,25-26,-25 25,26-25,-26 26,50-26,-24 0,-1 0,1 0,-1 0,0-26,1 26,-1-51,1 51,-1-25,-25 0,25-1,1 1,-1-1,-25 1,26 0,-1-1,-25 1,0-1,25 26,-25-25,26 25,-26 25,0 1,25-1,-25 1,0-1,0 0,26-25,-26 26,25-1,-25 1,25-1,1 0,-1-25,-25 26,26-26,-1 0</inkml:trace>
        </inkml:traceGroup>
        <inkml:traceGroup>
          <inkml:annotationXML>
            <emma:emma xmlns:emma="http://www.w3.org/2003/04/emma" version="1.0">
              <emma:interpretation id="{8F773889-6DE4-4F0D-8384-645A2D494E0A}" emma:medium="tactile" emma:mode="ink">
                <msink:context xmlns:msink="http://schemas.microsoft.com/ink/2010/main" type="inkWord" rotatedBoundingBox="20831,16863 21314,16866 21309,17578 20827,17575"/>
              </emma:interpretation>
              <emma:one-of disjunction-type="recognition" id="oneOf19">
                <emma:interpretation id="interp95" emma:lang="en-US" emma:confidence="0.5">
                  <emma:literal>b</emma:literal>
                </emma:interpretation>
                <emma:interpretation id="interp96" emma:lang="en-US" emma:confidence="0">
                  <emma:literal>5</emma:literal>
                </emma:interpretation>
                <emma:interpretation id="interp97" emma:lang="en-US" emma:confidence="0">
                  <emma:literal>3</emma:literal>
                </emma:interpretation>
                <emma:interpretation id="interp98" emma:lang="en-US" emma:confidence="0">
                  <emma:literal>.</emma:literal>
                </emma:interpretation>
                <emma:interpretation id="interp99" emma:lang="en-US" emma:confidence="0">
                  <emma:literal>s</emma:literal>
                </emma:interpretation>
              </emma:one-of>
            </emma:emma>
          </inkml:annotationXML>
          <inkml:trace contextRef="#ctx0" brushRef="#br1" timeOffset="-15355.229">15367 15674,'25'0,"-25"25,0 26,0 0,-25-26,25 1,-25 25,25-1,-51-24,51 25,-26-26,1 26,25-26,-25 26,25-26,-26 1,26-1,0 1,0-1,-25-25,25 25,0-50,25 0,26-26,-51 25,25 1,1 0,-1 25,1-26,24 1,-24 25,-1-26,26 26,-26 0,1 0,-1 0,1 0,-1 51,-25-25,25-26,-25 25,0 26,0-26,0 1,-50-1,-1 0,25-25,1 26,-26-26,26 0,-1 25,1-25,-26 0,26 0,-1 0,1 0,0 0,-1-25,1-1,25-24,0 24</inkml:trace>
        </inkml:traceGroup>
        <inkml:traceGroup>
          <inkml:annotationXML>
            <emma:emma xmlns:emma="http://www.w3.org/2003/04/emma" version="1.0">
              <emma:interpretation id="{B213B539-1F30-4812-88A7-D68A1BF7124A}" emma:medium="tactile" emma:mode="ink">
                <msink:context xmlns:msink="http://schemas.microsoft.com/ink/2010/main" type="inkWord" rotatedBoundingBox="21691,16786 21997,16789 21995,17170 21688,17168"/>
              </emma:interpretation>
              <emma:one-of disjunction-type="recognition" id="oneOf20">
                <emma:interpretation id="interp100" emma:lang="en-US" emma:confidence="0.5">
                  <emma:literal>n</emma:literal>
                </emma:interpretation>
                <emma:interpretation id="interp101" emma:lang="en-US" emma:confidence="0">
                  <emma:literal>,</emma:literal>
                </emma:interpretation>
                <emma:interpretation id="interp102" emma:lang="en-US" emma:confidence="0">
                  <emma:literal>N</emma:literal>
                </emma:interpretation>
                <emma:interpretation id="interp103" emma:lang="en-US" emma:confidence="0">
                  <emma:literal>.</emma:literal>
                </emma:interpretation>
                <emma:interpretation id="interp104" emma:lang="en-US" emma:confidence="0">
                  <emma:literal>"</emma:literal>
                </emma:interpretation>
              </emma:one-of>
            </emma:emma>
          </inkml:annotationXML>
          <inkml:trace contextRef="#ctx0" brushRef="#br1" timeOffset="-14813.0052">16027 15623,'0'26,"0"24,0-24,0-1,0 1,0-1,0 0,0 1,0-1,0 1,0-52,0 1,26 25,-26-26,0 1,25 0,1-1,-1 1,0-1,-25 1,26 0,-1 25,1-26,-1 1,0 25,1 0,-1 0,-25 25,0 26,0-26,0 1,0-1,0 1,0-1,0 0,0 1,0-1,-25 1,25-1,0 0,-26-25,26 26,-25-26</inkml:trace>
        </inkml:traceGroup>
      </inkml:traceGroup>
    </inkml:traceGroup>
    <inkml:traceGroup>
      <inkml:annotationXML>
        <emma:emma xmlns:emma="http://www.w3.org/2003/04/emma" version="1.0">
          <emma:interpretation id="{09ED65FB-B353-4F2E-BA66-F2FF2AD2D82B}" emma:medium="tactile" emma:mode="ink">
            <msink:context xmlns:msink="http://schemas.microsoft.com/ink/2010/main" type="paragraph" rotatedBoundingBox="10945,17808 21700,18364 21663,19074 10908,1851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019650C-1AD1-4BE5-9738-2D5AF8DFC0C6}" emma:medium="tactile" emma:mode="ink">
              <msink:context xmlns:msink="http://schemas.microsoft.com/ink/2010/main" type="line" rotatedBoundingBox="10945,17808 21700,18364 21663,19074 10908,18518"/>
            </emma:interpretation>
          </emma:emma>
        </inkml:annotationXML>
        <inkml:traceGroup>
          <inkml:annotationXML>
            <emma:emma xmlns:emma="http://www.w3.org/2003/04/emma" version="1.0">
              <emma:interpretation id="{B85637CD-4E51-4863-96A0-C793D6348839}" emma:medium="tactile" emma:mode="ink">
                <msink:context xmlns:msink="http://schemas.microsoft.com/ink/2010/main" type="inkWord" rotatedBoundingBox="10935,18006 11517,18036 11504,18292 10922,18262"/>
              </emma:interpretation>
              <emma:one-of disjunction-type="recognition" id="oneOf21">
                <emma:interpretation id="interp105" emma:lang="en-US" emma:confidence="0.5">
                  <emma:literal>=</emma:literal>
                </emma:interpretation>
                <emma:interpretation id="interp106" emma:lang="en-US" emma:confidence="0">
                  <emma:literal>_</emma:literal>
                </emma:interpretation>
                <emma:interpretation id="interp107" emma:lang="en-US" emma:confidence="0">
                  <emma:literal>-</emma:literal>
                </emma:interpretation>
                <emma:interpretation id="interp108" emma:lang="en-US" emma:confidence="0">
                  <emma:literal>.</emma:literal>
                </emma:interpretation>
                <emma:interpretation id="interp109" emma:lang="en-US" emma:confidence="0">
                  <emma:literal>,</emma:literal>
                </emma:interpretation>
              </emma:one-of>
            </emma:emma>
          </inkml:annotationXML>
          <inkml:trace contextRef="#ctx0" brushRef="#br1" timeOffset="-21847.9802">5258 17071,'25'0,"1"0,-1 0,0 0,1 0,-1 0,1 0,-1 0,0 0,1 0,-1 0,1 0,24 0,-24 0,-1 0,1 0,-1 0,0 0,1 0,-1 0,1 0,-1 0,-50 0</inkml:trace>
          <inkml:trace contextRef="#ctx0" brushRef="#br1" timeOffset="-22426.2127">5385 16842,'-26'0,"1"0,0 0,-1 0,52 0,-1 0,0 0,1 0,-1 0,1 0,-1 0,0 0,1 0,-1 0,1 0,24 0,-24 0,-1 0,1 0,-1 0,0 0,1 0,-1 0,-50 0</inkml:trace>
        </inkml:traceGroup>
        <inkml:traceGroup>
          <inkml:annotationXML>
            <emma:emma xmlns:emma="http://www.w3.org/2003/04/emma" version="1.0">
              <emma:interpretation id="{CA1DDA4E-D741-443A-A304-ED4DFD434553}" emma:medium="tactile" emma:mode="ink">
                <msink:context xmlns:msink="http://schemas.microsoft.com/ink/2010/main" type="inkWord" rotatedBoundingBox="14777,18024 19360,18261 19324,18953 14741,18716"/>
              </emma:interpretation>
              <emma:one-of disjunction-type="recognition" id="oneOf22">
                <emma:interpretation id="interp110" emma:lang="en-US" emma:confidence="0.5">
                  <emma:literal>-nana</emma:literal>
                </emma:interpretation>
                <emma:interpretation id="interp111" emma:lang="en-US" emma:confidence="0.5">
                  <emma:literal>Ena an</emma:literal>
                </emma:interpretation>
                <emma:interpretation id="interp112" emma:lang="en-US" emma:confidence="0">
                  <emma:literal>-rana</emma:literal>
                </emma:interpretation>
                <emma:interpretation id="interp113" emma:lang="en-US" emma:confidence="0">
                  <emma:literal>Esha an</emma:literal>
                </emma:interpretation>
                <emma:interpretation id="interp114" emma:lang="en-US" emma:confidence="0">
                  <emma:literal>-mana</emma:literal>
                </emma:interpretation>
              </emma:one-of>
            </emma:emma>
          </inkml:annotationXML>
          <inkml:trace contextRef="#ctx0" brushRef="#br1" timeOffset="-12343.3254">11430 17376,'0'-26,"0"1,0 0,0-1,0 1,0-1,-25 26,-1 0,1 0,-1 0,1 0,0 0,25 26,-26-26,1 25,-1-25,1 51,0-51,25 25,-26 1,1-1,25 1,-26-1,1 0,25 1,0-1,-25 1,25-1,0 0,50-25,-24 0,25 0,-26 0,0 0,1 0,-1-50,1 50,-26-26,25 26,0-25,1 25,-26-26,25 1,-25 0,26 25,-1-26,0 1,-25 76,0-26,0 26,26-51,-26 25,0 1,25-26,-25 25,26 0,-1 1,0-1,1-25,-1 0,1 0</inkml:trace>
          <inkml:trace contextRef="#ctx0" brushRef="#br1" timeOffset="-11923.0852">11913 16995,'25'25,"-25"26,0 0,0-26,0 1,25-1,-25 0,0 1,0-1,0 1,0-1,0-76,0 26,0-26,0 26,0-1,0 1,51-1,-51 1,26 25,-26-25,50-1,-24 26,-1-25,1 25,-1 0,0 0,1 0,-1 25,1 26,-1 0,-25-26,0 1,0-1,0 26,0-26,0 1,0-1,0 0,0 1,0-1,0 1</inkml:trace>
          <inkml:trace contextRef="#ctx0" brushRef="#br1" timeOffset="-11484.3817">12776 17427,'0'0,"0"-26,0 1,-25-1,-1 26,1 0,0 0,-1 26,1-1,-1-25,26 51,-25-26,0-25,25 26,-26-1,26 1,0-1,0 0,0 1,26-26,-1 0,26 0,-26 0,1-26,-1 26,0-25,1 25,-1-51,1 26,-1-1,0 26,-25-25,26 25,-26-25,25 25,1 0,-26 50,0-24,25-1,-25 26,25-51,-25 25,26 1,-1-26</inkml:trace>
          <inkml:trace contextRef="#ctx0" brushRef="#br1" timeOffset="-11096.1449">13564 17350,'-51'0,"25"0,-24 0,24 0,1 26,-1-26,1 51,0-51,-1 25,1 0,-1 1,26-1,-25 1,25-1,0 0,51 1,-26-26,1 0,24 0,-24 0,-26-51,25 51,1-25,-1 25,-25-26,25 26,1-25,-26-1,25 26,-25 26,26-1,-26 1,0-1,25-25,-25 51,25-26,-25 1,26-26,-1 0</inkml:trace>
          <inkml:trace contextRef="#ctx0" brushRef="#br1" timeOffset="-13413.079">9220 17249,'-25'0,"-1"0,1 0,0-26,-1 26,52 0,-1 0,0 0,1 0,25 0,-26 0,0 0,26 0,-25 26,24-26,1 0,0 0,-26 0,26 0,-25 0,-1 0,26 25,-26-25,1 0</inkml:trace>
          <inkml:trace contextRef="#ctx0" brushRef="#br1" timeOffset="-13013.1484">9779 17046,'0'-26,"25"77,26-26,-25-25,-1 26,0-26,1 25,-1-25,26 26,-26-26,1 25,-1-25,1 25,-1-25,0 0,1 0,-1 0,1 0,-1 26,0-26,-50 25,25 1,-25-26,25 50,-26-24,1-1,25 1,-26-1,26 0,-25 1,25-1,-25-25</inkml:trace>
        </inkml:traceGroup>
        <inkml:traceGroup>
          <inkml:annotationXML>
            <emma:emma xmlns:emma="http://www.w3.org/2003/04/emma" version="1.0">
              <emma:interpretation id="{D7D33826-1837-4E68-A4B1-29A6B694994B}" emma:medium="tactile" emma:mode="ink">
                <msink:context xmlns:msink="http://schemas.microsoft.com/ink/2010/main" type="inkWord" rotatedBoundingBox="19832,18267 21700,18364 21666,19013 19799,18917"/>
              </emma:interpretation>
              <emma:one-of disjunction-type="recognition" id="oneOf23">
                <emma:interpretation id="interp115" emma:lang="en-US" emma:confidence="0.5">
                  <emma:literal>ebon</emma:literal>
                </emma:interpretation>
                <emma:interpretation id="interp116" emma:lang="en-US" emma:confidence="0.5">
                  <emma:literal>E b n</emma:literal>
                </emma:interpretation>
                <emma:interpretation id="interp117" emma:lang="en-US" emma:confidence="0.5">
                  <emma:literal>E ban</emma:literal>
                </emma:interpretation>
                <emma:interpretation id="interp118" emma:lang="en-US" emma:confidence="0">
                  <emma:literal>E bin</emma:literal>
                </emma:interpretation>
                <emma:interpretation id="interp119" emma:lang="en-US" emma:confidence="0">
                  <emma:literal>E bro</emma:literal>
                </emma:interpretation>
              </emma:one-of>
            </emma:emma>
          </inkml:annotationXML>
          <inkml:trace contextRef="#ctx0" brushRef="#br1" timeOffset="-10748.0973">14402 17249,'0'0,"-26"0,1 0,0 0,-1 0,1 0,25 51,-26-51,1 0,25 50,-25-50,25 26,-26-1,26 1,0-1,-25 0,25 1,0-1,0 1,0-1,0 0,0 1,0-1,25 1,-25-1,51-25,-51 25,25-25,1 0,-1 0,26 0,-26 0,1 0,-1 0</inkml:trace>
          <inkml:trace contextRef="#ctx0" brushRef="#br1" timeOffset="-10535.0844">14300 17554,'0'-26,"26"26,-26-25,50 25,1 0,-25 0,24-26,-24 26,-1 0,26 0,-26 0,1 0,-1 0</inkml:trace>
          <inkml:trace contextRef="#ctx0" brushRef="#br1" timeOffset="-10067.9942">15265 17223,'-25'0,"25"26,0 25,-25-26,25 0,-26 1,26-1,0 1,0-1,-25 26,25-26,0 1,0-1,0 0,0 1,0-1,-26-25,26-25,0-1,51-24,-25 24,24 26,-24-25,-1 25,1 0,24 0,-24 0,-1 0,1 0,-1 0,0 25,1 1,-26 24,0-24,0-1,-26 1,-24-1,24-25,-25 0,26 25,0-25,-1 0,1 0,-1 0,1 0,0 0,25-25,-26 25,26-51</inkml:trace>
          <inkml:trace contextRef="#ctx0" brushRef="#br1" timeOffset="-9584.1626">15824 17173,'0'0,"0"25,0 0,-25 26,25-25,0-1,-26 0,26 1,0-1,0-50,0-26,26 26,-26-1,25 1,26-1,-26 1,1 0,-1 25,1 0,-1 0,0 0,-25 25,0 0,0 26,0-25,0-1,0 0,-25 1,25-1</inkml:trace>
        </inkml:traceGroup>
      </inkml:traceGroup>
    </inkml:traceGroup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39:00.09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FFB4747-D1F3-44FB-9BE3-BB8D57D94484}" emma:medium="tactile" emma:mode="ink">
          <msink:context xmlns:msink="http://schemas.microsoft.com/ink/2010/main" type="inkDrawing" rotatedBoundingBox="14297,2568 19018,2415 19024,2612 14304,2765" semanticType="underline" shapeName="Other">
            <msink:sourceLink direction="with" ref="{12A31F56-4C9F-44E1-B0C4-A7A67D54C064}"/>
            <msink:sourceLink direction="with" ref="{2BBD0257-770C-4712-8546-58FBB7553A8A}"/>
            <msink:sourceLink direction="with" ref="{82631DFF-E3A5-4798-BBA6-62C5AE5A6DAC}"/>
            <msink:sourceLink direction="with" ref="{D6260662-5E6D-49E4-949B-B2F4590BE7F0}"/>
            <msink:destinationLink direction="with" ref="{74B84F0F-47EC-4C8D-ADD3-5831C4CD1FA7}"/>
          </msink:context>
        </emma:interpretation>
      </emma:emma>
    </inkml:annotationXML>
    <inkml:trace contextRef="#ctx0" brushRef="#br0">25 134,'-25'0,"25"-51,25 51,26 0,-25-25,-1 25,0 0,1 0,-1 0,1 0,-1 0,0 25,-25 1,26-26,-1 0,1 0,-1 0,0 0,1 0,-1 0,1 25,-1-25,0 0,1 0,-1 0,1 0,-1 0,0 0,1 25,-1-25,1 0,-1 0,0 0,1 0,-1 0,1 0,-1 0,0 0,1 0,-1 0,1 0,-1 0,0 0,1 26,-1-26,1 0,-1 0,0 0,1 0,-1 0,1 0,-1 0,0 0,1 0,-1 0,1 0,-1 0,0 0,1 0,-1 0,1 0,-1 0,0 0,1 0,-1 0,1 0,-1 0,0 0,1 0,-1 0,1 0,-1 0,0 0,1 0,-1 0,1 0,-1 0,0 0,1 0,-1 0,1 0,-1 0,0 0,1 0,-1 0,1 0,-1 0,0 0,1 0,-1 0,1 0,-26-26,25 26,0 0,1 0,-1 0,-25-25,26 25,-1 0,0 0,1 0,-1 0,1 0,-26-25,25 25,0 0,1 0,-26-26,25 26,1 0,-1 0,0 0,1 0,-1 0,1 0,-1 0,0 0,1 0,-1 0,1-25,-1 25,0 0,1 0,-1 0,1 0,-1 0,0 0,1 0,-1 0,1 0,-1 0,-25-26,25 26,1 0,-1 0,1 0,-1 0,0 0,1 0,-1 0,1 0,-1 0,-25-25,25 25,1 0,-1 0,1 0,-1 0,0 0,1 0,-1 0,1 0,-1 0,0 0,1 0,-1 0,1 0,-1 0,0 0,1 0,-1 0,1 0,-1 0,0 0,1 0,-1 0,1 0,-1 0,0 0,1 0,-1 0,1 0,-1 0,0 0,1 0,-1 0,1 0,-1 0,0 0,1 0,-1 25,1-25,-1 0,-25 26,25-26,1 0,-1 0,1 0,-1 0,0 0,1 0,-1 0,1 0,-1 0,-25 25,25-25,-50 0</inkml:trace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35:39.93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2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93627298-CD48-47D2-81E1-E17B059DA9A9}" emma:medium="tactile" emma:mode="ink">
          <msink:context xmlns:msink="http://schemas.microsoft.com/ink/2010/main" type="writingRegion" rotatedBoundingBox="669,861 19678,891 19653,16099 645,16069"/>
        </emma:interpretation>
      </emma:emma>
    </inkml:annotationXML>
    <inkml:traceGroup>
      <inkml:annotationXML>
        <emma:emma xmlns:emma="http://www.w3.org/2003/04/emma" version="1.0">
          <emma:interpretation id="{EC6ED4C7-8D1A-4857-9ACD-48AF2B821DC7}" emma:medium="tactile" emma:mode="ink">
            <msink:context xmlns:msink="http://schemas.microsoft.com/ink/2010/main" type="paragraph" rotatedBoundingBox="1118,862 19532,900 19529,2504 1115,24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B1267D-E13C-42A8-855F-117F56345783}" emma:medium="tactile" emma:mode="ink">
              <msink:context xmlns:msink="http://schemas.microsoft.com/ink/2010/main" type="line" rotatedBoundingBox="1118,862 19532,900 19529,2504 1115,2466"/>
            </emma:interpretation>
          </emma:emma>
        </inkml:annotationXML>
        <inkml:traceGroup>
          <inkml:annotationXML>
            <emma:emma xmlns:emma="http://www.w3.org/2003/04/emma" version="1.0">
              <emma:interpretation id="{59F8A146-17FB-4DD7-90E2-4AB6F14B9891}" emma:medium="tactile" emma:mode="ink">
                <msink:context xmlns:msink="http://schemas.microsoft.com/ink/2010/main" type="inkWord" rotatedBoundingBox="1118,862 3354,866 3351,2387 1115,2383"/>
              </emma:interpretation>
              <emma:one-of disjunction-type="recognition" id="oneOf0">
                <emma:interpretation id="interp0" emma:lang="en-US" emma:confidence="0.5">
                  <emma:literal>5-7</emma:literal>
                </emma:interpretation>
                <emma:interpretation id="interp1" emma:lang="en-US" emma:confidence="0">
                  <emma:literal>57</emma:literal>
                </emma:interpretation>
                <emma:interpretation id="interp2" emma:lang="en-US" emma:confidence="0">
                  <emma:literal>5</emma:literal>
                </emma:interpretation>
                <emma:interpretation id="interp3" emma:lang="en-US" emma:confidence="0">
                  <emma:literal>ST</emma:literal>
                </emma:interpretation>
                <emma:interpretation id="interp4" emma:lang="en-US" emma:confidence="0">
                  <emma:literal>577</emma:literal>
                </emma:interpretation>
              </emma:one-of>
            </emma:emma>
          </inkml:annotationXML>
          <inkml:trace contextRef="#ctx0" brushRef="#br0">-4039-23,'26'0,"-26"-26,25 26,1 0,-1 0,-25-25,0 0,0-1,0 1,-25-1,25 1,-26 0,1-1,-1 1,1-1,0 26,-1-25,1 25,-1 0,1 0,0 51,-1-51,1 25,-1 1,1-26,0 50,25-24,-26-1,1 1,25-1,0 0,-26 1,26-1,0 1,0-1,0 0,0 1,26-26,-26 25,51-25,-51 26,25-26,-25 25,25-25,1 25,-1 1,26-26,-26 25,1 1,-1-26,1 25,-1 0,0-25,1 26,-1-1,-25 1,26-1,-26 0,0 1,0-1,0 1,0-1,0 0,0 1,0-1,-26-25,26 26,-51-1,26 0,25 1,-51-26,26 25,-1-25,1 26,0-26,-1 0,1 0,-1 0,1 0,0 0,-1 0,1-26,-1 26,1-51,0 51,-1 0,1-25,-1 25,26-25,0-1</inkml:trace>
          <inkml:trace contextRef="#ctx0" brushRef="#br0" timeOffset="470.4388">-3556 536,'25'0,"1"0,25 0,-26 25,0-25,1 0,-1 0,1 0,-1 0,26 0,-26 0,1 0,24 0,-24 0,-1 0,26 0,-26 0,1 0,25 0,-26 0,0 0,1 0,-1 0,26 0,-26-25,1 25,-1 0,1 0</inkml:trace>
          <inkml:trace contextRef="#ctx0" brushRef="#br0" timeOffset="967.3307">-2769 231,'-25'0,"25"25,25 1,-25-1,51 0,-51 1,26-26,-1 25,0 1,1-26,-1 25,1-25,-1 25,0-25,1 0,-1 26,1-26,-1 0,-25 25,25-25,1 0,-1 0,1 0,-77 0,25 26,1-1,25 0,-25 1,25-1,-26 1,1-1,25 0,-26 26,1-25,25-1,-25 0,-1 1,26 25,-25-26,-1 0,26 1,-25-1,25 1,0-1,-25 0,25 1,-26-1,26 1,-25-26,25 25,-26-25,26-25</inkml:trace>
        </inkml:traceGroup>
        <inkml:traceGroup>
          <inkml:annotationXML>
            <emma:emma xmlns:emma="http://www.w3.org/2003/04/emma" version="1.0">
              <emma:interpretation id="{DEEA6E2A-6C43-478F-A79E-4FE073D6E581}" emma:medium="tactile" emma:mode="ink">
                <msink:context xmlns:msink="http://schemas.microsoft.com/ink/2010/main" type="inkWord" rotatedBoundingBox="4064,1319 5259,1321 5258,2260 4063,2257"/>
              </emma:interpretation>
              <emma:one-of disjunction-type="recognition" id="oneOf1">
                <emma:interpretation id="interp5" emma:lang="en-US" emma:confidence="0.5">
                  <emma:literal>a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9</emma:literal>
                </emma:interpretation>
                <emma:interpretation id="interp8" emma:lang="en-US" emma:confidence="0">
                  <emma:literal>A</emma:literal>
                </emma:interpretation>
                <emma:interpretation id="interp9" emma:lang="en-US" emma:confidence="0">
                  <emma:literal>4</emma:literal>
                </emma:interpretation>
              </emma:one-of>
            </emma:emma>
          </inkml:annotationXML>
          <inkml:trace contextRef="#ctx0" brushRef="#br0" timeOffset="-3801.5209">-406 1044,'0'25</inkml:trace>
          <inkml:trace contextRef="#ctx0" brushRef="#br0" timeOffset="1639.6332">-991 358,'0'0,"0"-26,26 26,-26-25,0 0,0-1,0 1,0-1,-26 1,-24 0,24 25,1 0,-1-26,1 26,0 0,-1 0,1 0,-1 0,1 51,0-51,-26 25,25-25,1 26,0-1,-1 26,1-26,-1 1,1-1,0 1,25 24,-26-24,26 25,0-26,-25 0,25 26,0-25,0-1,0 0,0 1,0-1,0 1,51-1,-51 0,50-25,-24 0,25 0,-26 0,0 0,1-25,-1 25,1-51,-1 51,0-25,1-26,-1 26,1-1,-1-25,0 26,-25 0,26-26,-26 25,25 26,-25-25,0 0,0-1,26 77,-26 0,0-26,0 1,25-1,-25 0,25 26,-25-25,26-1,-26 26,25-26,-25 1,26-1,-1 0,-25 1,25-1,-25 1,26-26,-1 25,-25 0,26 1,-1-26</inkml:trace>
        </inkml:traceGroup>
        <inkml:traceGroup>
          <inkml:annotationXML>
            <emma:emma xmlns:emma="http://www.w3.org/2003/04/emma" version="1.0">
              <emma:interpretation id="{A6AECDDC-1CC0-4969-B7EC-3454AB419B20}" emma:medium="tactile" emma:mode="ink">
                <msink:context xmlns:msink="http://schemas.microsoft.com/ink/2010/main" type="inkWord" rotatedBoundingBox="5665,1192 6299,1193 6297,2057 5663,2056"/>
              </emma:interpretation>
              <emma:one-of disjunction-type="recognition" id="oneOf2">
                <emma:interpretation id="interp10" emma:lang="en-US" emma:confidence="0.5">
                  <emma:literal>s</emma:literal>
                </emma:interpretation>
                <emma:interpretation id="interp11" emma:lang="en-US" emma:confidence="0">
                  <emma:literal>S</emma:literal>
                </emma:interpretation>
                <emma:interpretation id="interp12" emma:lang="en-US" emma:confidence="0">
                  <emma:literal>5</emma:literal>
                </emma:interpretation>
                <emma:interpretation id="interp13" emma:lang="en-US" emma:confidence="0">
                  <emma:literal>$</emma:literal>
                </emma:interpretation>
                <emma:interpretation id="interp1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2320.1605">635 104,'-25'-26,"-1"1,1 25,25-25,-26 25,1 0,0-26,-1 26,1 0,-1 0,1 0,0 0,-1 51,1-51,25 25,-26-25,1 26,0-1,25 1,-26-1,26 0,0 1,0-1,0 1,0-1,51 0,-51 1,25-26,-25 25,51 1,-25-26,-1 25,-25 0,25 1,1-26,-1 25,1 1,-1-1,0 0,1 1,-26-1,25 1,-25-1,0 0,0 1,0-1,0 1,0-1,-25-25,-1 25,-24-25,24 0,1 0,-1 26,1-26,0 0,-1 0,1 0,-1 0,1 0,0 0,-26 0,25 0,1-51,0 51,-1 0,1 0,-1 0,1 0,25-25,0-1,0 1,25-1</inkml:trace>
        </inkml:traceGroup>
        <inkml:traceGroup>
          <inkml:annotationXML>
            <emma:emma xmlns:emma="http://www.w3.org/2003/04/emma" version="1.0">
              <emma:interpretation id="{566EC4EB-02DD-456E-B973-9346BCB2F3A3}" emma:medium="tactile" emma:mode="ink">
                <msink:context xmlns:msink="http://schemas.microsoft.com/ink/2010/main" type="inkWord" rotatedBoundingBox="7088,964 7824,966 7822,2082 7085,2081"/>
              </emma:interpretation>
              <emma:one-of disjunction-type="recognition" id="oneOf3">
                <emma:interpretation id="interp15" emma:lang="en-US" emma:confidence="0.5">
                  <emma:literal>b</emma:literal>
                </emma:interpretation>
                <emma:interpretation id="interp16" emma:lang="en-US" emma:confidence="0">
                  <emma:literal>3</emma:literal>
                </emma:interpretation>
                <emma:interpretation id="interp17" emma:lang="en-US" emma:confidence="0">
                  <emma:literal>5</emma:literal>
                </emma:interpretation>
                <emma:interpretation id="interp18" emma:lang="en-US" emma:confidence="0">
                  <emma:literal>.</emma:literal>
                </emma:interpretation>
                <emma:interpretation id="interp19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3278.832">1676-150,'0'-26,"-25"1,25 0,-25 25,25 25,0 51,0-50,0 24,0-24,0 50,0-25,0 0,-26-1,26 1,0 0,0 0,-25 0,25-1,0-24,-26 25,26-1,0-24,-25 25,25-26,0 0,0 1,0-1,-25 1,25-1,0-50,0-1,0-25,0 26,0 0,0-1,0 1,25-1,-25 1,25 0,-25-1,26 26,-26-25,25-1,1 26,-1-25,0 25,-25-25,26 25,-1 0,1-26,-1 26,0 0,1 0,-1 0,1 0,-1 0,0 0,1 0,-1 0,1 0,-1 26,0-26,1 0,-26 25,25-25,1 25,-26 26,25-25,-25-1,0 0,0 1,0-1,0 1,0-1,0 0,0 1,-25-26,25 25,0 1,-26-1,1-25,-1 25,1-25,0 0,-1 26,1-26,-1 0,1 25,0-25,-1 0,1 0,-1 0,1 0,0 0,-1 0,1 0,-1-25,1 25,0 0,-1 0,1-26,-1 26,1 0,0-25,-1 25,1 0,-1 0,26-25,0-1</inkml:trace>
        </inkml:traceGroup>
        <inkml:traceGroup>
          <inkml:annotationXML>
            <emma:emma xmlns:emma="http://www.w3.org/2003/04/emma" version="1.0">
              <emma:interpretation id="{37A709EA-7C1F-4755-A46F-A13C9843831C}" emma:medium="tactile" emma:mode="ink">
                <msink:context xmlns:msink="http://schemas.microsoft.com/ink/2010/main" type="inkWord" rotatedBoundingBox="9500,988 11405,992 11403,1984 9498,1980"/>
              </emma:interpretation>
              <emma:one-of disjunction-type="recognition" id="oneOf4">
                <emma:interpretation id="interp20" emma:lang="en-US" emma:confidence="0.5">
                  <emma:literal>=</emma:literal>
                </emma:interpretation>
                <emma:interpretation id="interp21" emma:lang="en-US" emma:confidence="0">
                  <emma:literal>c</emma:literal>
                </emma:interpretation>
                <emma:interpretation id="interp22" emma:lang="en-US" emma:confidence="0">
                  <emma:literal>a</emma:literal>
                </emma:interpretation>
                <emma:interpretation id="interp23" emma:lang="en-US" emma:confidence="0">
                  <emma:literal>x</emma:literal>
                </emma:interpretation>
                <emma:interpretation id="interp24" emma:lang="en-US" emma:confidence="0">
                  <emma:literal>s</emma:literal>
                </emma:interpretation>
              </emma:one-of>
            </emma:emma>
          </inkml:annotationXML>
          <inkml:trace contextRef="#ctx0" brushRef="#br1" timeOffset="24904.2621">4826 256,'0'0,"0"26,0-52,0 1,25 25,-25-26,0 1,0 0,0-1,0 1,0-1,0 1,0 0,0-1,0 1,-25-1,25 1,0 0,-25-1,25 1,-26-1,26 1,-25 25,25 25,0 1,0 25,51-26,-51 0,0 1,25-1,-25 1,25-1,-25 0,26 1,-26-1,25-25,1 26,-26-1,25-25,0 25,1-25,-77 0,26 0,-1 0,1 0,-1 0,-24 0,24 26,-25-26,26 0,0 0,-26 0,25 0,1 0,0 0,-1 0,1 0,76 0,-26-26,26 26,-26-25,1 25,-1-25,26 25,-26-26,1 1,24 25,-24-26,-1 26,1-25,-1 25,0 0,-25-25,26 25,-26-26,-51 26,51-25,0 76,0-26,0 0,-51 26,51-25,-25-1,25 0,-51 26,51-25,-25-1,-1 0,1 1,25-1,0 1</inkml:trace>
          <inkml:trace contextRef="#ctx0" brushRef="#br1" timeOffset="22879.6151">3835 713,'51'0,"-25"0,-1 26,0-26,1 25,-1-25,1 0,-1 26,0-26,26 0,-25 0,-1 0,26 0,-26 0,1 0,24 0,-24 0,25 0,-1 0,-24 0,25 0,-26 0,26-26,-26 26,1 0,24 0,-24 0,-1 0,26 0,-26 0,26 0,-25 0,24 0,-24 0,25 0,-26 0,26 0,0 0,-1 0,-24-25,25 25,-1 0,-24 0,25-26,-1 26,1 0,0 0,0 0,0 0,-1 0</inkml:trace>
        </inkml:traceGroup>
        <inkml:traceGroup>
          <inkml:annotationXML>
            <emma:emma xmlns:emma="http://www.w3.org/2003/04/emma" version="1.0">
              <emma:interpretation id="{312D6318-EE33-426B-AACF-6CC97E972F22}" emma:medium="tactile" emma:mode="ink">
                <msink:context xmlns:msink="http://schemas.microsoft.com/ink/2010/main" type="inkWord" rotatedBoundingBox="11633,1422 12395,1423 12393,2490 11630,2488"/>
              </emma:interpretation>
              <emma:one-of disjunction-type="recognition" id="oneOf5">
                <emma:interpretation id="interp25" emma:lang="en-US" emma:confidence="0.5">
                  <emma:literal>,</emma:literal>
                </emma:interpretation>
                <emma:interpretation id="interp26" emma:lang="en-US" emma:confidence="0">
                  <emma:literal>9</emma:literal>
                </emma:interpretation>
                <emma:interpretation id="interp27" emma:lang="en-US" emma:confidence="0">
                  <emma:literal>.</emma:literal>
                </emma:interpretation>
                <emma:interpretation id="interp28" emma:lang="en-US" emma:confidence="0">
                  <emma:literal>g</emma:literal>
                </emma:interpretation>
                <emma:interpretation id="interp29" emma:lang="en-US" emma:confidence="0">
                  <emma:literal>;</emma:literal>
                </emma:interpretation>
              </emma:one-of>
            </emma:emma>
          </inkml:annotationXML>
          <inkml:trace contextRef="#ctx0" brushRef="#br1" timeOffset="23972.3377">6274 409,'51'25,"-26"0,0-25,1 0,-26 26,25-26,1 0,-1 0,0 0,1 0,-1 0,1 0,-26-26,0 1,-26 25,-25-25,1 25,24 0,1 0,-1 0,-24 0,24 0,1 0,25-26,-26 26,1 0,25-25,0-1,-25 26,25-25,-26 25,1-25,-1 25,1 0,0-26,-1 26,1 0,-1 0,1 0,25-25,25 50,1-25,-26 26,25-1,1-25,-26 25,25 1,0-26,1 25,-1 1,26-1,-26-25,26 25,-25-25,24 26,-24-1,25-25,-26 0,26 26,-26-26,1 0,-1 25,0-25,1 0,-1 0,1 25,-1-25,-76-25,26 25,-1 0,1 0,25 25,-25-25,-1 51,1 0,-1-26,-24 1,24 25,1-1,-1 1,1-25,0 24,-1 1,1-25,-1 24,26-24,-25-1,0 26,25-26,-26 1,26-1,-25 1,25-77</inkml:trace>
        </inkml:traceGroup>
        <inkml:traceGroup>
          <inkml:annotationXML>
            <emma:emma xmlns:emma="http://www.w3.org/2003/04/emma" version="1.0">
              <emma:interpretation id="{12A31F56-4C9F-44E1-B0C4-A7A67D54C064}" emma:medium="tactile" emma:mode="ink">
                <msink:context xmlns:msink="http://schemas.microsoft.com/ink/2010/main" type="inkWord" rotatedBoundingBox="14022,1139 15367,1142 15365,2261 14020,2258">
                  <msink:destinationLink direction="with" ref="{1FFB4747-D1F3-44FB-9BE3-BB8D57D94484}"/>
                </msink:context>
              </emma:interpretation>
              <emma:one-of disjunction-type="recognition" id="oneOf6">
                <emma:interpretation id="interp30" emma:lang="en-US" emma:confidence="0.5">
                  <emma:literal>an</emma:literal>
                </emma:interpretation>
                <emma:interpretation id="interp31" emma:lang="en-US" emma:confidence="0">
                  <emma:literal>a</emma:literal>
                </emma:interpretation>
                <emma:interpretation id="interp32" emma:lang="en-US" emma:confidence="0">
                  <emma:literal>and</emma:literal>
                </emma:interpretation>
                <emma:interpretation id="interp33" emma:lang="en-US" emma:confidence="0">
                  <emma:literal>am</emma:literal>
                </emma:interpretation>
                <emma:interpretation id="interp34" emma:lang="en-US" emma:confidence="0">
                  <emma:literal>any</emma:literal>
                </emma:interpretation>
              </emma:one-of>
            </emma:emma>
          </inkml:annotationXML>
          <inkml:trace contextRef="#ctx0" brushRef="#br1" timeOffset="25817.0215">8890 561,'0'-25,"25"25,-25-26,0 1,0-1,0 1,0 0,0-1,-25 26,0-25,-26 25,25-26,1 26,0 0,-1 0,1 51,-1-51,1 51,0-51,-26 51,25-26,1 1,0 24,-1-24,1 25,-1-26,1 26,25-26,-25 1,25 24,0-24,0-1,0 1,0-1,0 0,0 1,25-1,26-25,-26 0,1 0,-1 0,26-51,-26 51,1-50,-1 50,0-51,1 25,-1 1,1 0,-26-1,25 1,-25-1,25-24,1 24,-26 1,0-1,0 77,0-25,0 24,0-24,0-1,0 1,0 24,0-24,0-1,0 1,0-1,25 0,-25 1,26-1,-26 1,25-26,0 0,-25 25,26-25,-1 0,1 0,-1 0,0 0,1-51</inkml:trace>
          <inkml:trace contextRef="#ctx0" brushRef="#br1" timeOffset="26290.341">9246 53,'0'-25,"25"25,-25-26,0 1,0 76,0-26,0 0,0 1,0-1,0 1,0-1,0 0,0 1,-25-26,25 25,0-76,25 26,-25-26,25 26,-25-1,26 1,-1 25,1-25,-1-1,0 1,1 25,-1 0,1-26,-1 26,0 0,1 0,-1 0,1 51,-1 0,-25-26,25 1,-25-1,0 1,26-1,-26 0,0 1,0 25,0-26,0 0,0 1,0-1,-51 1,51-1</inkml:trace>
        </inkml:traceGroup>
        <inkml:traceGroup>
          <inkml:annotationXML>
            <emma:emma xmlns:emma="http://www.w3.org/2003/04/emma" version="1.0">
              <emma:interpretation id="{2BBD0257-770C-4712-8546-58FBB7553A8A}" emma:medium="tactile" emma:mode="ink">
                <msink:context xmlns:msink="http://schemas.microsoft.com/ink/2010/main" type="inkWord" rotatedBoundingBox="16282,1446 16815,1447 16813,2311 16280,2310">
                  <msink:destinationLink direction="with" ref="{D86E8887-4085-4FE7-8B68-290E07963BE7}"/>
                  <msink:destinationLink direction="with" ref="{1FFB4747-D1F3-44FB-9BE3-BB8D57D94484}"/>
                </msink:context>
              </emma:interpretation>
              <emma:one-of disjunction-type="recognition" id="oneOf7">
                <emma:interpretation id="interp35" emma:lang="en-US" emma:confidence="0.5">
                  <emma:literal>S</emma:literal>
                </emma:interpretation>
                <emma:interpretation id="interp36" emma:lang="en-US" emma:confidence="0">
                  <emma:literal>s</emma:literal>
                </emma:interpretation>
                <emma:interpretation id="interp37" emma:lang="en-US" emma:confidence="0">
                  <emma:literal>5</emma:literal>
                </emma:interpretation>
                <emma:interpretation id="interp38" emma:lang="en-US" emma:confidence="0">
                  <emma:literal>$</emma:literal>
                </emma:interpretation>
                <emma:interpretation id="interp39" emma:lang="en-US" emma:confidence="0">
                  <emma:literal>g</emma:literal>
                </emma:interpretation>
              </emma:one-of>
            </emma:emma>
          </inkml:annotationXML>
          <inkml:trace contextRef="#ctx0" brushRef="#br1" timeOffset="26943.5539">11151 383,'0'-25,"0"-1,0 1,-26 25,26-25,-25 25,-26-26,0 26,26 0,-1 0,1 0,0 0,-1 0,1 26,-1-26,1 50,25-24,-25-26,25 25,0 1,0-1,0 0,0 1,0-1,0 1,50-1,-50 0,26 1,-26-1,51 1,-51-1,25 0,0 1,1-1,-1 1,1-26,-1 25,0 0,1 1,-26-1,25 1,-25-1,0 0,0 1,0-1,-51 1,26-1,-26-25,26 25,-26-25,26 26,-26-26,25 0,-24 0,24 0,1 0,-1 0,1-51,0 51,25-25,-26 25,26-51,0 25,0 1,0 0,51-1</inkml:trace>
        </inkml:traceGroup>
        <inkml:traceGroup>
          <inkml:annotationXML>
            <emma:emma xmlns:emma="http://www.w3.org/2003/04/emma" version="1.0">
              <emma:interpretation id="{82631DFF-E3A5-4798-BBA6-62C5AE5A6DAC}" emma:medium="tactile" emma:mode="ink">
                <msink:context xmlns:msink="http://schemas.microsoft.com/ink/2010/main" type="inkWord" rotatedBoundingBox="17959,1345 18416,1346 18414,2235 17957,2234">
                  <msink:destinationLink direction="with" ref="{1FFB4747-D1F3-44FB-9BE3-BB8D57D94484}"/>
                </msink:context>
              </emma:interpretation>
              <emma:one-of disjunction-type="recognition" id="oneOf8">
                <emma:interpretation id="interp40" emma:lang="en-US" emma:confidence="0.5">
                  <emma:literal>b</emma:literal>
                </emma:interpretation>
                <emma:interpretation id="interp41" emma:lang="en-US" emma:confidence="0">
                  <emma:literal>.</emma:literal>
                </emma:interpretation>
                <emma:interpretation id="interp42" emma:lang="en-US" emma:confidence="0">
                  <emma:literal>6</emma:literal>
                </emma:interpretation>
                <emma:interpretation id="interp43" emma:lang="en-US" emma:confidence="0">
                  <emma:literal>$</emma:literal>
                </emma:interpretation>
                <emma:interpretation id="interp44" emma:lang="en-US" emma:confidence="0">
                  <emma:literal>3</emma:literal>
                </emma:interpretation>
              </emma:one-of>
            </emma:emma>
          </inkml:annotationXML>
          <inkml:trace contextRef="#ctx0" brushRef="#br1" timeOffset="27592.1913">12522 180,'0'-25,"-25"50,25 26,-26-26,26 1,0 24,0-24,-25 25,0-1,25 1,0 0,-26-26,26 26,0 0,-25-26,25 26,0-25,0-1,-26 0,26 1,0-1,-25-25,25 26,0-52,51-25,-26 26,26 0,-26 25,1-26,-1 26,1 0,-1-25,0 25,1 0,-1 0,1 0,-1 25,0-25,1 51,-26-26,0 26,0-25,0-1,0 0,-26-25,26 26,-50-26,24 25,-25-25,26 26,-26-26,0 0,26 0,-26 0,26 0,-1 0,1 0,0-26,25-25,0 26,0 0,25-1</inkml:trace>
        </inkml:traceGroup>
        <inkml:traceGroup>
          <inkml:annotationXML>
            <emma:emma xmlns:emma="http://www.w3.org/2003/04/emma" version="1.0">
              <emma:interpretation id="{D6260662-5E6D-49E4-949B-B2F4590BE7F0}" emma:medium="tactile" emma:mode="ink">
                <msink:context xmlns:msink="http://schemas.microsoft.com/ink/2010/main" type="inkWord" rotatedBoundingBox="18847,988 19532,990 19531,1346 18846,1344">
                  <msink:destinationLink direction="with" ref="{1FFB4747-D1F3-44FB-9BE3-BB8D57D94484}"/>
                </msink:context>
              </emma:interpretation>
              <emma:one-of disjunction-type="recognition" id="oneOf9">
                <emma:interpretation id="interp45" emma:lang="en-US" emma:confidence="0.5">
                  <emma:literal>m</emma:literal>
                </emma:interpretation>
                <emma:interpretation id="interp46" emma:lang="en-US" emma:confidence="0">
                  <emma:literal>n</emma:literal>
                </emma:interpretation>
                <emma:interpretation id="interp47" emma:lang="en-US" emma:confidence="0">
                  <emma:literal>r</emma:literal>
                </emma:interpretation>
                <emma:interpretation id="interp48" emma:lang="en-US" emma:confidence="0">
                  <emma:literal>M</emma:literal>
                </emma:interpretation>
                <emma:interpretation id="interp49" emma:lang="en-US" emma:confidence="0">
                  <emma:literal>u</emma:literal>
                </emma:interpretation>
              </emma:one-of>
            </emma:emma>
          </inkml:annotationXML>
          <inkml:trace contextRef="#ctx0" brushRef="#br1" timeOffset="28225.4713">13183 28,'0'-26,"0"52,25-1,-25 0,0 1,0-1,25-50,-25-1,26 26,-26-25,25 25,-25-25,26 25,-26-26,25 1,0 25,1-26,-26 1,25 0,1 25,-1-26,0 1,1 25,-1-26,1 26,-1 0,0-25,1 25,-1 0,1 0,-1 0,0 0,1 51,-26-26,0 1,0-1,0 0,0 1,0-1,0 1,0-1,0 0,0 1,0-1,0 1,25-26,26 0,-26 0</inkml:trace>
        </inkml:traceGroup>
      </inkml:traceGroup>
    </inkml:traceGroup>
    <inkml:traceGroup>
      <inkml:annotationXML>
        <emma:emma xmlns:emma="http://www.w3.org/2003/04/emma" version="1.0">
          <emma:interpretation id="{6751394E-25D9-41DE-A0F8-3DE99CD80CA0}" emma:medium="tactile" emma:mode="ink">
            <msink:context xmlns:msink="http://schemas.microsoft.com/ink/2010/main" type="paragraph" rotatedBoundingBox="1187,4552 5496,4807 5444,5689 1135,54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C8B65E-C0C7-4915-845F-03CB7AA8BB34}" emma:medium="tactile" emma:mode="ink">
              <msink:context xmlns:msink="http://schemas.microsoft.com/ink/2010/main" type="line" rotatedBoundingBox="1187,4552 5496,4807 5444,5689 1135,5434">
                <msink:destinationLink direction="with" ref="{768B9A34-724D-4398-9FAB-40F50C1DBCD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A57CB4B-A76F-4FEC-8C46-35598E290F3F}" emma:medium="tactile" emma:mode="ink">
                <msink:context xmlns:msink="http://schemas.microsoft.com/ink/2010/main" type="inkWord" rotatedBoundingBox="1187,4552 5496,4807 5444,5689 1135,5434"/>
              </emma:interpretation>
              <emma:one-of disjunction-type="recognition" id="oneOf10">
                <emma:interpretation id="interp50" emma:lang="en-US" emma:confidence="0.5">
                  <emma:literal>5-793</emma:literal>
                </emma:interpretation>
                <emma:interpretation id="interp51" emma:lang="en-US" emma:confidence="0">
                  <emma:literal>5-79b</emma:literal>
                </emma:interpretation>
                <emma:interpretation id="interp52" emma:lang="en-US" emma:confidence="0">
                  <emma:literal>5-39b</emma:literal>
                </emma:interpretation>
                <emma:interpretation id="interp53" emma:lang="en-US" emma:confidence="0.5">
                  <emma:literal>S -sab</emma:literal>
                </emma:interpretation>
                <emma:interpretation id="interp54" emma:lang="en-US" emma:confidence="0.5">
                  <emma:literal>S -7 ab</emma:literal>
                </emma:interpretation>
              </emma:one-of>
            </emma:emma>
          </inkml:annotationXML>
          <inkml:trace contextRef="#ctx0" brushRef="#br0" timeOffset="10419.3964">-1321 3787,'0'0,"-25"-26,-1 26,1 0,0 0,-1 0,1 0,-1 0,1 26,0-26,25 25,-26-25,1 51,25-26,-26 1,1-1,25 1,0-1,-25 0,25 1,0-1,0 1,0-1,25-25,-25 25,51-25,-26 0,1 0,-1 0,0 0,1-50,-1 50,1 0,-1-26,0 26,-25-25,26 25,-26-26,25 26,-25-25,26 25,-26 25,0 26,25-51,-25 51,0-26,25 1,-25-1,0 1,26-1,-1 0,-25 1,26-26,-1 0,-25 25,25-25,1 0,-1 0,1 0,-1 0,0 0,1 0</inkml:trace>
          <inkml:trace contextRef="#ctx0" brushRef="#br0" timeOffset="10831.2941">-737 3660,'26'0,"-26"-26,25 26,-25 51,26-51,-26 26,25-26,-25 50,25-24,-25-1,0 1,0-1,26 0,-26 1,0-1,0 1,0-1,25-25,-25 25,0 1,26-77,24 51,-50-25,51 25,-25 0,-1 0,0 0,1 0,-1 0,1 0,-1 50,0-50,-25 51,26-25,-26-1,0 0,0 1,0-1,0 1,-51-1,51 0,-51-25,0 26,26-26,0 0,-1 0,-25 0,26 0,0 0,-1 0,1 0,-1-26</inkml:trace>
          <inkml:trace contextRef="#ctx0" brushRef="#br0" timeOffset="9938.8015">-2946 3812,'0'0,"0"-25,25 25,26 0,-26 51,1-51,-1 0,26 25,-26-25,1 25,-1-25,26 26,-26-1,1-25,-1 26,0-1,-25 0,26-25,-26 26,25-1,-25 1,0-1,0 0,0 1,0-1,-25 1,-26-1,0 0,26-25,-1 26,1-26,0 25,-1-25,1 26,-1-26,1 0</inkml:trace>
          <inkml:trace contextRef="#ctx0" brushRef="#br0" timeOffset="9595.7191">-3658 4066,'51'0,"0"0,-26 0,1 0,-1-25,26 25,-26 0,26 0,0 0,-26 0,26 0,-25 0,24 0,-24 0,-1 0,1 0,-1 0,0 25,1-25,-1 0,1 0</inkml:trace>
          <inkml:trace contextRef="#ctx0" brushRef="#br0" timeOffset="9283.5565">-4039 3533,'0'-26,"0"1,0 0,-25 25,25-26,-25 26,-1-25,1 25,-1-26,1 26,0 0,-1 0,1 0,-1 0,1 0,0 0,-1 26,26-1,-25-25,25 51,0-26,0 1,-26-1,26 1,0-1,0 0,0 1,0-1,51-25,-51 26,0-1,26 0,-1 1,-25-1,51-25,-51 26,25-1,1-25,-1 25,0 1,1-26,-1 25,-25 1,26-26,-1 25,-25 0,0 1,25-26,-25 25,0 1,0-1,0 0,-50 1,24-26,26 25,-51-25,1 26,24-26,1 0,-1 0,1 0,0 0,-1 0,1 0,-1 0,1 0,0-26,-1 26,1-25,25-1,0 1,51 0</inkml:trace>
        </inkml:traceGroup>
      </inkml:traceGroup>
    </inkml:traceGroup>
    <inkml:traceGroup>
      <inkml:annotationXML>
        <emma:emma xmlns:emma="http://www.w3.org/2003/04/emma" version="1.0">
          <emma:interpretation id="{3754FA3D-3B5D-40CC-970A-F81135B405FB}" emma:medium="tactile" emma:mode="ink">
            <msink:context xmlns:msink="http://schemas.microsoft.com/ink/2010/main" type="paragraph" rotatedBoundingBox="627,5954 10520,5670 10569,7399 677,76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93B2FB-51FA-4EE8-ACCD-51E3859E15D8}" emma:medium="tactile" emma:mode="ink">
              <msink:context xmlns:msink="http://schemas.microsoft.com/ink/2010/main" type="line" rotatedBoundingBox="627,5954 10520,5670 10569,7399 677,7683"/>
            </emma:interpretation>
          </emma:emma>
        </inkml:annotationXML>
        <inkml:traceGroup>
          <inkml:annotationXML>
            <emma:emma xmlns:emma="http://www.w3.org/2003/04/emma" version="1.0">
              <emma:interpretation id="{6E3D7648-4587-4046-A250-8A2FF2833BEF}" emma:medium="tactile" emma:mode="ink">
                <msink:context xmlns:msink="http://schemas.microsoft.com/ink/2010/main" type="inkWord" rotatedBoundingBox="537,6209 4827,5612 5038,7127 748,7724"/>
              </emma:interpretation>
              <emma:one-of disjunction-type="recognition" id="oneOf11">
                <emma:interpretation id="interp55" emma:lang="en-US" emma:confidence="0.5">
                  <emma:literal>{annum</emma:literal>
                </emma:interpretation>
                <emma:interpretation id="interp56" emma:lang="en-US" emma:confidence="0">
                  <emma:literal>{album</emma:literal>
                </emma:interpretation>
                <emma:interpretation id="interp57" emma:lang="en-US" emma:confidence="0">
                  <emma:literal>{Manbun</emma:literal>
                </emma:interpretation>
                <emma:interpretation id="interp58" emma:lang="en-US" emma:confidence="0">
                  <emma:literal>$anam</emma:literal>
                </emma:interpretation>
                <emma:interpretation id="interp59" emma:lang="en-US" emma:confidence="0">
                  <emma:literal>$anym</emma:literal>
                </emma:interpretation>
              </emma:one-of>
            </emma:emma>
          </inkml:annotationXML>
          <inkml:trace contextRef="#ctx0" brushRef="#br0" timeOffset="284147.2177">-1422 5006,'50'25,"-50"26,26-51,-26 26,25-1,-25 0,0 1,0-1,0 1,0-52,0-25,0 26,0 0,0-1,0 1,51-1,-26 1,-25 0,26-1,-1 26,1 0,-1-25,0 25,1 0,-1 0,-25 51,26-51,-26 25,0 0,25 1,-25-1,0 1,0-1,0 0,0-75,0 24,0 1,0-26,25 51,-25-25,26-1,25 26,-51-25,50 25,-24 0,-1 51,1-26,-26 0,25-25,-25 51,0-25,25-1,-25 0</inkml:trace>
          <inkml:trace contextRef="#ctx0" brushRef="#br0" timeOffset="281418.7471">-3531 5108,'0'-26,"0"1,0-1,0 1,-25 0,25-1,-25 26,25-25,-26 25,26-26,-25 26,-1-25,1 25,0 0,-1 0,1 0,25 25,-26-25,1 0,25 26,-25-1,-1 1,26-1,0 0,0 1,-25-1,25 1,0-1,0 0,0 1,0-1,51 1,-51-1,25-25,-25 25,51 1,-26-26,1 25,24-25,-24 26,-1-26,1 25,-1-25,0 25,1-25,-1 0,1 26,-1-26,-25 25,0 1,-51-26,26 25,-1-25,1 0,0 0,-26 25,25-25,1 0,0 0,-1 0,1 0,-1 0,1 0,0 0,25-25</inkml:trace>
          <inkml:trace contextRef="#ctx0" brushRef="#br0" timeOffset="282603.7214">-3353 5133,'0'-25,"26"25,-26-26,0 1,0-1,-51 26,51-25,-51 0,26 25,25-26,-51 26,25 0,1 0,0 0,-1 51,1-51,-1 51,1-26,0 1,-1 24,1-24,25 25,-26-1,26 1,-25-25,25 24,0 1,0-25,0-1,0 0,0 1,51-1,-51 1,25-26,-25 25,51-25,-26 0,1 0,-1 0,1 0,24-25,-24 25,-1-51,26 51,-26-51,1 26,-1-1,1 1,-1-26,-25 26,25-1,-25 1,0-1,0 1,26 25,-26-25,0 75,0 1,0-25,0-1,0 0,0 1,0 25,25-26,-25 0,26 1,-26-1,25 1,-25-1,51-25,-51 25,25 1,1-26,-1 0,0 0,1 0</inkml:trace>
          <inkml:trace contextRef="#ctx0" brushRef="#br0" timeOffset="283026.2253">-2845 4701,'0'26,"0"24,0 1,0-25,26-1,-26 26,0-26,25 26,-25-26,25 1,-25-1,0 1,0-1,0 0,0 1,0-77,0 26,-25-1,25 1,0-26,0 26,0-1,0 1,0-26,51 26,-26-1,26 26,-26 0,1 26,-1-26,-25 50,26 1,-1-25,-25 24,25-24,1 25,-26-1,25-24,-25 25,0-1,26-24,-26 25,0-26,0 0,25 1,-25-1</inkml:trace>
          <inkml:trace contextRef="#ctx0" brushRef="#br0" timeOffset="283441.2769">-2007 5057,'0'51,"0"-26,-25 26,25-26,0 1,0-1,0 26,0-26,0 1,0 24,0-24,0-1,0 1,25 24,-25-24,0-1,0 1,0-1,0 0,-25-25,0 0,25-25,0-26,0 26,50-26,1 26,-25 25,24-26,-24 26,25 0,-26 0,0 0,1 0,-1 0,1 51,-1-51,0 25,-25 26,26-51,-26 26,0-1,0 0,-51-25,51 26,-51-1,26-25,-1 26,-24-26,24 25,-25-25,26 0,-26 0,26 0,-1 0,1-51,0 51,25-25,-26-26</inkml:trace>
          <inkml:trace contextRef="#ctx0" brushRef="#br0" timeOffset="291395.7869">-4394 5082,'0'-25,"-26"25,1-26,0 26,-1 0,1 0,-1 0,1 0,0 26,-1-26,26 25,-25-25,25 51,-26-51,26 25,0 1,-25-1,25 1,0-1,-25 0,25 1,0-1,0 1,-26-1,26 0,0 26,0-25,0-1,0 0,0 1,-25-1,25 1,0-1,0 0,0 1,-26-26,26 25,0 1,-25-1,25 0,-25 1,-1-1,1-25,25 26,-26-26,1 0,25 25,-25-25,-1 0,26-51,0 26,51 25,-26 0,1 0,-1 0,1 25,-1 26,-25-26,0 1,0 25,0-26,0 0,0 26,0-25,0 24,0-24,0 25,0-26,0 0,0 26,0-25,0-1,0 0,0 1,51-26,-51 25,25-25,1 0,24 0,-24 0,-1 0,26 0,0 0</inkml:trace>
        </inkml:traceGroup>
        <inkml:traceGroup>
          <inkml:annotationXML>
            <emma:emma xmlns:emma="http://www.w3.org/2003/04/emma" version="1.0">
              <emma:interpretation id="{6C8C4809-8374-473C-B2D5-1253551F184C}" emma:medium="tactile" emma:mode="ink">
                <msink:context xmlns:msink="http://schemas.microsoft.com/ink/2010/main" type="inkWord" rotatedBoundingBox="6210,5843 7318,5756 7420,7052 6312,7139"/>
              </emma:interpretation>
              <emma:one-of disjunction-type="recognition" id="oneOf12">
                <emma:interpretation id="interp60" emma:lang="en-US" emma:confidence="0.5">
                  <emma:literal>In</emma:literal>
                </emma:interpretation>
                <emma:interpretation id="interp61" emma:lang="en-US" emma:confidence="0">
                  <emma:literal>in</emma:literal>
                </emma:interpretation>
                <emma:interpretation id="interp62" emma:lang="en-US" emma:confidence="0">
                  <emma:literal>ln</emma:literal>
                </emma:interpretation>
                <emma:interpretation id="interp63" emma:lang="en-US" emma:confidence="0">
                  <emma:literal>On</emma:literal>
                </emma:interpretation>
                <emma:interpretation id="interp64" emma:lang="en-US" emma:confidence="0">
                  <emma:literal>on</emma:literal>
                </emma:interpretation>
              </emma:one-of>
            </emma:emma>
          </inkml:annotationXML>
          <inkml:trace contextRef="#ctx0" brushRef="#br0" timeOffset="285039.3044">584 4676,'0'-26,"0"77,0 0,0-26,0 1,0 25,0-1,0 1,0 25,0-25,0 0,26 25,-26-25,0 0,0 25,0-25,25 0,-25-1,0-24,0 25,25-26,-25 26,0-26,26 26,-26-26,0 1,0 25,0-26,0 0,0 1</inkml:trace>
          <inkml:trace contextRef="#ctx0" brushRef="#br0" timeOffset="285630.1926">1372 5108,'0'25,"0"0,0 26,0-25,0-1,25 0,-25 1,0-1,0 1,25-26,-25 25,0-50,0-1,0-25,0 26,0 0,0-1,0-25,0 26,0 0,26-1,-26 1,25 25,-25-26,51 26,-26 0,1 0,-1 51,1-51,-1 51,-25-26,25 26,-25-25,0-1,0 26,26-26,-26 1,0-1,0 26,0-26,0 1,25-26,-25 25</inkml:trace>
        </inkml:traceGroup>
        <inkml:traceGroup>
          <inkml:annotationXML>
            <emma:emma xmlns:emma="http://www.w3.org/2003/04/emma" version="1.0">
              <emma:interpretation id="{5D8321DB-F53B-450F-83D5-A989DB0CCF72}" emma:medium="tactile" emma:mode="ink">
                <msink:context xmlns:msink="http://schemas.microsoft.com/ink/2010/main" type="inkWord" rotatedBoundingBox="8030,5828 10522,5756 10556,6951 8064,7022"/>
              </emma:interpretation>
              <emma:one-of disjunction-type="recognition" id="oneOf13">
                <emma:interpretation id="interp65" emma:lang="en-US" emma:confidence="0.5">
                  <emma:literal>*</emma:literal>
                </emma:interpretation>
                <emma:interpretation id="interp66" emma:lang="en-US" emma:confidence="0">
                  <emma:literal>#</emma:literal>
                </emma:interpretation>
                <emma:interpretation id="interp67" emma:lang="en-US" emma:confidence="0">
                  <emma:literal>X</emma:literal>
                </emma:interpretation>
                <emma:interpretation id="interp68" emma:lang="en-US" emma:confidence="0">
                  <emma:literal>a</emma:literal>
                </emma:interpretation>
                <emma:interpretation id="interp69" emma:lang="en-US" emma:confidence="0">
                  <emma:literal>K</emma:literal>
                </emma:interpretation>
              </emma:one-of>
            </emma:emma>
          </inkml:annotationXML>
          <inkml:trace contextRef="#ctx0" brushRef="#br0" timeOffset="286114.9892">2413 5387,'-25'0,"75"0,1 0,-25 0,-1 0,0 0,26 0,0 0,0 0,-26 0,26 0,0 0,0 0,-26 0,0 0,1 0,-1-25</inkml:trace>
          <inkml:trace contextRef="#ctx0" brushRef="#br0" timeOffset="285898.1707">2413 5158,'-25'0,"25"-25,25 25,26 0,-51-25,51 25,-26 0,0 0,26 0,-25 0,-1 0,26 0,-26 0,26 0,-26 0,1 0,-1 0,1 0,-1 0,0 0</inkml:trace>
          <inkml:trace contextRef="#ctx0" brushRef="#br0" timeOffset="286429.062">2667 4955,'-25'-25,"-1"-1,26 1,0 50,26 26,-26-25,0 24,0-24,0 25,0-1,0-24,0 25,0-1,0 1,25 0,-25 0,0-26,25 26,-25-26,0 26,26-25,-26-1,0 0,25-25,-25 26,26-26,-1 0</inkml:trace>
        </inkml:traceGroup>
        <inkml:traceGroup>
          <inkml:annotationXML>
            <emma:emma xmlns:emma="http://www.w3.org/2003/04/emma" version="1.0">
              <emma:interpretation id="{DFE06C0B-79FC-4D82-82EA-C2965E979E69}" emma:medium="tactile" emma:mode="ink">
                <msink:context xmlns:msink="http://schemas.microsoft.com/ink/2010/main" type="inkWord" rotatedBoundingBox="8918,5884 10481,5742 10589,6931 9026,7073"/>
              </emma:interpretation>
              <emma:one-of disjunction-type="recognition" id="oneOf14">
                <emma:interpretation id="interp70" emma:lang="en-US" emma:confidence="0.5">
                  <emma:literal>m}</emma:literal>
                </emma:interpretation>
                <emma:interpretation id="interp71" emma:lang="en-US" emma:confidence="0">
                  <emma:literal>my</emma:literal>
                </emma:interpretation>
                <emma:interpretation id="interp72" emma:lang="en-US" emma:confidence="0">
                  <emma:literal>m]</emma:literal>
                </emma:interpretation>
                <emma:interpretation id="interp73" emma:lang="en-US" emma:confidence="0">
                  <emma:literal>my}</emma:literal>
                </emma:interpretation>
                <emma:interpretation id="interp74" emma:lang="en-US" emma:confidence="0">
                  <emma:literal>mg</emma:literal>
                </emma:interpretation>
              </emma:one-of>
            </emma:emma>
          </inkml:annotationXML>
          <inkml:trace contextRef="#ctx0" brushRef="#br0" timeOffset="287118.8686">3378 5158,'-25'0,"25"26,0-1,0 1,0-1,0 0,-26 1,26-1,0 1,0-1,0 0,0 1,0-1,0 1,0-52,0 1,0-26,51 26,-51-1,26 1,-26-1,25 1,-25 0,25-1,1 26,-26-25,25 25,1 0,-1 0,0 0,1 0,-26 25,25 1,-25-1,0 0,0 1,26-26,-26 25,0 1,25-26,-25-26,25 26,-25-25,26-1,-1 1,-25 0,26-1,-1 1,0-1,1 26,-1-25,1 25,-1 0,0 0,1 0,-26 25,25 1,-25 25,0-26,26 0,-26 1,0-1,25 1,0-26,1 0,-1 0,1 0,-1 0,26-26,0 26</inkml:trace>
          <inkml:trace contextRef="#ctx0" brushRef="#br0" timeOffset="292827.6604">4445 4650,'0'-25,"25"25,1 0,-26-25,25 25,1 0,-1 0,-25-26,25 26,1 0,-1 0,1 0,-1 0,-25 51,25-26,-25 1,0-1,0 1,0-1,0 0,0 26,0-25,0-1,0 26,0-26,0 1,-25-1,25 0,0 1,0-1,0 1,0-1,0 0,0 1,0-1,0 1,25-26,-25 25,26-25,-1 0,1 0,-1 0,0 0,1-25,-26-1,-26 26,26 26,0-1,0 26,0-26,0 1,0-1,0 0,0 1,0-1,0 1,0-1,0 0,0 1,26-1,-26 1,0-1,0 0,0 1,-51-1,0-25,26 26,-1-26,1 0,-26 0,26 25,-1-25,1 0,0 0,-1 0</inkml:trace>
        </inkml:traceGroup>
      </inkml:traceGroup>
    </inkml:traceGroup>
    <inkml:traceGroup>
      <inkml:annotationXML>
        <emma:emma xmlns:emma="http://www.w3.org/2003/04/emma" version="1.0">
          <emma:interpretation id="{2B48B7BE-DB82-4E9D-9B1C-F75747FA3414}" emma:medium="tactile" emma:mode="ink">
            <msink:context xmlns:msink="http://schemas.microsoft.com/ink/2010/main" type="paragraph" rotatedBoundingBox="2280,7733 9083,7884 9059,8968 2256,881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78390F3-3B16-46DE-9E2B-11CBF44B566E}" emma:medium="tactile" emma:mode="ink">
              <msink:context xmlns:msink="http://schemas.microsoft.com/ink/2010/main" type="line" rotatedBoundingBox="2280,7733 9083,7884 9059,8968 2256,8818"/>
            </emma:interpretation>
          </emma:emma>
        </inkml:annotationXML>
        <inkml:traceGroup>
          <inkml:annotationXML>
            <emma:emma xmlns:emma="http://www.w3.org/2003/04/emma" version="1.0">
              <emma:interpretation id="{3825F547-B81F-4642-9EF7-70EAF669F0E9}" emma:medium="tactile" emma:mode="ink">
                <msink:context xmlns:msink="http://schemas.microsoft.com/ink/2010/main" type="inkWord" rotatedBoundingBox="2370,7788 4820,8097 4701,9044 2250,8735"/>
              </emma:interpretation>
              <emma:one-of disjunction-type="recognition" id="oneOf15">
                <emma:interpretation id="interp75" emma:lang="en-US" emma:confidence="0.5">
                  <emma:literal>ST</emma:literal>
                </emma:interpretation>
                <emma:interpretation id="interp76" emma:lang="en-US" emma:confidence="0">
                  <emma:literal>SF</emma:literal>
                </emma:interpretation>
                <emma:interpretation id="interp77" emma:lang="en-US" emma:confidence="0">
                  <emma:literal>5-7</emma:literal>
                </emma:interpretation>
                <emma:interpretation id="interp78" emma:lang="en-US" emma:confidence="0">
                  <emma:literal>SFB</emma:literal>
                </emma:interpretation>
                <emma:interpretation id="interp79" emma:lang="en-US" emma:confidence="0">
                  <emma:literal>517</emma:literal>
                </emma:interpretation>
              </emma:one-of>
            </emma:emma>
          </inkml:annotationXML>
          <inkml:trace contextRef="#ctx0" brushRef="#br1" timeOffset="41903.7262">-2134 7267,'26'0,"25"0,-26 0,0 0,26 0,0 25,-26-25,26 0,0 0,0 0,0 0,-26 0,26 0,0 0,-1 0,1 0,-25 0,24 0,-24-25,-1 25,1 0,-1 0,0 0,-75 0</inkml:trace>
          <inkml:trace contextRef="#ctx0" brushRef="#br1" timeOffset="42375.8523">-1448 7063,'26'0,"-26"26,25-26,0 25,1-25,-1 26,1-26,-1 25,0-25,1 25,25-25,-26 0,0 26,1-26,-1 0,1 0,-1 0,0 0,1 25,-1-25,1 0,-1 0,-25 26,-25-26,-1 25,1-25,25 25,-26 1,1-1,0 1,25-1,-26 0,1-25,-1 26,1-1,0 1,-1-1,26 0,-25 1,-1-26,1 25,0 1,-1-26,26 25,-25-25,25-51</inkml:trace>
          <inkml:trace contextRef="#ctx0" brushRef="#br1" timeOffset="41486.3465">-2769 6962,'0'0,"0"-26,26 26,-26-25,25 25,-25-25,26-1,-26 1,0-1,0 1,-26 0,26-1,-25 26,25-25,-26 25,26-26,-25 26,0 0,25-25,-26 25,1 0,-1 0,1 0,0 0,-26 0,25 25,1-25,0 26,-1-26,1 51,-26-51,26 25,25 0,-26-25,1 26,25-1,-26-25,26 26,0-1,-25-25,25 25,0 1,0-1,0 1,51-26,-51 25,51 0,-51 1,25-26,0 25,1-25,-1 26,1-26,-1 25,0-25,1 25,-1-25,1 26,-1-26,0 25,1-25,-1 26,1-26,-1 25,0 0,-25 1,0-1,0 1,-25-1,-26 0,0 1,1-1,24-25,1 26,-26-26,0 0,26 0,-26 25,26-25,-26 0,25 0,1 0,0 0,-1 0,1 0,-1 0,26-25,0-1,0 1</inkml:trace>
        </inkml:traceGroup>
        <inkml:traceGroup>
          <inkml:annotationXML>
            <emma:emma xmlns:emma="http://www.w3.org/2003/04/emma" version="1.0">
              <emma:interpretation id="{70235130-69C3-43A4-A6F5-B8263B651DEE}" emma:medium="tactile" emma:mode="ink">
                <msink:context xmlns:msink="http://schemas.microsoft.com/ink/2010/main" type="inkWord" rotatedBoundingBox="5817,7961 6840,8294 6614,8988 5591,8655"/>
              </emma:interpretation>
              <emma:one-of disjunction-type="recognition" id="oneOf16">
                <emma:interpretation id="interp80" emma:lang="en-US" emma:confidence="0.5">
                  <emma:literal>a</emma:literal>
                </emma:interpretation>
                <emma:interpretation id="interp81" emma:lang="en-US" emma:confidence="0">
                  <emma:literal>A</emma:literal>
                </emma:interpretation>
                <emma:interpretation id="interp82" emma:lang="en-US" emma:confidence="0">
                  <emma:literal>9</emma:literal>
                </emma:interpretation>
                <emma:interpretation id="interp83" emma:lang="en-US" emma:confidence="0">
                  <emma:literal>at</emma:literal>
                </emma:interpretation>
                <emma:interpretation id="interp84" emma:lang="en-US" emma:confidence="0">
                  <emma:literal>am</emma:literal>
                </emma:interpretation>
              </emma:one-of>
            </emma:emma>
          </inkml:annotationXML>
          <inkml:trace contextRef="#ctx0" brushRef="#br1" timeOffset="43215.3878">686 7114,'0'-25,"0"-1,-26 26,26-25,0 0,-25-1,25 1,-25 25,25-26,-26 26,26-25,-25 25,-1 0,1-25,0 25,-1 0,1 0,-1 0,1 0,0 0,-1 0,1 50,-1-50,1 26,0-26,-1 25,1-25,-1 26,1-1,25 0,-25 1,-1-26,26 25,-25 1,25-1,-26 0,26 1,-25-1,25 1,0-1,0 0,0 1,0-1,0 1,0-1,0 0,0 1,25-26,-25 25,51-25,-25 26,-1-26,0 0,1 0,-1 0,1 0,-1 0,0 0,26-26,-25 26,-1 0,0-51,1 51,-1-25,1 0,-1-1,-25 1,25-1,1 26,-26-25,25 0,-25-1,0 1,26-1,-26 1,0 0,0-1,0 1,0-1,25 77,-25-25,0-1,25 0,-25 1,0-1,26 1,-26-1,0 26,25-26,-25 1,0-1,26 0,-26 1,25-1,-25 1,25-1,-25 0,26-25,-26 26,25-1,1-25,-1 0,0 0,1 0,-1 0,1 0,-1-25</inkml:trace>
        </inkml:traceGroup>
        <inkml:traceGroup>
          <inkml:annotationXML>
            <emma:emma xmlns:emma="http://www.w3.org/2003/04/emma" version="1.0">
              <emma:interpretation id="{D7239C04-4E07-4401-9BE1-A0C1944049CB}" emma:medium="tactile" emma:mode="ink">
                <msink:context xmlns:msink="http://schemas.microsoft.com/ink/2010/main" type="inkWord" rotatedBoundingBox="7174,8694 7298,7919 7855,8008 7731,8783"/>
              </emma:interpretation>
              <emma:one-of disjunction-type="recognition" id="oneOf17">
                <emma:interpretation id="interp85" emma:lang="en-US" emma:confidence="0.5">
                  <emma:literal>s</emma:literal>
                </emma:interpretation>
                <emma:interpretation id="interp86" emma:lang="en-US" emma:confidence="0">
                  <emma:literal>S</emma:literal>
                </emma:interpretation>
                <emma:interpretation id="interp87" emma:lang="en-US" emma:confidence="0">
                  <emma:literal>5</emma:literal>
                </emma:interpretation>
                <emma:interpretation id="interp88" emma:lang="en-US" emma:confidence="0">
                  <emma:literal>$</emma:literal>
                </emma:interpretation>
                <emma:interpretation id="interp89" emma:lang="en-US" emma:confidence="0">
                  <emma:literal>,</emma:literal>
                </emma:interpretation>
              </emma:one-of>
            </emma:emma>
          </inkml:annotationXML>
          <inkml:trace contextRef="#ctx0" brushRef="#br1" timeOffset="43863.4116">2159 6936,'0'-25,"-25"25,25-25,-51 25,51-26,-26 26,26-25,-25 25,25-26,-25 26,-1-25,1 25,-1 0,1 0,0 0,-1 25,1-25,-1 51,1-51,25 26,-25-26,25 25,-26-25,26 25,-25 1,-1-1,26 1,0-1,0 0,0 1,0-1,26-25,-26 26,25-1,26 0,-26 1,1-26,-1 25,1-25,-1 26,0-26,1 25,-1-25,1 25,-1-25,0 26,1-1,-26 1,0-1,0 0,0 1,0-1,-26-25,26 26,-25-26,-26 25,26-25,-1 0,1 0,0 0,-1 0,1 0,-1 0,1 0,-26-25,26 25,-1 0,1-26,0 26,-1-25,1 25,-1 0,26-26,-25 26,25-25</inkml:trace>
        </inkml:traceGroup>
        <inkml:traceGroup>
          <inkml:annotationXML>
            <emma:emma xmlns:emma="http://www.w3.org/2003/04/emma" version="1.0">
              <emma:interpretation id="{55EF91D4-5285-436C-854D-344D026C2044}" emma:medium="tactile" emma:mode="ink">
                <msink:context xmlns:msink="http://schemas.microsoft.com/ink/2010/main" type="inkWord" rotatedBoundingBox="8498,7871 9083,7884 9065,8719 8480,8706"/>
              </emma:interpretation>
              <emma:one-of disjunction-type="recognition" id="oneOf18">
                <emma:interpretation id="interp90" emma:lang="en-US" emma:confidence="0.5">
                  <emma:literal>b</emma:literal>
                </emma:interpretation>
                <emma:interpretation id="interp91" emma:lang="en-US" emma:confidence="0">
                  <emma:literal>5</emma:literal>
                </emma:interpretation>
                <emma:interpretation id="interp92" emma:lang="en-US" emma:confidence="0">
                  <emma:literal>be</emma:literal>
                </emma:interpretation>
                <emma:interpretation id="interp93" emma:lang="en-US" emma:confidence="0">
                  <emma:literal>by</emma:literal>
                </emma:interpretation>
                <emma:interpretation id="interp94" emma:lang="en-US" emma:confidence="0">
                  <emma:literal>bc</emma:literal>
                </emma:interpretation>
              </emma:one-of>
            </emma:emma>
          </inkml:annotationXML>
          <inkml:trace contextRef="#ctx0" brushRef="#br1" timeOffset="44663.2812">2896 6682,'0'0,"0"26,0 25,0-26,0 0,0 1,0 25,0-1,0-24,0 25,0-1,0 1,0-25,0 24,0-24,0 25,0-26,-26 0,26 26,0-25,0-1,0 0,0 1,0-1,-25-25,25-25,0-1,0 1,0 0,0-1,25 1,-25-1,51 1,-26 0,1-1,-1 1,1 25,-1-26,0 26,1 0,-1-25,1 25,-1 0,0-25,1 25,-1 0,1 0,-1 0,0 0,1 0,-1 0,-25 25,26-25,-26 25,0 1,0-1,0 1,0-1,0 0,0 1,0-1,0 1,-26-1,26 0,-25-25,25 26,-26-26,26 25,-25-25,0 0,25 26,-26-26,1 0,-1 0,1 0,0 0,-1 0,1 0,-26 0,26-26,-1 26,1 0,-1-25,1 25,0 0,-1-26,1 26,25-25,-26 25,26-25</inkml:trace>
        </inkml:traceGroup>
      </inkml:traceGroup>
    </inkml:traceGroup>
    <inkml:traceGroup>
      <inkml:annotationXML>
        <emma:emma xmlns:emma="http://www.w3.org/2003/04/emma" version="1.0">
          <emma:interpretation id="{FC52AEF8-65D7-42BD-A700-295952FA1670}" emma:medium="tactile" emma:mode="ink">
            <msink:context xmlns:msink="http://schemas.microsoft.com/ink/2010/main" type="paragraph" rotatedBoundingBox="2718,9325 8236,9874 8064,11611 2545,1106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4EE71B5-D8EA-4B16-ACFC-D0438EE185C6}" emma:medium="tactile" emma:mode="ink">
              <msink:context xmlns:msink="http://schemas.microsoft.com/ink/2010/main" type="line" rotatedBoundingBox="2718,9325 8236,9874 8064,11611 2545,11061"/>
            </emma:interpretation>
          </emma:emma>
        </inkml:annotationXML>
        <inkml:traceGroup>
          <inkml:annotationXML>
            <emma:emma xmlns:emma="http://www.w3.org/2003/04/emma" version="1.0">
              <emma:interpretation id="{614E5F4A-EEE8-4A9F-89D0-17F8E2D9F35D}" emma:medium="tactile" emma:mode="ink">
                <msink:context xmlns:msink="http://schemas.microsoft.com/ink/2010/main" type="inkWord" rotatedBoundingBox="2718,9325 5194,9571 5021,11308 2545,11061"/>
              </emma:interpretation>
              <emma:one-of disjunction-type="recognition" id="oneOf19">
                <emma:interpretation id="interp95" emma:lang="en-US" emma:confidence="0.5">
                  <emma:literal>set</emma:literal>
                </emma:interpretation>
                <emma:interpretation id="interp96" emma:lang="en-US" emma:confidence="0">
                  <emma:literal>5</emma:literal>
                </emma:interpretation>
                <emma:interpretation id="interp97" emma:lang="en-US" emma:confidence="0">
                  <emma:literal>5-5</emma:literal>
                </emma:interpretation>
                <emma:interpretation id="interp98" emma:lang="en-US" emma:confidence="0">
                  <emma:literal>sets</emma:literal>
                </emma:interpretation>
                <emma:interpretation id="interp99" emma:lang="en-US" emma:confidence="0">
                  <emma:literal>55</emma:literal>
                </emma:interpretation>
              </emma:one-of>
            </emma:emma>
          </inkml:annotationXML>
          <inkml:trace contextRef="#ctx0" brushRef="#br1" timeOffset="51928.7869">-1727 9553,'25'0,"1"0,-26 25,50-25,-24 0,-1 25,1-25,-1 0,0 0,26 0,-25 0,24 0,-24 0,25 0,-1-50,1 50,-25 0,24-26,1 26,-25 0,24 0,-24 0,-1 0,1 0,-1 0,0 0,-50 0,-26 0,26 0</inkml:trace>
          <inkml:trace contextRef="#ctx0" brushRef="#br1" timeOffset="52598.2105">-1143 9248,'25'0,"-25"25,26-25,-26 26,25-26,-25 25,51-25,-51 25,25-25,1 26,-1-26,1 25,-1 1,0-1,1-25,-1 25,1-25,-1 26,0-26,-25 25,26-25,-1 0,1 0,-1 0,0 0,1 0,-52 0,1 0,25 26,-25-26,-1 25,1 0,-1 1,1 25,0-26,-1 0,-25 1,26 25,0-26,-1 0,1 1,-1-26,26 25,-25 1,0-26,25 25,-26-25,26 25</inkml:trace>
          <inkml:trace contextRef="#ctx0" brushRef="#br1" timeOffset="51310.5189">-2464 9146,'0'-25,"0"-1,0 1,0 0,0-1,-25 1,-1 25,1-26,0 26,-1 0,1 0,-1 0,1 0,0 0,-1 26,1-26,-1 0,26 25,-25-25,0 0,-1 26,1-26,-1 25,1-25,0 0,25 25,-26-25,1 26,-1-1,26 1,0-1,-25-25,25 25,0 1,0-1,0 1,0-1,0 0,51-25,-51 26,25-1,1-25,-1 26,0-26,1 25,-1-25,1 0,24 0,-24 25,-1-25,1 0,-1 26,0-26,-25 25,26-25,-26 26,25-26,-25 25,0 0,0 1,0-1,0 1,0-1,0 0,-51 1,51-1,-25-25,25 26,-25-26,-1 25,1-25,-1 25,1-25,0 0,-1 26,1-26,-1 0,1 0,0 0,-1 0,1 0,25-51,-26 51,26-25,-25 25,25-26,-25 1,25-1,0 1,-26 0</inkml:trace>
          <inkml:trace contextRef="#ctx0" brushRef="#br2" timeOffset="132958.2293">-2388 8816,'26'25,"-26"1,25-26,-25 25,26-25,-26 26,25-26,-25 25,25-25,-25 25,26-25,-26 26,25-26,1 0,-1-51,0 51,1-25,25 25,-26-26,26 1,-26-1,26 1,0 0,0-1,-26 26,26-25,0-1,-26 26,0-25,26 25,-25-25,-1-1,26 26,-26-25,1 25,-1 0,0-26,1 26,-1 0,1 0,-1-25,0 25,1 0,-1 0,-25 25,-25-25,25 26,-26-26</inkml:trace>
          <inkml:trace contextRef="#ctx0" brushRef="#br2" timeOffset="132279.3824">-2388 8562,'0'-25,"0"50,0 0,0 1,0-1,0 1,0-1,0 0,26-25,-1 0,1 0,-1 0,0-25,1 25,-1-25,1 25,-1-26,0 26,1-25,-1-1,1 1,-1 25,0 0,1-25,-1 25,1-26,-1 1,0 25,1-26,-1 26,1-25,-1 0,0 25,1-26,-1 1,26 25,-26-26,1 1,-1 25,1 0,-1-25,0 25,1 0,-1 0,-25 25,-51 0</inkml:trace>
        </inkml:traceGroup>
        <inkml:traceGroup>
          <inkml:annotationXML>
            <emma:emma xmlns:emma="http://www.w3.org/2003/04/emma" version="1.0">
              <emma:interpretation id="{29609B1E-F49E-4F53-AB07-3D705B421861}" emma:medium="tactile" emma:mode="ink">
                <msink:context xmlns:msink="http://schemas.microsoft.com/ink/2010/main" type="inkWord" rotatedBoundingBox="6043,10372 6956,10463 6875,11273 5962,11183"/>
              </emma:interpretation>
              <emma:one-of disjunction-type="recognition" id="oneOf20">
                <emma:interpretation id="interp100" emma:lang="en-US" emma:confidence="0.5">
                  <emma:literal>a</emma:literal>
                </emma:interpretation>
                <emma:interpretation id="interp101" emma:lang="en-US" emma:confidence="0">
                  <emma:literal>A</emma:literal>
                </emma:interpretation>
                <emma:interpretation id="interp102" emma:lang="en-US" emma:confidence="0">
                  <emma:literal>9</emma:literal>
                </emma:interpretation>
                <emma:interpretation id="interp103" emma:lang="en-US" emma:confidence="0">
                  <emma:literal>g</emma:literal>
                </emma:interpretation>
                <emma:interpretation id="interp104" emma:lang="en-US" emma:confidence="0">
                  <emma:literal>at</emma:literal>
                </emma:interpretation>
              </emma:one-of>
            </emma:emma>
          </inkml:annotationXML>
          <inkml:trace contextRef="#ctx0" brushRef="#br1" timeOffset="56128.1911">940 9451,'0'-25,"0"-1,0 1,0-1,0 1,0 0,-51 25,51-26,-25 1,-1 25,1 0,-1-26,1 26,0 0,-1 0,1 0,-1 0,26 51,-25-51,0 26,-1-26,26 25,-25-25,-1 25,1 1,25-1,-25-25,-1 26,1-1,25 0,-26 1,1-1,25 1,-25-1,25 0,0 1,0-1,-26 1,26-1,0 0,0 1,0-1,0 1,0-1,0 0,0 1,51-26,-51 25,25 1,1-26,25 0,-26 0,0 0,1 0,-1 0,1-26,24 26,-24-25,-1 25,26-51,-26 26,1-1,-1 1,1 25,-26-26,25 1,-25 0,25-1,-25 1,0-1,0 1,0 0,0-1,0 1,0-1,-25 1,25 50,0 1,0-1,0 1,0-1,0 0,0 26,0-25,0-1,0 0,0 1,0-1,0 1,25 24,-25-24,0-1,0 1,26-1,-26 0,0 1,25-26,-25 25,26 1,-1-26,0 0,1 0,-1 0,1 0,-1-26,0 26,1 0,-26-25,25 25</inkml:trace>
        </inkml:traceGroup>
        <inkml:traceGroup>
          <inkml:annotationXML>
            <emma:emma xmlns:emma="http://www.w3.org/2003/04/emma" version="1.0">
              <emma:interpretation id="{A164341D-EA89-48C1-B3E7-53F18FE7773B}" emma:medium="tactile" emma:mode="ink">
                <msink:context xmlns:msink="http://schemas.microsoft.com/ink/2010/main" type="inkWord" rotatedBoundingBox="7465,10273 8190,10346 8097,11279 7372,11206"/>
              </emma:interpretation>
              <emma:one-of disjunction-type="recognition" id="oneOf21">
                <emma:interpretation id="interp105" emma:lang="en-US" emma:confidence="0.5">
                  <emma:literal>A</emma:literal>
                </emma:interpretation>
                <emma:interpretation id="interp106" emma:lang="en-US" emma:confidence="0">
                  <emma:literal>a</emma:literal>
                </emma:interpretation>
                <emma:interpretation id="interp107" emma:lang="en-US" emma:confidence="0">
                  <emma:literal>f</emma:literal>
                </emma:interpretation>
                <emma:interpretation id="interp108" emma:lang="en-US" emma:confidence="0">
                  <emma:literal>g</emma:literal>
                </emma:interpretation>
                <emma:interpretation id="interp109" emma:lang="en-US" emma:confidence="0">
                  <emma:literal>Q</emma:literal>
                </emma:interpretation>
              </emma:one-of>
            </emma:emma>
          </inkml:annotationXML>
          <inkml:trace contextRef="#ctx0" brushRef="#br1" timeOffset="57882.7174">2261 9299,'0'-26,"-26"26,26-25,-25 25,25-26,0 1,-26 25,1 0,25 25,-25-25,-1 26,26-1,-25-25,-1 26,26-1,-25 0,0 26,-1-25,26-1,-25 0,-1 1,1 25,25-26,-25 0,-1 1,26-1,-25 1,25-1,-26 0,26 1,0-1,-25 1,25-1,0 0,0 1,-25-26,25 25,0 1,0-1,-26-25,26 25,0-50,0 0,0-26,0 25,0 1,51-26,-51 0,0 1,0-1,51 0,-51 0,25 0,1 1,-1 24,0-25,-25 26,26 0,-1-1,-25 1,26 25,-26-26,0 1,25 25,-25-25,0-1,0 1,25 25,1 0,-1 0,1 0,-1 0,0 0,-25 25,26-25,-26 26,25-26,-25 25,26-25,-26 51,25-51,-25 25,0 1,25-26,-25 25,0 0,26 1,-26-1,0 1,0-1,0 0,25 1,-25-1,0 1,0-1,26 0,-26 1,0-1,0 1,0-1,0 0,0 1,0-1,25-25,-25 26,0-1,0 0,0 1,0-1,0 1,0-1,0 0,0 1,0-1,0 1,0-1,0-76,0 26</inkml:trace>
          <inkml:trace contextRef="#ctx0" brushRef="#br1" timeOffset="58581.4967">1854 9705,'26'0,"-1"0,0 0,-25-25,26 25,-1 0,1-26,-1 26,0-25,1 25,-1 0,1-26,-1 26,0 0,1-25,-1 25,1 0,-1 0,0 0,-25-25,26 25,-1 0,1 0,-1-26,0 26,1 0,-1 0,-50 0</inkml:trace>
        </inkml:traceGroup>
      </inkml:traceGroup>
    </inkml:traceGroup>
    <inkml:traceGroup>
      <inkml:annotationXML>
        <emma:emma xmlns:emma="http://www.w3.org/2003/04/emma" version="1.0">
          <emma:interpretation id="{41CD8098-B4E3-4EB8-AB9F-945825B18CC2}" emma:medium="tactile" emma:mode="ink">
            <msink:context xmlns:msink="http://schemas.microsoft.com/ink/2010/main" type="paragraph" rotatedBoundingBox="2606,11968 19649,11814 19666,13718 2624,1387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3BC73EC-3ED1-4575-BAB8-3B131DC3732D}" emma:medium="tactile" emma:mode="ink">
              <msink:context xmlns:msink="http://schemas.microsoft.com/ink/2010/main" type="inkBullet" rotatedBoundingBox="2607,12067 3270,12061 3278,12973 2615,12978"/>
            </emma:interpretation>
            <emma:one-of disjunction-type="recognition" id="oneOf22">
              <emma:interpretation id="interp110" emma:lang="en-US" emma:confidence="1">
                <emma:literal>a</emma:literal>
              </emma:interpretation>
              <emma:interpretation id="interp111" emma:lang="en-US" emma:confidence="0">
                <emma:literal>4</emma:literal>
              </emma:interpretation>
              <emma:interpretation id="interp112" emma:lang="en-US" emma:confidence="0">
                <emma:literal>H</emma:literal>
              </emma:interpretation>
              <emma:interpretation id="interp113" emma:lang="en-US" emma:confidence="0">
                <emma:literal>A</emma:literal>
              </emma:interpretation>
              <emma:interpretation id="interp114" emma:lang="en-US" emma:confidence="0">
                <emma:literal>K</emma:literal>
              </emma:interpretation>
            </emma:one-of>
          </emma:emma>
        </inkml:annotationXML>
        <inkml:trace contextRef="#ctx0" brushRef="#br1" timeOffset="70727.7137">-2591 10975,'0'-25,"0"-1,26 1,-26-1,-26 26,1 0,-1 0,26 26,-25 25,0-26,25 0,-26 1,1-1,-1 26,1-26,0 26,-1 0,1-26,-1 26,26 0,-25 0,0-26,25 26,-26 0,1 0,25-26,0 26,-26-26,26 1,-25-1,25 0,0 1,0-52</inkml:trace>
        <inkml:trace contextRef="#ctx0" brushRef="#br1" timeOffset="71303.3912">-2921 11585,'25'0,"1"0,25 0,-26-26,0 26,1-25,-1 25,1-26,-1 26,0-25,26 25,-25 0,-1-25,0 25,1 0,-1 0,1 0,-1 0,0 0</inkml:trace>
        <inkml:trace contextRef="#ctx0" brushRef="#br1" timeOffset="71050.8342">-2616 10873,'0'0,"25"0,-25 26,26-26,-26 25,25-25,-25 51,25-26,-25 1,0 25,26-26,-26 26,0-26,25 26,-25-26,26 26,-26 0,0 0,25-26,-25 26,0 0,25 0,-25-26,0 0,0 1,0-1,0 1,0-1,0 0</inkml:trace>
      </inkml:traceGroup>
      <inkml:traceGroup>
        <inkml:annotationXML>
          <emma:emma xmlns:emma="http://www.w3.org/2003/04/emma" version="1.0">
            <emma:interpretation id="{E6F0E478-4EA3-4BC2-B651-330394AF306F}" emma:medium="tactile" emma:mode="ink">
              <msink:context xmlns:msink="http://schemas.microsoft.com/ink/2010/main" type="line" rotatedBoundingBox="4184,11953 19649,11814 19666,13718 4201,13858"/>
            </emma:interpretation>
          </emma:emma>
        </inkml:annotationXML>
        <inkml:traceGroup>
          <inkml:annotationXML>
            <emma:emma xmlns:emma="http://www.w3.org/2003/04/emma" version="1.0">
              <emma:interpretation id="{02553F2D-B6F1-43E7-BE14-F3E7DDC8AF34}" emma:medium="tactile" emma:mode="ink">
                <msink:context xmlns:msink="http://schemas.microsoft.com/ink/2010/main" type="inkWord" rotatedBoundingBox="4187,12324 6826,12300 6834,13139 4195,13163"/>
              </emma:interpretation>
              <emma:one-of disjunction-type="recognition" id="oneOf23">
                <emma:interpretation id="interp115" emma:lang="en-US" emma:confidence="0.5">
                  <emma:literal>Ta</emma:literal>
                </emma:interpretation>
                <emma:interpretation id="interp116" emma:lang="en-US" emma:confidence="0">
                  <emma:literal>ta</emma:literal>
                </emma:interpretation>
                <emma:interpretation id="interp117" emma:lang="en-US" emma:confidence="0">
                  <emma:literal>Ja</emma:literal>
                </emma:interpretation>
                <emma:interpretation id="interp118" emma:lang="en-US" emma:confidence="0">
                  <emma:literal>-a</emma:literal>
                </emma:interpretation>
                <emma:interpretation id="interp119" emma:lang="en-US" emma:confidence="0">
                  <emma:literal>FA</emma:literal>
                </emma:interpretation>
              </emma:one-of>
            </emma:emma>
          </inkml:annotationXML>
          <inkml:trace contextRef="#ctx0" brushRef="#br1" timeOffset="71754.4911">-1473 11483,'25'0,"26"0,0 0,-26 0,26 0,-26 0,1 0,25-25,-26 25,0 0,26 0,-25 0,24 0,-24 0,25 0,-26 0,0 0,1 0,-1 0,1 0,-1 0,0 0,1 0,-1-26,1 26,-1 0,0 0,-25-25,26 25,-1 0,-25-26</inkml:trace>
          <inkml:trace contextRef="#ctx0" brushRef="#br1" timeOffset="72536.1851">-787 11127,'25'0,"-25"51,25-51,-25 26,0-1,26-25,-26 25,25-25,-25 26,26-26,-26 25,25-25,0 26,1-1,-1-25,1 0,-1 0,0 25,1-25,25 0,-26 0,0 0,1 0,-1 0,1 0,-1 0,-25-25,-25 25,-1 0,1 0,-1 0,26 25,-25-25,25 26,-25-26,-1 51,26-26,-25 0,-1 1,26-1,-25 1,25-1,-25 0,-1 1,1-1,25 1,-26-1,26 0,-25 1,0-1,25 1,-26-26,26 25,-25 0,25 1,-26-26,26 25,-25-25,25 26,0-52,0 1</inkml:trace>
          <inkml:trace contextRef="#ctx0" brushRef="#br1" timeOffset="74216.7807">914 11381,'26'0,"-26"-25,0 0,0-1,0 1,0-1,0 1,-26 0,26-1,-25 26,25-25,-25 25,-1-26,1 26,-1 0,1 0,0 0,-1 0,1 0,25 26,-26-26,1 25,0-25,25 51,-26-51,26 25,-25 1,-1-1,26 1,-25-1,25 0,0 26,-25-25,25-1,0 0,0 1,0 25,0-26,0 0,0 1,0-1,0 1,25-26,0 25,26-25,-25 0,-1 0,26-51,-26 51,1-25,-1 25,0-51,1 26,-1-1,1 1,-1-1,-25 1,25 0,-25-1,26 1,-26-1,0 1,25 0,-25-1,0 1,0-1,0 1,0 50,0 1,0-1,0 26,0-26,0 1,0-1,-25 26,25-26,0 1,0 25,0-26,0 0,0 1,0-1,25 1,-25-1,51-25,-51 25,25-25,1 0,-1 0,26 0,-26-50</inkml:trace>
        </inkml:traceGroup>
        <inkml:traceGroup>
          <inkml:annotationXML>
            <emma:emma xmlns:emma="http://www.w3.org/2003/04/emma" version="1.0">
              <emma:interpretation id="{C45368F2-FEFB-4B51-AA5E-3FD0277A44B2}" emma:medium="tactile" emma:mode="ink">
                <msink:context xmlns:msink="http://schemas.microsoft.com/ink/2010/main" type="inkWord" rotatedBoundingBox="7253,11926 10151,11899 10168,13804 7270,13830"/>
              </emma:interpretation>
              <emma:one-of disjunction-type="recognition" id="oneOf24">
                <emma:interpretation id="interp120" emma:lang="en-US" emma:confidence="0.5">
                  <emma:literal>Ate</emma:literal>
                </emma:interpretation>
                <emma:interpretation id="interp121" emma:lang="en-US" emma:confidence="0">
                  <emma:literal>AIE</emma:literal>
                </emma:interpretation>
                <emma:interpretation id="interp122" emma:lang="en-US" emma:confidence="0">
                  <emma:literal>Ale</emma:literal>
                </emma:interpretation>
                <emma:interpretation id="interp123" emma:lang="en-US" emma:confidence="0">
                  <emma:literal>AHE</emma:literal>
                </emma:interpretation>
                <emma:interpretation id="interp124" emma:lang="en-US" emma:confidence="0">
                  <emma:literal>AYE</emma:literal>
                </emma:interpretation>
              </emma:one-of>
            </emma:emma>
          </inkml:annotationXML>
          <inkml:trace contextRef="#ctx0" brushRef="#br1" timeOffset="74690.7773">2108 10924,'-25'0,"-1"0,26 51,-25-51,25 25,-25 1,-1 25,26-26,-25 0,-1 26,1 0,25-26,-25 26,-1 0,1 0,-1 0,1-1,0 1,-1 0,1 0,25 0,-26-26,1 0,25 26,-25-25,25-1,-26 0,26 1,51-77</inkml:trace>
          <inkml:trace contextRef="#ctx0" brushRef="#br1" timeOffset="75482.7467">1676 11737,'0'0,"0"-25,51 25,-25 0,-26-26,25 26,0 0,1 0,-1-25,1 25,-1 0,0-26,26 26,-25-25,-1 25,0 0,1-25,-1 25,1 0,-1-26,0 26</inkml:trace>
          <inkml:trace contextRef="#ctx0" brushRef="#br1" timeOffset="75038.3089">2057 11077,'26'0,"-26"50,25-24,-25-1,0 1,0-1,0 0,0 26,0-25,0 24,0-24,0 25,0-26,0 26,0 0,0-26,0 0,26 26,-26-25,0 24,25-24,-25-1,0 1,25-1,-25 0,0 1,26-26,-26 25</inkml:trace>
          <inkml:trace contextRef="#ctx0" brushRef="#br1" timeOffset="81215.4387">3073 10772,'26'0,"-26"-26,25 26,1 0,-26-25,25 25,-25 25,0 1,0-1,0 1,0-1,0 0,0 1,-51-1,51 1,0-1,0 0,0 1,0-1,-25 1,25-1,0 0,0 1,0-1,0 1,0-1,0 0,0 1,0-1,0 1,0-1,0 0,0 1,0-1,0 1,0-1,0 0,0 1,0-1,0 1,0-1,0 0,0 1,0-1,0 1,0-1,0 0,0 1,0-1,0 1,0-1,0 0,0 1,0-1,0 1,0-1,0 0,0 1,0-1,0 1,0-1,0 0,0 1,0-1,0 1,25-26,-25 25,0 0,0 1,0-1,0 1,0-1,0 0,0 1,0-1,0 1,0-1,0 0,0 1,-25-26,25 25,0 1,0-1,25-25</inkml:trace>
          <inkml:trace contextRef="#ctx0" brushRef="#br1" timeOffset="85607.2474">4394 11178,'-25'0,"-1"0,26-25,-25 25,0 0,-1 0,1 0,-1 0,1 0,0 0,-1 0,1 25,-1-25,1 26,0-26,-1 0,26 25,-25-25,-1 0,1 25,0-25,-1 26,1-26,-1 0,26 25,-25-25,25 26,-25-1,25 0,0 1,0-1,-26 1,26-1,0 0,-25 1,25-1,0 1,0-1,-26-25,26 25,0 1,0-1,0 1,0-1,0 0,0 1,0-1,26-25,-26 26,25-1,-25 0,26-25,-26 26,25-26,-25 25,25-25,-25 26,26-26,-1 25,1-25,-1 25,0-25,1 26,-1-26,1 0,-1 0,-25 25,25-25,1 0,-1 0,1 0,-1 0,0 0,1 0,-26 26,25-26,1 0,-1 0,0 0,1 0,-1 0,1 0,-26-26,25 26,-25-25</inkml:trace>
          <inkml:trace contextRef="#ctx0" brushRef="#br1" timeOffset="86439.5443">3912 11686,'25'0,"0"0,1 0,-1 0,1 0,-1 0,-25-25,25 25,1 0,-1 0,1 0,-1 0,0 0,1 0,-1 0,1 0,-1 0,0 0,1 0,-1 0,1 0,-1 0,0 0,1 0</inkml:trace>
        </inkml:traceGroup>
        <inkml:traceGroup>
          <inkml:annotationXML>
            <emma:emma xmlns:emma="http://www.w3.org/2003/04/emma" version="1.0">
              <emma:interpretation id="{B5ADDDAD-4F21-482E-8682-5AC8D24D598C}" emma:medium="tactile" emma:mode="ink">
                <msink:context xmlns:msink="http://schemas.microsoft.com/ink/2010/main" type="inkWord" rotatedBoundingBox="13073,11915 15184,11896 15191,12747 13081,12766"/>
              </emma:interpretation>
              <emma:one-of disjunction-type="recognition" id="oneOf25">
                <emma:interpretation id="interp125" emma:lang="en-US" emma:confidence="0.5">
                  <emma:literal>Be</emma:literal>
                </emma:interpretation>
                <emma:interpretation id="interp126" emma:lang="en-US" emma:confidence="0">
                  <emma:literal>Be,</emma:literal>
                </emma:interpretation>
                <emma:interpretation id="interp127" emma:lang="en-US" emma:confidence="0">
                  <emma:literal>B-r</emma:literal>
                </emma:interpretation>
                <emma:interpretation id="interp128" emma:lang="en-US" emma:confidence="0">
                  <emma:literal>B-a</emma:literal>
                </emma:interpretation>
                <emma:interpretation id="interp129" emma:lang="en-US" emma:confidence="0">
                  <emma:literal>B-o</emma:literal>
                </emma:interpretation>
              </emma:one-of>
            </emma:emma>
          </inkml:annotationXML>
          <inkml:trace contextRef="#ctx0" brushRef="#br1" timeOffset="101402.6611">7493 10899,'0'0,"25"-26,-25 1,26 0,-26-1,25 26,1-25,-1 25,0-26,1 26,-1 0,1 0,-1 0,0 0,1-25,-1 25,1 0,-1 0,0 0,1 0,-1 0,1 0,-1 0,0 0,1 0,-1 0,1 0,-26 25,25-25,-25 26,25 25,-25-26,0 0,0 1,0-1,-50 1,-1-1,51 0,-26 1,-24-1,50 1,-26-26,1 25,-1-25,1 25,0-25,25 26,-26-26,1 0,25 25,-26-25,77 0,-25-25,-1 25,0 0,1 0,-1 0,1 0,-1 0,0 0,1 0,-1 0,1 25,-1 1,-25-1,25-25,-25 25,0 1,0-1,0 1,0-1,0 0,-25 1,0-1,25 1,-26-26,26 25,-51-25,51 25,-25-25,0 0,25 26,-26-26,1 0,-1 0,1 0,0 0,-1 0,1 0,-1 0,1 0,0 0,-1 0,1 0,-1 0,1-26,0 26,-1 0,26-25,0 0,0-1,0 1,0-1</inkml:trace>
          <inkml:trace contextRef="#ctx0" brushRef="#br1" timeOffset="100583.204">7620 10873,'0'-25,"-25"0,-1 25,26-26,-25 26,25-25,0 50,0 26,0-26,0 1,-26-1,26 26,0-26,-25 26,25 0,-25-26,25 26,-26-25,26 24,0-24,0-1,0 26,0-26,0 1,0-1,0 1,0-1,-25-25,25 25,0-75</inkml:trace>
          <inkml:trace contextRef="#ctx0" brushRef="#br1" timeOffset="104657.783">8661 11280,'0'-26,"-25"26,0 0,75 0,1 0,-25 0,-1 0,0 0,26 0,-25 0,-1 0,0 0,1 0,25 0,-26 0,0 0,1 0,-1 0,1 0,-1 0,0 0,1 0,-1 0,-25-25</inkml:trace>
          <inkml:trace contextRef="#ctx0" brushRef="#br1" timeOffset="105519.6589">9093 11051,'0'-25,"26"25,-1 51,-25-26,25-25,1 25,-26 1,25-26,-25 25,26 1,-1-26,0 25,1-25,-1 0,1 25,-1-25,0 0,1 0,-1 0,1 0,-1 0,-50 0,-1 26,-25-1,26 1,0-26,-1 25,1 0,25 1,-26-26,1 25,0 1,25-1,-26-25,26 25,0 1,0-1,0-50</inkml:trace>
        </inkml:traceGroup>
        <inkml:traceGroup>
          <inkml:annotationXML>
            <emma:emma xmlns:emma="http://www.w3.org/2003/04/emma" version="1.0">
              <emma:interpretation id="{964E917E-BC6D-4DAB-B987-7056BDF74E24}" emma:medium="tactile" emma:mode="ink">
                <msink:context xmlns:msink="http://schemas.microsoft.com/ink/2010/main" type="inkWord" rotatedBoundingBox="16171,11988 16732,11983 16741,12899 16180,12905"/>
              </emma:interpretation>
              <emma:one-of disjunction-type="recognition" id="oneOf26">
                <emma:interpretation id="interp130" emma:lang="en-US" emma:confidence="0.5">
                  <emma:literal>b</emma:literal>
                </emma:interpretation>
                <emma:interpretation id="interp131" emma:lang="en-US" emma:confidence="0">
                  <emma:literal>be</emma:literal>
                </emma:interpretation>
                <emma:interpretation id="interp132" emma:lang="en-US" emma:confidence="0">
                  <emma:literal>by</emma:literal>
                </emma:interpretation>
                <emma:interpretation id="interp133" emma:lang="en-US" emma:confidence="0">
                  <emma:literal>bc</emma:literal>
                </emma:interpretation>
                <emma:interpretation id="interp134" emma:lang="en-US" emma:confidence="0">
                  <emma:literal>b4</emma:literal>
                </emma:interpretation>
              </emma:one-of>
            </emma:emma>
          </inkml:annotationXML>
          <inkml:trace contextRef="#ctx0" brushRef="#br1" timeOffset="106775.6872">10617 10873,'0'-25,"0"0,0-1,0 52,0 24,0-24,0 25,0-26,-25 0,25 26,0 0,0-26,-26 26,26-25,0 24,0-24,0 25,-25-26,25 26,0-26,0 1,0 24,0-24,0-1,0 1,0-1,0 0,0 1,0-1,-25-25,25-25,0-1,0 1,25 0,-25-1,0 1,25-1,1 26,-1-25,1 0,-26-1,25 1,26-1,-26 1,1 0,24-1,-24 26,-1-25,26 25,-26 0,1 0,-1 0,1 0,-1 25,0 26,-25-26,0 1,0-1,0 1,0-1,0 0,-50 1,50-1,-26 1,26-1,-51-25,26 25,0 1,-26-26,25 25,1-25,-26 26,26-26,-1 0,1 0,0 0,-1 0,1 0,-1-51,26 25,0-24,0 24,0 1,26-1,25 1,-51 0</inkml:trace>
        </inkml:traceGroup>
        <inkml:traceGroup>
          <inkml:annotationXML>
            <emma:emma xmlns:emma="http://www.w3.org/2003/04/emma" version="1.0">
              <emma:interpretation id="{C7B466FE-BF1F-4F97-9B6A-9E3902FFE9FE}" emma:medium="tactile" emma:mode="ink">
                <msink:context xmlns:msink="http://schemas.microsoft.com/ink/2010/main" type="inkWord" rotatedBoundingBox="17110,11872 19649,11849 19663,13398 17124,13421"/>
              </emma:interpretation>
              <emma:one-of disjunction-type="recognition" id="oneOf27">
                <emma:interpretation id="interp135" emma:lang="en-US" emma:confidence="0.5">
                  <emma:literal>BIE</emma:literal>
                </emma:interpretation>
                <emma:interpretation id="interp136" emma:lang="en-US" emma:confidence="0">
                  <emma:literal>BE</emma:literal>
                </emma:interpretation>
                <emma:interpretation id="interp137" emma:lang="en-US" emma:confidence="0">
                  <emma:literal>Be</emma:literal>
                </emma:interpretation>
                <emma:interpretation id="interp138" emma:lang="en-US" emma:confidence="0">
                  <emma:literal>BEE</emma:literal>
                </emma:interpretation>
                <emma:interpretation id="interp139" emma:lang="en-US" emma:confidence="0">
                  <emma:literal>BPE</emma:literal>
                </emma:interpretation>
              </emma:one-of>
            </emma:emma>
          </inkml:annotationXML>
          <inkml:trace contextRef="#ctx0" brushRef="#br1" timeOffset="108790.5565">13818 11000,'0'0,"-26"0,1 0,-1 0,1 0,0 0,-1 0,1 0,-1 0,26 26,-25-26,0 0,-1 0,1 25,-1-25,1 0,0 26,-1-26,1 25,-1-25,1 25,25 1,-25-26,25 25,-26 1,26-1,0 0,0 1,-25-26,25 25,0 1,0-1,0 0,0 1,0-1,0 1,0-1,0 0,25 1,-25-1,0 1,51-26,-51 25,25 0,1-25,-1 26,1-1,-1-25,0 26,1-26,25 0,-26 0,0 25,1-25,-1 0,1 0,-1 0,0 25,1-25,-1 0,1 0,-1 0,0 0,1 0,-1 0,1 0,-1 0,0 0,-25-25,0 0</inkml:trace>
          <inkml:trace contextRef="#ctx0" brushRef="#br1" timeOffset="109488.5545">13386 11458,'0'-26,"51"26,-26 0,0 0,26 0,-25 0,-1 0,0-25,1 25,-1 0,1 0,-1 0,0 0,1 0,-1 0,1 0,-1 0,0 0,1 0</inkml:trace>
          <inkml:trace contextRef="#ctx0" brushRef="#br1" timeOffset="107083.7931">11557 11026,'0'0,"25"0,-25 51,0-26,0 0,0 1,0 25,0-26,-25 0,25 1,0 25,0-26,-25 0,25 1,0-1,-26 26,26-26,0 1,0-1,0 1,-25-26,25 25,-26-25</inkml:trace>
          <inkml:trace contextRef="#ctx0" brushRef="#br1" timeOffset="107620.5826">11481 11102,'0'-25,"0"-1,51 1,-26-1,26 26,-26-25,1 25,24 0,-24-25,-1 25,26 0,-26 0,1 0,-1 0,1 0,-1 0,-25 25,0 0,25-25,-25 51,0-25,0-1,0 0,-50 1,24-1,26 1,-25-1,25 0,-26-25,26 26,-25-26,25 25,-25-25,-1 26,26-1,51-25,-51 25,25-25,-25 26,26-26,-26 25,25 1,-25-1,0 0,26 1,-26-1,0 1,0-1,0 0,-51 1,25-26,26 25,-25-25,0 0,-1 0,1 0,-1 0,1 0,0 0,-1 0,1-51,-1 51,1-25,0 25,-1-25,1 25,25-26,25 1</inkml:trace>
          <inkml:trace contextRef="#ctx0" brushRef="#br1" timeOffset="108083.4511">12675 10670,'0'26,"0"-1,0 26,0-26,0 26,0-26,0 26,0-25,0 24,0 1,0 0,0 0,0 0,0-1,0 1,0 0,-26 0,26 25,0-25,0 0,-25-1,25 1,0 0,0 0,0 0,0-1,0-24,-26 25,26-26,0 26,0-26,0 1,0-1,0 0,0 1,0-1,-25-25,25 26,0-52</inkml:trace>
        </inkml:traceGroup>
      </inkml:traceGroup>
    </inkml:traceGroup>
    <inkml:traceGroup>
      <inkml:annotationXML>
        <emma:emma xmlns:emma="http://www.w3.org/2003/04/emma" version="1.0">
          <emma:interpretation id="{6438985C-ADCF-45A5-A4F8-85047282E416}" emma:medium="tactile" emma:mode="ink">
            <msink:context xmlns:msink="http://schemas.microsoft.com/ink/2010/main" type="paragraph" rotatedBoundingBox="1967,13950 2692,13867 2727,14179 2002,142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534E796-B63E-4D24-858E-56C2F394106C}" emma:medium="tactile" emma:mode="ink">
              <msink:context xmlns:msink="http://schemas.microsoft.com/ink/2010/main" type="inkBullet" rotatedBoundingBox="1981,14071 2521,14009 2542,14197 2002,14259"/>
            </emma:interpretation>
            <emma:one-of disjunction-type="recognition" id="oneOf28">
              <emma:interpretation id="interp140" emma:lang="en-US" emma:confidence="0">
                <emma:literal>-</emma:literal>
              </emma:interpretation>
              <emma:interpretation id="interp141" emma:lang="en-US" emma:confidence="0">
                <emma:literal>.</emma:literal>
              </emma:interpretation>
              <emma:interpretation id="interp142" emma:lang="en-US" emma:confidence="0">
                <emma:literal>~</emma:literal>
              </emma:interpretation>
              <emma:interpretation id="interp143" emma:lang="en-US" emma:confidence="0">
                <emma:literal>\</emma:literal>
              </emma:interpretation>
              <emma:interpretation id="interp144" emma:lang="en-US" emma:confidence="0">
                <emma:literal>,</emma:literal>
              </emma:interpretation>
            </emma:one-of>
          </emma:emma>
        </inkml:annotationXML>
        <inkml:trace contextRef="#ctx0" brushRef="#br2" timeOffset="120967.4674">-3683 12880,'0'0,"25"25,1-25,-1 0,1 0,-1 0,0 26,1-26,-1 0,1 0,-1 0,0 25,1-25,-1 0,1 0,-1 0,-25 26,25-26,1 0,-1 0,1 0,-1 0,-25 25,25-25,1 0,-26-25</inkml:trace>
      </inkml:traceGroup>
      <inkml:traceGroup>
        <inkml:annotationXML>
          <emma:emma xmlns:emma="http://www.w3.org/2003/04/emma" version="1.0">
            <emma:interpretation id="{49E560F7-2447-4CFE-9B51-A01116CA2BB4}" emma:medium="tactile" emma:mode="ink">
              <msink:context xmlns:msink="http://schemas.microsoft.com/ink/2010/main" type="line" rotatedBoundingBox="2479,13892 2692,13868 2727,14179 2514,14203"/>
            </emma:interpretation>
          </emma:emma>
        </inkml:annotationXML>
        <inkml:traceGroup>
          <inkml:annotationXML>
            <emma:emma xmlns:emma="http://www.w3.org/2003/04/emma" version="1.0">
              <emma:interpretation id="{F5CA0941-5E37-4641-8311-195B87133D29}" emma:medium="tactile" emma:mode="ink">
                <msink:context xmlns:msink="http://schemas.microsoft.com/ink/2010/main" type="inkWord" rotatedBoundingBox="2479,13892 2692,13868 2727,14179 2514,14203"/>
              </emma:interpretation>
              <emma:one-of disjunction-type="recognition" id="oneOf29">
                <emma:interpretation id="interp145" emma:lang="en-US" emma:confidence="0.5">
                  <emma:literal>,</emma:literal>
                </emma:interpretation>
                <emma:interpretation id="interp146" emma:lang="en-US" emma:confidence="0">
                  <emma:literal>.</emma:literal>
                </emma:interpretation>
                <emma:interpretation id="interp147" emma:lang="en-US" emma:confidence="0">
                  <emma:literal>)</emma:literal>
                </emma:interpretation>
                <emma:interpretation id="interp148" emma:lang="en-US" emma:confidence="0">
                  <emma:literal>/</emma:literal>
                </emma:interpretation>
                <emma:interpretation id="interp149" emma:lang="en-US" emma:confidence="0">
                  <emma:literal>;</emma:literal>
                </emma:interpretation>
              </emma:one-of>
            </emma:emma>
          </inkml:annotationXML>
          <inkml:trace contextRef="#ctx0" brushRef="#br2" timeOffset="121326.2762">-2972 12677,'0'25,"0"1,0 24,0-24,-51-1,51 1,0-1,-25 0,25 1,-25-26,25 25,-26 1,26-1,-25-25,-1 0</inkml:trace>
        </inkml:traceGroup>
      </inkml:traceGroup>
    </inkml:traceGroup>
    <inkml:traceGroup>
      <inkml:annotationXML>
        <emma:emma xmlns:emma="http://www.w3.org/2003/04/emma" version="1.0">
          <emma:interpretation id="{1A97D791-122F-4508-95C7-ACC504067248}" emma:medium="tactile" emma:mode="ink">
            <msink:context xmlns:msink="http://schemas.microsoft.com/ink/2010/main" type="paragraph" rotatedBoundingBox="3963,14678 12344,14691 12342,16088 3961,1607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5C8A3FC-05C8-46BA-93FB-6D703852472B}" emma:medium="tactile" emma:mode="ink">
              <msink:context xmlns:msink="http://schemas.microsoft.com/ink/2010/main" type="line" rotatedBoundingBox="3963,14678 12344,14691 12342,16088 3961,16074"/>
            </emma:interpretation>
          </emma:emma>
        </inkml:annotationXML>
        <inkml:traceGroup>
          <inkml:annotationXML>
            <emma:emma xmlns:emma="http://www.w3.org/2003/04/emma" version="1.0">
              <emma:interpretation id="{BD40B127-4308-4D7F-B21D-8A8E3C4CE8CF}" emma:medium="tactile" emma:mode="ink">
                <msink:context xmlns:msink="http://schemas.microsoft.com/ink/2010/main" type="inkWord" rotatedBoundingBox="3963,14678 12344,14691 12342,16088 3961,16074"/>
              </emma:interpretation>
              <emma:one-of disjunction-type="recognition" id="oneOf30">
                <emma:interpretation id="interp150" emma:lang="en-US" emma:confidence="0.5">
                  <emma:literal>sans"</emma:literal>
                </emma:interpretation>
                <emma:interpretation id="interp151" emma:lang="en-US" emma:confidence="0.5">
                  <emma:literal>sans bin</emma:literal>
                </emma:interpretation>
                <emma:interpretation id="interp152" emma:lang="en-US" emma:confidence="0">
                  <emma:literal>sans."</emma:literal>
                </emma:interpretation>
                <emma:interpretation id="interp153" emma:lang="en-US" emma:confidence="0">
                  <emma:literal>sandbar</emma:literal>
                </emma:interpretation>
                <emma:interpretation id="interp154" emma:lang="en-US" emma:confidence="0">
                  <emma:literal>sands"</emma:literal>
                </emma:interpretation>
              </emma:one-of>
            </emma:emma>
          </inkml:annotationXML>
          <inkml:trace contextRef="#ctx0" brushRef="#br2" timeOffset="122402.6074">-1067 14048,'-25'-25,"25"0,-26 25,26-26,-25 26,25-25,-25-1,-1 26,1-25,-1 25,1 0,0 0,-1 0,1 0,-1 0,1 0,-26 25,26-25,-1 0,1 51,0-51,-1 26,1-26,-1 25,1 0,0 1,25-1,0 1,0-1,25-25,-25 25,51-25,-51 26,51-26,-1 25,-24-25,-1 26,26-26,-26 25,26-25,-25 25,-1 1,0-26,1 25,-1 1,-25-1,26 0,-26 1,0-1,25 1,-25-1,0 0,0 1,0-1,0 1,-51-1,51 0,-25-25,25 26,-51-26,26 25,-1-25,1 0,-1 26,1-26,0 0,-1 0,1 0,-26 0,51-51,-25 51,-1-26,1 26,-1-25,1 25,25-25,-25 25,-1 0,26-26,0 1</inkml:trace>
          <inkml:trace contextRef="#ctx0" brushRef="#br2" timeOffset="124402.3401">0 13921,'0'0,"0"-25,0 0,0-1,0 1,-25 25,25-26,0 1,-26 0,26-1,-25 1,-1-1,1 1,25 0,-25-1,25 1,-26-1,1 1,25 0,-26 25,77 0,-51 50,26-24,-1 25,-25-26,51-25,-51 25,25 1,1-1,-26 26,25-51,-25 25,25 1,1-1,-26 1,25-26,-25 25,26-25,-1 0,-25-25,-51-1,26 26,25-25,-26 25,1 0,0 0,-1 0,1-26,-26 26,26 0,-1 0,1 0,-1 0,1 0,0 0,-1 0,1 0,50 0,1 0,24 0,-24 0,-1 0,1-50,-1 50,0-26,1 26,-1-25,1 25,-1-26,0 26,1 0,-26-25,0 0,-51 25,51 50,-51-50,51 26,-25-26,-1 51,26-26,-25-25,0 25,25 1,-26-1,1 1,25-1,-26 0,26 1</inkml:trace>
          <inkml:trace contextRef="#ctx0" brushRef="#br2" timeOffset="122890.474">-686 14455,'0'0,"0"-26,26 26,-1 0,0 0,1 0,-1 0,1 0,-1 0,0 0,26 0,-25 0,24 0,1 0,0 0,0 0,0 0,-1 0,1 0,-25 0,24-25,1 25,-25 0,24 0,-24 0,25 0,-26 0,0 0,26 0,-25 25,-1-25,0 0,1 0,-1 0,1 26,-1-26,0 25,1-25,-1 0,1 0,-26 26,25-26,-25-51</inkml:trace>
          <inkml:trace contextRef="#ctx0" brushRef="#br2" timeOffset="123342.7667">381 14226,'0'0,"25"26,1-26,-26 50,51-50,-26 26,0-26,1 25,-26 1,25-26,1 25,-1 0,0-25,-25 26,26-26,-26 25,25-25,1 26,-1-26,0 0,-25 25,0 0,-25 1,0-1,-1 1,1-1,25 0,-26-25,1 26,0-26,25 25,-26 1,1-26,-1 25,1-25,0 25,-1-25,1 26,-1-1,1-25,25 26,-25-26,-1 0</inkml:trace>
          <inkml:trace contextRef="#ctx0" brushRef="#br2" timeOffset="125428.96">2210 14480,'0'-25,"25"25,-25-26,26 26,-26-25,0 0,0-1,0 1,-26 25,26-26,-51 26,51-25,-25 25,-26-25,26 25,-1 0,1 0,0 0,-1 0,1 0,-1 0,1 0,25 25,-25-25,-1 0,1 25,-1-25,1 51,0-25,-1-1,26 0,-25 1,25-1,0 1,-26-1,26 0,0 1,0-1,0 1,51-26,-25 0,24 25,-24-25,-1 0,1 0,-1 0,0-51,26 51,-25 0,-1-25,0 25,1-26,-1 26,1-50,-1 50,0-26,-25 1,26-1,-26 1,25 0,-25-1,0 1,0-1,0 52,0-1,0 26,-25-26,25 1,0-1,0 1,0-1,0 0,0 1,0-1,0 1,51-1,-51 0,0 1,25-1,0 1,1-26,-1 25,1-25,-1 0,0 0,1 0,-1 0,1-25,-1 25,-25-26</inkml:trace>
          <inkml:trace contextRef="#ctx0" brushRef="#br2" timeOffset="126090.2888">2515 13896,'0'-25,"25"25,-25 25,0 0,0 26,0-25,0-1,0 0,0 1,0-1,0 1,0-1,0 0,0 1,0-52,0 1,0-26,0 26,0-1,25 1,-25 0,26-1,-1 1,1-1,-26 1,25 0,0-1,-25 1,26 25,-1 0,1-26,-1 26,0 0,1 51,-1-25,-25 24,26-24,-26-1,0 26,0-26,25 1,-25-1,0 1,0-1,0 0,0 1</inkml:trace>
          <inkml:trace contextRef="#ctx0" brushRef="#br2" timeOffset="126826.0674">4496 14023,'0'-25,"0"-1,-51 1,26-1,-26 26,25-25,1 25,0 0,-1 0,-25 0,26 0,-26 0,26 0,-1 51,1-51,0 0,-1 0,1 25,-1 1,1 24,25-24,0-1,0 1,51-1,-51 0,25-25,-25 26,26-26,-26 25,50 1,-24-26,-26 25,25 0,1-25,-1 26,0-1,1-25,-26 26,25-26,1 25,-1 0,0-25,1 26,-1-1,-25 1,26-26,-26 25,0 0,0 1,0-1,-26 1,-25-26,1 0,24 25,1-25,-1 0,1 0,0 0,-1 0,-25 0,26 0,0 0,-1 0,1 0,-1 0,1 0,0 0,-1 0,1 0,-1 0,26-25,0-1</inkml:trace>
          <inkml:trace contextRef="#ctx0" brushRef="#br2" timeOffset="127579.3161">5690 13947,'-26'-26,"1"1,-1 25,26 51,0 0,0-26,0 0,-25 1,25-1,0 26,0-26,-25 1,25 25,0-26,-26 0,26 26,0-25,0-1,0 0,0 1,0-1,-25-25,25 26,0-52,25 26,-25-25,51 25,-51-26,25 26,26 0,-25 0,-1-25,26 25,-26 0,1 0,24 0,-24 0,-1 0,1 0,-1 0,0 25,1-25,-26 26,25-26,-25 25,0 26,0-26,0 1,0-1,-51 1,51-1,-25-25,25 25,-51-25,26 26,-1-26,1 0,-26 25,26-25,-1 0,-24 0,24 0,1 0,-1 0,1 0,0-25,-1 25,1-51,-1 51,26-25,-25 25,25-26,0 1,0-1</inkml:trace>
          <inkml:trace contextRef="#ctx0" brushRef="#br2" timeOffset="128326.5482">6350 13667,'0'26,"0"-1,0 26,0-26,0 1,0-1,0 1,-25-26,25 25,0 0,0-75,0 24,25 1,0-1,-25 1,26 0,-1-1,-25 1,26 25,-26-26,25 26,0-25,1 25,-1 0,1 0,-1 0,0 0,-25 25,26-25,-26 26,25-1,-25 1,0-1,0 0,0 1,0-1,0 1,0-1,0 0,0 1,-25-26,25 25</inkml:trace>
        </inkml:traceGroup>
      </inkml:traceGroup>
    </inkml:traceGroup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39:21.69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1C4C4D-5F5F-4A7F-AF12-BCBAECD871C7}" emma:medium="tactile" emma:mode="ink">
          <msink:context xmlns:msink="http://schemas.microsoft.com/ink/2010/main" type="writingRegion" rotatedBoundingBox="15164,253 18440,253 18440,990 15164,990"/>
        </emma:interpretation>
      </emma:emma>
    </inkml:annotationXML>
    <inkml:traceGroup>
      <inkml:annotationXML>
        <emma:emma xmlns:emma="http://www.w3.org/2003/04/emma" version="1.0">
          <emma:interpretation id="{D38AE049-2A14-4FF5-AB46-277F67F310B0}" emma:medium="tactile" emma:mode="ink">
            <msink:context xmlns:msink="http://schemas.microsoft.com/ink/2010/main" type="paragraph" rotatedBoundingBox="15164,253 18440,253 18440,990 15164,9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5AB3F6-9B3C-4B13-937C-4D09811AE560}" emma:medium="tactile" emma:mode="ink">
              <msink:context xmlns:msink="http://schemas.microsoft.com/ink/2010/main" type="line" rotatedBoundingBox="15164,253 18440,253 18440,990 15164,990"/>
            </emma:interpretation>
          </emma:emma>
        </inkml:annotationXML>
        <inkml:traceGroup>
          <inkml:annotationXML>
            <emma:emma xmlns:emma="http://www.w3.org/2003/04/emma" version="1.0">
              <emma:interpretation id="{089EA621-CB26-430A-A499-0FA458ED47F6}" emma:medium="tactile" emma:mode="ink">
                <msink:context xmlns:msink="http://schemas.microsoft.com/ink/2010/main" type="inkWord" rotatedBoundingBox="15164,253 18440,253 18440,990 15164,990"/>
              </emma:interpretation>
              <emma:one-of disjunction-type="recognition" id="oneOf0">
                <emma:interpretation id="interp0" emma:lang="en-US" emma:confidence="0.5">
                  <emma:literal>m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~</emma:literal>
                </emma:interpretation>
                <emma:interpretation id="interp4" emma:lang="en-US" emma:confidence="0">
                  <emma:literal>-</emma:literal>
                </emma:interpretation>
              </emma:one-of>
            </emma:emma>
          </inkml:annotationXML>
          <inkml:trace contextRef="#ctx0" brushRef="#br0">25 619,'-25'0,"25"-25,25 25,0-26,1 1,-1 25,-25-26,0 1,26 25,-1-25,0-1,1 1,-1 25,-25-26,26 1,-1 0,0 25,-25-26,26 1,-1 25,-25-26,26 26,-1-25,0 0,1-1,-1 1,1 25,-26-26,25 26,0 0,1-25,-1 25,1 0,-1 0,0-25,1 25,-1 0,1 0,-1-26,0 26,1 0,-1 0,1-25,-1 25,0 0,1 0,-1 0,26 0,-26 0,1 0,-1 0,1-26,-1 26,0 0,1 0,-1 0,1 0,-1 0,0 0,1 0,-1 0,1 0,-1 0,0 0,1 0,-1 0,1 0,-1 0,0 0,1 0,-1 0,1 0,-1 0,0 0,1 0,-1 26,1-26,-1 0,0 0,1 0,-1 0,1 0,-1 0,0 0,1 0,-1 0,1 0,-1 0,0 0,1 0,-1 0,1 0,-1 0,0 0,1 0,-1 0,1 0,-1 0,-25 25,25-25,1 0,-1 0,1 0,-1 0,0 0,-25 26,26-26,-1 0,1 0,-1 0,0 25,1-25,-1 0,1 0,-1 0,0 0,1 0,-26 25,25-25,1 0,-1 0,0 0,-25 26,26-26,-26 25,25-25,1 0,-26 26,25-26,0 0,-25 25,26-25,-26 25,25-25,-25 26,26-26,-26 25,25-25,-25 26,25-1,-25 0,26-25,-26 26,25-1,-25 1,0-1,26-25,-26 25,0 1,25-1,-25 1,0-1,0 0,25-25,-25 26,0-1,0 1,26-26,-26 25,25-25,-76-25</inkml:trace>
        </inkml:traceGroup>
      </inkml:traceGroup>
    </inkml:traceGroup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39:15.75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2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931B4CA8-7DFB-4C5D-9B00-C4B8F93D57BC}" emma:medium="tactile" emma:mode="ink">
          <msink:context xmlns:msink="http://schemas.microsoft.com/ink/2010/main" type="writingRegion" rotatedBoundingBox="11578,9865 12678,4255 14326,4578 13225,10188"/>
        </emma:interpretation>
      </emma:emma>
    </inkml:annotationXML>
    <inkml:traceGroup>
      <inkml:annotationXML>
        <emma:emma xmlns:emma="http://www.w3.org/2003/04/emma" version="1.0">
          <emma:interpretation id="{D919A518-38B2-4DAB-9CCF-7979BE186341}" emma:medium="tactile" emma:mode="ink">
            <msink:context xmlns:msink="http://schemas.microsoft.com/ink/2010/main" type="paragraph" rotatedBoundingBox="11578,9865 12678,4255 14326,4578 13225,101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2E93CD-58B0-405D-A960-7047016D0395}" emma:medium="tactile" emma:mode="ink">
              <msink:context xmlns:msink="http://schemas.microsoft.com/ink/2010/main" type="line" rotatedBoundingBox="11578,9865 12678,4255 14326,4578 13225,10188"/>
            </emma:interpretation>
          </emma:emma>
        </inkml:annotationXML>
        <inkml:traceGroup>
          <inkml:annotationXML>
            <emma:emma xmlns:emma="http://www.w3.org/2003/04/emma" version="1.0">
              <emma:interpretation id="{8F664806-3D8A-4BBC-A9FC-825F295DAA44}" emma:medium="tactile" emma:mode="ink">
                <msink:context xmlns:msink="http://schemas.microsoft.com/ink/2010/main" type="inkWord" rotatedBoundingBox="11876,8347 12331,6027 13978,6350 13523,8670">
                  <msink:destinationLink direction="with" ref="{74B84F0F-47EC-4C8D-ADD3-5831C4CD1FA7}"/>
                </msink:context>
              </emma:interpretation>
              <emma:one-of disjunction-type="recognition" id="oneOf0">
                <emma:interpretation id="interp0" emma:lang="en-US" emma:confidence="0.5">
                  <emma:literal>[aiglet</emma:literal>
                </emma:interpretation>
                <emma:interpretation id="interp1" emma:lang="en-US" emma:confidence="0.5">
                  <emma:literal>kills T</emma:literal>
                </emma:interpretation>
                <emma:interpretation id="interp2" emma:lang="en-US" emma:confidence="0">
                  <emma:literal>kills F</emma:literal>
                </emma:interpretation>
                <emma:interpretation id="interp3" emma:lang="en-US" emma:confidence="0">
                  <emma:literal>{aisles</emma:literal>
                </emma:interpretation>
                <emma:interpretation id="interp4" emma:lang="en-US" emma:confidence="0">
                  <emma:literal>Kills T</emma:literal>
                </emma:interpretation>
              </emma:one-of>
            </emma:emma>
          </inkml:annotationXML>
          <inkml:trace contextRef="#ctx0" brushRef="#br0">-711 3937,'0'0,"-25"0,76 0,-26 0,26 0,-26-26,26 26,-26-25</inkml:trace>
          <inkml:trace contextRef="#ctx0" brushRef="#br0" timeOffset="-253.3481">-660 3784,'0'-25,"-25"25,25-25,25 25,26 0,-26 0,1 0,-1 0,0 0,1 0,-1 0</inkml:trace>
          <inkml:trace contextRef="#ctx0" brushRef="#br0" timeOffset="-11367.9085">-609 2489,'0'-25,"0"-1,0 1,0-1,0 52,-51-1,51 1,-25-1,25 0,-51 1,25-1,1 1,25 24,-25-24,-1-1,1 26,-1-26,1 26,0 0,25-26,-26 26,1 0,-1-26,26 1,-25 25,25-26,-25 0,25 1,0-1,-26 1,26-1,0 0,0 1,-25-26,76-26,-26 1,-25 0</inkml:trace>
          <inkml:trace contextRef="#ctx0" brushRef="#br0" timeOffset="-11006.1492">-609 2489,'0'0,"0"-25,25 25,-25 25,26-25,-26 25,0 26,0-25,0-1,0 0,0 1,0-1,0 1,25-1,-25 0,0 26,0 0,0-26,25 26,-25-25,0 24,26-24,-26 25,0-26,25 0,-25 1,0-1,0 1,26-26,-26 25,0 0,0-50</inkml:trace>
          <inkml:trace contextRef="#ctx0" brushRef="#br0" timeOffset="-10574.4864">-914 2997,'51'0,"-26"0,1 0,-1 0,0 0,1 0,-1 0,1 0,-1 0,0-25,1 25,-1 0,1 0,-77 0</inkml:trace>
          <inkml:trace contextRef="#ctx0" brushRef="#br0" timeOffset="-10150.4441">-1346 2311,'26'26,"-1"24,0-50,1 26,-26-1,25-25,-25 26</inkml:trace>
          <inkml:trace contextRef="#ctx0" brushRef="#br0" timeOffset="-9593.4232">-25 2438,'0'26,"-25"-1,25 0,0 1,-26-1,26 1,-25-1,25 0</inkml:trace>
          <inkml:trace contextRef="#ctx0" brushRef="#br0" timeOffset="-12845.2804">-1270 1930,'51'0,"-25"0,-1 0,0 0,1 26,-1-26,1 0,-1 0,0 0,1 0,-1 0,1 0,-1 0,0 25,1-25,-1 0,1 0,-1 0,26 0,-26 0,1 0,-1 0,0 0,1 0,-1 0,1 0,24 0,-24 0,-1 0,26 0,-26-25,26 25,-25 0,-1 0,0 0,1 0,-1 0,1 0,-1 0,0 0,1 0,-1 0,1 0,-1 0,0 0,1 0,-1 0,1 0,-1 0,0 0,1 0,-1 0,1 0,-1-26,0 26,1 0,-1 0,1 0,-1 0,0 0</inkml:trace>
          <inkml:trace contextRef="#ctx0" brushRef="#br0" timeOffset="-13657.2104">-1270 1651,'0'-26,"26"52,-1-26,26 0,-26 0,1 0,-1 0,1 0,-1 0,0 0,1 0,-1 0,1 0,-1 0,0 0,26 0,-25 0,-1 0,0 0,26 0,-25 0,-1 0,0 0,1 0,-1 0,1 0,-1 0,0 0,1 0,-1 0,1 0,-1 25,0-25,1 0,-1 0,1 0,-1 0,0 0,1 0,-1 0,1 0,-1 0,0 26,1-26,-1 0,1 0,-26 25,25-25,-25 25,25-25,1 0,-1 0,1 0,-1 0,0 0,1 0,-1 0,1 0,-1 0,0 0,1 0,-26-25</inkml:trace>
          <inkml:trace contextRef="#ctx0" brushRef="#br1" timeOffset="-181109.0354">305 0,'-25'0,"-1"0,1 0,25 25,-25-25,-1 0,1 26,-1-1,1-25,25 25,-25-25,-1 0,26 26,-25-26,-1 0,52 0,-26 51,25-51,1 25,-1-25,0 25,1 1,-1-26,1 0,-1 25,0-25,1 26,-1-26,1 0,-1 25,0-25,1 25,-1-25,1 0,-1 26,-25-52</inkml:trace>
          <inkml:trace contextRef="#ctx0" brushRef="#br2" timeOffset="-80789.5333">-1625 5105,'0'26,"0"-1,25-25,-25 51,0-26,26 1,-26-1,25-25,-25 25,25 1,-25-1,26-25,-1 0,1 0,-1-51,0 51,26-25,-25 25,-1 0,0-25,1 25,-1 0,26 0,-26-26,1 26,-1-25,1 25,24 0,-24-26,-1 26,1 0,-1-25,0 25,1 0,-1 0,-25-25,26 25,-1 0,0 0,1 0,-52 0,1 0,0 0</inkml:trace>
          <inkml:trace contextRef="#ctx0" brushRef="#br1" timeOffset="-182160.1127">-558 660,'25'0,"0"0,-25-25,26 25,-26-26,0 1,0 0,0-1,0 1,0-1,-26 26,1 0,0 0,-1 0,1 0,-1 0,1 0,25 26,-25-26,-1 25,1-25,-1 26,-24-1,24 0,1 1,-1-26,1 25,25 1,-25-1,-1 0,1 1,25-1,0 1,-26-1,26 0,0 1,0-1,0 1,0-1,0 0,51-25,-51 26,26-26,-1 25,26-25,-26 0,1 0,24 0,-24 0,-1-51,1 51,-1-25,0 25,1-25,-1-1,1 1,-1-1,0 1,-25 0,26-1,-1 1,-25-1,0 1,26 25,-26-25,0-1,0 1,0-1,0 52,0-1,0 26,0-26,0 1,-26-1,26 1,0-1,0 26,0-26,0 1,0-1,0 0,0 1,26 25,-26-26,25-25,-25 25,51 1,-26-26,1 25,-1-25,0 0,1 0</inkml:trace>
          <inkml:trace contextRef="#ctx0" brushRef="#br2" timeOffset="-81452.7086">-1270 4800,'0'0,"0"-25,0 50,0 1,0 25,0-26,0 0,0 1,0-1,0 1,0-1,0 0,26-25,-26-25,25 25,-25-51,51 51,-51-25,25-1,1 26,-1-25,1 0,-1 25,0-26,1 1,-1 25,1-26,-1 1,0 25,1-25,-1-1,1 26,-1 0,0 0,-25-25,0 50,-25-25</inkml:trace>
          <inkml:trace contextRef="#ctx0" brushRef="#br1" timeOffset="-181601.0271">-50-178,'0'25,"0"1,0 25,0-26,0 0,0 26,0-25,0-1,0 0,0 26,0-25,0-1,0 0,0 1,0-1,0 1,0-1,-26-25,26 25,-25 1</inkml:trace>
        </inkml:traceGroup>
      </inkml:traceGroup>
    </inkml:traceGroup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37:11.96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B519DF6-A9AB-4385-B3D5-EB36F6426E8F}" emma:medium="tactile" emma:mode="ink">
          <msink:context xmlns:msink="http://schemas.microsoft.com/ink/2010/main" type="writingRegion" rotatedBoundingBox="12858,9935 17276,10125 17235,11091 12816,10901"/>
        </emma:interpretation>
      </emma:emma>
    </inkml:annotationXML>
    <inkml:traceGroup>
      <inkml:annotationXML>
        <emma:emma xmlns:emma="http://www.w3.org/2003/04/emma" version="1.0">
          <emma:interpretation id="{0C7A222E-ED43-4F86-B1C3-BEA0F4E6CA27}" emma:medium="tactile" emma:mode="ink">
            <msink:context xmlns:msink="http://schemas.microsoft.com/ink/2010/main" type="paragraph" rotatedBoundingBox="12858,9935 17276,10125 17235,11091 12816,109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6CE36D-6BBF-4295-B671-A34C505442A2}" emma:medium="tactile" emma:mode="ink">
              <msink:context xmlns:msink="http://schemas.microsoft.com/ink/2010/main" type="line" rotatedBoundingBox="12858,9935 17276,10125 17235,11091 12816,10901"/>
            </emma:interpretation>
          </emma:emma>
        </inkml:annotationXML>
        <inkml:traceGroup>
          <inkml:annotationXML>
            <emma:emma xmlns:emma="http://www.w3.org/2003/04/emma" version="1.0">
              <emma:interpretation id="{AA53487C-D437-49E2-A5D6-5D4EDE93319E}" emma:medium="tactile" emma:mode="ink">
                <msink:context xmlns:msink="http://schemas.microsoft.com/ink/2010/main" type="inkWord" rotatedBoundingBox="12858,9935 14908,10023 14866,10989 12816,10901"/>
              </emma:interpretation>
              <emma:one-of disjunction-type="recognition" id="oneOf0">
                <emma:interpretation id="interp0" emma:lang="en-US" emma:confidence="0.5">
                  <emma:literal>St</emma:literal>
                </emma:interpretation>
                <emma:interpretation id="interp1" emma:lang="en-US" emma:confidence="0">
                  <emma:literal>St,</emma:literal>
                </emma:interpretation>
                <emma:interpretation id="interp2" emma:lang="en-US" emma:confidence="0">
                  <emma:literal>Sty</emma:literal>
                </emma:interpretation>
                <emma:interpretation id="interp3" emma:lang="en-US" emma:confidence="0">
                  <emma:literal>St.</emma:literal>
                </emma:interpretation>
                <emma:interpretation id="interp4" emma:lang="en-US" emma:confidence="0">
                  <emma:literal>Ste</emma:literal>
                </emma:interpretation>
              </emma:one-of>
            </emma:emma>
          </inkml:annotationXML>
          <inkml:trace contextRef="#ctx0" brushRef="#br0">-152 5537,'0'-25,"0"-1,0 1,0-1,0 1,0 0,-25 25,-26-26,25 26,1 0,0 0,-1 0,-25 0,26 26,0-26,-26 0,25 0,1 50,0-50,-1 0,1 0,25 26,-26-26,26 25,-25-25,25 26,0-1,0 0,0 1,25-26,-25 25,0 1,26-26,-26 25,25 0,-25 1,26-26,-1 25,0 1,1-26,-1 25,1-25,-1 25,26-25,-26 0,1 26,-1-26,0 0,1 25,-1-25,1 26,-1-26,0 0,-25 25,26-25,-26 25,25-25,-25 26,0-1,0 1,0-1,0 0,0 1,-25-26,25 25,-26-25,1 26,0-26,25 25,-26-25,1 25,-1-25,1 0,25 26,-25-26,-1 0,1 0,-1 0,1 0,0 25,-1-25,1 0,-1 0,1 0,0 0,-1 0,26-51,-25 51,-1 0,26-25,0 0,-25 25,25-26,-25 26,25-25,-26 25,1-26</inkml:trace>
          <inkml:trace contextRef="#ctx0" brushRef="#br0" timeOffset="624.1029">254 5969,'26'0,"25"0,-26 0,0 0,1 0,25 0,-26 0,26 0,0 0,-26 0,26 0,0 25,-1-25,1 0,-25 0,24 0,-24 0,-1 0,1 0,-1 0,0 0,1 0,-1 0,-25-25</inkml:trace>
          <inkml:trace contextRef="#ctx0" brushRef="#br0" timeOffset="1503.5761">762 5740,'0'0,"26"0,-1 0,1 0,-26 26,25-26,-25 25,25 0,1 1,-1-1,1-25,-26 26,25-26,0 25,1 0,-1-25,1 0,-26 26,25-26,0 0,1 0,-26 25,25-25,1 0,-1 0,0 0,1 0,-1 0,-50 26,25-1,-51 0,0 1,26-1,-1-25,1 26,0-1,-1-25,26 25,-25 1,-1-26,26 25,-25-25,25 26,-25-1,25 0,-26-25,26 26,-25-26,25 25,-26-25,26-25</inkml:trace>
        </inkml:traceGroup>
        <inkml:traceGroup>
          <inkml:annotationXML>
            <emma:emma xmlns:emma="http://www.w3.org/2003/04/emma" version="1.0">
              <emma:interpretation id="{EA63CE7B-D0FF-45AA-B68A-964E61A85527}" emma:medium="tactile" emma:mode="ink">
                <msink:context xmlns:msink="http://schemas.microsoft.com/ink/2010/main" type="inkWord" rotatedBoundingBox="15895,10131 16387,10152 16354,10931 15862,10910"/>
              </emma:interpretation>
              <emma:one-of disjunction-type="recognition" id="oneOf1">
                <emma:interpretation id="interp5" emma:lang="en-US" emma:confidence="0.5">
                  <emma:literal>b</emma:literal>
                </emma:interpretation>
                <emma:interpretation id="interp6" emma:lang="en-US" emma:confidence="0">
                  <emma:literal>5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s</emma:literal>
                </emma:interpretation>
                <emma:interpretation id="interp9" emma:lang="en-US" emma:confidence="0">
                  <emma:literal>be</emma:literal>
                </emma:interpretation>
              </emma:one-of>
            </emma:emma>
          </inkml:annotationXML>
          <inkml:trace contextRef="#ctx0" brushRef="#br0" timeOffset="5179.8899">2363 5867,'0'-25,"0"-1,0 1,0 0,0-1,0 1,0-1,0 1,0 0,0-1,0 1,0-1,25 26,-25-25,0 50,0 1,0-1,0 1,0-1,-25 0,25 1,0-1,0 1,-26-1,26 0,0 1,0-1,0 1,0-1,0 0,0 1,0-1,-25 1,25-1,0 0,0 1,0-1,0 1,0-1,0 0,0 1,0-52,0 1,25 0,-25-1,26 26,-1-25,0 25,1-26,-1 1,1 25,-26-25,25 25,-25-26,25 26,1 0,-26-25,25 25,1 0,-26-26,25 26,0 0,1 0,-1 0,1 0,-1 0,-25 26,25-26,-25 25,0 1,0-1,0 0,0 1,0-1,0 1,0-1,0 0,0 1,0-1,0 1,-25-26,25 25,-25-25,25 25,-26-25,1 0,-1 0,1 0,0 0,-1 0,1 0,-1 0,1-25,0 25,25-25,-26 25,1-26,-1 1,26-1,0 1,-25 25,25-25</inkml:trace>
        </inkml:traceGroup>
        <inkml:traceGroup>
          <inkml:annotationXML>
            <emma:emma xmlns:emma="http://www.w3.org/2003/04/emma" version="1.0">
              <emma:interpretation id="{062C49F3-6CFF-45BF-B55B-3357AED3646E}" emma:medium="tactile" emma:mode="ink">
                <msink:context xmlns:msink="http://schemas.microsoft.com/ink/2010/main" type="inkWord" rotatedBoundingBox="16718,10241 17270,10265 17240,10963 16688,10939"/>
              </emma:interpretation>
              <emma:one-of disjunction-type="recognition" id="oneOf2">
                <emma:interpretation id="interp10" emma:lang="en-US" emma:confidence="0.5">
                  <emma:literal>3</emma:literal>
                </emma:interpretation>
                <emma:interpretation id="interp11" emma:lang="en-US" emma:confidence="0">
                  <emma:literal>X</emma:literal>
                </emma:interpretation>
                <emma:interpretation id="interp12" emma:lang="en-US" emma:confidence="0">
                  <emma:literal>Z</emma:literal>
                </emma:interpretation>
                <emma:interpretation id="interp13" emma:lang="en-US" emma:confidence="0">
                  <emma:literal>I</emma:literal>
                </emma:interpretation>
                <emma:interpretation id="interp14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6617.7326">3150 5816,'0'-25,"0"0,51 25,-51-26,25 26,1-25,-1 25,0 0,1-26,-1 26,1 0,-1 0,0 0,1 0,-1-25,1 25,-1 0,0 0,1 0,-1 0,-25 51,0-26,26 1,-26-1,0 0,0 1,-51-1,51 1,0-1,-26 0,-24 1,50-1,-26-25,1 26,-1-26,26 25,-25-25,0 25,50-25,0 0,26-25,-25 25,-1 0,0 0,1 0,-1 25,1-25,-26 26,25-26,-25 25,0 1,25-1,-25 0,0 1,0-1,-50 1,50-1,-26-25,-25 25,26-25,0 0,-1 0,1 26,-1-26,1 0,0 0,-1 0,1 0,-1 0,26-51,-25 51,25-25,-25-1,25 1,0-1,0 1,-26 25</inkml:trace>
          <inkml:trace contextRef="#ctx0" brushRef="#br0" timeOffset="5879.7386">3226 5766,'0'0,"0"-26,0 1,0-1,0 77,0-25,0-1,0 0,0 1,0-1,0 1,0-1,0 0,0 1,0-1,0 1,0-1,0 0,0 1,0-1,-25 1,25-1,0 0,-26-25,26 26,0-52,0 1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4:01.36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F99C37A-1851-49B8-BBE6-A43CDE3B35ED}" emma:medium="tactile" emma:mode="ink">
          <msink:context xmlns:msink="http://schemas.microsoft.com/ink/2010/main" type="writingRegion" rotatedBoundingBox="15392,14604 16408,14604 16408,15138 15392,15138"/>
        </emma:interpretation>
      </emma:emma>
    </inkml:annotationXML>
    <inkml:traceGroup>
      <inkml:annotationXML>
        <emma:emma xmlns:emma="http://www.w3.org/2003/04/emma" version="1.0">
          <emma:interpretation id="{3F728974-EFD5-430D-A430-28AD7EEC11FB}" emma:medium="tactile" emma:mode="ink">
            <msink:context xmlns:msink="http://schemas.microsoft.com/ink/2010/main" type="paragraph" rotatedBoundingBox="15392,14604 16408,14604 16408,15138 15392,151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BC9EEE-9668-4477-9639-E66C7EFE09DC}" emma:medium="tactile" emma:mode="ink">
              <msink:context xmlns:msink="http://schemas.microsoft.com/ink/2010/main" type="line" rotatedBoundingBox="15392,14604 16408,14604 16408,15138 15392,15138"/>
            </emma:interpretation>
          </emma:emma>
        </inkml:annotationXML>
        <inkml:traceGroup>
          <inkml:annotationXML>
            <emma:emma xmlns:emma="http://www.w3.org/2003/04/emma" version="1.0">
              <emma:interpretation id="{76AF62B5-0070-4106-82E3-FB54A53E989A}" emma:medium="tactile" emma:mode="ink">
                <msink:context xmlns:msink="http://schemas.microsoft.com/ink/2010/main" type="inkWord" rotatedBoundingBox="15392,14604 16408,14604 16408,15138 15392,15138"/>
              </emma:interpretation>
              <emma:one-of disjunction-type="recognition" id="oneOf0">
                <emma:interpretation id="interp0" emma:lang="en-US" emma:confidence="0.5">
                  <emma:literal>u</emma:literal>
                </emma:interpretation>
                <emma:interpretation id="interp1" emma:lang="en-US" emma:confidence="0">
                  <emma:literal>w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U</emma:literal>
                </emma:interpretation>
              </emma:one-of>
            </emma:emma>
          </inkml:annotationXML>
          <inkml:trace contextRef="#ctx0" brushRef="#br0">26 51,'0'0,"0"-25,0 50,0 1,0 24,0-24,0-1,0 1,0-1,0 0,0 1,0-1,0 1,0-1,0 0,0 1,0-1,0 1,0-1,-26-25,26 25,0 1,26-26,-1-26,0 26,1 0,-1-25,1 25,-1 0,0 0,1 0,-1 0,1 0,-1 0,0 0,1 0,-1 0,1 0,-1 0,0 0,1 0,-1 0,1 0,-1 0,0 0,1 0,-1 0,-25-25,26 25,-1 0,0 0,1 0,-1 0,1 0,-1 0,0 0,1 0,-1 0,1 0,-1 0,0 0,1 0,-1 0,-25-26,0 1,0-1,0 1,0 0,0-1,0 1,0-1,0 1,-25 25,25-25,0-1,0 1,0-1,0 1,0 0,0-1,0 1,0-1</inkml:trace>
        </inkml:traceGroup>
      </inkml:traceGroup>
    </inkml:traceGroup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0:40.63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9C3963-491C-4C5E-9AFE-98A24E754B54}" emma:medium="tactile" emma:mode="ink">
          <msink:context xmlns:msink="http://schemas.microsoft.com/ink/2010/main" type="writingRegion" rotatedBoundingBox="1031,927 20311,1042 20228,15024 948,14909"/>
        </emma:interpretation>
      </emma:emma>
    </inkml:annotationXML>
    <inkml:traceGroup>
      <inkml:annotationXML>
        <emma:emma xmlns:emma="http://www.w3.org/2003/04/emma" version="1.0">
          <emma:interpretation id="{51F033B6-75FF-42E8-8E31-A26E60EEB023}" emma:medium="tactile" emma:mode="ink">
            <msink:context xmlns:msink="http://schemas.microsoft.com/ink/2010/main" type="paragraph" rotatedBoundingBox="1798,845 7841,975 7816,2141 1772,20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175D10-0FB6-4340-8867-5CD70949B434}" emma:medium="tactile" emma:mode="ink">
              <msink:context xmlns:msink="http://schemas.microsoft.com/ink/2010/main" type="line" rotatedBoundingBox="1798,845 7841,975 7816,2141 1772,2010"/>
            </emma:interpretation>
          </emma:emma>
        </inkml:annotationXML>
        <inkml:traceGroup>
          <inkml:annotationXML>
            <emma:emma xmlns:emma="http://www.w3.org/2003/04/emma" version="1.0">
              <emma:interpretation id="{249E1CE7-F831-4DAC-A7EA-2D23AB7FBB2F}" emma:medium="tactile" emma:mode="ink">
                <msink:context xmlns:msink="http://schemas.microsoft.com/ink/2010/main" type="inkWord" rotatedBoundingBox="1796,926 3698,967 3676,2019 1773,1978"/>
              </emma:interpretation>
              <emma:one-of disjunction-type="recognition" id="oneOf0">
                <emma:interpretation id="interp0" emma:lang="en-US" emma:confidence="0.5">
                  <emma:literal>5-7</emma:literal>
                </emma:interpretation>
                <emma:interpretation id="interp1" emma:lang="en-US" emma:confidence="0">
                  <emma:literal>57</emma:literal>
                </emma:interpretation>
                <emma:interpretation id="interp2" emma:lang="en-US" emma:confidence="0">
                  <emma:literal>5=7</emma:literal>
                </emma:interpretation>
                <emma:interpretation id="interp3" emma:lang="en-US" emma:confidence="0">
                  <emma:literal>5-5</emma:literal>
                </emma:interpretation>
                <emma:interpretation id="interp4" emma:lang="en-US" emma:confidence="0">
                  <emma:literal>5&gt;7</emma:literal>
                </emma:interpretation>
              </emma:one-of>
            </emma:emma>
          </inkml:annotationXML>
          <inkml:trace contextRef="#ctx0" brushRef="#br0">559 29,'25'0,"0"0,-25-26,-25 26,0 0,-26 0,25 0,1 0,-26 0,26 0,-1 0,-24 0,24 0,1 26,-1-26,1 25,0-25,-1 25,1-25,-1 26,26-1,-25 1,25-1,0 0,0 1,0-1,0 1,0-1,25-25,-25 25,51 1,-51-1,51 1,-26-26,26 25,-25 0,-1 1,26-26,-26 25,1 1,-1-1,0 0,1 1,-1-1,-25 1,26-1,-26 0,0 1,0-1,0 1,0 24,-26-24,26-1,-51 1,51-1,-50 0,24 1,1-1,-1-25,1 26,0-26,-26 0,25 0,1 0,0 0,-1 0,1 0,-1-26,1 26,25-25,-25 25,25-26,-26 26,26-50,0 24,-25 26,25-25,0-1</inkml:trace>
          <inkml:trace contextRef="#ctx0" brushRef="#br0" timeOffset="310.513">863 740,'51'0,"-25"0,-1 0,26 0,-26 0,1 0,24 0,-24 0,-1 0,1 0,-1 25,26-25,-51 26,25-26,1 0,-1 0,0 0,1 0,-1 0</inkml:trace>
          <inkml:trace contextRef="#ctx0" brushRef="#br0" timeOffset="706.069">1371 537,'-25'0,"25"-26,51 26,-51 51,25-51,1 25,-1-25,0 0,1 0,-1 26,1-26,24 25,-24-25,-1 0,26 26,-26-26,1 0,-1 0,1 25,-1-25,0 0,1 0,-26 25,0 1,0-1,-51 1,51-1,-25-25,-1 25,1 1,-26-26,26 25,-1 1,-25-1,26 0,0-25,-1 26,1-26,-1 25,1 1,25-1,-25-25</inkml:trace>
        </inkml:traceGroup>
        <inkml:traceGroup>
          <inkml:annotationXML>
            <emma:emma xmlns:emma="http://www.w3.org/2003/04/emma" version="1.0">
              <emma:interpretation id="{ECB278B8-9B38-430E-A520-5544561EC007}" emma:medium="tactile" emma:mode="ink">
                <msink:context xmlns:msink="http://schemas.microsoft.com/ink/2010/main" type="inkWord" rotatedBoundingBox="4301,1282 5147,1300 5130,2083 4284,2064"/>
              </emma:interpretation>
              <emma:one-of disjunction-type="recognition" id="oneOf1">
                <emma:interpretation id="interp5" emma:lang="en-US" emma:confidence="0.5">
                  <emma:literal>a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G</emma:literal>
                </emma:interpretation>
                <emma:interpretation id="interp8" emma:lang="en-US" emma:confidence="0">
                  <emma:literal>£</emma:literal>
                </emma:interpretation>
                <emma:interpretation id="interp9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1326.2996">3175 511,'0'0,"25"0,-25-25,0-1,0 1,-25 0,25-1,-51 26,51-25,-25 25,-1 0,1 0,-1 0,1 0,0 0,-1 0,1 25,-1-25,1 51,-26-26,26 1,-1-1,-24 1,24 24,1-24,-26 25,26-26,-1 0,1 26,-1-25,26-1,0 0,0 1,0-1,0 1,0-1,26-25,-26 25,51-25,-26 26,0-26,26 0,-25 0,-1 0,26 0,-26-51,1 51,24-25,-24 25,-1-26,1 26,-1-51,0 51,-25-25,26 0,-26-1,25 26,-25-25,0-1,26 26,-26-25,0 0,0 75,0-24,0-1,0 1,25-1,-25 0,0 26,0-25,25-1,-25 0,26 1,-26-1,0 1,25-1,1 0,-1 1,0-26,1 25,-1-25,1 0</inkml:trace>
        </inkml:traceGroup>
        <inkml:traceGroup>
          <inkml:annotationXML>
            <emma:emma xmlns:emma="http://www.w3.org/2003/04/emma" version="1.0">
              <emma:interpretation id="{9CD45E5B-A8BB-4D42-87C9-5B9DBEBD5035}" emma:medium="tactile" emma:mode="ink">
                <msink:context xmlns:msink="http://schemas.microsoft.com/ink/2010/main" type="inkWord" rotatedBoundingBox="5988,935 7841,975 7818,2016 5966,1976"/>
              </emma:interpretation>
              <emma:one-of disjunction-type="recognition" id="oneOf2">
                <emma:interpretation id="interp10" emma:lang="en-US" emma:confidence="0.5">
                  <emma:literal>Sb</emma:literal>
                </emma:interpretation>
                <emma:interpretation id="interp11" emma:lang="en-US" emma:confidence="0">
                  <emma:literal>5b</emma:literal>
                </emma:interpretation>
                <emma:interpretation id="interp12" emma:lang="en-US" emma:confidence="0">
                  <emma:literal>Sub</emma:literal>
                </emma:interpretation>
                <emma:interpretation id="interp13" emma:lang="en-US" emma:confidence="0">
                  <emma:literal>Sob</emma:literal>
                </emma:interpretation>
                <emma:interpretation id="interp14" emma:lang="en-US" emma:confidence="0">
                  <emma:literal>Sib</emma:literal>
                </emma:interpretation>
              </emma:one-of>
            </emma:emma>
          </inkml:annotationXML>
          <inkml:trace contextRef="#ctx0" brushRef="#br0" timeOffset="2767.2293">5613 54,'-25'0,"-1"0,26-25,0 75,0 1,0-25,0 24,0 1,-50 0,50 0,0 0,0-1,-26 1,26 0,0-26,-25 26,25 0,0-26,0 26,0-25,-26-1,26 0,0 1,0-1,0 1,0-1,0 0,26-75,-26 24,0 1,25-1,-25 1,26 25,-26-25,25 25,-25-26,25 26,1-25,-1-1,1 26,-1-25,0 25,26 0,-25-25,-1 25,26 0,-26 0,1 0,-1 0,26 0,-26 0,1 25,-1 26,-25 0,0-26,0 0,0 1,0-1,-25 1,25-1,-51 0,51 1,-51-1,26 1,-1-26,-25 0,26 25,0-25,-1 0,-25 0,26 0,0 0,-1 0,1 0,-26 0,26-25,-1 25,1-26,-1 26,26-25,0-1,0 1</inkml:trace>
          <inkml:trace contextRef="#ctx0" brushRef="#br0" timeOffset="2047.1946">4826 333,'0'0,"0"-25,0 0,-51-1,51 1,-25-1,-26 1,25 25,1-25,-26 25,26 0,-1 0,1 0,-26 0,26 0,-1 50,-24-50,24 26,1-26,25 25,-26-25,1 26,25-1,0 0,-25 1,25-1,0 1,0-1,0 0,0 1,25-1,-25 1,51-1,-51 0,51 1,-26-26,0 25,1 1,-1-26,1 25,-1 0,0 1,1-26,-1 25,1 1,-26-1,25-25,-25 25,25-25,-25 26,0-1,0 1,-50-26,50 25,-26-25,-25 25,26-25,-26 0,26 26,-26-26,26 0,-1 0,-25 0,26 0,0 0,-1-26,1 26,25-25,0 0,51-1</inkml:trace>
        </inkml:traceGroup>
      </inkml:traceGroup>
    </inkml:traceGroup>
    <inkml:traceGroup>
      <inkml:annotationXML>
        <emma:emma xmlns:emma="http://www.w3.org/2003/04/emma" version="1.0">
          <emma:interpretation id="{C1EC6169-6901-4783-B179-DC115FBC7340}" emma:medium="tactile" emma:mode="ink">
            <msink:context xmlns:msink="http://schemas.microsoft.com/ink/2010/main" type="paragraph" rotatedBoundingBox="967,3173 4001,2833 4083,3567 1049,39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94FBB6-3098-4D16-B238-8773CDDBFF7F}" emma:medium="tactile" emma:mode="ink">
              <msink:context xmlns:msink="http://schemas.microsoft.com/ink/2010/main" type="line" rotatedBoundingBox="967,3173 4001,2833 4083,3567 1049,3907"/>
            </emma:interpretation>
          </emma:emma>
        </inkml:annotationXML>
        <inkml:traceGroup>
          <inkml:annotationXML>
            <emma:emma xmlns:emma="http://www.w3.org/2003/04/emma" version="1.0">
              <emma:interpretation id="{D39E3434-2C7F-4BF0-9F07-3E3E6AEC4F8B}" emma:medium="tactile" emma:mode="ink">
                <msink:context xmlns:msink="http://schemas.microsoft.com/ink/2010/main" type="inkWord" rotatedBoundingBox="986,3341 1384,3296 1429,3700 1031,3745"/>
              </emma:interpretation>
              <emma:one-of disjunction-type="recognition" id="oneOf3">
                <emma:interpretation id="interp15" emma:lang="en-US" emma:confidence="0.5">
                  <emma:literal>*</emma:literal>
                </emma:interpretation>
                <emma:interpretation id="interp16" emma:lang="en-US" emma:confidence="0">
                  <emma:literal>.</emma:literal>
                </emma:interpretation>
                <emma:interpretation id="interp17" emma:lang="en-US" emma:confidence="0">
                  <emma:literal>$</emma:literal>
                </emma:interpretation>
                <emma:interpretation id="interp18" emma:lang="en-US" emma:confidence="0">
                  <emma:literal>&amp;</emma:literal>
                </emma:interpretation>
                <emma:interpretation id="interp19" emma:lang="en-US" emma:confidence="0">
                  <emma:literal>,</emma:literal>
                </emma:interpretation>
              </emma:one-of>
            </emma:emma>
          </inkml:annotationXML>
          <inkml:trace contextRef="#ctx0" brushRef="#br1" timeOffset="64193.8723">-483 2645,'0'25,"0"-50,0-1,-25 26,-1-25,26 0,-25 25,25-26,-25 1,25-1,-26 26,26-25,-25 0,25-1,-26 26,26-25,0 76,51-51,-51 25,26-25,-26 25,25-25,-25 51,25-51,-25 26,26-26,-26 25,25-25,-25 25,26-25,-26 26,25-26,-25 25,25-25,1 0,-1 26,-76-26,51-26,-25 26,0 0,-1 0,1 0,-1 0,1 0,0 0,-1 0,1 0,-1 0,1 0,0 0,-1 0,1 0,50 0,1 0,-26-25,50 25,-24-26,-26 1,25 25,1-25,-1 25,-25-26,25 26,1-25,-1-1,1 1,-26 0,25-1,-25 1,0-1,0 52,0-1,-51-25,51 51,-25-26,25 1,-26-1,26 1,-50-1,50 0,-26 1,26-1,0 1,-25-1,25 0,0 1,0-1</inkml:trace>
        </inkml:traceGroup>
        <inkml:traceGroup>
          <inkml:annotationXML>
            <emma:emma xmlns:emma="http://www.w3.org/2003/04/emma" version="1.0">
              <emma:interpretation id="{D82E6CB0-322C-46A7-8C3D-E49903411911}" emma:medium="tactile" emma:mode="ink">
                <msink:context xmlns:msink="http://schemas.microsoft.com/ink/2010/main" type="inkWord" rotatedBoundingBox="3855,2850 4001,2833 4083,3567 3937,3583"/>
              </emma:interpretation>
              <emma:one-of disjunction-type="recognition" id="oneOf4">
                <emma:interpretation id="interp20" emma:lang="en-US" emma:confidence="0.5">
                  <emma:literal>:</emma:literal>
                </emma:interpretation>
                <emma:interpretation id="interp21" emma:lang="en-US" emma:confidence="0">
                  <emma:literal>;</emma:literal>
                </emma:interpretation>
                <emma:interpretation id="interp22" emma:lang="en-US" emma:confidence="0">
                  <emma:literal>.</emma:literal>
                </emma:interpretation>
                <emma:interpretation id="interp23" emma:lang="en-US" emma:confidence="0">
                  <emma:literal>"</emma:literal>
                </emma:interpretation>
                <emma:interpretation id="interp24" emma:lang="en-US" emma:confidence="0">
                  <emma:literal>!</emma:literal>
                </emma:interpretation>
              </emma:one-of>
            </emma:emma>
          </inkml:annotationXML>
          <inkml:trace contextRef="#ctx0" brushRef="#br0" timeOffset="5166.2694">2133 1908</inkml:trace>
          <inkml:trace contextRef="#ctx0" brushRef="#br0" timeOffset="5641.684">2159 2645,'25'0,"-25"-26</inkml:trace>
          <inkml:trace contextRef="#ctx0" brushRef="#br0" timeOffset="5337.5076">2235 2137</inkml:trace>
        </inkml:traceGroup>
      </inkml:traceGroup>
    </inkml:traceGroup>
    <inkml:traceGroup>
      <inkml:annotationXML>
        <emma:emma xmlns:emma="http://www.w3.org/2003/04/emma" version="1.0">
          <emma:interpretation id="{489B46A4-79F8-4279-887C-1655BC33768E}" emma:medium="tactile" emma:mode="ink">
            <msink:context xmlns:msink="http://schemas.microsoft.com/ink/2010/main" type="paragraph" rotatedBoundingBox="1835,3461 6920,3586 6894,4624 1810,44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0F09FE-4921-43F5-84C7-C14E935E9D17}" emma:medium="tactile" emma:mode="ink">
              <msink:context xmlns:msink="http://schemas.microsoft.com/ink/2010/main" type="line" rotatedBoundingBox="1835,3461 6920,3586 6894,4624 1810,4499"/>
            </emma:interpretation>
          </emma:emma>
        </inkml:annotationXML>
        <inkml:traceGroup>
          <inkml:annotationXML>
            <emma:emma xmlns:emma="http://www.w3.org/2003/04/emma" version="1.0">
              <emma:interpretation id="{50175750-D82E-4825-90EA-0D5FC0C8651F}" emma:medium="tactile" emma:mode="ink">
                <msink:context xmlns:msink="http://schemas.microsoft.com/ink/2010/main" type="inkWord" rotatedBoundingBox="1832,3570 2396,3584 2376,4380 1813,4366"/>
              </emma:interpretation>
              <emma:one-of disjunction-type="recognition" id="oneOf5">
                <emma:interpretation id="interp25" emma:lang="en-US" emma:confidence="0.5">
                  <emma:literal>s</emma:literal>
                </emma:interpretation>
                <emma:interpretation id="interp26" emma:lang="en-US" emma:confidence="0">
                  <emma:literal>S</emma:literal>
                </emma:interpretation>
                <emma:interpretation id="interp27" emma:lang="en-US" emma:confidence="0">
                  <emma:literal>g</emma:literal>
                </emma:interpretation>
                <emma:interpretation id="interp28" emma:lang="en-US" emma:confidence="0">
                  <emma:literal>9</emma:literal>
                </emma:interpretation>
                <emma:interpretation id="interp29" emma:lang="en-US" emma:confidence="0">
                  <emma:literal>8</emma:literal>
                </emma:interpretation>
              </emma:one-of>
            </emma:emma>
          </inkml:annotationXML>
          <inkml:trace contextRef="#ctx0" brushRef="#br1" timeOffset="17747.104">609 3026,'0'-26,"0"1,0 0,0-1,0 1,0-1,-50 1,50 0,0-1,-26 1,26-1,0 1,0 0,-25 25,25-26,-26 26,26-25,-25 25,0 0,-1 0,1 0,-1 0,1 0,0 0,-1 25,1-25,-1 0,1 26,0-26,-1 25,1-25,-1 25,1 1,25-1,-25-25,25 26,0-1,0 0,0 1,0-1,0 1,0-1,0 0,25 1,-25-1,51-25,-51 26,51-1,-26 0,0-25,1 26,-1-26,26 25,-26 1,1-26,-1 0,1 25,-26 0,25-25,-25 26,25-26,-25 25,0 1,0-1,-50-25,50 25,-26-25,1 26,-1-26,-24 0,24 25,1-25,-1 0,1 0,0 0,-1 0,1 0,-1 0,26-25,-25 25,25-51,0 26,0-1</inkml:trace>
        </inkml:traceGroup>
        <inkml:traceGroup>
          <inkml:annotationXML>
            <emma:emma xmlns:emma="http://www.w3.org/2003/04/emma" version="1.0">
              <emma:interpretation id="{CB6FAB7A-6096-4BE7-828F-876AE36A4590}" emma:medium="tactile" emma:mode="ink">
                <msink:context xmlns:msink="http://schemas.microsoft.com/ink/2010/main" type="inkWord" rotatedBoundingBox="3159,3749 4098,3772 4078,4555 3139,4532"/>
              </emma:interpretation>
              <emma:one-of disjunction-type="recognition" id="oneOf6">
                <emma:interpretation id="interp30" emma:lang="en-US" emma:confidence="0.5">
                  <emma:literal>-7</emma:literal>
                </emma:interpretation>
                <emma:interpretation id="interp31" emma:lang="en-US" emma:confidence="0">
                  <emma:literal>-s</emma:literal>
                </emma:interpretation>
                <emma:interpretation id="interp32" emma:lang="en-US" emma:confidence="0">
                  <emma:literal>-T</emma:literal>
                </emma:interpretation>
                <emma:interpretation id="interp33" emma:lang="en-US" emma:confidence="0">
                  <emma:literal>-y</emma:literal>
                </emma:interpretation>
                <emma:interpretation id="interp34" emma:lang="en-US" emma:confidence="0">
                  <emma:literal>-6</emma:literal>
                </emma:interpretation>
              </emma:one-of>
            </emma:emma>
          </inkml:annotationXML>
          <inkml:trace contextRef="#ctx0" brushRef="#br1" timeOffset="18153.7591">1371 3254,'0'-25,"26"25,-1 0,26 0,-26 0,1 25,-1-25,1 0,-1 0,0 0,26 0,-25 0,-1 0,0 0,1 0,-1 0,1 0,-1 0,0-25,1 25</inkml:trace>
          <inkml:trace contextRef="#ctx0" brushRef="#br1" timeOffset="18642.2902">1778 2848,'0'-25,"0"50,0 26,25-26,-25 1,0-1,51 0,-51 1,25-1,1-25,-26 26,25-1,1 0,-1-25,0 26,1-26,-1 25,1-25,-1 0,26 26,-26-26,1 0,-1 0,0 0,1 0,-1 0,-25-26,-25 26,25-25,-51 25,26 0,-1 0,1 25,25 26,-26-51,26 25,-25 1,25-1,-25 1,25-1,-26 0,26 1,-25-1,25 1,-26-1,26 0,-25-25,25 26,0-1,-25 1,25-1,-26-25</inkml:trace>
        </inkml:traceGroup>
        <inkml:traceGroup>
          <inkml:annotationXML>
            <emma:emma xmlns:emma="http://www.w3.org/2003/04/emma" version="1.0">
              <emma:interpretation id="{C37D319C-F1D7-469D-8368-AC9DA81029F8}" emma:medium="tactile" emma:mode="ink">
                <msink:context xmlns:msink="http://schemas.microsoft.com/ink/2010/main" type="inkWord" rotatedBoundingBox="5098,3541 6920,3586 6897,4513 5075,4468"/>
              </emma:interpretation>
              <emma:one-of disjunction-type="recognition" id="oneOf7">
                <emma:interpretation id="interp35" emma:lang="en-US" emma:confidence="0.5">
                  <emma:literal>AA</emma:literal>
                </emma:interpretation>
                <emma:interpretation id="interp36" emma:lang="en-US" emma:confidence="0">
                  <emma:literal>AAA</emma:literal>
                </emma:interpretation>
                <emma:interpretation id="interp37" emma:lang="en-US" emma:confidence="0">
                  <emma:literal>AGA</emma:literal>
                </emma:interpretation>
                <emma:interpretation id="interp38" emma:lang="en-US" emma:confidence="0">
                  <emma:literal>AWA</emma:literal>
                </emma:interpretation>
                <emma:interpretation id="interp39" emma:lang="en-US" emma:confidence="0">
                  <emma:literal>APA</emma:literal>
                </emma:interpretation>
              </emma:one-of>
            </emma:emma>
          </inkml:annotationXML>
          <inkml:trace contextRef="#ctx0" brushRef="#br1" timeOffset="21001.6275">4851 2772,'0'0,"0"-26,0 52,-51-26,51 51,-25-26,25 0,-25 1,25 25,-51-26,25 26,1 0,0-1,-1-24,26 25,-25-1,-1-24,26 25,-25-26,25 0,-25 1,25-1,-26 1,26-1</inkml:trace>
          <inkml:trace contextRef="#ctx0" brushRef="#br1" timeOffset="21298.2874">4927 2645,'0'0,"0"51,26-26,-26 26,0-26,0 1,0-1,25 26,-25-26,0 26,0 0,0 0,26-1,-26 1,0 0,25-26,-25 26,0-25,0 24,0-24,25-1,-25 1,0-1,0 0,0 1,0-1</inkml:trace>
          <inkml:trace contextRef="#ctx0" brushRef="#br1" timeOffset="21694.174">4597 3178,'0'-25,"26"25,24 0,-24 0,-1 0,1 0,-1 0,26 0,-26 0,1-26,-1 26,0 0,26 0,-25 0,-1 0,0 0,1-25,-1 25,1 0</inkml:trace>
          <inkml:trace contextRef="#ctx0" brushRef="#br1" timeOffset="20639.1676">3683 3153,'25'0,"-25"-26,0 1,0 0,0-1,0 1,0-1,0 1,-25 25,25-25,0-1,-26 26,26-25,-25 25,25-26,-25 26,25-25,-26 25,1 0,-1 0,1 0,0 25,-1 26,26-25,-25-1,-1 0,26 1,-25-1,25 26,0-26,-25 1,25 25,-26-26,26 0,0 26,0-25,-25-1,25 26,0-26,0 1,0-1,0 0,51-25,-51 26,25-26,26 0,-26 0,1 0,24-51,-24 51,25-25,-1 25,-24-51,25 25,-26 1,0 0,1-1,-1 1,-25-1,26-24,-26 24,25 1,-25-1,0 1,0 0,0-1,0 1,0-1,0 52,0 25,0-1,0-24,0-1,0 1,0-1,0 26,0-26,0 1,0-1,0 0,25 1,-25-1,0 1,26-1,-26 0,25-25,1 0,-26 26,25-26,0 0,26 0,-25 0</inkml:trace>
        </inkml:traceGroup>
      </inkml:traceGroup>
    </inkml:traceGroup>
    <inkml:traceGroup>
      <inkml:annotationXML>
        <emma:emma xmlns:emma="http://www.w3.org/2003/04/emma" version="1.0">
          <emma:interpretation id="{5F7C103F-AF1F-4747-BA26-341C3D46030E}" emma:medium="tactile" emma:mode="ink">
            <msink:context xmlns:msink="http://schemas.microsoft.com/ink/2010/main" type="paragraph" rotatedBoundingBox="1040,5005 16763,4998 16764,6829 1041,68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40C655-5F4F-4922-89E7-9DF554466634}" emma:medium="tactile" emma:mode="ink">
              <msink:context xmlns:msink="http://schemas.microsoft.com/ink/2010/main" type="line" rotatedBoundingBox="1040,5005 16763,4998 16764,6829 1041,6836"/>
            </emma:interpretation>
          </emma:emma>
        </inkml:annotationXML>
        <inkml:traceGroup>
          <inkml:annotationXML>
            <emma:emma xmlns:emma="http://www.w3.org/2003/04/emma" version="1.0">
              <emma:interpretation id="{96D67560-6603-4784-B7A0-923441DB6DAB}" emma:medium="tactile" emma:mode="ink">
                <msink:context xmlns:msink="http://schemas.microsoft.com/ink/2010/main" type="inkWord" rotatedBoundingBox="1040,5892 1396,5891 1397,6526 1041,6527"/>
              </emma:interpretation>
              <emma:one-of disjunction-type="recognition" id="oneOf8">
                <emma:interpretation id="interp40" emma:lang="en-US" emma:confidence="0.5">
                  <emma:literal>h</emma:literal>
                </emma:interpretation>
                <emma:interpretation id="interp41" emma:lang="en-US" emma:confidence="0">
                  <emma:literal>R</emma:literal>
                </emma:interpretation>
                <emma:interpretation id="interp42" emma:lang="en-US" emma:confidence="0">
                  <emma:literal>.</emma:literal>
                </emma:interpretation>
                <emma:interpretation id="interp43" emma:lang="en-US" emma:confidence="0">
                  <emma:literal>N</emma:literal>
                </emma:interpretation>
                <emma:interpretation id="interp44" emma:lang="en-US" emma:confidence="0">
                  <emma:literal>x</emma:literal>
                </emma:interpretation>
              </emma:one-of>
            </emma:emma>
          </inkml:annotationXML>
          <inkml:trace contextRef="#ctx0" brushRef="#br1" timeOffset="60477.9645">-432 4982,'0'-26,"0"77,0-26,0 1,0-1,0 1,0-1,0 0,0 1,0-1,-25 1,25-1,-26 0,26 1,-25-1,-1 1,1-1,0-25,25 25,-26-25,1 0,-1 0,1 0,0 0,25-25,-26 25,26-25,0-1,0 1,0-1,0 1,26 25,-1-25,26-1,-26 26,-25-25,26 25,-1 0,0 0,1 0,-1 0,1 0,-26 51,25-26,-25 0,0 1,0-1,0 1,0-1,25 0,-25 1,0-1,0 1,0-1,0 0,26 1,-26-1,0-76</inkml:trace>
        </inkml:traceGroup>
        <inkml:traceGroup>
          <inkml:annotationXML>
            <emma:emma xmlns:emma="http://www.w3.org/2003/04/emma" version="1.0">
              <emma:interpretation id="{737BF29E-88EB-4765-8FCA-789F320E5FBC}" emma:medium="tactile" emma:mode="ink">
                <msink:context xmlns:msink="http://schemas.microsoft.com/ink/2010/main" type="inkWord" rotatedBoundingBox="1574,5130 4088,5129 4089,6221 1575,6222"/>
              </emma:interpretation>
              <emma:one-of disjunction-type="recognition" id="oneOf9">
                <emma:interpretation id="interp45" emma:lang="en-US" emma:confidence="0.5">
                  <emma:literal>A-y</emma:literal>
                </emma:interpretation>
                <emma:interpretation id="interp46" emma:lang="en-US" emma:confidence="0">
                  <emma:literal>A-A</emma:literal>
                </emma:interpretation>
                <emma:interpretation id="interp47" emma:lang="en-US" emma:confidence="0">
                  <emma:literal>A-o</emma:literal>
                </emma:interpretation>
                <emma:interpretation id="interp48" emma:lang="en-US" emma:confidence="0">
                  <emma:literal>A-U</emma:literal>
                </emma:interpretation>
                <emma:interpretation id="interp49" emma:lang="en-US" emma:confidence="0">
                  <emma:literal>A-I</emma:literal>
                </emma:interpretation>
              </emma:one-of>
            </emma:emma>
          </inkml:annotationXML>
          <inkml:trace contextRef="#ctx0" brushRef="#br1" timeOffset="23318.1504">1168 4677,'0'0,"-25"0,76 0,-26 0,26 0,-26 0,1 51,24-51,-24 0,25 25,-26-25,0 0,26 25,-25-25,-1 0,0 0,1 0,-1 26,1-26,-1 0,0 0,1 0,-1 0,-25-51</inkml:trace>
          <inkml:trace contextRef="#ctx0" brushRef="#br1" timeOffset="23785.9271">1778 4474,'-26'0,"26"25,51-25,-51 51,26-51,24 0,-24 25,-1 1,1-26,24 25,-24-25,-1 25,1-25,-1 26,0-26,1 25,-1-25,1 0,-1 26,0-26,1 0,-1 0,-25-26,0 1,-51 50,51 26,-25-26,25 1,-25-1,25 26,-26-26,1 26,-1-25,26 24,-25-24,0-1,25 26,-26-26,26 1,-25-1,-1 1,26-1,-25 0,0-25</inkml:trace>
          <inkml:trace contextRef="#ctx0" brushRef="#br1" timeOffset="22507.5148">254 4194,'0'0,"-26"0,26 26,-25-26,0 50,25-24,-26 25,26-1,-25-24,-1 25,1-1,0 1,-1 0,1 0,-1 0,1-26,0 26,-1 0,1-26,-1 0,26 1,-25-1,25 1,-25-1,75-50,-24-52</inkml:trace>
          <inkml:trace contextRef="#ctx0" brushRef="#br1" timeOffset="22754.2341">381 4220,'25'-26,"1"26,-1 0,-25 51,25-51,-25 51,26-26,-26 26,0-26,0 26,25 0,-25-26,0 26,0 0,0 0,26 0,-26-26,0 26,0 0,25-26,-25 0,0 1,0-1,25 1</inkml:trace>
          <inkml:trace contextRef="#ctx0" brushRef="#br1" timeOffset="22971.8582">152 4728,'-25'0,"76"0,-26-26,0 26,26 0,-25-25,24 25,-24-26,25 26,-26-25,0 25,1-25,-1 25,1 0,-1 0,0 0</inkml:trace>
        </inkml:traceGroup>
        <inkml:traceGroup>
          <inkml:annotationXML>
            <emma:emma xmlns:emma="http://www.w3.org/2003/04/emma" version="1.0">
              <emma:interpretation id="{761516BB-7BDE-43BD-8CD0-1FD0D56C03F5}" emma:medium="tactile" emma:mode="ink">
                <msink:context xmlns:msink="http://schemas.microsoft.com/ink/2010/main" type="inkWord" rotatedBoundingBox="4977,5410 5790,5409 5791,5993 4978,5994"/>
              </emma:interpretation>
              <emma:one-of disjunction-type="recognition" id="oneOf10">
                <emma:interpretation id="interp50" emma:lang="en-US" emma:confidence="0.5">
                  <emma:literal>a</emma:literal>
                </emma:interpretation>
                <emma:interpretation id="interp51" emma:lang="en-US" emma:confidence="0">
                  <emma:literal>A</emma:literal>
                </emma:interpretation>
                <emma:interpretation id="interp52" emma:lang="en-US" emma:confidence="0">
                  <emma:literal>.</emma:literal>
                </emma:interpretation>
                <emma:interpretation id="interp53" emma:lang="en-US" emma:confidence="0">
                  <emma:literal>o</emma:literal>
                </emma:interpretation>
                <emma:interpretation id="interp54" emma:lang="en-US" emma:confidence="0">
                  <emma:literal>at</emma:literal>
                </emma:interpretation>
              </emma:one-of>
            </emma:emma>
          </inkml:annotationXML>
          <inkml:trace contextRef="#ctx0" brushRef="#br1" timeOffset="24866.6214">3708 4575,'0'-25,"0"-1,0 1,-25 25,-1-25,-24 25,24 0,1 0,-1 0,1 0,0 50,-1-50,1 26,-1-26,1 25,25 1,-25-1,-1 0,1 1,-1-1,1 1,25-1,-25 26,25-26,-26 1,26-1,0 0,0 1,0-1,0 1,51-1,-51 0,25-25,26 26,-25-26,-1 0,0 0,1 0,-1 0,1-51,-1 51,0-25,1 25,-1-51,1 25,-1 1,0 0,-25-1,26 1,-1-26,-25 26,26-1,-26 1,0-1,0 1,0 50,0 1,0 25,0-26,0 0,0 26,0-25,25-1,-25 0,51-25,-51 26,25-1,1 1,-1-1,0-25,1 0,-1 0,1 0,-1 0</inkml:trace>
        </inkml:traceGroup>
        <inkml:traceGroup>
          <inkml:annotationXML>
            <emma:emma xmlns:emma="http://www.w3.org/2003/04/emma" version="1.0">
              <emma:interpretation id="{6A7BC199-A3AA-491B-A511-F90B58E518D3}" emma:medium="tactile" emma:mode="ink">
                <msink:context xmlns:msink="http://schemas.microsoft.com/ink/2010/main" type="inkWord" rotatedBoundingBox="6273,5003 8660,5002 8661,6171 6274,6172"/>
              </emma:interpretation>
              <emma:one-of disjunction-type="recognition" id="oneOf11">
                <emma:interpretation id="interp55" emma:lang="en-US" emma:confidence="0.5">
                  <emma:literal>AIE</emma:literal>
                </emma:interpretation>
                <emma:interpretation id="interp56" emma:lang="en-US" emma:confidence="0">
                  <emma:literal>Ale</emma:literal>
                </emma:interpretation>
                <emma:interpretation id="interp57" emma:lang="en-US" emma:confidence="0">
                  <emma:literal>Ate</emma:literal>
                </emma:interpretation>
                <emma:interpretation id="interp58" emma:lang="en-US" emma:confidence="0">
                  <emma:literal>AHE</emma:literal>
                </emma:interpretation>
                <emma:interpretation id="interp59" emma:lang="en-US" emma:confidence="0">
                  <emma:literal>AKE</emma:literal>
                </emma:interpretation>
              </emma:one-of>
            </emma:emma>
          </inkml:annotationXML>
          <inkml:trace contextRef="#ctx0" brushRef="#br1" timeOffset="25461.8406">4699 4448,'0'0,"0"-25,0 76,-26-51,26 25,0 0,-25 26,25-25,-25-1,-1 26,26-26,-25 26,25-26,-26 26,26-25,0 24,-25-24,25-1,-25-25,25 26,0-1,0-50,25-26,-25 25,0 1,51-26,-51 26,25-26,-25 26,26-26,-1 0,-25 0,25 26,1-26,-1 0,-25 26,26-1,-26-24,25 24,-25 1,25-1,-25 77,26-25,-26 24,0-24,0-1,0 1,25 24,-25-24,0-1,0 1,26-1,-26 0,0 26,25-25,-25-1,0 0,25 1,-25-1,0 1,0-1,0 0,26-25</inkml:trace>
          <inkml:trace contextRef="#ctx0" brushRef="#br1" timeOffset="25702.2794">4597 4804,'0'0,"0"-26,0 1,0 0,26 25,24 0,-50-26,26 26,25-25,-26 25,0 0,1 0,-1-26,26 26,-26 0,1 0,-1 0,1 0,-1 0,0-25,1 25</inkml:trace>
          <inkml:trace contextRef="#ctx0" brushRef="#br1" timeOffset="26146.2763">5639 4067,'0'26,"0"24,0-24,0-1,0 26,0 0,0-26,-26 26,26 0,0 0,0-1,-25 27,25-27,0 1,-26 0,26 25,0-25,0 0,-25 0,25-1,0 1,-25-25,25-1,0 0,0 1,0-1,0 1,25-52,-25-25,25 26,-25 0,26-1</inkml:trace>
          <inkml:trace contextRef="#ctx0" brushRef="#br1" timeOffset="26978.025">6731 4372,'0'-25,"-26"25,1 0,25-26,-25 26,-1 0,1 0,-1 0,1 0,0 0,-1 0,1 0,25 26,-26-26,26 25,-25-25,0 0,25 25,-26 1,1-26,25 25,-26-25,26 26,-25-1,25 0,-25-25,25 26,-26-26,26 25,0 1,-25-26,25 25,0 0,0 1,0-1,0 1,25-1,-25 0,26-25,-26 26,25-26,-25 25,25-25,-25 26,26-26,-26 25,25-25,-25 25,26-25,-1 0,-25 26,25-26,1 0,-26 25,25-25,1 26,-1-26,0 25,1-25,-1 25,1-25,-1 0,0 0,1 0,-1 0,1-25,-1 25,0-25,1-1,-26 1</inkml:trace>
          <inkml:trace contextRef="#ctx0" brushRef="#br1" timeOffset="27923.3254">6426 4677,'0'25,"25"-25,1 0,-1 0,1 0,-1 0,0 0,1 0,-1 0,1 26,-1-26,0 0,1 0,-1 0,1 0,-1 0,0 0,1 0,-1 0,-25-26</inkml:trace>
        </inkml:traceGroup>
        <inkml:traceGroup>
          <inkml:annotationXML>
            <emma:emma xmlns:emma="http://www.w3.org/2003/04/emma" version="1.0">
              <emma:interpretation id="{A66C4683-A782-4F3A-9AFA-0F6426E691F0}" emma:medium="tactile" emma:mode="ink">
                <msink:context xmlns:msink="http://schemas.microsoft.com/ink/2010/main" type="inkWord" rotatedBoundingBox="11353,5130 13156,5129 13157,6831 11354,6832"/>
              </emma:interpretation>
              <emma:one-of disjunction-type="recognition" id="oneOf12">
                <emma:interpretation id="interp60" emma:lang="en-US" emma:confidence="0.5">
                  <emma:literal>[335</emma:literal>
                </emma:interpretation>
                <emma:interpretation id="interp61" emma:lang="en-US" emma:confidence="0">
                  <emma:literal>[535</emma:literal>
                </emma:interpretation>
                <emma:interpretation id="interp62" emma:lang="en-US" emma:confidence="0">
                  <emma:literal>[235</emma:literal>
                </emma:interpretation>
                <emma:interpretation id="interp63" emma:lang="en-US" emma:confidence="0">
                  <emma:literal>{535</emma:literal>
                </emma:interpretation>
                <emma:interpretation id="interp64" emma:lang="en-US" emma:confidence="0">
                  <emma:literal>{235</emma:literal>
                </emma:interpretation>
              </emma:one-of>
            </emma:emma>
          </inkml:annotationXML>
          <inkml:trace contextRef="#ctx0" brushRef="#br1" timeOffset="32941.028">10007 4220,'-25'0,"25"-26,0 77,0-26,0 1,0-1,0 26,0-26,0 1,0 25,0-26,0 26,0-26,0 26,0-26,0 26,0-25,-25-1,25 0,0 26,-51-51,51 26,0-1,-26-25</inkml:trace>
          <inkml:trace contextRef="#ctx0" brushRef="#br1" timeOffset="33375.2229">9957 4321,'-26'0,"26"-25,0-1,51 26,-26 0,26-25,0 25,-26 0,26 0,0 0,0 0,-26 0,26 0,-26 25,1-25,-1 51,-25-25,0-1,0 0,0 1,0-1,-51 1,1-1,24 0,1-25,-1 26,1-26,0 0,-1 0,1 0,76 0,-26 0,26 0,-26 51,1-51,-1 25,0-25,-25 51,26-51,-1 25,-25 1,26-1,-26 0,0 1,0-1,0 1,0-1,-51 0,0 1,26-26,-1 25,-25-25,26 0,0 0,-1 0,1 0,-1 0,1 0,25-25,-25 25,25-51,0 26,0-26</inkml:trace>
          <inkml:trace contextRef="#ctx0" brushRef="#br1" timeOffset="33609.7069">10769 4728,'51'0,"-25"0,-1 0,0 0,1-26,-1 26,1-25,24 25,-24 0,25 0,-26 0,0 0,1 0</inkml:trace>
          <inkml:trace contextRef="#ctx0" brushRef="#br1" timeOffset="33889.958">11100 4423,'0'51,"25"-51,-25 25,25-25,1 25,-1 26,1-25,-1-1,0 0,1 1,-1-1,1 1,-26-1,25 0,-25 1,0-1,0 1,-51-1,51 0,-76-25,51 26,-1-26,-25 25,26-25,0 0,-1 0,1 0,-1 0</inkml:trace>
          <inkml:trace contextRef="#ctx0" brushRef="#br1" timeOffset="62078.5368">10160 5363,'0'25,"-26"-25,26 25,-25 1,25-1,-51 1,26-1,25 0,-26-25,1 26,0-1,-1-25,1 26,25-1,-26-25,1 0,0 25,-1-25,1 0,-1 0,1 0,0 0,-1 0,1 0,-1 0,26-25,-25 25,25-25,-25-1,25 1,25 25,0 0,1 0,-1 0,1 0,-1 0,0 0,1 25,-1 1,1-26,-1 25,-25 0,25-25,-25 26,26-1,-26 1,25-1,-25 0,26 1,-26-1,25-25,-25 26,25-26,-25 25,26-25</inkml:trace>
        </inkml:traceGroup>
        <inkml:traceGroup>
          <inkml:annotationXML>
            <emma:emma xmlns:emma="http://www.w3.org/2003/04/emma" version="1.0">
              <emma:interpretation id="{7468868E-C8C2-4FBB-AD48-390833FFBC69}" emma:medium="tactile" emma:mode="ink">
                <msink:context xmlns:msink="http://schemas.microsoft.com/ink/2010/main" type="inkWord" rotatedBoundingBox="13867,5029 15696,5028 15697,6221 13868,6222"/>
              </emma:interpretation>
              <emma:one-of disjunction-type="recognition" id="oneOf13">
                <emma:interpretation id="interp65" emma:lang="en-US" emma:confidence="0.5">
                  <emma:literal>b/</emma:literal>
                </emma:interpretation>
                <emma:interpretation id="interp66" emma:lang="en-US" emma:confidence="0">
                  <emma:literal>bb/</emma:literal>
                </emma:interpretation>
                <emma:interpretation id="interp67" emma:lang="en-US" emma:confidence="0">
                  <emma:literal>bib/</emma:literal>
                </emma:interpretation>
                <emma:interpretation id="interp68" emma:lang="en-US" emma:confidence="0">
                  <emma:literal>brb/</emma:literal>
                </emma:interpretation>
                <emma:interpretation id="interp69" emma:lang="en-US" emma:confidence="0">
                  <emma:literal>biz/</emma:literal>
                </emma:interpretation>
              </emma:one-of>
            </emma:emma>
          </inkml:annotationXML>
          <inkml:trace contextRef="#ctx0" brushRef="#br1" timeOffset="34746.1985">12116 4321,'0'26,"0"24,0-24,0 25,0-26,0 26,0-26,0 26,0 0,0 0,0-1,0 1,0-25,0 24,0-24,0 25,0-26,0 0,0 1,-26-26,26-26,0-24,0 24,0-25,51 26,-51 0,51-1,-26 1,26-1,-26 26,26 0,-25 0,-1 0,26 0,-26 51,1-51,-26 26,25 24,-25-24,0-1,0 1,0-1,-51 0,26 1,-26-1,26-25,-1 26,-25-26,26 0,0 0,-1 0,1 0,25-26</inkml:trace>
          <inkml:trace contextRef="#ctx0" brushRef="#br1" timeOffset="35013.6705">12852 4524,'0'0,"0"51,0 0,0-26,0 1,0-1,0 26,0-26,0 26,-25-25,25-1,0 0,0 1,-26-1,26 1,0-1,-25-25,25 25,-25-25</inkml:trace>
          <inkml:trace contextRef="#ctx0" brushRef="#br1" timeOffset="35390.7228">12852 4550,'26'-26,"-1"26,0-25,1 25,-1 0,1 0,-1 0,0 0,1 0,-26 25,25-25,-25 51,0-25,0 24,0-24,-51-1,26 1,0-1,-1-25,26 25,0 1,0-1,26 1,-26-1,50 26,-50-26,26 1,-26-1,0 0,0 1,0 25,0-26,0 0,0 1,0-1,-26-25,26 26,-25-26,25 25,-51-25,26 0,-26 0,26 0,-1 0,1 0,25-51,-26 51,26-51,0 26</inkml:trace>
          <inkml:trace contextRef="#ctx0" brushRef="#br1" timeOffset="35794.8767">13919 4093,'0'0,"-25"0,25 50,-26-24,26 25,-25-26,25 26,-26 0,26-1,0-24,0 50,-25-25,25 0,0-1,0 1,0 25,0-25,-25 0,25 0,0 0,0-1,0 1,0-25,0 24,0-24,-26-1,26 1,0-1,0 0,0-75</inkml:trace>
        </inkml:traceGroup>
        <inkml:traceGroup>
          <inkml:annotationXML>
            <emma:emma xmlns:emma="http://www.w3.org/2003/04/emma" version="1.0">
              <emma:interpretation id="{0C8DC7C8-C058-47C7-B871-DEA8D3BDEED5}" emma:medium="tactile" emma:mode="ink">
                <msink:context xmlns:msink="http://schemas.microsoft.com/ink/2010/main" type="inkWord" rotatedBoundingBox="16128,5359 16763,5358 16764,6069 16129,6070"/>
              </emma:interpretation>
              <emma:one-of disjunction-type="recognition" id="oneOf14">
                <emma:interpretation id="interp70" emma:lang="en-US" emma:confidence="0.5">
                  <emma:literal>E</emma:literal>
                </emma:interpretation>
                <emma:interpretation id="interp71" emma:lang="en-US" emma:confidence="0">
                  <emma:literal>G</emma:literal>
                </emma:interpretation>
                <emma:interpretation id="interp72" emma:lang="en-US" emma:confidence="0">
                  <emma:literal>F</emma:literal>
                </emma:interpretation>
                <emma:interpretation id="interp73" emma:lang="en-US" emma:confidence="0">
                  <emma:literal>£</emma:literal>
                </emma:interpretation>
                <emma:interpretation id="interp74" emma:lang="en-US" emma:confidence="0">
                  <emma:literal>f</emma:literal>
                </emma:interpretation>
              </emma:one-of>
            </emma:emma>
          </inkml:annotationXML>
          <inkml:trace contextRef="#ctx0" brushRef="#br1" timeOffset="36206.5275">14960 4474,'-101'-51,"75"51,1 0,0 0,-1 0,1 0,-1 0,1 51,0-51,-1 0,1 0,-1 25,1-25,0 51,-1-26,1 1,-1-1,26 0,-25 1,0-1,25 26,-26-26,26 26,-25-25,25-1,0 26,0-26,0 1,0-1,0 0,0 1,51-1,-51 1,25-26,-25 25,51-25,-26 0,1 0,-1 0,26 0,-26 0,1 0,24-25</inkml:trace>
          <inkml:trace contextRef="#ctx0" brushRef="#br1" timeOffset="36674.011">14554 4855,'0'-26,"25"26,1 0,25 0,-26 0,0 0,1 0,-1 0,1 0,-1 0,0 0,1 0,-1 0,1 0,-1 0,0 0,1 0,-52 0</inkml:trace>
        </inkml:traceGroup>
      </inkml:traceGroup>
    </inkml:traceGroup>
    <inkml:traceGroup>
      <inkml:annotationXML>
        <emma:emma xmlns:emma="http://www.w3.org/2003/04/emma" version="1.0">
          <emma:interpretation id="{8D563509-7DD2-4197-BA21-BEB931499019}" emma:medium="tactile" emma:mode="ink">
            <msink:context xmlns:msink="http://schemas.microsoft.com/ink/2010/main" type="paragraph" rotatedBoundingBox="1505,6873 20276,6985 20263,9165 1492,90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8D7989-EC74-4427-B6D2-DDFB4CB4CC10}" emma:medium="tactile" emma:mode="ink">
              <msink:context xmlns:msink="http://schemas.microsoft.com/ink/2010/main" type="line" rotatedBoundingBox="1505,6873 20276,6985 20263,9165 1492,9053"/>
            </emma:interpretation>
          </emma:emma>
        </inkml:annotationXML>
        <inkml:traceGroup>
          <inkml:annotationXML>
            <emma:emma xmlns:emma="http://www.w3.org/2003/04/emma" version="1.0">
              <emma:interpretation id="{EEFAD295-0673-4613-B7C9-59234C3B59E4}" emma:medium="tactile" emma:mode="ink">
                <msink:context xmlns:msink="http://schemas.microsoft.com/ink/2010/main" type="inkWord" rotatedBoundingBox="1503,7234 3182,7244 3172,8871 1493,8861"/>
              </emma:interpretation>
              <emma:one-of disjunction-type="recognition" id="oneOf15">
                <emma:interpretation id="interp75" emma:lang="en-US" emma:confidence="0.5">
                  <emma:literal>(N</emma:literal>
                </emma:interpretation>
                <emma:interpretation id="interp76" emma:lang="en-US" emma:confidence="0">
                  <emma:literal>(n</emma:literal>
                </emma:interpretation>
                <emma:interpretation id="interp77" emma:lang="en-US" emma:confidence="0">
                  <emma:literal>CN</emma:literal>
                </emma:interpretation>
                <emma:interpretation id="interp78" emma:lang="en-US" emma:confidence="0">
                  <emma:literal>In</emma:literal>
                </emma:interpretation>
                <emma:interpretation id="interp79" emma:lang="en-US" emma:confidence="0">
                  <emma:literal>(NI</emma:literal>
                </emma:interpretation>
              </emma:one-of>
            </emma:emma>
          </inkml:annotationXML>
          <inkml:trace contextRef="#ctx0" brushRef="#br1" timeOffset="40723.2809">381 6328,'-26'0,"1"0,25-26,-25 26,-1 0,26 51,-25-51,-1 26,-24-1,24 0,1 1,-26-1,26 26,-1-26,-25 26,26 0,0 0,-26 25,25-25,1 0,0 25,-1-25,1 25,25 0,-26-25,26 25,0-25,0 0,0-1,0 27,51-27,-51-24,26 25,24-1,-24-24,-1 25,26-26,-26 0,26 1,-25-1,24 1,-24-26,25 25</inkml:trace>
          <inkml:trace contextRef="#ctx0" brushRef="#br1" timeOffset="41153.2713">965 6810,'0'0,"-25"0,-1 0,1 0,25 26,-26-26,26 51,-25-1,25-24,-25-1,25 26,-26 0,1-26,25 26,-26 0,26-26,-25 26,25-26,0 1,0-1,0 1,-25-1,25 0,0 1</inkml:trace>
          <inkml:trace contextRef="#ctx0" brushRef="#br1" timeOffset="41397.7429">863 6861,'26'0,"-1"0,-25 51,26-51,-26 25,25 1,0-1,1 1,-26 24,25-24,1-1,-1 26,0-26,-25 1,26 25,-1-26,-25 0,26 1,-26 25,25-51,-25 25,0 0,25 1</inkml:trace>
          <inkml:trace contextRef="#ctx0" brushRef="#br1" timeOffset="41616.9713">1371 6810,'0'26,"0"-1,0 1,0 24,0-24,0-1,0 26,0 0,0 0,0-26,0 26,0 0,0-26,0 0,0 26,26-25,-26-1,0 0,0 1,0-1,0 1</inkml:trace>
        </inkml:traceGroup>
        <inkml:traceGroup>
          <inkml:annotationXML>
            <emma:emma xmlns:emma="http://www.w3.org/2003/04/emma" version="1.0">
              <emma:interpretation id="{ABB75D1A-F724-4A4D-BCAC-4B586E5DD2D4}" emma:medium="tactile" emma:mode="ink">
                <msink:context xmlns:msink="http://schemas.microsoft.com/ink/2010/main" type="inkWord" rotatedBoundingBox="3888,7947 4370,7950 4368,8307 3886,8305"/>
              </emma:interpretation>
              <emma:one-of disjunction-type="recognition" id="oneOf16">
                <emma:interpretation id="interp80" emma:lang="en-US" emma:confidence="0.5">
                  <emma:literal>=</emma:literal>
                </emma:interpretation>
                <emma:interpretation id="interp81" emma:lang="en-US" emma:confidence="0">
                  <emma:literal>-</emma:literal>
                </emma:interpretation>
                <emma:interpretation id="interp82" emma:lang="en-US" emma:confidence="0">
                  <emma:literal>I</emma:literal>
                </emma:interpretation>
                <emma:interpretation id="interp83" emma:lang="en-US" emma:confidence="0">
                  <emma:literal>_</emma:literal>
                </emma:interpretation>
                <emma:interpretation id="interp84" emma:lang="en-US" emma:confidence="0">
                  <emma:literal>,</emma:literal>
                </emma:interpretation>
              </emma:one-of>
            </emma:emma>
          </inkml:annotationXML>
          <inkml:trace contextRef="#ctx0" brushRef="#br1" timeOffset="42137.7846">2108 7369,'25'0,"26"0,0 0,-26 0,1 0,25-25,-26 25,26 0,-26 0,1 0,-1 0,0 0,1 0,-1 0,1 0</inkml:trace>
          <inkml:trace contextRef="#ctx0" brushRef="#br1" timeOffset="41897.8837">2159 7039,'0'0,"25"0,1 0,-1 0,0 0,1-25,-1 25,1 0,-1 0,0 0,1 0,-1 0,1 0</inkml:trace>
        </inkml:traceGroup>
        <inkml:traceGroup>
          <inkml:annotationXML>
            <emma:emma xmlns:emma="http://www.w3.org/2003/04/emma" version="1.0">
              <emma:interpretation id="{B47F5D77-EABF-45E5-8566-5FD6AEC50B36}" emma:medium="tactile" emma:mode="ink">
                <msink:context xmlns:msink="http://schemas.microsoft.com/ink/2010/main" type="inkWord" rotatedBoundingBox="5058,7439 6431,7447 6423,8819 5050,8811">
                  <msink:destinationLink direction="with" ref="{D39376CF-98F0-4BC8-96ED-E081F26CCB28}"/>
                </msink:context>
              </emma:interpretation>
              <emma:one-of disjunction-type="recognition" id="oneOf17">
                <emma:interpretation id="interp85" emma:lang="en-US" emma:confidence="0.5">
                  <emma:literal>(s,</emma:literal>
                </emma:interpretation>
                <emma:interpretation id="interp86" emma:lang="en-US" emma:confidence="0">
                  <emma:literal>(S,</emma:literal>
                </emma:interpretation>
                <emma:interpretation id="interp87" emma:lang="en-US" emma:confidence="0">
                  <emma:literal>(s.</emma:literal>
                </emma:interpretation>
                <emma:interpretation id="interp88" emma:lang="en-US" emma:confidence="0">
                  <emma:literal>(5,</emma:literal>
                </emma:interpretation>
                <emma:interpretation id="interp89" emma:lang="en-US" emma:confidence="0">
                  <emma:literal>(S.</emma:literal>
                </emma:interpretation>
              </emma:one-of>
            </emma:emma>
          </inkml:annotationXML>
          <inkml:trace contextRef="#ctx0" brushRef="#br1" timeOffset="42587.8154">3657 6506,'-25'0,"0"0,-1 0,1 0,-1 50,1 1,25-25,-25-1,-1 26,1-26,25 26,-26 0,1 0,25 25,-25-25,-1-1,26 27,-25-27,25 27,-26-27,26 1,0 0,0 0,0 0,0-1,26-24,-26 25,51-26,-51 26,50-26,-24 26,-1-26,1 1,-1-26,0 25</inkml:trace>
          <inkml:trace contextRef="#ctx0" brushRef="#br1" timeOffset="43294.2648">4267 6810,'0'0,"-51"0,26 0,-26 0,26 0,25 26,-26-26,1 25,-1-25,1 51,25-26,-25 1,25-1,0 1,0-1,0 0,0 1,0-1,25 1,-25-1,51-25,-51 25,51 1,-26-1,0 1,1-1,-1 0,1 1,-26-1,0 1,0-1,0 0,-51-25,0 26,26-26,-1 0,1 0,-26 0,26 0,-1 0,1 0,-1 0,26-51,-25 51,25-25,0-1</inkml:trace>
          <inkml:trace contextRef="#ctx0" brushRef="#br1" timeOffset="43542.8092">4648 7420,'0'25,"0"1,0-1,-51 1,51-1,-25 26,-1-26,26 1,-25-1,25 0,0 1,-25-26,25 25</inkml:trace>
        </inkml:traceGroup>
        <inkml:traceGroup>
          <inkml:annotationXML>
            <emma:emma xmlns:emma="http://www.w3.org/2003/04/emma" version="1.0">
              <emma:interpretation id="{513C2756-DC1B-48C9-9F9F-FDFA82160A59}" emma:medium="tactile" emma:mode="ink">
                <msink:context xmlns:msink="http://schemas.microsoft.com/ink/2010/main" type="inkWord" rotatedBoundingBox="6785,7794 7699,7800 7694,8635 6780,8629">
                  <msink:destinationLink direction="with" ref="{D39376CF-98F0-4BC8-96ED-E081F26CCB28}"/>
                </msink:context>
              </emma:interpretation>
              <emma:one-of disjunction-type="recognition" id="oneOf18">
                <emma:interpretation id="interp90" emma:lang="en-US" emma:confidence="0.5">
                  <emma:literal>H,</emma:literal>
                </emma:interpretation>
                <emma:interpretation id="interp91" emma:lang="en-US" emma:confidence="0">
                  <emma:literal>It,</emma:literal>
                </emma:interpretation>
                <emma:interpretation id="interp92" emma:lang="en-US" emma:confidence="0">
                  <emma:literal>it,</emma:literal>
                </emma:interpretation>
                <emma:interpretation id="interp93" emma:lang="en-US" emma:confidence="0">
                  <emma:literal>#t,</emma:literal>
                </emma:interpretation>
                <emma:interpretation id="interp94" emma:lang="en-US" emma:confidence="0">
                  <emma:literal>At,</emma:literal>
                </emma:interpretation>
              </emma:one-of>
            </emma:emma>
          </inkml:annotationXML>
          <inkml:trace contextRef="#ctx0" brushRef="#br1" timeOffset="44401.0063">5918 7369,'0'26,"-25"-26,25 25,0 0,-26 1,26-1,-25 1,25-1,0 0,0 1,0-1,0 1,0-1,0 0</inkml:trace>
          <inkml:trace contextRef="#ctx0" brushRef="#br1" timeOffset="43838.3461">5131 6861,'0'26,"0"24,0-24,-26-1,26 26,0-26,-25 26,25-25,-26 24,26-24,-25 25,25-26,0 0,0 26,-25-25,25-1,0 0,0 1,0-1</inkml:trace>
          <inkml:trace contextRef="#ctx0" brushRef="#br1" timeOffset="44030.1406">5359 6861,'0'51,"0"-26,0 1,0-1,0 26,0-26,0 1,0 25,0-26,0 0,0 1,0 25,0-26,0 0,0 1,0-1,26 1,-26-1</inkml:trace>
          <inkml:trace contextRef="#ctx0" brushRef="#br1" timeOffset="44199.5888">5181 7318,'0'-25,"51"25,-25 0,-1 0,26 0,-26-25,1 25,24 0</inkml:trace>
        </inkml:traceGroup>
        <inkml:traceGroup>
          <inkml:annotationXML>
            <emma:emma xmlns:emma="http://www.w3.org/2003/04/emma" version="1.0">
              <emma:interpretation id="{68D55527-4376-44F5-AA6B-B9C72B3A0544}" emma:medium="tactile" emma:mode="ink">
                <msink:context xmlns:msink="http://schemas.microsoft.com/ink/2010/main" type="inkWord" rotatedBoundingBox="8132,7664 9962,7675 9955,8864 8125,8853">
                  <msink:destinationLink direction="with" ref="{D39376CF-98F0-4BC8-96ED-E081F26CCB28}"/>
                </msink:context>
              </emma:interpretation>
              <emma:one-of disjunction-type="recognition" id="oneOf19">
                <emma:interpretation id="interp95" emma:lang="en-US" emma:confidence="0.5">
                  <emma:literal>13),</emma:literal>
                </emma:interpretation>
                <emma:interpretation id="interp96" emma:lang="en-US" emma:confidence="0">
                  <emma:literal>B),</emma:literal>
                </emma:interpretation>
                <emma:interpretation id="interp97" emma:lang="en-US" emma:confidence="0">
                  <emma:literal>33),</emma:literal>
                </emma:interpretation>
                <emma:interpretation id="interp98" emma:lang="en-US" emma:confidence="0">
                  <emma:literal>13).</emma:literal>
                </emma:interpretation>
                <emma:interpretation id="interp99" emma:lang="en-US" emma:confidence="0">
                  <emma:literal>B).</emma:literal>
                </emma:interpretation>
              </emma:one-of>
            </emma:emma>
          </inkml:annotationXML>
          <inkml:trace contextRef="#ctx0" brushRef="#br1" timeOffset="45438.2673">7188 6734,'0'0,"25"0,1 0,-1 51,26 0,-51-26,25 1,-25 24,0-24,26 25,-26-1,0 1,0 0,0 0,0 25,0-25,0 0,-26-1,26 1,-50 0,50-26,-51 26,51-25,-26-1,1 0</inkml:trace>
          <inkml:trace contextRef="#ctx0" brushRef="#br1" timeOffset="44670.2865">6426 6912,'25'0,"-25"25,0 26,0-25,0-1,0 26,0-26,0 1,0 24,-50-24,50-1,0 26,0-26,-26 1,26-1,0 1,0-1,-25 0</inkml:trace>
          <inkml:trace contextRef="#ctx0" brushRef="#br1" timeOffset="45023.212">6451 6988,'0'0,"26"0,-26-25,25 25,1-26,-1 26,0 0,1 0,-1 0,1 0,-1 0,0 0,1 0,-26 26,25-26,-25 51,0-1,0-24,0-1,-51-25,51 26,-50-1,50 0,-26-25,26 26,-25-26,25 25,0 1,0-1,25-25,-25 25,51 1,-26-1,-25 1,0-1,0 0,0 1,-25-26,25 25,-51-25,0 0,26 26,0-26,-1 0,1 0,-1 0,26-51</inkml:trace>
          <inkml:trace contextRef="#ctx0" brushRef="#br1" timeOffset="45837.061">8179 7649,'0'25,"-26"-25,26 25,-25 1,-1 25,26-26,-25-25,25 25,0 1,0-1,-25-25,25 26,0-1</inkml:trace>
        </inkml:traceGroup>
        <inkml:traceGroup>
          <inkml:annotationXML>
            <emma:emma xmlns:emma="http://www.w3.org/2003/04/emma" version="1.0">
              <emma:interpretation id="{4934D14F-E5F7-46DF-B629-935EDA51BB3A}" emma:medium="tactile" emma:mode="ink">
                <msink:context xmlns:msink="http://schemas.microsoft.com/ink/2010/main" type="inkWord" rotatedBoundingBox="10414,7742 15321,7772 15314,8967 10407,8937"/>
              </emma:interpretation>
              <emma:one-of disjunction-type="recognition" id="oneOf20">
                <emma:interpretation id="interp100" emma:lang="en-US" emma:confidence="0.5">
                  <emma:literal>7=19.5),</emma:literal>
                </emma:interpretation>
                <emma:interpretation id="interp101" emma:lang="en-US" emma:confidence="0.5">
                  <emma:literal>1=19, b),</emma:literal>
                </emma:interpretation>
                <emma:interpretation id="interp102" emma:lang="en-US" emma:confidence="0">
                  <emma:literal>7=195),</emma:literal>
                </emma:interpretation>
                <emma:interpretation id="interp103" emma:lang="en-US" emma:confidence="0">
                  <emma:literal>1=199, b),</emma:literal>
                </emma:interpretation>
                <emma:interpretation id="interp104" emma:lang="en-US" emma:confidence="0">
                  <emma:literal>7=19.57,</emma:literal>
                </emma:interpretation>
              </emma:one-of>
            </emma:emma>
          </inkml:annotationXML>
          <inkml:trace contextRef="#ctx0" brushRef="#br1" timeOffset="47498.1856">11582 7090,'0'0,"-25"-26,-26 1,26 25,-1 0,1 0,-1 0,1 25,0-25,-1 51,1-25,-26-1,26 26,25-26,-26 1,26-1,-25 0,25 1,0-1,0 1,0-1,0 0,0 1,51-26,-26 0,26 0,-26-26,1 26,-1-25,0 25,1-51,-1 26,1-1,-26 1,25 25,-25-25,25 25,1 0,-26 25,0 26,0 0,0-26,0 0,0 1,0-1,0 1,0-1,0 0,0 1,0-1,51-25</inkml:trace>
          <inkml:trace contextRef="#ctx0" brushRef="#br1" timeOffset="47710.8693">12090 7496,'0'0,"0"26,-51-26,51 50,-25-24,25-1,-25 1,25-1,0 0,0 1,-26-1,26 1,-25 24,25-24,0-1</inkml:trace>
          <inkml:trace contextRef="#ctx0" brushRef="#br1" timeOffset="48109.7393">12370 7014,'0'25,"-26"26,26-26,0 1,-25-1,25 0,0 26,0-25,-26-1,26 0,0 26,0-25,0-1,0 0,0 1,0-1,0 1,0-1,0-50,0-1,26 1,25-1,-1 26,-24 0,-1 0,1 0,-1 0,-25 26,0-1,25-25,-25 26,0 24,-50-24,-1-1,0 1,26-26,-1 0,1 0,-1 25,1-25,0 0</inkml:trace>
          <inkml:trace contextRef="#ctx0" brushRef="#br1" timeOffset="48371.1642">12827 7039,'0'0,"25"0,1 0,-1 0,0 0,1 25,-1-25,1 51,-1-25,0-1,1 0,-26 26,25-25,-25 24,26 1,-26-25,0 24,0-24,0 25,0-26,0 26,-51-26,51 1,-26-1,26 0,-25-25,25 26</inkml:trace>
          <inkml:trace contextRef="#ctx0" brushRef="#br1" timeOffset="48582.0076">13538 7750,'0'0,"0"26,0-1,-25 0,25 1,-51-1,25 1,26-1,-25 0,25 1,-25-26,-1 25,1-25,25 26</inkml:trace>
          <inkml:trace contextRef="#ctx0" brushRef="#br1" timeOffset="46159.2195">8890 7090,'0'0,"25"-26,-25 1,0 50,0 26,0-25,0-1,0 0,51 1,-51 25,0-26,0 0,0 1,0-1,0 1,0-1,0 0,0 1,0-1,0 1,-51-26,26 0</inkml:trace>
          <inkml:trace contextRef="#ctx0" brushRef="#br1" timeOffset="46359.8826">8636 7064,'0'-25,"0"0,0-1,0 1,0-1,51 1,-1 0,-24 25,25-26,-1 26,1-25,0 25,0 0,0-26,-26 26,26 0</inkml:trace>
          <inkml:trace contextRef="#ctx0" brushRef="#br1" timeOffset="46562.8411">9550 7090,'0'25,"26"-25,-1 0,0 0,1 0,-1-25,1 25,-1 0,0 0,1 0,-1 0,1 0,-1 0</inkml:trace>
          <inkml:trace contextRef="#ctx0" brushRef="#br1" timeOffset="46741.7688">9576 7522,'25'0,"26"0,-26 0,1-26,24 26,-24 0,25-25,-26 25</inkml:trace>
          <inkml:trace contextRef="#ctx0" brushRef="#br1" timeOffset="47094.3866">10795 6887,'-26'25,"26"26,-50-26,50 1,-26 24,1-24,25 25,-26-1,26-24,-25 25,0-1,25 1,0 0,0-26,0 26,0 0,0 0,0-26,25 1,-25 24,51-24,-51-1,25-25,1 26,-1-26</inkml:trace>
        </inkml:traceGroup>
        <inkml:traceGroup>
          <inkml:annotationXML>
            <emma:emma xmlns:emma="http://www.w3.org/2003/04/emma" version="1.0">
              <emma:interpretation id="{5AE56EC9-6561-43BF-8CBD-7F99C2A940D2}" emma:medium="tactile" emma:mode="ink">
                <msink:context xmlns:msink="http://schemas.microsoft.com/ink/2010/main" type="inkWord" rotatedBoundingBox="16320,7566 17711,7575 17702,9067 16311,9059"/>
              </emma:interpretation>
              <emma:one-of disjunction-type="recognition" id="oneOf21">
                <emma:interpretation id="interp105" emma:lang="en-US" emma:confidence="0.5">
                  <emma:literal>P,</emma:literal>
                </emma:interpretation>
                <emma:interpretation id="interp106" emma:lang="en-US" emma:confidence="0">
                  <emma:literal>P.</emma:literal>
                </emma:interpretation>
                <emma:interpretation id="interp107" emma:lang="en-US" emma:confidence="0">
                  <emma:literal>p,</emma:literal>
                </emma:interpretation>
                <emma:interpretation id="interp108" emma:lang="en-US" emma:confidence="0">
                  <emma:literal>P</emma:literal>
                </emma:interpretation>
                <emma:interpretation id="interp109" emma:lang="en-US" emma:confidence="0">
                  <emma:literal>p.</emma:literal>
                </emma:interpretation>
              </emma:one-of>
            </emma:emma>
          </inkml:annotationXML>
          <inkml:trace contextRef="#ctx0" brushRef="#br1" timeOffset="49805.6282">14554 6709,'0'0,"0"-26,0 1,0 0,0 50,0 26,0 0,0-26,0 26,0 25,0-25,0 25,0-25,0 25,0-25,0 0,0 25,0-25,0-1,0 1,0 0,0-26,0 26,0-25,0 24,0-24,0-1,0 1,0-1,0 0</inkml:trace>
          <inkml:trace contextRef="#ctx0" brushRef="#br1" timeOffset="50131.7565">14554 6810,'0'0,"0"-25,0 0,0-1,0 1,51 25,-51-26,51 1,-26 0,26 25,-26 0,26 0,0 0,0 0,-1 25,-24-25,25 51,-26 0,0-26,1 26,-1 0,-25-1,26-24,-26 25,0-1,0-24,-51-1,51 26,-51-26,26 1,-1-1,-25-25,26 26,0-26,-26 25,25-25,1 0,0 0,-1 0,1 0,-1 0,26-51,0 0</inkml:trace>
          <inkml:trace contextRef="#ctx0" brushRef="#br1" timeOffset="50645.8995">15926 7801,'0'25,"0"1,-51-26,51 51,0-26,-26-25,26 25,0 1,-25-1,25 1,0-1,0 0,0 1,-25-26,25 25</inkml:trace>
        </inkml:traceGroup>
        <inkml:traceGroup>
          <inkml:annotationXML>
            <emma:emma xmlns:emma="http://www.w3.org/2003/04/emma" version="1.0">
              <emma:interpretation id="{D0A279CC-50B5-436B-A670-26006FE76395}" emma:medium="tactile" emma:mode="ink">
                <msink:context xmlns:msink="http://schemas.microsoft.com/ink/2010/main" type="inkWord" rotatedBoundingBox="18498,6975 20276,6985 20263,9165 18485,9155"/>
              </emma:interpretation>
              <emma:one-of disjunction-type="recognition" id="oneOf22">
                <emma:interpretation id="interp110" emma:lang="en-US" emma:confidence="0.5">
                  <emma:literal>S)</emma:literal>
                </emma:interpretation>
                <emma:interpretation id="interp111" emma:lang="en-US" emma:confidence="0">
                  <emma:literal>St)</emma:literal>
                </emma:interpretation>
                <emma:interpretation id="interp112" emma:lang="en-US" emma:confidence="0">
                  <emma:literal>SE)</emma:literal>
                </emma:interpretation>
                <emma:interpretation id="interp113" emma:lang="en-US" emma:confidence="0">
                  <emma:literal>5)</emma:literal>
                </emma:interpretation>
                <emma:interpretation id="interp114" emma:lang="en-US" emma:confidence="0">
                  <emma:literal>£5)</emma:literal>
                </emma:interpretation>
              </emma:one-of>
            </emma:emma>
          </inkml:annotationXML>
          <inkml:trace contextRef="#ctx0" brushRef="#br1" timeOffset="55701.1551">17272 6836,'0'-26,"0"1,0 0,0-1,0 1,0-1,0 1,0 0,0-1,0 1,0-1,0 1,0 0,-26 25,26-26,-25 26,25-25,-25 25,-1-26,1 26,25-25,-26 25,1 0,0 0,-1 0,1 0,-1 25,1 26,0-25,25-1,-26 0,1-25,25 26,-26-1,26 1,-25-1,25 0,0 1,-25-26,25 25,0 1,0-1,0 0,-26 1,26-1,0 1,0-1,0 0,26 1,-1-26,26 0,-26 0,1 0,-1 0,0 0,1 0,-1 0,1 0,-1 25,0-25,-25 26,26-26,-26 25,25-25,-25 25,26-25,-26 26,0-1,25 1,-25-1,25-25,-25 25,0 1,0-1,0 1,0-1,0 0,0 1,0-1,0 1,-25-1,0 0,-1-25,1 0,-1 0,1 26,0-26,-1 0,1 0,-1 0,1 0,0 0,-1 0,1 0,-1-26,1 26,0-25,-1 25,26-25,-25 25,25-26,-26 26,26-25,-25-1,25 1,0 0</inkml:trace>
          <inkml:trace contextRef="#ctx0" brushRef="#br1" timeOffset="70233.4541">16738 8055,'26'0,"-1"0,1 0,-1 0,0 0,1 0,-1 0,1 0,24 0,-24 0,25 0,-26 0,26 0,0 0,-26 0,26 0,-26 0,1 0,-1 0,0 0</inkml:trace>
          <inkml:trace contextRef="#ctx0" brushRef="#br1" timeOffset="70697.0658">16942 8207,'-26'0,"77"0,-26 0,26 0,0 0,-26 0,1 0,25 0,-26 0,0 0,1 0,-1 0,1 0,-1 0,0 0,1 0,-1 0,1 0,-1 0</inkml:trace>
          <inkml:trace contextRef="#ctx0" brushRef="#br1" timeOffset="56554.9876">18135 6048,'26'0,"25"0,-51 26,25-26,0 25,1-25,-26 51,25-26,1 1,-1-1,0 1,-25 24,26-24,-1 50,-25-25,26 25,-26 0,25 0,-25 1,0 24,0-25,0 1,0-1,0 0,0 0,-51 0,51-25,-25 25,25-25,-51 25,26-25,-1-25,1 24,-1 1,-24-25,24 24,1-24,-1-1,26 1,-25-26,0 25,-1-25</inkml:trace>
        </inkml:traceGroup>
      </inkml:traceGroup>
    </inkml:traceGroup>
    <inkml:traceGroup>
      <inkml:annotationXML>
        <emma:emma xmlns:emma="http://www.w3.org/2003/04/emma" version="1.0">
          <emma:interpretation id="{4899B1E1-CCFE-4E4F-85DF-DEB6D18F2E9B}" emma:medium="tactile" emma:mode="ink">
            <msink:context xmlns:msink="http://schemas.microsoft.com/ink/2010/main" type="paragraph" rotatedBoundingBox="2734,10575 14869,10722 14842,12956 2707,1280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7D57ED9-12E9-43E8-8556-16C4B61020F2}" emma:medium="tactile" emma:mode="ink">
              <msink:context xmlns:msink="http://schemas.microsoft.com/ink/2010/main" type="line" rotatedBoundingBox="2734,10575 14869,10722 14842,12956 2707,12809"/>
            </emma:interpretation>
          </emma:emma>
        </inkml:annotationXML>
        <inkml:traceGroup>
          <inkml:annotationXML>
            <emma:emma xmlns:emma="http://www.w3.org/2003/04/emma" version="1.0">
              <emma:interpretation id="{3EE129DF-F07F-46EF-BACF-68DEA4728F5A}" emma:medium="tactile" emma:mode="ink">
                <msink:context xmlns:msink="http://schemas.microsoft.com/ink/2010/main" type="inkWord" rotatedBoundingBox="2728,11030 4349,11049 4336,12150 2715,12130"/>
              </emma:interpretation>
              <emma:one-of disjunction-type="recognition" id="oneOf23">
                <emma:interpretation id="interp115" emma:lang="en-US" emma:confidence="0.5">
                  <emma:literal>an</emma:literal>
                </emma:interpretation>
                <emma:interpretation id="interp116" emma:lang="en-US" emma:confidence="0">
                  <emma:literal>and</emma:literal>
                </emma:interpretation>
                <emma:interpretation id="interp117" emma:lang="en-US" emma:confidence="0">
                  <emma:literal>ant</emma:literal>
                </emma:interpretation>
                <emma:interpretation id="interp118" emma:lang="en-US" emma:confidence="0">
                  <emma:literal>any</emma:literal>
                </emma:interpretation>
                <emma:interpretation id="interp119" emma:lang="en-US" emma:confidence="0">
                  <emma:literal>An</emma:literal>
                </emma:interpretation>
              </emma:one-of>
            </emma:emma>
          </inkml:annotationXML>
          <inkml:trace contextRef="#ctx0" brushRef="#br1" timeOffset="97333.7441">1524 10620,'0'-25,"0"0,0-1,0 1,0-1,0 1,0 0,-26 25,26-26,-25 1,0 25,-1 0,1 0,-1 0,1 25,0-25,-26 51,25-51,1 25,0 1,-1 25,1-26,-1 0,-24 1,50 25,-26-26,1 26,-1-26,26 26,-25-26,25 26,0-25,0-1,-25 0,25 1,0-1,50 1,1-1,0-25,-26 0,26 0,-25 0,24 0,-24-51,25 51,-26-25,26 25,-26-51,1 26,-1-1,0 1,1-1,-26 1,25 0,-25-1,0 1,0-1,0 1,0 0,0-1,-25 26,25 51,0-26,0 1,51-1,-51 26,0-26,25 1,-25-1,0 26,25-26,-25 1,26-1,-26 1,25-1,-25 0,26 1,-1-1,0-25,1 26,-1-26,1 0,-1 0,0-51</inkml:trace>
          <inkml:trace contextRef="#ctx0" brushRef="#br1" timeOffset="97837.1868">2210 10163,'25'0,"-25"26,0 24,0-24,0-1,0 1,0-1,0 0,0 1,0-1,0 1,0-1,0 0,0 1,-25-26,25-26,0-24,0 24,0-25,0 26,0 0,0-1,25-25,-25 26,51 0,-51-1,25 1,1 25,-1-26,0 26,1 0,-1 0,1 51,-1-51,-25 51,0-26,25 26,-25-25,0-1,26 26,-26-26,0 26,0-26,0 1,0-1,25 1,-25-1,0 0,0 1,0-1</inkml:trace>
        </inkml:traceGroup>
        <inkml:traceGroup>
          <inkml:annotationXML>
            <emma:emma xmlns:emma="http://www.w3.org/2003/04/emma" version="1.0">
              <emma:interpretation id="{C5000A68-B184-4921-B6CE-3DCCEAB5D10C}" emma:medium="tactile" emma:mode="ink">
                <msink:context xmlns:msink="http://schemas.microsoft.com/ink/2010/main" type="inkWord" rotatedBoundingBox="4962,11056 6582,11076 6570,12082 4950,12062"/>
              </emma:interpretation>
              <emma:one-of disjunction-type="recognition" id="oneOf24">
                <emma:interpretation id="interp120" emma:lang="en-US" emma:confidence="0.5">
                  <emma:literal>bum</emma:literal>
                </emma:interpretation>
                <emma:interpretation id="interp121" emma:lang="en-US" emma:confidence="0">
                  <emma:literal>pm</emma:literal>
                </emma:interpretation>
                <emma:interpretation id="interp122" emma:lang="en-US" emma:confidence="0">
                  <emma:literal>bam</emma:literal>
                </emma:interpretation>
                <emma:interpretation id="interp123" emma:lang="en-US" emma:confidence="0">
                  <emma:literal>boom</emma:literal>
                </emma:interpretation>
                <emma:interpretation id="interp124" emma:lang="en-US" emma:confidence="0">
                  <emma:literal>Dim</emma:literal>
                </emma:interpretation>
              </emma:one-of>
            </emma:emma>
          </inkml:annotationXML>
          <inkml:trace contextRef="#ctx0" brushRef="#br1" timeOffset="98350.1841">3276 10239,'0'0,"0"-25,0 76,26-51,-26 76,0-51,0 26,0 0,0 0,0 0,0-1,0 1,0 0,-51 0,51 0,0-26,0 26,-25-26,25 1,0-1,0 0,-26 1,1-26,25-26,0-24,0 24,0 1,25-1,-25-24,51 24,-26 1,26-1,-25 26,-1-25,0 25,1 0,-1 0,1 0,-1 0,0 25,1-25,-1 51,1 0,-26-26,25 1,-25-1,0 1,0-1,0 0,0 1,0-1,-51 1,26-1,-26 0,0-25,26 0,-1 0,1 0,0 0,-1 0,1 0,-1-25,26-26</inkml:trace>
          <inkml:trace contextRef="#ctx0" brushRef="#br1" timeOffset="99026.7101">3988 10189,'0'-26,"25"26,-25 51,0-26,0 26,25-51,-25 26,0-1,0 0,0 1,0-1,0 1,-25-26,25-51,-25 51,25-26,0 1,0 0,0-1,50 1,-24-1,-26 1,51 25,-51-25,50 25,-24 0,-1 0,1 0,-1 25,-25 26,25-51,-25 25,26 1,-26-1,0 0,0 1,0-1,25-25,-25-25,0-1,0-24,26 24,-26 1,25-1,-25 1,51 25,-26-25,1-1,-1 26,0 0,1-25,-1 25,1 0,-26 51,25-26,-25 26,0-26,0 1,0-1,0 0,0 1,0-1,0 1,0-1,0 0,0 1,25-26,-25 25,26-25,25 0,-26 0,0 0</inkml:trace>
        </inkml:traceGroup>
        <inkml:traceGroup>
          <inkml:annotationXML>
            <emma:emma xmlns:emma="http://www.w3.org/2003/04/emma" version="1.0">
              <emma:interpretation id="{8822F0A4-5A23-4FF9-8E5F-EBD334FD1F66}" emma:medium="tactile" emma:mode="ink">
                <msink:context xmlns:msink="http://schemas.microsoft.com/ink/2010/main" type="inkWord" rotatedBoundingBox="8258,10717 10300,10742 10274,12901 8231,12876"/>
              </emma:interpretation>
              <emma:one-of disjunction-type="recognition" id="oneOf25">
                <emma:interpretation id="interp125" emma:lang="en-US" emma:confidence="0.5">
                  <emma:literal>In,</emma:literal>
                </emma:interpretation>
                <emma:interpretation id="interp126" emma:lang="en-US" emma:confidence="0">
                  <emma:literal>(n,</emma:literal>
                </emma:interpretation>
                <emma:interpretation id="interp127" emma:lang="en-US" emma:confidence="0">
                  <emma:literal>In.</emma:literal>
                </emma:interpretation>
                <emma:interpretation id="interp128" emma:lang="en-US" emma:confidence="0">
                  <emma:literal>in,</emma:literal>
                </emma:interpretation>
                <emma:interpretation id="interp129" emma:lang="en-US" emma:confidence="0">
                  <emma:literal>(n.</emma:literal>
                </emma:interpretation>
              </emma:one-of>
            </emma:emma>
          </inkml:annotationXML>
          <inkml:trace contextRef="#ctx0" brushRef="#br1" timeOffset="103982.0658">7442 10519,'0'-26,"0"77,0-25,0-1,0 0,0 1,0-1,0 1,0-1,0 0,0 1,0-1,0 1,0-1,0 0,0-50,0 0,0-1,0-25,0 26,0 0,0-1,0 1,25 25,-25-26,26 26,-26-25,0 0,25-1,1 26,-1-25,-25-1,25 26,1-25,-1 25,1-25,-1 25,26 0,-26 0,1-26,-1 26,0 0,1 0,-1 0,1 0,-1 0,0 51,-25-26,0 26,0-25,0-1,0 0,0 1,0-1,0 1,0-1,0 0,0 1,0-1,0 1,26-26,25 0</inkml:trace>
          <inkml:trace contextRef="#ctx0" brushRef="#br1" timeOffset="105341.848">8509 10900,'-26'0,"26"25,0 1,-25-26,25 50,0-24,-25-26,25 25,0 1,-26-26,26 25,0 0</inkml:trace>
          <inkml:trace contextRef="#ctx0" brushRef="#br1" timeOffset="102499.0604">6528 9884,'0'-26,"0"1,0 0,0-1,0 52,0-1,-26 0,26 1,0-1,0 1,0-1,0 0,0 1,-25-1,25 1,0-1,0 0,0 1,0 25,0-26,0 0,0 1,0-1,0 26,0-26,0 1,0 25,0-26,0 0,0 1,0 25,0-26,0 0,0 1,0-1,0 1,0-1,0 0,0 1,0-1,0 1,0-1,25 0,-25 1,0-1,0 1,0-1,0 0,0 1,0-1,0 1,0-1,0 0,0 1,0-1,0 1,0-1,0 0,0 1,0-1,0 1,0-1,0 0,0 1,0-1,0 1,0-1,26 0,-26 1,0-1,0 1,0-1,0 0,0 1,0-1,0 1,0-1,0 0,0 1,0-1,0 1,-26-26,26 25,0 0,-25-25,25 26,0-1,0-50,0-1,0 1</inkml:trace>
        </inkml:traceGroup>
        <inkml:traceGroup>
          <inkml:annotationXML>
            <emma:emma xmlns:emma="http://www.w3.org/2003/04/emma" version="1.0">
              <emma:interpretation id="{E5F73A0E-B45D-4B54-8CFC-C42962DFAB00}" emma:medium="tactile" emma:mode="ink">
                <msink:context xmlns:msink="http://schemas.microsoft.com/ink/2010/main" type="inkWord" rotatedBoundingBox="10754,10672 14869,10722 14848,12479 10733,12429"/>
              </emma:interpretation>
              <emma:one-of disjunction-type="recognition" id="oneOf26">
                <emma:interpretation id="interp130" emma:lang="en-US" emma:confidence="0.5">
                  <emma:literal>man}</emma:literal>
                </emma:interpretation>
                <emma:interpretation id="interp131" emma:lang="en-US" emma:confidence="0">
                  <emma:literal>mar}</emma:literal>
                </emma:interpretation>
                <emma:interpretation id="interp132" emma:lang="en-US" emma:confidence="0">
                  <emma:literal>ma}</emma:literal>
                </emma:interpretation>
                <emma:interpretation id="interp133" emma:lang="en-US" emma:confidence="0">
                  <emma:literal>ma.}</emma:literal>
                </emma:interpretation>
                <emma:interpretation id="interp134" emma:lang="en-US" emma:confidence="0">
                  <emma:literal>ma..}</emma:literal>
                </emma:interpretation>
              </emma:one-of>
            </emma:emma>
          </inkml:annotationXML>
          <inkml:trace contextRef="#ctx0" brushRef="#br1" timeOffset="106586.9224">10363 10519,'-25'0,"50"25,0 1,26-1,-25-25,-1 51,0-51,1 25,25-25,-26 26,0-26,1 25,-1-25,1 0,-1 25,0-25,1 0,-1 0,1 0,-77 0,25 0,-24 0,24 0,1 0,25 26,-26-26,1 0,0 25,-1-25,1 0,-1 26,1-26,0 0,-1 25,1-25,-1 0,1 25</inkml:trace>
          <inkml:trace contextRef="#ctx0" brushRef="#br1" timeOffset="106902.6684">10998 11103,'0'-25,"-25"25,-1 0,1 0,-1 0,1 0,0 0,-1 0,1 25,-1-25,-24 25,24 1,1-26,-1 0,1 0,0 25,-1-25,1 26,-1-26,1 0,0 0</inkml:trace>
          <inkml:trace contextRef="#ctx0" brushRef="#br1" timeOffset="107286.1808">11506 10722,'0'-25,"0"50,0 0,0 26,0-25,0-1,0 0,0 1,-25-1,25 1,0-1,0 0,0 1,0-1,0 1,25-26</inkml:trace>
          <inkml:trace contextRef="#ctx0" brushRef="#br1" timeOffset="106017.1755">8966 10646,'25'0,"-25"51,0-26,0 26,0-26,0 1,0-1,0 0,-25 1,25-1,0 1,0-77,0 25,0-24,0 24,0 1,0-1,0-24,25 24,-25 1,26-1,-26 1,51 25,-26-25,0 25,1 0,-1 0,1 0,-1 50,0-24,-25 25,0-26,26-25,-26 25,0 1,25-1,-25 1,0-1,0 0,0-50,0 0,0-26,0 25,0 1,0 0,0-1,0 1,51-1,-51 1,51 0,-26 25,1 0,-1 0,0 0,1 0,-1 25,1-25,-1 51,0 0,1-26,-26 0,25 1,-25-1,26 1,-26-1,0 0,0 1,25-26,-25 25,25-25</inkml:trace>
          <inkml:trace contextRef="#ctx0" brushRef="#br1" timeOffset="108083.0093">12497 9909,'0'0,"0"-25,0-1,0 1,25 0,26 25,-51-26,25 26,1 0,-1 0,0 0,1 0,-1 0,-25 26,26-26,-26 50,0 1,0 0,0 0,0 0,0-1,0 27,0-27,-26 1,26 0,0 25,-25-50,25 24,0 1,0-25,0 24,0-24,0-1,0 1,51-1,-26 0,26-25,0 0,-26 0,0 0,1 0,-1 0,1-25,-1 25,0-25,1-1,-26 1,-51 25,26 25,-26 26,25-26,1 1,0-1,-1 1,26-1,-25 0,25 1,0 25,0-26,0 0,-26 1,26-1,0 26,0-26,0 1,0 25,-25-26,25 0,0 26,-25-25,25-1,-26 0,26 1,-25-1,-1 1,1-1,0-25,-1 25,-25-25,26 0,-26 26,26-26,-1 0,-24 0</inkml:trace>
        </inkml:traceGroup>
      </inkml:traceGroup>
    </inkml:traceGroup>
    <inkml:traceGroup>
      <inkml:annotationXML>
        <emma:emma xmlns:emma="http://www.w3.org/2003/04/emma" version="1.0">
          <emma:interpretation id="{8E413610-D38B-4D5E-B05F-301425AFA571}" emma:medium="tactile" emma:mode="ink">
            <msink:context xmlns:msink="http://schemas.microsoft.com/ink/2010/main" type="paragraph" rotatedBoundingBox="2271,13515 15453,13743 15429,15112 2248,1488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D75C5F6-5568-472E-B2DC-E4C57E7C11CA}" emma:medium="tactile" emma:mode="ink">
              <msink:context xmlns:msink="http://schemas.microsoft.com/ink/2010/main" type="line" rotatedBoundingBox="2271,13515 15453,13743 15429,15112 2248,14884"/>
            </emma:interpretation>
          </emma:emma>
        </inkml:annotationXML>
        <inkml:traceGroup>
          <inkml:annotationXML>
            <emma:emma xmlns:emma="http://www.w3.org/2003/04/emma" version="1.0">
              <emma:interpretation id="{82E4FEE0-538D-4BD4-BCEA-AFAFD84FBB0F}" emma:medium="tactile" emma:mode="ink">
                <msink:context xmlns:msink="http://schemas.microsoft.com/ink/2010/main" type="inkWord" rotatedBoundingBox="2684,13644 3264,14386 2659,14860 2078,14118"/>
              </emma:interpretation>
              <emma:one-of disjunction-type="recognition" id="oneOf27">
                <emma:interpretation id="interp135" emma:lang="en-US" emma:confidence="0.5">
                  <emma:literal>a</emma:literal>
                </emma:interpretation>
                <emma:interpretation id="interp136" emma:lang="en-US" emma:confidence="0">
                  <emma:literal>A</emma:literal>
                </emma:interpretation>
                <emma:interpretation id="interp137" emma:lang="en-US" emma:confidence="0">
                  <emma:literal>q</emma:literal>
                </emma:interpretation>
                <emma:interpretation id="interp138" emma:lang="en-US" emma:confidence="0">
                  <emma:literal>9</emma:literal>
                </emma:interpretation>
                <emma:interpretation id="interp139" emma:lang="en-US" emma:confidence="0">
                  <emma:literal>at</emma:literal>
                </emma:interpretation>
              </emma:one-of>
            </emma:emma>
          </inkml:annotationXML>
          <inkml:trace contextRef="#ctx0" brushRef="#br1" timeOffset="115373.9901">965 13110,'0'-26,"51"1,-51-1,0 1,0 0,25 25,-25-26,0 1,0-1,0 1,-25 25,25-25,-26 25,1-26,0 26,25-25,-26 25,1 0,-1 0,1 0,0 0,-1 25,1-25,25 26,-26-26,1 25,0-25,25 25,-26-25,26 26,-25-26,25 25,-26-25,26 26,-25-26,25 25,-25 0,25 1,0-1,-26-25,26 26,0-1,0 0,-25 1,25-1,0 1,-26-1,26 0,0 1,0-1,0 1,0-1,0 0,26-25,25 0,-1 0,-24 0,-1 0,1-25,24 25,-24-25,-1 25,1-26,-1 26,-25-25,25 25,1-26,-1 26,-25-25,26 0,-26-1,25 26,-25-25,0-1,25 1,-25 0,0-1,0 1,0-1,26 26,-26-25,0 0,0-1,0 52,-26-26,26 25,0 0,0 1,0-1,-25 1,25-1,0 0,0 1,0-1,0 1,0-1,0 0,0 1,0-1,25 1,-25-1,0 0,26 1,-1-1,-25 1,26-26,-26 25,25-25,-25 25,25-25,1 0,-26 26,25-26,1 0,-1 0,0 0,1 0,-1 0,1 0,-1-26,0 26</inkml:trace>
        </inkml:traceGroup>
        <inkml:traceGroup>
          <inkml:annotationXML>
            <emma:emma xmlns:emma="http://www.w3.org/2003/04/emma" version="1.0">
              <emma:interpretation id="{959EC375-D624-46FE-8981-A92C2BC631B2}" emma:medium="tactile" emma:mode="ink">
                <msink:context xmlns:msink="http://schemas.microsoft.com/ink/2010/main" type="inkWord" rotatedBoundingBox="3650,13378 5510,14184 5144,15027 3284,14221">
                  <msink:destinationLink direction="with" ref="{5B2E0FB7-04F4-482E-BB98-50C8A7AFE088}"/>
                </msink:context>
              </emma:interpretation>
              <emma:one-of disjunction-type="recognition" id="oneOf28">
                <emma:interpretation id="interp140" emma:lang="en-US" emma:confidence="0.5">
                  <emma:literal>bb,</emma:literal>
                </emma:interpretation>
                <emma:interpretation id="interp141" emma:lang="en-US" emma:confidence="0">
                  <emma:literal>b,</emma:literal>
                </emma:interpretation>
                <emma:interpretation id="interp142" emma:lang="en-US" emma:confidence="0">
                  <emma:literal>brb,</emma:literal>
                </emma:interpretation>
                <emma:interpretation id="interp143" emma:lang="en-US" emma:confidence="0">
                  <emma:literal>bib,</emma:literal>
                </emma:interpretation>
                <emma:interpretation id="interp144" emma:lang="en-US" emma:confidence="0">
                  <emma:literal>bub,</emma:literal>
                </emma:interpretation>
              </emma:one-of>
            </emma:emma>
          </inkml:annotationXML>
          <inkml:trace contextRef="#ctx0" brushRef="#br1" timeOffset="118726.9974">3480 13491,'-26'50,"26"-24,0-1,0 26,0-26,0 26,-25-25,25-1,0 26,0-26,0 1,0-1,0 0,0 1,-26-1,1 1</inkml:trace>
          <inkml:trace contextRef="#ctx0" brushRef="#br1" timeOffset="117966.1053">1829 12652,'0'-25,"-26"25,26-25,0 50,0 26,0-26,0 1,0-1,0 26,0-26,0 1,0-1,0 26,0-26,-25 1,25-1,0 0,0 1,0-1,0 1,0-1,0 0,-26 1,26-1,-25-25,25 26,0-52,25 1,1-26,25 26,-26-1,0 1,1 25,-1 0,26 0,-26-26,1 26,-1 0,26 0,-26 0,1 0,-1 0,-25 51,26-51,-26 26,25-26,-25 50,0-24,0-1,0 1,-51-1,51 0,-51 1,26-1,0-25,-1 26,-25-26,26 25,0-25,-26 25,25-25,1 0,0 0,-1 0,1-50,-1 50,26-26,0 1,0-1,26 26,-1-25</inkml:trace>
          <inkml:trace contextRef="#ctx0" brushRef="#br1" timeOffset="118473.8028">2591 12754,'0'25,"0"26,0-25,-26-1,26 0,0 26,0-25,0 24,0-24,0 25,0-1,0-24,0-1,0 26,0-26,0 1,0-1,-25 1,25-1,0 0,0 1,-26-26,26-26,-25 26,25-50,0 24,0-25,51 26,-26 25,26 0,-26-25,1 25,-1 0,1 0,-1 0,0 0,1 50,-1-24,1-1,-26 1,25-26,-25 25,0 0,0 1,0-1,-51-25,51 26,-25-26,-26 0,0 25,26-25,-1 0,1 0,0-51,-1 51,26-25,0-1</inkml:trace>
        </inkml:traceGroup>
        <inkml:traceGroup>
          <inkml:annotationXML>
            <emma:emma xmlns:emma="http://www.w3.org/2003/04/emma" version="1.0">
              <emma:interpretation id="{4C925B24-1241-4115-AE36-4DC2B9DC2078}" emma:medium="tactile" emma:mode="ink">
                <msink:context xmlns:msink="http://schemas.microsoft.com/ink/2010/main" type="inkWord" rotatedBoundingBox="6339,13673 9309,14082 9206,14832 6235,14423"/>
              </emma:interpretation>
              <emma:one-of disjunction-type="recognition" id="oneOf29">
                <emma:interpretation id="interp145" emma:lang="en-US" emma:confidence="0.5">
                  <emma:literal>abbs,</emma:literal>
                </emma:interpretation>
                <emma:interpretation id="interp146" emma:lang="en-US" emma:confidence="0">
                  <emma:literal>ab,</emma:literal>
                </emma:interpretation>
                <emma:interpretation id="interp147" emma:lang="en-US" emma:confidence="0">
                  <emma:literal>abbe,</emma:literal>
                </emma:interpretation>
                <emma:interpretation id="interp148" emma:lang="en-US" emma:confidence="0">
                  <emma:literal>able,</emma:literal>
                </emma:interpretation>
                <emma:interpretation id="interp149" emma:lang="en-US" emma:confidence="0">
                  <emma:literal>abbes,</emma:literal>
                </emma:interpretation>
              </emma:one-of>
            </emma:emma>
          </inkml:annotationXML>
          <inkml:trace contextRef="#ctx0" brushRef="#br1" timeOffset="164452.0513">4877 13033,'0'0,"0"-25,0 0,0-1,0 1,-26 25,26-26,-25 26,-1 0,26-25,-25 25,0 0,-1 0,1 0,-1 0,26 51,-25-51,25 25,-25-25,-1 26,26-1,-25 0,-1 1,26-1,-25 1,25-1,0 0,0 1,-25-1,25 1,0-1,0 0,0 1,0-1,0 1,50-26,-50 25,26-25,-1 0,1 0,-1 0,-25-25,25 25,-25-51,26 51,-1-26,1 1,-26 0,25-1,-25 1,25-1,-25 1,0 0,0-1,0 52,0 24,0-24,0-1,0 1,51-1,-51 0,0 1,26-1,-1 1,-25-1,25 0,1 1,-1-1,1-25,-1 0,0 0,1 0,-1 0,1 0,-1-25,0 25,26 0,-25-51,-1 51</inkml:trace>
          <inkml:trace contextRef="#ctx0" brushRef="#br1" timeOffset="164955.9811">5537 12932,'0'25,"0"26,0 0,0-26,0 1,0 24,0-24,0-1,0 1,-25-1,25 0,0 1,-26-1,26 1,-25-1,25-50,0-1,51 1,-26-1,0 26,1-25,-1 25,1 0,-1 0,0 0,1 0,-1 0,1 0,-26 51,25-26,-25 26,0-26,0 1,0-1,0 1,0-1,0 0,-25 1,-26-1,0 1,26-1,-26-25,51-51,0 0,0 1,0 24,25 1</inkml:trace>
          <inkml:trace contextRef="#ctx0" brushRef="#br1" timeOffset="165432.6386">6070 13059,'0'25,"0"1,0 24,0-24,0-1,0 26,0-26,0 1,0-1,0 1,0-1,0 0,0 1,0-1,0 1,0-1,0-50,0-1,0-25,26 51,-26-25,25 0,26-1,-26 26,-25-25,26 25,-1 0,1 0,-1 0,-25 51,0-26,0 0,0 1,0-1,0 1,0-1,0 0,0 1,-25-26,25 25,-26 1,1-1,-1 0,1-25,0 0,25-50,0 24</inkml:trace>
          <inkml:trace contextRef="#ctx0" brushRef="#br1" timeOffset="166038.633">6705 13033,'0'0,"0"26,-50-26,50 51,0-26,0 0,0 1,0-1,0 1,-26-1,26 26,0-26,0 1,-25-1,25 0,0 1,0-1,0 1,-26-26,26 25,0-50,0-26,51 51,-51-26,26 26,-26-25,25 25,0-25,1-1,-1 26,1 0,-1 0,-25 26,25-26,-25 50,0-24,0-1,0 1,0-1,-50 0,24 1,-25-26,51 25,-25-25,0 0</inkml:trace>
          <inkml:trace contextRef="#ctx0" brushRef="#br1" timeOffset="122109.0899">7467 13491,'0'25,"0"26,0-26,0 1,-25-1,25 0,-25 1,-1-1,26 1,-25-26,25 25</inkml:trace>
        </inkml:traceGroup>
        <inkml:traceGroup>
          <inkml:annotationXML>
            <emma:emma xmlns:emma="http://www.w3.org/2003/04/emma" version="1.0">
              <emma:interpretation id="{10AF7C28-6E85-43C2-8506-2ED61CA260B4}" emma:medium="tactile" emma:mode="ink">
                <msink:context xmlns:msink="http://schemas.microsoft.com/ink/2010/main" type="inkWord" rotatedBoundingBox="10246,13672 12384,13833 12329,14573 10190,14412"/>
              </emma:interpretation>
              <emma:one-of disjunction-type="recognition" id="oneOf30">
                <emma:interpretation id="interp150" emma:lang="en-US" emma:confidence="0.5">
                  <emma:literal>ab</emma:literal>
                </emma:interpretation>
                <emma:interpretation id="interp151" emma:lang="en-US" emma:confidence="0">
                  <emma:literal>Arab</emma:literal>
                </emma:interpretation>
                <emma:interpretation id="interp152" emma:lang="en-US" emma:confidence="0">
                  <emma:literal>arb</emma:literal>
                </emma:interpretation>
                <emma:interpretation id="interp153" emma:lang="en-US" emma:confidence="0">
                  <emma:literal>grab</emma:literal>
                </emma:interpretation>
                <emma:interpretation id="interp154" emma:lang="en-US" emma:confidence="0">
                  <emma:literal>abt</emma:literal>
                </emma:interpretation>
              </emma:one-of>
            </emma:emma>
          </inkml:annotationXML>
          <inkml:trace contextRef="#ctx0" brushRef="#br1" timeOffset="124646.9466">8712 13186,'25'0,"1"0,-1-26,1 1,-26 0,25 25,-25-26,0 1,0-1,0 1,0 0,0-1,-51 1,26-1,-1 26,1 0,0 0,-1 26,1-26,25 25,-26-25,1 51,0-26,-1 1,1-1,-1 1,26-1,-25 0,25 1,0-1,-25-25,25 26,0-1,0 0,0 1,50-26,-50 25,26-25,-1 26,1-26,-1 0,0 0,1 0,-1 0,1 0,-1-26,0 26,1 0,-1-51,1 51,-1-25,0 0,-25-1,26 1,-1-1,-25 1,0 0,0-1,26 1,-26-1,0 77,0-25,0-1,0 0,0 1,0-1,0 1,0-1,0 0,0 1,0-1,0 1,0-1,0 0,25 1,-25-1,51-25,-51 26,25-26,1 25,-1-25,0 0</inkml:trace>
          <inkml:trace contextRef="#ctx0" brushRef="#br1" timeOffset="125150.0802">9626 13135,'0'-25,"-25"25,0-26,-1 26,1 0,-1 0,1 0,0 26,-1-26,1 50,-1-50,1 26,0-1,-1 1,1-1,25 26,-26-26,26 1,0-1,0 0,-25 1,25-1,0 1,0-1,51 0,0-25,-26 0,0-50,1 50,-1-26,1 26,-1-51,0 26,1 0,-1-1,1 1,-1-1,-25 1,25 0,1-1,-1 1,-25-1,0 77,0-25,0-1,0 26,0-26,0 1,0-1,0 0,0 1,0-1,0 1,26-26,-26 25,50-25,-24 0</inkml:trace>
          <inkml:trace contextRef="#ctx0" brushRef="#br1" timeOffset="125755.0544">10388 12932,'0'0,"0"-26,0 1,-25 25,25 51,-25-26,25 26,0-26,-26 1,26 25,-25-1,25-24,0-1,-26 26,26-26,0 1,-25 25,25-26,0 0,0 1,-25-26,25 25,0 1,0-52,0-25,0 26,25 0,-25-1,51 1,-51-1,51 1,-26 25,0 0,1 0,-1 0,1 0,-1 0,0 0,1 0,-26 25,25-25,-25 26,0 25,0-26,0 0,0 1,-25-1,25 1,-51-26,51 25,-51-25,26 25,-1-25,1 0,0 26,-1-26,1 0,-1 0,26-51,0 0</inkml:trace>
        </inkml:traceGroup>
        <inkml:traceGroup>
          <inkml:annotationXML>
            <emma:emma xmlns:emma="http://www.w3.org/2003/04/emma" version="1.0">
              <emma:interpretation id="{E1F1461D-2B4A-495E-A8E7-ACE999EF9DD4}" emma:medium="tactile" emma:mode="ink">
                <msink:context xmlns:msink="http://schemas.microsoft.com/ink/2010/main" type="inkWord" rotatedBoundingBox="12755,13707 14300,14086 14110,14861 12565,14482"/>
              </emma:interpretation>
              <emma:one-of disjunction-type="recognition" id="oneOf31">
                <emma:interpretation id="interp155" emma:lang="en-US" emma:confidence="0.5">
                  <emma:literal>bb,</emma:literal>
                </emma:interpretation>
                <emma:interpretation id="interp156" emma:lang="en-US" emma:confidence="0">
                  <emma:literal>b,</emma:literal>
                </emma:interpretation>
                <emma:interpretation id="interp157" emma:lang="en-US" emma:confidence="0">
                  <emma:literal>brb,</emma:literal>
                </emma:interpretation>
                <emma:interpretation id="interp158" emma:lang="en-US" emma:confidence="0">
                  <emma:literal>bib,</emma:literal>
                </emma:interpretation>
                <emma:interpretation id="interp159" emma:lang="en-US" emma:confidence="0">
                  <emma:literal>by</emma:literal>
                </emma:interpretation>
              </emma:one-of>
            </emma:emma>
          </inkml:annotationXML>
          <inkml:trace contextRef="#ctx0" brushRef="#br1" timeOffset="126247.1882">11023 12932,'0'51,"0"-1,-50-24,50-1,0 1,-26 24,26-24,-25-1,25 1,0-1,-26 26,26-26,-25 1,25 24,-25-50,25 26,0-1,-26-25,26 26,0-52,0-25,26 26,-26 0,50-1,-50 1,26-1,-1 26,1-25,-1 25,0-25,1 25,-1 0,1 0,-1 0,0 0,1 50,-26-24,0 25,0-26,0 0,0 1,0-1,0 1,-51-26,51 25,-25-25,-1 0,-25 25,26-25,0 0,-1 0,1 0,-1 0,1-50,25-1,0 25</inkml:trace>
          <inkml:trace contextRef="#ctx0" brushRef="#br1" timeOffset="126762.3635">11633 12932,'0'0,"0"25,-25-25,25 51,0 0,-26-26,26 1,-25 24,25-24,-26-1,26 26,-25-26,25 1,-25 25,25-26,-26 0,26 1,0-1,-25 1,25-1,-26-25,26-25,0-26,0 25,51 1,-51 0,26-1,-26 1,50-1,-24 26,-1 0,1 0,-1 0,0 0,1 26,-26-1,25-25,-25 51,0-26,0 1,0-1,0 1,-51-1,26 0,-26 1,26-26,-1 0,1 25,0-25,-1 0,1 0,-1 0</inkml:trace>
          <inkml:trace contextRef="#ctx0" brushRef="#br1" timeOffset="127329.9946">12420 13567,'-25'0,"25"25,-25 1,-1 24,1-24,-1-1,26 1,-25-1,25 0,-25 1,25-1,0 1,0-1,-26-25</inkml:trace>
        </inkml:traceGroup>
        <inkml:traceGroup>
          <inkml:annotationXML>
            <emma:emma xmlns:emma="http://www.w3.org/2003/04/emma" version="1.0">
              <emma:interpretation id="{397445B1-85AA-4F33-B103-797B953EA7C7}" emma:medium="tactile" emma:mode="ink">
                <msink:context xmlns:msink="http://schemas.microsoft.com/ink/2010/main" type="inkWord" rotatedBoundingBox="14004,14275 15443,14300 15434,14857 13995,14832"/>
              </emma:interpretation>
              <emma:one-of disjunction-type="recognition" id="oneOf32">
                <emma:interpretation id="interp160" emma:lang="en-US" emma:confidence="0.5">
                  <emma:literal>...</emma:literal>
                </emma:interpretation>
                <emma:interpretation id="interp161" emma:lang="en-US" emma:confidence="0">
                  <emma:literal>..</emma:literal>
                </emma:interpretation>
                <emma:interpretation id="interp162" emma:lang="en-US" emma:confidence="0">
                  <emma:literal>--</emma:literal>
                </emma:interpretation>
                <emma:interpretation id="interp163" emma:lang="en-US" emma:confidence="0">
                  <emma:literal>---</emma:literal>
                </emma:interpretation>
                <emma:interpretation id="interp164" emma:lang="en-US" emma:confidence="0">
                  <emma:literal>-</emma:literal>
                </emma:interpretation>
              </emma:one-of>
            </emma:emma>
          </inkml:annotationXML>
          <inkml:trace contextRef="#ctx0" brushRef="#br1" timeOffset="127603.4934">12751 13389,'25'0,"-25"-25,25 25,1 0,-1 0,1 0</inkml:trace>
          <inkml:trace contextRef="#ctx0" brushRef="#br1" timeOffset="127787.9416">13182 13414,'0'-25,"26"25,25 0,-26 0,-25-25</inkml:trace>
          <inkml:trace contextRef="#ctx0" brushRef="#br1" timeOffset="127943.6085">13665 13414,'0'-25,"0"0</inkml:trace>
        </inkml:traceGroup>
      </inkml:traceGroup>
    </inkml:traceGroup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0:48.68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B24A5EB-0491-47F8-9A5C-3D98AF58F9B1}" emma:medium="tactile" emma:mode="ink">
          <msink:context xmlns:msink="http://schemas.microsoft.com/ink/2010/main" type="writingRegion" rotatedBoundingBox="19475,909 23196,1139 23138,2083 19416,1853"/>
        </emma:interpretation>
      </emma:emma>
    </inkml:annotationXML>
    <inkml:traceGroup>
      <inkml:annotationXML>
        <emma:emma xmlns:emma="http://www.w3.org/2003/04/emma" version="1.0">
          <emma:interpretation id="{E40BE2EA-AA94-4DD7-B320-EE965D48F3C8}" emma:medium="tactile" emma:mode="ink">
            <msink:context xmlns:msink="http://schemas.microsoft.com/ink/2010/main" type="paragraph" rotatedBoundingBox="19475,909 23196,1139 23138,2083 19416,18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C330FD-2888-4562-AAD2-AEF4197E165F}" emma:medium="tactile" emma:mode="ink">
              <msink:context xmlns:msink="http://schemas.microsoft.com/ink/2010/main" type="line" rotatedBoundingBox="19475,909 23196,1139 23138,2083 19416,1853"/>
            </emma:interpretation>
          </emma:emma>
        </inkml:annotationXML>
        <inkml:traceGroup>
          <inkml:annotationXML>
            <emma:emma xmlns:emma="http://www.w3.org/2003/04/emma" version="1.0">
              <emma:interpretation id="{3850B912-15F8-43C6-B6DB-B289B214969A}" emma:medium="tactile" emma:mode="ink">
                <msink:context xmlns:msink="http://schemas.microsoft.com/ink/2010/main" type="inkWord" rotatedBoundingBox="19475,909 21543,1037 21484,1981 19416,1853"/>
              </emma:interpretation>
              <emma:one-of disjunction-type="recognition" id="oneOf0">
                <emma:interpretation id="interp0" emma:lang="en-US" emma:confidence="0.5">
                  <emma:literal>ang</emma:literal>
                </emma:interpretation>
                <emma:interpretation id="interp1" emma:lang="en-US" emma:confidence="0">
                  <emma:literal>ans</emma:literal>
                </emma:interpretation>
                <emma:interpretation id="interp2" emma:lang="en-US" emma:confidence="0">
                  <emma:literal>any</emma:literal>
                </emma:interpretation>
                <emma:interpretation id="interp3" emma:lang="en-US" emma:confidence="0">
                  <emma:literal>anis</emma:literal>
                </emma:interpretation>
                <emma:interpretation id="interp4" emma:lang="en-US" emma:confidence="0">
                  <emma:literal>ants</emma:literal>
                </emma:interpretation>
              </emma:one-of>
            </emma:emma>
          </inkml:annotationXML>
          <inkml:trace contextRef="#ctx0" brushRef="#br0">614 127,'0'25,"0"-50,0-1,0 1,0 0,-25 25,25-26,-51 26,0-25,26 25,0 0,-1 0,1 0,-1 51,1-51,0 25,-1-25,1 25,-1 1,-24-1,24 1,1-1,-1 0,1 1,0-26,25 25,-26 1,26-1,-25-25,25 25,0 1,0-1,0 1,25-26,1 0,24 0,-24 0,-1 0,1-51,-1 51,26-26,-26 26,1-25,-1 0,0-1,1 1,-1 25,-25-26,26 1,-1 0,-25-1,0 52,0-1,0 26,0-26,0 1,0-1,0 0,0 1,51-1,-26 1,1-26,-1 0,0 0,1 0</inkml:trace>
          <inkml:trace contextRef="#ctx0" brushRef="#br0" timeOffset="446.7471">919-330,'26'0,"-26"25,0 26,0-26,0 1,0-1,0 0,0 1,0-1,0 1,0-1,0 0,-26-25,26-25,0 0,26-1,-1 1,-25-1,51 26,-26-25,1 25,-1 0,0 0,1 0,-1 0,1 0,-1 0,-25 25,25-25,-25 26,26 25,-26-26,0 0,0 1,0-1,0 1,0-1,0 0</inkml:trace>
          <inkml:trace contextRef="#ctx0" brushRef="#br0" timeOffset="1399.3485">2037 152,'0'-25,"0"-1,0 1,0 0,0-1,-26 26,26-25,-25 25,0 0,-1 0,1 0,-1 0,1 0,0 0,-1 25,1-25,-1 51,1-51,25 25,-25 1,25-1,0 1,0-1,0 0,0 1,76-1,-76 1,51-1,-26 0,26 1,-26-1,1 1,-1 24,0-24,1-1,-1 1,-25-1,0 0,0 1,-51-26,1 25,24-25,-25 0,1 0,-27 0,27 0,-27 0,27-51,-1 51,25-25,-24 25,24-25,1-1,25 1</inkml:trace>
        </inkml:traceGroup>
        <inkml:traceGroup>
          <inkml:annotationXML>
            <emma:emma xmlns:emma="http://www.w3.org/2003/04/emma" version="1.0">
              <emma:interpretation id="{74771DBD-0BEC-4D67-9CC8-3632F7461AC3}" emma:medium="tactile" emma:mode="ink">
                <msink:context xmlns:msink="http://schemas.microsoft.com/ink/2010/main" type="inkWord" rotatedBoundingBox="22038,1244 23185,1315 23140,2051 21992,1980"/>
              </emma:interpretation>
              <emma:one-of disjunction-type="recognition" id="oneOf1">
                <emma:interpretation id="interp5" emma:lang="en-US" emma:confidence="0.5">
                  <emma:literal>be</emma:literal>
                </emma:interpretation>
                <emma:interpretation id="interp6" emma:lang="en-US" emma:confidence="0">
                  <emma:literal>by</emma:literal>
                </emma:interpretation>
                <emma:interpretation id="interp7" emma:lang="en-US" emma:confidence="0">
                  <emma:literal>boy</emma:literal>
                </emma:interpretation>
                <emma:interpretation id="interp8" emma:lang="en-US" emma:confidence="0">
                  <emma:literal>bin</emma:literal>
                </emma:interpretation>
                <emma:interpretation id="interp9" emma:lang="en-US" emma:confidence="0">
                  <emma:literal>ban</emma:literal>
                </emma:interpretation>
              </emma:one-of>
            </emma:emma>
          </inkml:annotationXML>
          <inkml:trace contextRef="#ctx0" brushRef="#br0" timeOffset="1835.235">2799 51,'0'0,"25"0,-25 25,0 26,0-26,0 1,0 24,-51-24,51 25,-25-1,25-24,-25 25,25-26,-51 26,51-26,-26 1,1-1,25 0,-25 1,25-1,-26-25,26 26,0-52,0 1,26 25,-26-51,50 51,-24-25,-1-1,1 26,24-25,-24 25,25 0,-26 0,0 0,26 0,-25 0,-1 25,-25 1,0-1,0 0,-51-25,51 26,-51-26,26 25,-26-25,26 0,-26 0,26 0,-1 0,1 0</inkml:trace>
          <inkml:trace contextRef="#ctx0" brushRef="#br0" timeOffset="2181.0216">3434 0,'0'25,"-26"-25,26 26,0 24,-25-50,25 26,-25-1,25 1,-26-26,26 25,-25 0,25 1,-26-26,26-51,51 51,-51-25,26 25,-1 0,0 0,26 0,-25-26,-1 26,26 0,-26 0,1 0,-1 26,0-26,1 50,-1-50,-25 26,0-1,0 1,26-1,-26 0</inkml:trace>
        </inkml:traceGroup>
      </inkml:traceGroup>
    </inkml:traceGroup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1:12.94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B014368-66FA-4ADC-8292-27014FE839AA}" emma:medium="tactile" emma:mode="ink">
          <msink:context xmlns:msink="http://schemas.microsoft.com/ink/2010/main" type="writingRegion" rotatedBoundingBox="14830,4739 10565,4356 10667,3220 14932,3604"/>
        </emma:interpretation>
      </emma:emma>
    </inkml:annotationXML>
    <inkml:traceGroup>
      <inkml:annotationXML>
        <emma:emma xmlns:emma="http://www.w3.org/2003/04/emma" version="1.0">
          <emma:interpretation id="{B9DA79A2-7B1C-43F0-B810-BA644C1AA3DA}" emma:medium="tactile" emma:mode="ink">
            <msink:context xmlns:msink="http://schemas.microsoft.com/ink/2010/main" type="paragraph" rotatedBoundingBox="14830,4739 10565,4356 10667,3220 14932,36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77DF57-5311-43A7-834C-253627748F80}" emma:medium="tactile" emma:mode="ink">
              <msink:context xmlns:msink="http://schemas.microsoft.com/ink/2010/main" type="line" rotatedBoundingBox="14830,4739 10565,4356 10667,3220 14932,3604"/>
            </emma:interpretation>
          </emma:emma>
        </inkml:annotationXML>
        <inkml:traceGroup>
          <inkml:annotationXML>
            <emma:emma xmlns:emma="http://www.w3.org/2003/04/emma" version="1.0">
              <emma:interpretation id="{465BBADC-2BFE-4479-90E5-ED9296768434}" emma:medium="tactile" emma:mode="ink">
                <msink:context xmlns:msink="http://schemas.microsoft.com/ink/2010/main" type="inkWord" rotatedBoundingBox="14849,4528 14391,4487 14468,3624 14926,3665"/>
              </emma:interpretation>
              <emma:one-of disjunction-type="recognition" id="oneOf0">
                <emma:interpretation id="interp0" emma:lang="en-US" emma:confidence="0.5">
                  <emma:literal>J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j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12801 2848,'0'0,"26"-25,-1-1,26 1,-26 25,1 0,-1 0,1 0,-1 0,0 0,1 0,-26 25,25-25,-25 26,0 24,0-24,0-1,0 1,-51-1,51 0,-25 1,25-1,-25 1,-26-1,51 0,-26-25,26 26,26-26,-26 25,25-25,-25 26,51-1,-51 0,25-25,-25 26,26-1,-26 1,0-1,0 0,0 1,0-1,0 1,0-1,-26 0,-24 1,-1-26,25 25,1-25,-26 0,26 0,-1 0,1 0,-26 0,26 0,-1-25,1 25,25-26,-25 26,25-50,0 24</inkml:trace>
          <inkml:trace contextRef="#ctx0" brushRef="#br0" timeOffset="-433.1251">12776 2696,'0'50,"0"-24,-25 25,25-26,0 0,0 1,-26 25,26-26,0 26,0 0,0-1,-25 1,25-25,0 24,0-24,0-1,0 26,-26-26,26 1,0-1,0 1,-25-26</inkml:trace>
        </inkml:traceGroup>
        <inkml:traceGroup>
          <inkml:annotationXML>
            <emma:emma xmlns:emma="http://www.w3.org/2003/04/emma" version="1.0">
              <emma:interpretation id="{E69998FD-D6C9-42D4-B36F-1E6C388328D8}" emma:medium="tactile" emma:mode="ink">
                <msink:context xmlns:msink="http://schemas.microsoft.com/ink/2010/main" type="inkWord" rotatedBoundingBox="13833,4427 13421,4390 13503,3475 13915,3512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9</emma:literal>
                </emma:interpretation>
                <emma:interpretation id="interp7" emma:lang="en-US" emma:confidence="0">
                  <emma:literal>'</emma:literal>
                </emma:interpretation>
                <emma:interpretation id="interp8" emma:lang="en-US" emma:confidence="0">
                  <emma:literal>7</emma:literal>
                </emma:interpretation>
                <emma:interpretation id="interp9" emma:lang="en-US" emma:confidence="0">
                  <emma:literal>4</emma:literal>
                </emma:interpretation>
              </emma:one-of>
            </emma:emma>
          </inkml:annotationXML>
          <inkml:trace contextRef="#ctx0" brushRef="#br0" timeOffset="-764.3904">11785 2569,'0'0,"-25"-26,25 77,-25 0,25-26,0 1,0-1,-26 26,26 0,0-1,0 1,0-25,-25 24,25 1,0 0,0 0,0 0,0-26,0 26,-26-26,26 1,0-1,0 0,0-50,0 0,26-26,-1 25,-25 1,51 0,0 25,-26 0,1-26,-1 26,0 0,26 0,-25 0,-1 0,0 51,1-26,-26 1,0-1,0 1,0-1,0 0,-51 1,0-1,26-25,-1 26,1-26,-26 0,26 0,-26 0,26 0,-1 0,1 0,-1-26,26 1,0-26,26 26,-26-1</inkml:trace>
        </inkml:traceGroup>
        <inkml:traceGroup>
          <inkml:annotationXML>
            <emma:emma xmlns:emma="http://www.w3.org/2003/04/emma" version="1.0">
              <emma:interpretation id="{18437E32-FE5E-4D73-9CF7-D25AC17B4DC1}" emma:medium="tactile" emma:mode="ink">
                <msink:context xmlns:msink="http://schemas.microsoft.com/ink/2010/main" type="inkWord" rotatedBoundingBox="12908,4567 10565,4356 10648,3432 12991,3643"/>
              </emma:interpretation>
              <emma:one-of disjunction-type="recognition" id="oneOf2">
                <emma:interpretation id="interp10" emma:lang="en-US" emma:confidence="0.5">
                  <emma:literal>FS.</emma:literal>
                </emma:interpretation>
                <emma:interpretation id="interp11" emma:lang="en-US" emma:confidence="0">
                  <emma:literal>FDs</emma:literal>
                </emma:interpretation>
                <emma:interpretation id="interp12" emma:lang="en-US" emma:confidence="0">
                  <emma:literal>F.</emma:literal>
                </emma:interpretation>
                <emma:interpretation id="interp13" emma:lang="en-US" emma:confidence="0">
                  <emma:literal>FI.</emma:literal>
                </emma:interpretation>
                <emma:interpretation id="interp14" emma:lang="en-US" emma:confidence="0">
                  <emma:literal>Fs</emma:literal>
                </emma:interpretation>
              </emma:one-of>
            </emma:emma>
          </inkml:annotationXML>
          <inkml:trace contextRef="#ctx0" brushRef="#br0" timeOffset="-1391.0202">10769 2848,'0'-25,"0"50,0 0,26-25,-26 26,51 25,-51-26,25-25,-25 25,25 1,1-1,-1 1,1-1,-1-25,0 25,1-25,-1 0,1 0,-1 0,0 0,1 0,-26-25,-26 25,26 25,-25 1,0 25,25-26,-26 0,1 1,25-1,-26 26,26-26,-25 1,0-1,25 1,-26-1,26 0,-25 1,25-1,-26 1,26-1,26-25,-26-25,25 25</inkml:trace>
          <inkml:trace contextRef="#ctx0" brushRef="#br0" timeOffset="-1936.4803">10388 3077,'26'0,"25"0,-26 0,0 0,1 0,-1 0,1 0,24 25,-24-25,-1 0,1 0,-1 0,0 0,1 0,-1 0,1 0,-1 25</inkml:trace>
          <inkml:trace contextRef="#ctx0" brushRef="#br0" timeOffset="-2273.3269">10058 2670,'0'-25,"-25"25,25-26,-26 26,1 0,0-25,-1 25,1 0,-1 0,1 0,0 0,-1 0,1 0,-1 0,1 0,25 25,-25 1,25-1,0 1,0-1,0 0,0 1,0-1,0 1,0-1,50 0,-50 1,26-1,-1 1,1-1,-1 26,0-26,1 1,25-1,-26 0,0 1,1-26,-26 25,25 1,-25-1,26-25,-26 25,0 1,0-1,-51-25,0 26,26-26,-1 0,-25 0,26 0,-26 0,26 0,-1 0,1 0,0-26,-1 26,26-25,-25-1,25 1</inkml:trace>
          <inkml:trace contextRef="#ctx0" brushRef="#br0" timeOffset="33518.6305">9169 2924,'0'-25,"-25"-1,25 1,-26 0,1-1,25 1,-25 25,25-26,-26 1,26 0,0-1,-25 1,25-1,0 77,25-51,-25 26,0-1,0 0,26 1,-26-1,0 1,25-1,-25 0,25 1,-25-1,26 1,-1-1,-25 0,26-25,-26 26,25-26,-25-51,-51 51,51-25,-25 25,25-26,-26 26,1 0,0-25,-1 25,1 0,25-26,-26 26,1 0,25-25,-25 25,-1 0,1 0,-1 0,1 0,76 0,-26 0,26 0,-26-25,1 25,-1 0,1 0,-1-26,0 26,1 0,-1-25,1-1,-1 1,-25 0,0-1,-25 26,25 51,-51-26,51 1,-26 25,26-26,-50 0,50 1,-26-1,1 26,-1-26,26 1,-25-1,25 1</inkml:trace>
        </inkml:traceGroup>
      </inkml:traceGroup>
    </inkml:traceGroup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1:33.02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070BFA9-17AE-4143-8FDA-13075DDD2436}" emma:medium="tactile" emma:mode="ink">
          <msink:context xmlns:msink="http://schemas.microsoft.com/ink/2010/main" type="writingRegion" rotatedBoundingBox="13516,162 13670,1547 12915,1632 12761,246"/>
        </emma:interpretation>
      </emma:emma>
    </inkml:annotationXML>
    <inkml:traceGroup>
      <inkml:annotationXML>
        <emma:emma xmlns:emma="http://www.w3.org/2003/04/emma" version="1.0">
          <emma:interpretation id="{6E4C4F36-2DF4-4564-B542-213DC769330A}" emma:medium="tactile" emma:mode="ink">
            <msink:context xmlns:msink="http://schemas.microsoft.com/ink/2010/main" type="paragraph" rotatedBoundingBox="13516,162 13670,1547 12915,1632 12761,2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870754-1D40-44D1-A6C0-A3D0392F42E0}" emma:medium="tactile" emma:mode="ink">
              <msink:context xmlns:msink="http://schemas.microsoft.com/ink/2010/main" type="line" rotatedBoundingBox="13516,162 13670,1547 12915,1632 12761,246"/>
            </emma:interpretation>
          </emma:emma>
        </inkml:annotationXML>
        <inkml:traceGroup>
          <inkml:annotationXML>
            <emma:emma xmlns:emma="http://www.w3.org/2003/04/emma" version="1.0">
              <emma:interpretation id="{AAE5C1C7-8CFD-4639-BB3B-7272431BBCE1}" emma:medium="tactile" emma:mode="ink">
                <msink:context xmlns:msink="http://schemas.microsoft.com/ink/2010/main" type="inkWord" rotatedBoundingBox="13516,162 13670,1547 12915,1632 12761,246"/>
              </emma:interpretation>
              <emma:one-of disjunction-type="recognition" id="oneOf0">
                <emma:interpretation id="interp0" emma:lang="en-US" emma:confidence="0.5">
                  <emma:literal>Al</emma:literal>
                </emma:interpretation>
                <emma:interpretation id="interp1" emma:lang="en-US" emma:confidence="0">
                  <emma:literal>All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AX</emma:literal>
                </emma:interpretation>
                <emma:interpretation id="interp4" emma:lang="en-US" emma:confidence="0">
                  <emma:literal>AY</emma:literal>
                </emma:interpretation>
              </emma:one-of>
            </emma:emma>
          </inkml:annotationXML>
          <inkml:trace contextRef="#ctx0" brushRef="#br0">0 73,'0'-25,"0"-1,0 1,0 50,0 26,0 0,0 0,0 25,0-25,0 25,0 0,0 0,0-25,0 25,0-25,0 25,0-25,0 0,0-26,0 26,0-25,0-1,0 0,0 1</inkml:trace>
          <inkml:trace contextRef="#ctx0" brushRef="#br0" timeOffset="253.005">-25 73,'0'0,"25"0,-25-25,26 25,-1 0,1-26,24 26,-24 0,25 0,-26 0,26 0,0 0,-26 0,26 26,0-26,-1 76,-24-51,-1 1,-25-1,0 26,0-26,0 1,0-1,-51 1,51-1,-50 0,24 1,-25-26,1 25,24-25,-25 26,26-26,0 0,-1 0,1 0,-1 0</inkml:trace>
          <inkml:trace contextRef="#ctx0" brushRef="#br0" timeOffset="555.408">-50 1064,'25'0,"26"0,-26 0,1 0,-1 0,26 0,0 0,-1 0,1 0,0 0,0 0,0 0,-1 0,-24 0,-1 0,1 0</inkml:trace>
          <inkml:trace contextRef="#ctx0" brushRef="#br0" timeOffset="819.0205">26 1394,'25'0,"26"-25,0 25,0-26,-1 26,1-25,25 25,-25 0,0-26,0 26,-26 0,26 0,-26 0,26 0,-25-25,-1 25</inkml:trace>
        </inkml:traceGroup>
      </inkml:traceGroup>
    </inkml:traceGroup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1:48.91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9376CF-98F0-4BC8-96ED-E081F26CCB28}" emma:medium="tactile" emma:mode="ink">
          <msink:context xmlns:msink="http://schemas.microsoft.com/ink/2010/main" type="inkDrawing" rotatedBoundingBox="5718,9120 8482,9270 8474,9434 5710,9285" semanticType="underline" shapeName="Other">
            <msink:sourceLink direction="with" ref="{68D55527-4376-44F5-AA6B-B9C72B3A0544}"/>
            <msink:sourceLink direction="with" ref="{B47F5D77-EABF-45E5-8566-5FD6AEC50B36}"/>
            <msink:sourceLink direction="with" ref="{513C2756-DC1B-48C9-9F9F-FDFA82160A59}"/>
          </msink:context>
        </emma:interpretation>
      </emma:emma>
    </inkml:annotationXML>
    <inkml:trace contextRef="#ctx0" brushRef="#br0">0 0,'25'0,"1"0,-1 0,0 0,1 0,-1 0,1 0,-1 0,0 0,1 0,-1 0,1 0,-1 0,0 0,1 0,-1 0,-25 26,26-26,-1 0,0 0,1 25,-1-25,1 0,-1 25,0-25,1 0,-1 0,1 0,-1 0,0 0,1 0,-1 0,1 0,-1 0,0 0,1 0,-1 0,1 0,-1 0,-25 26,25-26,1 0,-1 0,1 0,-1 0,0 25,1-25,-1 0,1 0,-1 0,0 0,1 0,-1 0,1 0,-1 0,0 0,1 0,-26 26,25-26,1 0,-1 0,0 0,1 0,-1 0,1 0,-1 0,-25 25,25-25,1 0,-1 0,1 0,-1 0,0 0,1 0,-1 0,1 0,-1 0,0 0,1 0,-1 0,1 0,-1 0,0 0,1 0,-1 0,1 0,-1 0,0 0,1 0,-1 0,1 0,-1 0,0 0,1 0,-1 0,-25-25,26 25,-1 0,0 0,-25-26,26 26,-1 0,1 0,-1 0,0 0,1-25,-1 25,1 0,-1 0,-25-26,25 26,1 0,-1 0,1 0,-1 0,0 0</inkml:trace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2:16.90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1C2EB4F-F8EC-4F52-9D11-7769CBF1414D}" emma:medium="tactile" emma:mode="ink">
          <msink:context xmlns:msink="http://schemas.microsoft.com/ink/2010/main" type="inkDrawing" rotatedBoundingBox="612,10047 4878,10236 4871,10382 606,10194" shapeName="Other"/>
        </emma:interpretation>
      </emma:emma>
    </inkml:annotationXML>
    <inkml:trace contextRef="#ctx0" brushRef="#br0">0 0,'26'0,"-1"25,1-25,-1 0,0 0,1 0,-1 0,1 0,-1 0,0 0,1 0,-1 0,1 0,-1 0,0 0,1 0,-1 0,1 0,-1 0,0 0,1 0,-1 0,1 0,-1 0,0 0,1 0,-1 0,1 0,-1 0,0 0,1 0,-1 0,1 0,24 0,-24 0,-1 0,1 0,-1 0,0 0,1 0,25 0,-26 0,0 0,1 0,-1 0,1 0,-1 0,0 0,1 0,-1 0,1 0,-1 0,0 0,1 26,-1-26,-25 25,26-25,-1 0,0 0,1 26,-1-26,1 0,-1 0,0 0,1 0,-1 0,1 0,-1 25,26-25,-26 0,1 0,-1 0,26 0,-26 0,1 0,-1 0,0 0,1 0,-1 0,1 0,-1 0,0 0,1 0,-1 0,1 0,-1 0,0 0,1 0,-1 0,1 0,-1 0,0 0,1 0,-1 0,1 0,-1 0,0 0,1 25,-1-25,1 0,-1 0,0 26,1-26,-1 0,1 0,-1 0,0 0,26 0,-25 0,-1 0,0 0,1 0,-1 0,1 0,-1 0,0 0,1 0,-1 0,1 0,-1 0,0 0,1 0,-1 0,1 0,-1 0,0 0,1 0,-1 0,1 0,-1 0,0 0,1 0,-1 0,1 0,-1 0,0 0,1 0,-1 0,26 0,-26 0,1 0,-1 0,1-26,-1 26,0 0,1 0,-1 0,1 0,-1 0,0 0,1 0,-1 0,1 0,-1 0,0 0,1 0,-1 0,1 0,-1 0,0 0,1 0,-26-25,25 25,1 0,-26-25</inkml:trace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2:30.07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55B2D5B-5F92-4AB7-93C3-22529029FDCF}" emma:medium="tactile" emma:mode="ink">
          <msink:context xmlns:msink="http://schemas.microsoft.com/ink/2010/main" type="writingRegion" rotatedBoundingBox="3054,10576 1857,15100 891,14844 2088,10320"/>
        </emma:interpretation>
      </emma:emma>
    </inkml:annotationXML>
    <inkml:traceGroup>
      <inkml:annotationXML>
        <emma:emma xmlns:emma="http://www.w3.org/2003/04/emma" version="1.0">
          <emma:interpretation id="{0015183B-2540-405B-B280-1FC43DCB3EC0}" emma:medium="tactile" emma:mode="ink">
            <msink:context xmlns:msink="http://schemas.microsoft.com/ink/2010/main" type="paragraph" rotatedBoundingBox="3054,10576 1857,15100 891,14844 2088,103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7EAA28-A236-4E3B-A418-428A63363FBC}" emma:medium="tactile" emma:mode="ink">
              <msink:context xmlns:msink="http://schemas.microsoft.com/ink/2010/main" type="line" rotatedBoundingBox="3054,10576 1857,15100 891,14844 2088,10320"/>
            </emma:interpretation>
          </emma:emma>
        </inkml:annotationXML>
        <inkml:traceGroup>
          <inkml:annotationXML>
            <emma:emma xmlns:emma="http://www.w3.org/2003/04/emma" version="1.0">
              <emma:interpretation id="{A2C1FA00-85B5-4AFB-BF5D-703A9715D7D4}" emma:medium="tactile" emma:mode="ink">
                <msink:context xmlns:msink="http://schemas.microsoft.com/ink/2010/main" type="inkWord" rotatedBoundingBox="3054,10576 2517,12608 1664,12382 2202,10350"/>
              </emma:interpretation>
              <emma:one-of disjunction-type="recognition" id="oneOf0">
                <emma:interpretation id="interp0" emma:lang="en-US" emma:confidence="0.5">
                  <emma:literal>w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u</emma:literal>
                </emma:interpretation>
              </emma:one-of>
            </emma:emma>
          </inkml:annotationXML>
          <inkml:trace contextRef="#ctx0" brushRef="#br0">508 0,'-25'0,"-1"0,1 0,25 26,-25-26,25 25,-26-25,26 51,-25-26,-1-25,26 26,0-1,-25 1,25-1,-25 0,25 1,0-1,-26 1,26-1,0 26,0-26,0 1,0 24,0-24,-25-1,25 26,0-26,0 26,0-25,-26 24,26-24,0-1,-25 1,25 24,-25-24,-1-1,26 1,-25-26,-1 25,26 0,-25-25,0 26,-1-26,26-51,0 26,51 25,-26-26,1 1,-1 25,1 0,-1 51,0-26,-25 26,26-26,-26 1,0 24,0-24,0-1,0 26,0-26,25 26,-25-25,0-1,0 26,0-26,0 26,0-26,0 26,0-25,0 24,0-24,-25 25,25-1,0 1,0-25,0 24,0-24,0-1,0 26,25-26,-25 1,26-1,-26 1,50-26,-24 25,-1-25,26 0,-26 0,1 0,25 0,-1-25,-24 25</inkml:trace>
        </inkml:traceGroup>
        <inkml:traceGroup>
          <inkml:annotationXML>
            <emma:emma xmlns:emma="http://www.w3.org/2003/04/emma" version="1.0">
              <emma:interpretation id="{94B8934A-D73B-401D-834D-B35DFA4AD6AF}" emma:medium="tactile" emma:mode="ink">
                <msink:context xmlns:msink="http://schemas.microsoft.com/ink/2010/main" type="inkWord" rotatedBoundingBox="2101,13185 1611,15035 891,14844 1380,12994">
                  <msink:destinationLink direction="with" ref="{5B2E0FB7-04F4-482E-BB98-50C8A7AFE088}"/>
                </msink:context>
              </emma:interpretation>
              <emma:one-of disjunction-type="recognition" id="oneOf1">
                <emma:interpretation id="interp5" emma:lang="en-US" emma:confidence="0.5">
                  <emma:literal>w</emma:literal>
                </emma:interpretation>
                <emma:interpretation id="interp6" emma:lang="en-US" emma:confidence="0">
                  <emma:literal>W</emma:literal>
                </emma:interpretation>
                <emma:interpretation id="interp7" emma:lang="en-US" emma:confidence="0">
                  <emma:literal>n</emma:literal>
                </emma:interpretation>
                <emma:interpretation id="interp8" emma:lang="en-US" emma:confidence="0">
                  <emma:literal>,</emma:literal>
                </emma:interpretation>
                <emma:interpretation id="interp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896.4722">-203 2845,'0'-25,"25"25,-25-26,0 1,0 0,0-1,0 1,-25 25,0-26,-26 26,25 0,1 0,0 0,-1 51,1-51,-1 0,1 26,0-1,25 0,-26 1,26-1,-25 1,25-1,-26 0,26 26,0-25,0-1,0 26,-25-26,25 1,0 24,0-24,0 25,0-26,0 0,0 26,0-25,0-1,0 0,0 1,0-1,0 1,-25-1,25 0,-26 1,1-26,-1 0,1 0,0 0,-1 0,26-26,-25 26,25-25,0 0,0-1,51 1,-26 25,26 0,-26 0,1 25,-1 1,0 24,-25-24,0-1,26 1,-26-1,0 0,0 1,0-1,0 1,0 24,0-24,-51-1,51 1,0-1,0 26,0-26,0 1,0-1,0 0,0 26,0-25,0-1,0 0,-25 26,25-25,0-1,0 0,0 1,0 25,0-26,0 0,0 1,0-1,25-25,-25 26,51-1,-26 0,1-25,24 0,-24 0,-1 0,26 0,-26 0</inkml:trace>
        </inkml:traceGroup>
      </inkml:traceGroup>
    </inkml:traceGroup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2:57.06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18051F1-B471-42F3-992C-7F4F788B238B}" emma:medium="tactile" emma:mode="ink">
          <msink:context xmlns:msink="http://schemas.microsoft.com/ink/2010/main" type="inkDrawing" rotatedBoundingBox="9742,12594 13309,13004 13270,13339 9704,12930" shapeName="Other"/>
        </emma:interpretation>
      </emma:emma>
    </inkml:annotationXML>
    <inkml:trace contextRef="#ctx0" brushRef="#br0">0 0,'25'0,"1"0,-1 0,1 0,-1 0,0 25,1-25,-1 0,1 26,-1-26,0 0,1 0,-1 0,1 0,-1 0,0 0,1 0,-1 0,26-26,-26 26,1 0,-1 0,1 0,-1 0,0 26,1-26,-1 25,1-25,-26 25,25-25,0 0,1 0,-26 26,25-26,1 0,-1 25,0-25,1 26,-1-26,1 0,-1 25,0-25,1 0,-1 25,1-25,-1 0,0 0,1 0,-1 26,1-26,-1 0,0 0,1 25,-1-25,1 0,-1 0,0 26,1-26,-1 0,1 0,-1 25,0-25,1 0,-1 25,1-25,-1 26,0-26,1 0,-1 0,-25 25,26-25,-1 0,0 0,1 0,-1 0,1 0,-1 0,0 0,1 0,-1 0,1 0,-1 0,0 0,1 0,-1 0,1 0,-1 0,0 0,1 0,-1 0,1 0,-1 0,0 0,1 0,-1 0,1 0,-1 26,0-26,1 0,-1 0,1 0,-1 0,0 0,1 0,-1 0,1 0,-1 0,0 0,1 0,-1 0,1 0,-1 0,0 0,1 0,-1 0,1 0,-26-26,25 26,0 0,1 0,-1 0,1 0,-1 0,0 0,1 0,-26-25,25 25,1 0,-1 0,-25-26,25 26,1 0,-1 0,1 0,-26-25,25 25,0 0,1 0,-1 0,1 0,-1 0,0 0,1 0,-26-25,25 25,1 0,-1 0,-25-26,25 26</inkml:trace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2:59.31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91740A-267C-4427-9B44-CEA0C740A686}" emma:medium="tactile" emma:mode="ink">
          <msink:context xmlns:msink="http://schemas.microsoft.com/ink/2010/main" type="writingRegion" rotatedBoundingBox="10110,9845 13078,9989 13043,10694 10076,10550"/>
        </emma:interpretation>
      </emma:emma>
    </inkml:annotationXML>
    <inkml:traceGroup>
      <inkml:annotationXML>
        <emma:emma xmlns:emma="http://www.w3.org/2003/04/emma" version="1.0">
          <emma:interpretation id="{7DAA605B-4CAE-4671-A24A-15612259DE54}" emma:medium="tactile" emma:mode="ink">
            <msink:context xmlns:msink="http://schemas.microsoft.com/ink/2010/main" type="paragraph" rotatedBoundingBox="10110,9845 13078,9989 13043,10694 10076,105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CC18E7-86B0-4415-AE9C-DDCBC5970BE9}" emma:medium="tactile" emma:mode="ink">
              <msink:context xmlns:msink="http://schemas.microsoft.com/ink/2010/main" type="line" rotatedBoundingBox="10110,9845 13078,9989 13043,10694 10076,10550"/>
            </emma:interpretation>
          </emma:emma>
        </inkml:annotationXML>
        <inkml:traceGroup>
          <inkml:annotationXML>
            <emma:emma xmlns:emma="http://www.w3.org/2003/04/emma" version="1.0">
              <emma:interpretation id="{4075F975-5570-42DD-B180-0DFCBA41C031}" emma:medium="tactile" emma:mode="ink">
                <msink:context xmlns:msink="http://schemas.microsoft.com/ink/2010/main" type="inkWord" rotatedBoundingBox="10103,9987 10615,10011 10589,10542 10077,10517"/>
              </emma:interpretation>
              <emma:one-of disjunction-type="recognition" id="oneOf0">
                <emma:interpretation id="interp0" emma:lang="en-US" emma:confidence="0.5">
                  <emma:literal>n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"</emma:literal>
                </emma:interpretation>
              </emma:one-of>
            </emma:emma>
          </inkml:annotationXML>
          <inkml:trace contextRef="#ctx0" brushRef="#br0">52 52,'0'0,"0"-26,0 1,0 76,0-26,0 1,0-1,0 0,0 1,0-1,0 1,0-1,0 0,-25 1,25-1,0 1,0-1,0 0,-25-25,25 26,0-1,0 1,0-52,0-25,0 26,25 0,-25-1,25 1,-25-26,51 26,-25-26,-1 25,0-24,1 24,25 1,-26-1,0 1,1 25,-1 0,1 0,-1 0,0 0,1 51,-1 0,-25-26,26 26,-26-26,0 26,0-26,0 26,0-25,0-1,0 0,0 26,0-25,-51-26,51 25,0 0</inkml:trace>
        </inkml:traceGroup>
        <inkml:traceGroup>
          <inkml:annotationXML>
            <emma:emma xmlns:emma="http://www.w3.org/2003/04/emma" version="1.0">
              <emma:interpretation id="{6A01969C-608C-4C3B-8985-3132D8F9BB4F}" emma:medium="tactile" emma:mode="ink">
                <msink:context xmlns:msink="http://schemas.microsoft.com/ink/2010/main" type="inkWord" rotatedBoundingBox="11037,9890 11845,9930 11811,10634 11003,10595"/>
              </emma:interpretation>
              <emma:one-of disjunction-type="recognition" id="oneOf1">
                <emma:interpretation id="interp5" emma:lang="en-US" emma:confidence="0.5">
                  <emma:literal>*</emma:literal>
                </emma:interpretation>
                <emma:interpretation id="interp6" emma:lang="en-US" emma:confidence="0">
                  <emma:literal>#</emma:literal>
                </emma:interpretation>
                <emma:interpretation id="interp7" emma:lang="en-US" emma:confidence="0">
                  <emma:literal>x</emma:literal>
                </emma:interpretation>
                <emma:interpretation id="interp8" emma:lang="en-US" emma:confidence="0">
                  <emma:literal>K</emma:literal>
                </emma:interpretation>
                <emma:interpretation id="interp9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242.8723">941 230,'0'-26,"0"1,51 25,-25 0,-1 0,26-26,0 26,-1 0,1 0,0-25,0 25,25 0,-25 0,0 0,-1 0,1 0,0 0,0 0,-26 0</inkml:trace>
          <inkml:trace contextRef="#ctx0" brushRef="#br0" timeOffset="498.8832">992 357,'26'0,"24"0,-24 0,-1 0,26 0,0-26,0 26,-1 0,-24 0,25-25,-1 25,1 0,0 0,-26 0,26 0,-25 0,-1 0,0 0,1 0</inkml:trace>
          <inkml:trace contextRef="#ctx0" brushRef="#br0" timeOffset="796.138">1246-101,'0'0,"0"26,0 25,26-26,-26 0,0 1,25-1,-25 26,25-26,-25 26,26-25,-26-1,0 26,0-26,25 26,-25-26,0 1,0-1,0 1,0-1,0 0,0 1,0-1,0 1,26-26</inkml:trace>
        </inkml:traceGroup>
        <inkml:traceGroup>
          <inkml:annotationXML>
            <emma:emma xmlns:emma="http://www.w3.org/2003/04/emma" version="1.0">
              <emma:interpretation id="{1BCF955E-E7D6-4470-BFB4-995C4359C497}" emma:medium="tactile" emma:mode="ink">
                <msink:context xmlns:msink="http://schemas.microsoft.com/ink/2010/main" type="inkWord" rotatedBoundingBox="12153,10183 13066,10227 13047,10610 12134,10565"/>
              </emma:interpretation>
              <emma:one-of disjunction-type="recognition" id="oneOf2">
                <emma:interpretation id="interp10" emma:lang="en-US" emma:confidence="0.5">
                  <emma:literal>m</emma:literal>
                </emma:interpretation>
                <emma:interpretation id="interp11" emma:lang="en-US" emma:confidence="0">
                  <emma:literal>M</emma:literal>
                </emma:interpretation>
                <emma:interpretation id="interp12" emma:lang="en-US" emma:confidence="0">
                  <emma:literal>n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w</emma:literal>
                </emma:interpretation>
              </emma:one-of>
            </emma:emma>
          </inkml:annotationXML>
          <inkml:trace contextRef="#ctx0" brushRef="#br0" timeOffset="1367.0869">2110 179,'0'51,"0"-26,0 26,0-26,0 1,0-1,-26 0,26 1,0-1,0 1,0-1,0 0,-25-25,25 26,0-77,0 26,0-26,25 25,-25 1,51 0,-51-1,26 1,-1 25,0-26,1 1,-1 25,1 0,-1-25,0 25,1 0,-1 0,1 0,-26 25,25-25,-25 51,25-26,-25 26,26-51,-26 25,0 1,0-1,25 1,1-77,-1 25,0 26,1-50,-1 50,1-26,24 26,-24-51,-1 51,1 0,-1 0,0 0,1 0,-1 0,-25 26,26-26,-26 51,25-51,-25 25,0 0,25 1,-25-1</inkml:trace>
        </inkml:traceGroup>
      </inkml:traceGroup>
    </inkml:traceGroup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3:34.87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B2E0FB7-04F4-482E-BB98-50C8A7AFE088}" emma:medium="tactile" emma:mode="ink">
          <msink:context xmlns:msink="http://schemas.microsoft.com/ink/2010/main" type="inkDrawing" rotatedBoundingBox="316,15899 5212,16219 5182,16679 286,16359" semanticType="callout" shapeName="Other">
            <msink:sourceLink direction="with" ref="{959EC375-D624-46FE-8981-A92C2BC631B2}"/>
            <msink:sourceLink direction="with" ref="{94B8934A-D73B-401D-834D-B35DFA4AD6AF}"/>
          </msink:context>
        </emma:interpretation>
      </emma:emma>
    </inkml:annotationXML>
    <inkml:trace contextRef="#ctx0" brushRef="#br0">406 0,'-25'0,"-1"0,1 0,-1 0,26 26,-25-26,0 0,-1 0,1 25,-1-25,26 25,-25-25,25 26,-25-26,-1 0,1 25,-1-25,1 0,25 26,-25-26,50 0,0 0,-25 25,26 0,-1-25,-25 26,26-26,-26 25,25-25,0 26,1-26,-1 25,1-25,-1 0,0 25,1-25,-1 0,1 0,-1 26,0-26,1 0,-1 0,1 0,-1 0,0 0,1 0,-1 0,1 0,-1 0,0-26,1 26,25 0,-26 0,0 0,1-25,25 25,-26 0,0 0,1 0,-1 0,1 0,-1 0,0 0,1 0,-1 25,26-25,-26 0,1 0,-1 0,1 26,-1-26,0 0,1 0,-1 0,1 0,-1 25,0-25,1 0,-1 0,1 0,-1 26,0-26,1 0,-1 0,1 0,-1 0,0 25,26-25,-25 0,-1 0,0 0,1 0,-1 0,1 0,24 0,-24 0,-1 0,1 0,-1 0,26 0,-26 0,1 0,-1 0,0 0,26 0,-25 0,-1 0,0 0,1 25,-1-25,1 26,-1-26,0 0,1 25,-1 1,1-26,-1 25,0-25,-25 25,26-25,-1 0,1 26,-1-26,0 0,1 0,-1 0,1 0,-1 0,0 0,1 0,-1 0,26 0,-26 0,1-26,-1 26,26 0,-26 0,1-25,25 25,-26 0,26-25,-26 25,1 0,-1 0,0 0,1 0,-1-26,1 26,-1 0,0 0,1 0,-1 0,1 0,-1 0,0 0,1 0,-1 0,1 0,-1 0,0 0,1 0,-1-25,26 25,-26 0,1 0,25 0,-26-26,26 26,-26 0,26 0,-26 0,1 0,-1 0,1 0,-1 0,0-25,1 25,-1 0,1 0,-1 0,0 0,1 0,-1 0,1 0,-1 0,0 0,1 0,-1 0,1 0,-1 0,0-25,1 25,-1 0,1 0,-1 0,0 0,1-26,-1 26,1 0,-1 0,0 0,1 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3:55.97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286F287-7862-466A-9242-F974917AD123}" emma:medium="tactile" emma:mode="ink">
          <msink:context xmlns:msink="http://schemas.microsoft.com/ink/2010/main" type="writingRegion" rotatedBoundingBox="4729,13355 24415,12963 24497,17064 4811,17457"/>
        </emma:interpretation>
      </emma:emma>
    </inkml:annotationXML>
    <inkml:traceGroup>
      <inkml:annotationXML>
        <emma:emma xmlns:emma="http://www.w3.org/2003/04/emma" version="1.0">
          <emma:interpretation id="{AB7C6A86-4CBD-4573-86E2-12AA111D4A66}" emma:medium="tactile" emma:mode="ink">
            <msink:context xmlns:msink="http://schemas.microsoft.com/ink/2010/main" type="paragraph" rotatedBoundingBox="14018,13182 24408,12910 24461,14946 14071,1521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00C1D0C-CF61-4123-A4B1-CD56EEEBC79E}" emma:medium="tactile" emma:mode="ink">
              <msink:context xmlns:msink="http://schemas.microsoft.com/ink/2010/main" type="line" rotatedBoundingBox="14018,13182 24408,12910 24461,14946 14071,15218"/>
            </emma:interpretation>
          </emma:emma>
        </inkml:annotationXML>
        <inkml:traceGroup>
          <inkml:annotationXML>
            <emma:emma xmlns:emma="http://www.w3.org/2003/04/emma" version="1.0">
              <emma:interpretation id="{32CCBD61-C947-44C8-81F6-F15908D358CF}" emma:medium="tactile" emma:mode="ink">
                <msink:context xmlns:msink="http://schemas.microsoft.com/ink/2010/main" type="inkWord" rotatedBoundingBox="14060,13749 15742,13814 15717,14462 14035,14397">
                  <msink:destinationLink direction="with" ref="{E698B231-F640-42B2-89B4-5E2DB8D9AAFF}"/>
                </msink:context>
              </emma:interpretation>
              <emma:one-of disjunction-type="recognition" id="oneOf0">
                <emma:interpretation id="interp0" emma:lang="en-US" emma:confidence="0.5">
                  <emma:literal>G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-7158-152,'0'-26,"0"1,25 25,0 0,-25-26,26 26,-26-25,0 0,0-1,0 1,-51 25,51-26,-25 1,25 0,-26 25,1 0,25-26,-26 26,1 0,0 0,-1 0,1 0,-1 26,1-26,25 25,-25-25,-1 51,1-51,-1 25,1 1,0-1,-1-25,26 25,-25 1,25-1,-26 1,26-1,0 0,-25 1,25-1,0 1,0-1,0 0,0 1,51-1,-51 1,25-1,-25 0,26-25,-1 26,0-26,1 0,-1 0,1 0,-1 0,0-51,1 51,-1-25,1-26,-1 25,0 1,1 0,-26-1,25 1,-25-1,26 1,-26 0,0-1,0 1,25-1,-25 1,25 50,-25 1,26-26,-26 51,25-26,-25 0,26 1,-26-1,25 1,-25-1,25 0,1 1,-26-1,25 1,-25-1,0 0,26 1,-1-1,-25 1,25-26</inkml:trace>
          <inkml:trace contextRef="#ctx0" brushRef="#br0" timeOffset="1320.5145">-6244-152,'25'0,"-25"-26,0 1,26 25,-26-26,0 1,0 0,0-1,-51 26,51-25,-25 25,-1 0,1 0,-1 0,1 0,0 0,-1 25,1-25,-1 26,1-26,25 50,-25-50,-1 26,1-1,25 1,0-1,-26 0,26 1,0-1,0 1,0-1,0 0,0 1,0-1,26 1,-26-1,25-25,1 0,24 0,-24 0,-1-25,1 25,-1-51,0 51,1-26,-1 26,-25-25,26 25,-26-51,25 51,-25-25,25-1,-25 1,0 0,0-1,0 1,0-1,0 1,0 0,0 75,0-24,0 25,0-1,0-24,0-1,0 1,0-1,51 0,-51 1,26-1,-26 1,25-26,-25 25,25-25,1 0,-1 25,1-25,-1 0,0 0,-25-50</inkml:trace>
        </inkml:traceGroup>
        <inkml:traceGroup>
          <inkml:annotationXML>
            <emma:emma xmlns:emma="http://www.w3.org/2003/04/emma" version="1.0">
              <emma:interpretation id="{36D2A547-9202-4825-9BCA-D2CC6A21C71F}" emma:medium="tactile" emma:mode="ink">
                <msink:context xmlns:msink="http://schemas.microsoft.com/ink/2010/main" type="inkWord" rotatedBoundingBox="14986,13014 17543,13254 17352,15293 14795,15053">
                  <msink:destinationLink direction="with" ref="{E698B231-F640-42B2-89B4-5E2DB8D9AAFF}"/>
                </msink:context>
              </emma:interpretation>
              <emma:one-of disjunction-type="recognition" id="oneOf1">
                <emma:interpretation id="interp5" emma:lang="en-US" emma:confidence="0.5">
                  <emma:literal>Ob</emma:literal>
                </emma:interpretation>
                <emma:interpretation id="interp6" emma:lang="en-US" emma:confidence="0">
                  <emma:literal>Orb</emma:literal>
                </emma:interpretation>
                <emma:interpretation id="interp7" emma:lang="en-US" emma:confidence="0">
                  <emma:literal>Obo</emma:literal>
                </emma:interpretation>
                <emma:interpretation id="interp8" emma:lang="en-US" emma:confidence="0">
                  <emma:literal>Obis</emma:literal>
                </emma:interpretation>
                <emma:interpretation id="interp9" emma:lang="en-US" emma:confidence="0">
                  <emma:literal>Obie</emma:literal>
                </emma:interpretation>
              </emma:one-of>
            </emma:emma>
          </inkml:annotationXML>
          <inkml:trace contextRef="#ctx0" brushRef="#br0" timeOffset="2151.977">-5482-406,'-25'0,"25"25,0 26,0-26,0 26,0-26,0 1,0 25,0-26,0 26,0-26,0 1,0-1,0 0,0 26,0-25,0-1,0 0,0 1,0-52,0-24,0 24,0 1,0-1,0 1,0 0,25-1,0 1,-25-1,51 26,-51-25,26 25,-1 0,0 0,1 0,-1 0,1 25,-1-25,-25 26,25-26,-25 51,0-26,0 0,0 1,0-1,0 1,0-1,0 0,-25 1,25-1,-25 1,-26-26,25 0,1 0,0 0,-1 0,1 0,25-26,-26 26,26-51,0 26</inkml:trace>
          <inkml:trace contextRef="#ctx0" brushRef="#br0" timeOffset="2756.9071">-4593-457,'-25'0,"25"51,0-26,0 0,0 1,0-1,0 26,0-26,0 1,0-1,0 26,0-26,25 1,-25-1,0 1,0-1,0 0,0 1,0-1,-25-25,25-51,0 26,0 0,0-1,25 1,-25-1,25 26,-25-25,51 0,-25-1,-1 26,0-25,1 25,-1 0,1 0,-1 0,0 0,-25 51,26-51,-26 25,25-25,-25 51,26-26,-26 1,0-1,0 0,0 1,-26-26,1 25,-26 1,26-26,-1 0,1 0,-1 0,1 0,0 0,-1-26,1-25,25 26</inkml:trace>
          <inkml:trace contextRef="#ctx0" brushRef="#br0" timeOffset="60812.3339">-6371-940,'0'0,"-25"0,-1 0,1 0,25 26,-26-26,1 0,25 25,-25-25,-1 25,1-25,-1 0,26 26,-25-26,25 25,-25-25,25 26,-26-26,26 25,-25-25,25 25,-26-25,26 26,0-1,0 1,-25-1,25 0,0 1,0-1,0 1,0-1,0 0,0 1,0-1,0 1,0-1,0 0,0 1,0-1,0 1,0-1,0 0,0 1,0-1,0 1,0-1,0 0,0 1,25-26,-25 25,0 1,26-26,-26 25,25-25,-25 25,0 1,0-1,26 1,-26-1,0 0,0 1,25-26,-25 25,0 1,0-1,0 0,0 1,0-1,0 1,0-1,0 0,25 1,-25-1,0 1,0-1,26-25,-26 25,0 1,0-1,0 1,25-26,-25 25,0 0,26-25,-26 26,0-1,25-25,-25 26,25-26,-25 25,26-25,-1 0,-25 25,26-25,-1 26,0-26,-25 25,26-25,-1 0,1 0,-1 0,-25 26,25-26,1 0,-26 25,25-25,1 0,-1 0,0 25,1-25,-1 0,1 0,-1 0,-25 26,25-26,1 0,-1 0,1 0,-1 0,0 0,1 0,-1 0,1 0,-1 0,0 0,1 0,-1 0,1 0,-26 25,25-25,0 0,1 0,-1 0,1 0,-1 0,0-25,1 25,-1 0,1 0,-1 0,-25-26,25 26,1 0,-1 0,-25-25,26 25,-1 0,0 0,-25-25,26 25,-1 0,1 0,-26-26,25 26,0 0,1 0,-1-25,1 25,-1-26,0 26,-25-25,26 25,-26-25,25 25,-25-26,26 26,-26-25,25 25,-25-26,25 26,-25-25,26 25,-26-25,25-1,-25 1,26 25,-26-26,25 1,-25 0,25 25,-25-26,0 1,0-1,26 1,-26 0,0-1,25 26,-25-25,0-1,26 1,-26 0,0-1,0 1,0-1,0 1,0 0,0-1,0 1,0-1,0 1,0 0,0-1,0 1,0-1,0 1,0 0,0-1,0 1,0-1,0 1,-26 25,26-25,0-1,0 1,-25 25,25-26,0 1,-26 0,26-1,-25 1,25-1,-25 26,25-25,-26 25,1-25,-1 25,26-26,-25 26,25-25,-25 25,25-26,0 1,0 0,-26 25,26-26,-25 1,-1 25,26-26,-25 26,25-25,-25 25,25-25,-26-1,1 1,25-1,-26 26,26-25,-25 25,0 0,25-25,-26 25,1 0,-1-26,1 26,25-25,-25 25,-1 0,26-26,-25 26,-1 0,26-25,-25 25,0 0,25-25,-26 25,1 0,-1 0,26-26,-25 26,0 0,-1 0,1 0,-1 0,1 0,0 0,-1 0,1 0,-1 26,1-26,25 25,-25-25,-1 0,1 0,25 25,-26-25,1 0,0 0,-1 0,1 0,-1 0,1 0,0 0,-1 0,1 0,-1 0,1 0,0 0,-1 0,1 0,-1 0,1 0,0 0,-1 0,1 0,-1 0,52 0</inkml:trace>
        </inkml:traceGroup>
        <inkml:traceGroup>
          <inkml:annotationXML>
            <emma:emma xmlns:emma="http://www.w3.org/2003/04/emma" version="1.0">
              <emma:interpretation id="{BB2374BF-7D62-43B2-92EE-F291EB76F220}" emma:medium="tactile" emma:mode="ink">
                <msink:context xmlns:msink="http://schemas.microsoft.com/ink/2010/main" type="inkWord" rotatedBoundingBox="19607,13614 22096,13605 22098,14164 19609,14173"/>
              </emma:interpretation>
              <emma:one-of disjunction-type="recognition" id="oneOf2">
                <emma:interpretation id="interp10" emma:lang="en-US" emma:confidence="0.5">
                  <emma:literal>abbs</emma:literal>
                </emma:interpretation>
                <emma:interpretation id="interp11" emma:lang="en-US" emma:confidence="0.5">
                  <emma:literal>( bb</emma:literal>
                </emma:interpretation>
                <emma:interpretation id="interp12" emma:lang="en-US" emma:confidence="0">
                  <emma:literal>( bbbw</emma:literal>
                </emma:interpretation>
                <emma:interpretation id="interp13" emma:lang="en-US" emma:confidence="0">
                  <emma:literal>. bb</emma:literal>
                </emma:interpretation>
                <emma:interpretation id="interp14" emma:lang="en-US" emma:confidence="0">
                  <emma:literal>. bbbw</emma:literal>
                </emma:interpretation>
              </emma:one-of>
            </emma:emma>
          </inkml:annotationXML>
          <inkml:trace contextRef="#ctx0" brushRef="#br0" timeOffset="9913.6282">-656-457,'0'-26,"-25"1,25 0,-26 25,1-26,-1 26,1 0,0 0,-1 0,1 0,-1 0,1 26,0-1,-1-25,1 51,-1-26,1 1,25-1,-25-25,25 25,-26 1,1-1,25 1,-26-1,26 0,0 1,0-1,51-25,-25 0,-1 0,26 0,-26-25,1 25,-1 0,-25-26,25 26,1-25,-1-26,-25 26,0-1,26 1,-26 0,0-1,25 1,-25-1,0 52,0 25,0-26,0 0,0 1,25-1,-25 1,0-1,26 0,-26 1,25-26,-25 25,26 1,-1-26,0 25,1-25,-1 0</inkml:trace>
          <inkml:trace contextRef="#ctx0" brushRef="#br0" timeOffset="10397.9192">131-432,'0'0,"0"-25,0-1,0 1,-25 25,0 0,-1 0,1 0,-1 0,1 25,0-25,-1 26,1-26,-1 51,1-51,0 25,-1 0,26 1,-25-1,-1 1,1-1,25 0,0 1,0-1,51-25,-26 26,26-26,-26 0,1 0,25 0,-26 0,0-51,1 51,-1-26,1 1,-1 0,-25-1,25 26,1-25,-26-1,25 1,-25 0,26 25,-1 25,-25 0,0 26,25-25,-25-1,0 0,0 1,26-1,-1-25,-25 26,26-26,-1 25,0-25,1 0</inkml:trace>
          <inkml:trace contextRef="#ctx0" brushRef="#br0" timeOffset="9382.5515">-1596-406,'26'0,"-26"-26,0 1,25 25,-25-26,0 1,0 0,-25 25,25-26,-51 26,51-25,-26 25,-24 0,24 0,1 0,-1 0,1 0,0 0,-1 0,1 0,-1 25,1-25,0 26,-1 24,1-24,25-1,-26 1,26-1,-25 0,25 1,0-1,0 1,-25-1,25 26,0-26,0 1,0-1,0 0,0 1,50-1,-24 1,-1-26,1 0,-1 0,0 0,1 0,-1-26,1 26,-1-25,0-26,1 26,-1 25,-25-26,26 1,-26-1,25 1,0 0,-25-1,26 1,-26-1,25 1,-25 0,26 25,-26-26,25 1,-25 50,0 1,25 24,-25-24,0-1,0 1,26-1,-26 0,25 1,-25-1,26-25,-26 26,25-1,-25 0,25 1,1-26,-1 0,1 0,-1 0,0 0,1 0</inkml:trace>
          <inkml:trace contextRef="#ctx0" brushRef="#br0" timeOffset="10899.927">995-686,'-25'0,"25"51,0 0,0-26,0 1,0 24,0 1,0-25,0 24,0-24,0 25,0-26,0 26,0-26,0 1,0-1,0 0,0 1,-26-26,26 25,0 1,0-77,0 25,0 1,0 0,0-1,0 1,51-1,-51 1,51 0,-26 25,1 0,-1-26,0 26,1 0,-1 0,1 0,-1 0,-25 51,25-51,1 0,-26 25,25-25,-25 26,0-1,0 1,0-1,-51 0,1-25,24 26,1-26,-26 0,26 25,-26-25,25 0,1 0,0 0,-1 0,26-51</inkml:trace>
          <inkml:trace contextRef="#ctx0" brushRef="#br0" timeOffset="11391.8177">1808-686,'0'26,"0"24,0-24,0 25,0-26,0 26,0-26,0 1,0 24,0-24,0-1,0 26,0-26,0 1,0-1,-26-25,26 26,0-1,-25-25,25 25,-25-25,25-50,0 24,0 1,25 25,-25-51,51 51,-51-25,51 25,-26-26,0 26,1 0,-1 0,1 0,-26 51,0-26,25-25,-25 26,0 25,0-26,-51 0,51 1,-51-26,26 25,0-25,-1 26,1-26,-1 0,1 0,0 0,25-51</inkml:trace>
          <inkml:trace contextRef="#ctx0" brushRef="#br0" timeOffset="11965.7647">2417-635,'-25'0,"50"25,-25 1,0-1,0 26,0-26,0 1,0 25,0-26,0 26,0-26,0 1,0-1,0 26,-25-26,25 1,0-1,-25 0,25 1,-26-26,26 25,0-50,0-26,51 26,-51-1,25 1,-25-1,51 1,-25 0,-1 25,0-26,1 26,-1-25,1 25,-1 0,0 0,1 0,-1 0,-25 51,26-51,-26 50,0-24,0-1,0 1,0-1,0 0,0 1,-26-26,26 25,-25 1,-26-26,0 25,26-25,-26 0,26 0,-1 0,-25 0,26 0,0 0</inkml:trace>
        </inkml:traceGroup>
      </inkml:traceGroup>
      <inkml:traceGroup>
        <inkml:annotationXML>
          <emma:emma xmlns:emma="http://www.w3.org/2003/04/emma" version="1.0">
            <emma:interpretation id="{594AF476-F483-471A-A634-BC338BC7CC84}" emma:medium="tactile" emma:mode="ink">
              <msink:context xmlns:msink="http://schemas.microsoft.com/ink/2010/main" type="line" rotatedBoundingBox="21644,14312 23018,14176 23070,14700 21696,14836"/>
            </emma:interpretation>
          </emma:emma>
        </inkml:annotationXML>
        <inkml:traceGroup>
          <inkml:annotationXML>
            <emma:emma xmlns:emma="http://www.w3.org/2003/04/emma" version="1.0">
              <emma:interpretation id="{554829D5-F577-46CF-B251-F17E86FC6112}" emma:medium="tactile" emma:mode="ink">
                <msink:context xmlns:msink="http://schemas.microsoft.com/ink/2010/main" type="inkWord" rotatedBoundingBox="21644,14312 23018,14176 23070,14700 21696,14836"/>
              </emma:interpretation>
              <emma:one-of disjunction-type="recognition" id="oneOf3">
                <emma:interpretation id="interp15" emma:lang="en-US" emma:confidence="0.5">
                  <emma:literal>w</emma:literal>
                </emma:interpretation>
                <emma:interpretation id="interp16" emma:lang="en-US" emma:confidence="0">
                  <emma:literal>W</emma:literal>
                </emma:interpretation>
                <emma:interpretation id="interp17" emma:lang="en-US" emma:confidence="0">
                  <emma:literal>u</emma:literal>
                </emma:interpretation>
                <emma:interpretation id="interp18" emma:lang="en-US" emma:confidence="0">
                  <emma:literal>~</emma:literal>
                </emma:interpretation>
                <emma:interpretation id="interp1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3852.9411">81 102,'0'25,"0"0,0 1,0-1,-26 1,26-1,0 0,0 1,-25-1,25 1,0-1,0 0,-26 1,26-1,0 1,0-1,0 0,0 1,0-1,26-25,-1 0,1 0,-1 0,0 0,1 0,-1 0,1 0,-1 0,0 0,1 0,-26-25,25 25,1 0,-1 0,0-26,1 26,-1 0,1 0,-1 0,0-25,1 25,-1 0,1 0,-1 0,0 0,1 0,-1 0,1 0,-1 0,0 0,1 0,-1 0,1 0,-1 0,0 0,1 0,-1 0,1 0,-1 0,0 0,1 0,-1 0,1 0,-1 0,0 0,1 0,-1 0,1 0,-1 0,0 0,1 0,-1 0,-25-25,0-1,0 1,26 25,-26-26,0 1,0 0,0-1,0 1,0-1,0 1,0 0,0-1,0 1,-26-1,1 26,25-25,0 0,0-1,-26 26,26-25,0-1,0 1</inkml:trace>
        </inkml:traceGroup>
      </inkml:traceGroup>
    </inkml:traceGroup>
    <inkml:traceGroup>
      <inkml:annotationXML>
        <emma:emma xmlns:emma="http://www.w3.org/2003/04/emma" version="1.0">
          <emma:interpretation id="{F6386592-0EBC-45DC-B469-9C24067149C8}" emma:medium="tactile" emma:mode="ink">
            <msink:context xmlns:msink="http://schemas.microsoft.com/ink/2010/main" type="paragraph" rotatedBoundingBox="20650,14401 23774,14401 23774,15316 20650,15316" alignmentLevel="4"/>
          </emma:interpretation>
        </emma:emma>
      </inkml:annotationXML>
      <inkml:traceGroup>
        <inkml:annotationXML>
          <emma:emma xmlns:emma="http://www.w3.org/2003/04/emma" version="1.0">
            <emma:interpretation id="{4F00D4A8-9D11-49E3-BB19-9579464BB037}" emma:medium="tactile" emma:mode="ink">
              <msink:context xmlns:msink="http://schemas.microsoft.com/ink/2010/main" type="inkBullet" rotatedBoundingBox="20617,14431 23768,14302 23807,15254 20656,15383"/>
            </emma:interpretation>
            <emma:one-of disjunction-type="recognition" id="oneOf4">
              <emma:interpretation id="interp20" emma:lang="en-US" emma:confidence="1">
                <emma:literal>w</emma:literal>
              </emma:interpretation>
              <emma:interpretation id="interp21" emma:lang="en-US" emma:confidence="0">
                <emma:literal>u</emma:literal>
              </emma:interpretation>
              <emma:interpretation id="interp22" emma:lang="en-US" emma:confidence="0">
                <emma:literal>W</emma:literal>
              </emma:interpretation>
              <emma:interpretation id="interp23" emma:lang="en-US" emma:confidence="0">
                <emma:literal>e</emma:literal>
              </emma:interpretation>
              <emma:interpretation id="interp24" emma:lang="en-US" emma:confidence="0">
                <emma:literal>.</emma:literal>
              </emma:interpretation>
            </emma:one-of>
          </emma:emma>
        </inkml:annotationXML>
        <inkml:trace contextRef="#ctx0" brushRef="#br0" timeOffset="16012.1678">-961 229,'0'50,"0"-24,0-1,0 1,-51-1,51 0,0 1,0-1,0 1,0-1,0 0,0 1,0 25,0-26,0 0,0 1,0-1,0 1,0-1,0 0,0 1,0-1,0 1,0-1,0 0,0 1,0-1,0 1,-25-26,25 25,51-25,-26 25,1-25,-1 0,0 0,1 0,-1 0,1 0,-1 0,0 0,1 0,-1 0,1 0,-1 0,0 0,1 26,-1-26,1 0,-1 0,0 0,1 0,-1 0,1 0,-1 0,0 0,1 0,-1 0,1 0,-1 0,0 0,1 0,-1 0,1 0,24 0,-24 25,-1-25,1 0,-1 0,0 0,1 0,25 0,-26 26,0-26,1 0,25 0,-26 0,0 0,1 0,25 0,-26 0,0 0,1 0,-1 0,1 0,-1 0,0 0,26 0,-25 0,-1 0,0-26,1 26,-1 0,1-25,24 25,-24 0,-1 0,1 0,-1 0,0-26,1 26,25 0,-26 0,0 0,1 0,-1 0,1 0,-1 0,0 0,1 0,-1 0,1 0,-1 0,0 0,1 0,-26-25,25 25,1 0,-1 0,0 0,1 0,-1 0,1 0,-1 0,0 0,1 0,-1 0,1 0,-1 0,0 0,1 0,-1-25,1 25,-1 0,0 0,1 0,-26-26,25 26,1 0,-26-25,25 25,-25-26,25 26,-25-25,0 0,26 25,-26-26,25 1,1-1,-1 1,-25 0,25 25,-25-26,0 1,0-1,0 1,26 25,-26-25,0-1,25 26,-25-25,0-1,0 1,0 0,0-1,0 1,0-1,0 1,0 0,0-1,0 1,0-1,0 1,0 0,-25 25,25-26,-26 26</inkml:trace>
      </inkml:traceGroup>
    </inkml:traceGroup>
    <inkml:traceGroup>
      <inkml:annotationXML>
        <emma:emma xmlns:emma="http://www.w3.org/2003/04/emma" version="1.0">
          <emma:interpretation id="{F948AEED-FEAE-4B9F-8916-90B8DAFAB2F6}" emma:medium="tactile" emma:mode="ink">
            <msink:context xmlns:msink="http://schemas.microsoft.com/ink/2010/main" type="paragraph" rotatedBoundingBox="19786,14579 24330,14488 24355,15771 19811,1586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AAFC55B-F14B-4FC3-857C-10483574E3C8}" emma:medium="tactile" emma:mode="ink">
              <msink:context xmlns:msink="http://schemas.microsoft.com/ink/2010/main" type="line" rotatedBoundingBox="19786,14578 24330,14488 24355,15771 19811,15862"/>
            </emma:interpretation>
          </emma:emma>
        </inkml:annotationXML>
        <inkml:traceGroup>
          <inkml:annotationXML>
            <emma:emma xmlns:emma="http://www.w3.org/2003/04/emma" version="1.0">
              <emma:interpretation id="{0F190ABE-720B-4B55-8099-E856BFC26723}" emma:medium="tactile" emma:mode="ink">
                <msink:context xmlns:msink="http://schemas.microsoft.com/ink/2010/main" type="inkWord" rotatedBoundingBox="19786,14578 24330,14488 24355,15771 19811,15862"/>
              </emma:interpretation>
              <emma:one-of disjunction-type="recognition" id="oneOf5">
                <emma:interpretation id="interp25" emma:lang="en-US" emma:confidence="0.5">
                  <emma:literal>w</emma:literal>
                </emma:interpretation>
                <emma:interpretation id="interp26" emma:lang="en-US" emma:confidence="0">
                  <emma:literal>W</emma:literal>
                </emma:interpretation>
                <emma:interpretation id="interp27" emma:lang="en-US" emma:confidence="0">
                  <emma:literal>u</emma:literal>
                </emma:interpretation>
                <emma:interpretation id="interp28" emma:lang="en-US" emma:confidence="0">
                  <emma:literal>n</emma:literal>
                </emma:interpretation>
                <emma:interpretation id="interp29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18113.265">-1901 381,'26'0,"-26"25,0 1,0-1,0 1,0-1,0 0,0 26,0-25,0 24,0-24,0 25,0-26,0 26,0 0,0-26,0 26,0-26,0 1,0 24,0-24,0-1,0 1,0-1,0 0,0 1,0-1,0 1,0-1,0 0,0 1,0-1,0 1,0-1,0 0,25-25,26 26,-26-26,1 0,-1 0,1 0,-1 0,0 0,1 0,-1 0,1 25,-1-25,0 0,1 0,-1 0,1 0,-1 0,0 0,1 0,-1 0,1 0,-1 0,0 26,1-26,-1 0,1 0,-1 0,0 0,1 0,-1 0,1 25,-1-25,0 25,1-25,-1 0,1 26,-1-26,0 0,1 25,-1-25,1 0,-1 26,0-26,1 0,-1 0,1 0,-1 0,0 0,1 0,-1 0,26 0,-26 0,1 0,25 0,-26 0,0 0,1 0,-1 0,26 0,-26 0,1 0,-1 0,1 0,-1 0,0 0,1 0,-1 0,26 0,-26 0,1 0,-1 0,1-26,-1 26,0 0,1 0,-1 0,1 0,-1 0,0-25,26 25,-25 0,-1 0,0 0,1 0,25-26,-26 26,0 0,1 0,25 0,-26 0,0 0,1 0,-1 0,1 0,-1 0,0 0,1 0,-1 0,1 0,-1-25,0 25,1 0,-1 0,1 0,-1 0,0 0,1 0,-1 0,1 0,-1 0,0 0,26 0,-25 0,-1 0,0 0,1 0,-1 0,1 0,-1 0,0 0,1 0,-1 0,1 0,-1 0,0 0,1 0,-1 0,1-51,-1 51,0 0,1 0,-1 0,1 0,-1 0,0 0,1 0,-1 0,1 0,-1 0,0 0,1 0,-1 0,1 0,-1 0,0 0,1 0,-1 0,1 0,-1 0,0 0,1-25,-1 25,1 0,-1 0,0 0,1 0,-1 0,-25-26,26 26,-26-25,25 25,-25-25,25-1,1 1,-1-1,-25 1,26 25,-26-25,25 25,-25-26,25 1,-25-1,26 1,-26 0,25 25,-25-26,0 1,0-1,0 1,0 0,0-1,26 1,-26-1,0 1,0 0,0-1,0 1,0-1,0 1,0 0,0-1,0 1,0-1,0 1,0 0,0-1,25 26,-25-25,0-1,0 1,0 0,0-1,0 1,-25 25</inkml:trace>
        </inkml:traceGroup>
      </inkml:traceGroup>
    </inkml:traceGroup>
    <inkml:traceGroup>
      <inkml:annotationXML>
        <emma:emma xmlns:emma="http://www.w3.org/2003/04/emma" version="1.0">
          <emma:interpretation id="{793D876D-085F-4DD3-831F-AEBA05261E12}" emma:medium="tactile" emma:mode="ink">
            <msink:context xmlns:msink="http://schemas.microsoft.com/ink/2010/main" type="paragraph" rotatedBoundingBox="4787,15956 18632,15775 18652,17273 4807,174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83D572-620E-4E62-9CC4-B66509FB0359}" emma:medium="tactile" emma:mode="ink">
              <msink:context xmlns:msink="http://schemas.microsoft.com/ink/2010/main" type="line" rotatedBoundingBox="4787,15956 18632,15775 18652,17273 4807,17454"/>
            </emma:interpretation>
          </emma:emma>
        </inkml:annotationXML>
        <inkml:traceGroup>
          <inkml:annotationXML>
            <emma:emma xmlns:emma="http://www.w3.org/2003/04/emma" version="1.0">
              <emma:interpretation id="{9CDD3870-EF95-4490-9F67-F117AE56C5D3}" emma:medium="tactile" emma:mode="ink">
                <msink:context xmlns:msink="http://schemas.microsoft.com/ink/2010/main" type="inkWord" rotatedBoundingBox="4787,15956 7455,15921 7475,17419 4807,17454"/>
              </emma:interpretation>
              <emma:one-of disjunction-type="recognition" id="oneOf6">
                <emma:interpretation id="interp30" emma:lang="en-US" emma:confidence="0.5">
                  <emma:literal>£55</emma:literal>
                </emma:interpretation>
                <emma:interpretation id="interp31" emma:lang="en-US" emma:confidence="0">
                  <emma:literal>£56</emma:literal>
                </emma:interpretation>
                <emma:interpretation id="interp32" emma:lang="en-US" emma:confidence="0">
                  <emma:literal>£59</emma:literal>
                </emma:interpretation>
                <emma:interpretation id="interp33" emma:lang="en-US" emma:confidence="0">
                  <emma:literal>£.55</emma:literal>
                </emma:interpretation>
                <emma:interpretation id="interp34" emma:lang="en-US" emma:confidence="0">
                  <emma:literal>£.59</emma:literal>
                </emma:interpretation>
              </emma:one-of>
            </emma:emma>
          </inkml:annotationXML>
          <inkml:trace contextRef="#ctx0" brushRef="#br0" timeOffset="33304.6366">-16277 2134,'25'0,"-25"-26,51 26,-51-25,0-1,0 1,0 0,0-1,0 1,0-1,-25 26,25-25,-26 0,26-1,-25 1,0-1,-1 1,1 25,-1-25,1 25,0 0,-1 0,1 0,-1 0,1 25,0-25,-1 25,1 1,-1-1,26 1,-25-26,25 25,-25-25,25 25,-26-25,26 26,0-1,-25-25,25 26,0-1,0 0,-26 1,26-1,0 1,0-1,0 0,0 1,26-26,-26 25,25-25,-25 26,26-26,-1 0,0 0,1 25,-1-25,1 0,-1 0,0 0,1 0,-26 25,25-25,1 0,-26 26,25-26,0 0,-25 25,26-25,-26 26,25-1,-25 0,26-25,-26 26,0-1,25-25,-25 26,0-1,0 0,25 1,-25-1,0 1,0-1,-25-25,25 25,0 1,-25-26,-1 25,1-25,25 26,-26-26,26 25,-25-25,0 25,-1-25,1 26,-1-26,1 0,0 0,-1 0,1 0,-1 0,1 0,0 0,-1 0,1-26,-1 26,26-25,-25 25,25-25,-25 25,25-26,-26 26,26-25,-25 25,25-26,-26 26,26-25,0 0</inkml:trace>
          <inkml:trace contextRef="#ctx0" brushRef="#br0" timeOffset="34633.519">-15744 2616,'-25'0,"0"0,-1 0,1 0,50 0,1 0,-1 0,-25 26,25-26,1 0,-1 0,1 0,-1 0,0 0,1 0,-1 0,1 0,-1 0,0 0,1 0,-1 0,1 0,-1 0,0 0,1 0,-1 0,1 0,-1 0,0 0,1 0,-1 0,1 0,-1 0,0 0,1 0,-1 0,1 0,-1 0,0 0,1 0,-1 0,1 0,-1 0,0 0,1 0,-1 0,-25-26,26 26,-1 0,0 0,1 0,-1 0,1 0,-1 0,0 0,1 0,-1 0,-25-25,-25 25</inkml:trace>
          <inkml:trace contextRef="#ctx0" brushRef="#br0" timeOffset="35702.3099">-14626 2337,'0'-26,"0"1,-25 25,-1 0,26-25,-25 25,-1 0,26-26,26 26,-26 51,25-26,1 1,-1-1,-25 1,25-26,1 25,-26 0,25-25,-25 26,26-26,-1 25,-25 1,25-26,1 25,-1 0,1-25,-26 26,25-26,0 25,1-25,-1 0,-25 26,26-26,-1 0,0 0,-25-26,0 1,-25 25,0 0,-1 0,26 25,-25-25,-1 26,1-26,25 25,-25-25,-1 25,1 1,-1-26,26 25,-25-25,0 26,25-1,-26 0,26 1,-25-26,25 25,-26-25,26 26,-25-26,25 25,-25-25,-1 25,1-25,25 26,-26-26,1 25,0-25,25-25</inkml:trace>
          <inkml:trace contextRef="#ctx0" brushRef="#br0" timeOffset="49580.7688">-16633 3150,'-25'0,"50"0,1 0,-1-26,1 26,-1 0,0 0,-25-25,26 25,-1 0,1 0,-1 0,0 0,1 0,-1 0,1-26,-1 26,0 0,1 0,-1 0,1 0</inkml:trace>
          <inkml:trace contextRef="#ctx0" brushRef="#br0" timeOffset="50320.2982">-16556 3251,'25'0,"0"0,1 0,-1 0,-25-25,26 25,-1 0,0 0,1 0,-26-26,25 26,1 0,-1 0,0 0,1 0,-26-25,25 25,1 0,-1 0,0 0</inkml:trace>
        </inkml:traceGroup>
        <inkml:traceGroup>
          <inkml:annotationXML>
            <emma:emma xmlns:emma="http://www.w3.org/2003/04/emma" version="1.0">
              <emma:interpretation id="{45B53E6D-A93E-4B60-B00E-15D2F29895B2}" emma:medium="tactile" emma:mode="ink">
                <msink:context xmlns:msink="http://schemas.microsoft.com/ink/2010/main" type="inkWord" rotatedBoundingBox="8178,15766 11256,16188 11090,17394 8012,16972"/>
              </emma:interpretation>
              <emma:one-of disjunction-type="recognition" id="oneOf7">
                <emma:interpretation id="interp35" emma:lang="en-US" emma:confidence="0.5">
                  <emma:literal>ab,</emma:literal>
                </emma:interpretation>
                <emma:interpretation id="interp36" emma:lang="en-US" emma:confidence="0">
                  <emma:literal>Ab,</emma:literal>
                </emma:interpretation>
                <emma:interpretation id="interp37" emma:lang="en-US" emma:confidence="0">
                  <emma:literal>abs,</emma:literal>
                </emma:interpretation>
                <emma:interpretation id="interp38" emma:lang="en-US" emma:confidence="0">
                  <emma:literal>ab.</emma:literal>
                </emma:interpretation>
                <emma:interpretation id="interp39" emma:lang="en-US" emma:confidence="0">
                  <emma:literal>abo,</emma:literal>
                </emma:interpretation>
              </emma:one-of>
            </emma:emma>
          </inkml:annotationXML>
          <inkml:trace contextRef="#ctx0" brushRef="#br0" timeOffset="40072.5355">-13026 2286,'26'-25,"-26"-1,0 1,25-1,-25 1,0 0,0-1,-25 26,25-25,-26 25,1 0,25-26,-26 26,1 0,0 0,-1 0,1 0,-1 0,1 26,0-26,25 25,-26-25,26 26,-25-26,-1 0,26 25,-25-25,25 25,-25-25,-1 26,1-1,-1-25,26 26,-25-1,0-25,25 25,-26 1,1-1,-1 1,26-1,-25-25,25 25,0 1,0-1,-25-25,25 26,0-1,0 0,0 1,0-1,0 1,0-1,0 0,0 1,25-1,-25 1,25-26,1 0,-1 0,-25 25,26-25,-1 0,0 0,1 0,-1 0,1 0,-1-51,0 51,1-25,-1 25,-25-26,26 26,-1-25,0 0,1-1,-26 1,25 25,-25-26,26 1,-26 0,25 25,-25-26,0 1,25 25,-25-26,0 1,26 25,-26-25,25-1,-25 1,26-1,-26 1,0 50,0 1,-26-26,26 25,0 1,0-1,0 0,0 1,0-1,0 1,26-1,-26 0,0 1,0-1,25 1,-25-1,25 0,-25 1,26-1,-26 1,25-26,-25 25,26-25,-26 25,25-25,-25 26,25-26,1 0,-1 0,1 0,-1 0,0 0,1 0,-1 0,1 0,-26-26,25 26,0 0,1 0,-1-25,1 25,-1 0</inkml:trace>
          <inkml:trace contextRef="#ctx0" brushRef="#br0" timeOffset="41873.5928">-12162 1803,'0'0,"0"-25,0 0,0 75,0 1,-26-25,26-1,0 26,-25-26,25 26,0-26,-25 26,25-25,0-1,0 26,0-26,0 1,0-1,-26 26,26-26,0 1,0 24,0-24,0-1,0 1,-25 24,25-24,0-1,0 1,0-1,0 0,0 1,-26-26,26 25,-25-25,25 26,0-52,0 1,0-1,0 1,25 0,-25-1,0 1,26 25,-26-26,25 26,-25-25,26 25,-1-25,0 25,-25-26,26 26,-1 0,-25-25,26 25,-1 0,0-26,1 26,-1 0,-25-25,26 25,-1 0,-25-25,25 25,1 0,-1 0,1 0,-26-26,25 26,0 0,1 0,-1 0,1 0,-26 26,25-26,0 25,-25 0,26-25,-26 26,0-1,0 1,0-1,0 0,0 1,0-1,-26-25,26 26,0-1,-25-25,25 25,-25-25,25 26,-26-26,26 25,-25-25,25 26,-26-26,1 0,25 25,-25-25,-1 0,26 25,-25-25,-1 0,1 0,0 0,-1 0,1 0,-1 0,1 0,0 0,-1 0,1 0,-1 0,1 0,0 0,-1 0,1 0,-1 0,26-25,0 0</inkml:trace>
          <inkml:trace contextRef="#ctx0" brushRef="#br0" timeOffset="69507.8907">-10664 2845,'26'0,"-1"0,1 0,-26 25,25-25,-25 26,0-1,0 0,-51 1,51-1,0 1,-25-26,25 25,0 0,-26-25,26 26,-25-26,25 25</inkml:trace>
        </inkml:traceGroup>
        <inkml:traceGroup>
          <inkml:annotationXML>
            <emma:emma xmlns:emma="http://www.w3.org/2003/04/emma" version="1.0">
              <emma:interpretation id="{9F49DB0E-475C-45F5-BE30-9F329B36F4C4}" emma:medium="tactile" emma:mode="ink">
                <msink:context xmlns:msink="http://schemas.microsoft.com/ink/2010/main" type="inkWord" rotatedBoundingBox="13040,15979 15616,16255 15512,17219 12937,16943">
                  <msink:destinationLink direction="with" ref="{E698B231-F640-42B2-89B4-5E2DB8D9AAFF}"/>
                </msink:context>
              </emma:interpretation>
              <emma:one-of disjunction-type="recognition" id="oneOf8">
                <emma:interpretation id="interp40" emma:lang="en-US" emma:confidence="0.5">
                  <emma:literal>St</emma:literal>
                </emma:interpretation>
                <emma:interpretation id="interp41" emma:lang="en-US" emma:confidence="0">
                  <emma:literal>SF</emma:literal>
                </emma:interpretation>
                <emma:interpretation id="interp42" emma:lang="en-US" emma:confidence="0">
                  <emma:literal>Sty</emma:literal>
                </emma:interpretation>
                <emma:interpretation id="interp43" emma:lang="en-US" emma:confidence="0">
                  <emma:literal>St,</emma:literal>
                </emma:interpretation>
                <emma:interpretation id="interp44" emma:lang="en-US" emma:confidence="0">
                  <emma:literal>St.</emma:literal>
                </emma:interpretation>
              </emma:one-of>
            </emma:emma>
          </inkml:annotationXML>
          <inkml:trace contextRef="#ctx0" brushRef="#br0" timeOffset="71319.7117">-7362 2642,'26'0,"-1"0,-25-26,26 26,-1 0,26-25,-26 25,1 0,-1 0,26 0,-26 0,1 0,-1 0,26 0,-26 0,1 0,-1 0,0 0,26 0,-25 0,-1 0,0 0,1 0,-1 0,1 0,-1 0,0 0,1 0,-1 0,1 0,-1 0,0 0,1 0,-26-26,25 26,1 0,-1 0,0-25,1 25,-52 0,1 0</inkml:trace>
          <inkml:trace contextRef="#ctx0" brushRef="#br0" timeOffset="72303.6902">-6625 2210,'0'0,"0"-26,25 26,1 26,-1-1,1 1,-1-26,-25 25,25 0,1-25,-26 26,25-26,1 25,-1-25,0 26,1-1,-1-25,1 25,-1-25,0 26,1-26,-1 25,1-25,-1 0,-50 0,25 26,-26-26,1 25,-1-25,26 25,-25-25,0 26,-1-26,26 25,-25-25,25 26,-26-26,26 25,-25-25,0 25,-1 1,1-26,25 25,-26 1,26-1,-25-25,25 25,-25-25,25 26,-26-26,26 25,-25-25,25 26,0-52</inkml:trace>
          <inkml:trace contextRef="#ctx0" brushRef="#br0" timeOffset="70557.0437">-7946 2032,'0'0,"0"-25,0-1,0 1,0-1,0 1,-25 25,25-25,0-1,-26 26,1 0,0 0,-1 0,1 0,-1 0,1 0,0 0,-1 26,-25-26,26 25,0-25,-1 25,-25-25,26 26,0-26,-1 25,1 1,-1-26,26 25,0 0,0 1,26-1,-26 1,25-1,26 0,-51 1,25-26,1 25,-1-25,1 26,-1-1,0-25,1 25,-1-25,1 26,-1-26,0 25,1-25,-1 26,1-26,-1 25,0 0,1-25,-26 26,25-26,-25 25,26 1,-26-1,0 0,0 1,25-1,-25 1,0-1,0 0,0 1,0-1,-25-25,25 26,-26-26,-25 0,26 0,0 25,-1-25,1 0,-1 0,1 0,0 0,-1 0,1 0,-1 0,1 0,0 0,-1-25,1 25,-1-26,1 26,0-25,-1 25,1 0,-26-26,26 26,-1-25,1 25,-1 0,1-25,0 25,-1 0,26-26,-25 26,25-25</inkml:trace>
        </inkml:traceGroup>
        <inkml:traceGroup>
          <inkml:annotationXML>
            <emma:emma xmlns:emma="http://www.w3.org/2003/04/emma" version="1.0">
              <emma:interpretation id="{D4F62C4D-4503-4C32-8DD8-8812EA3AEECB}" emma:medium="tactile" emma:mode="ink">
                <msink:context xmlns:msink="http://schemas.microsoft.com/ink/2010/main" type="inkWord" rotatedBoundingBox="16298,16041 17744,16022 17757,17038 16311,17057"/>
              </emma:interpretation>
              <emma:one-of disjunction-type="recognition" id="oneOf9">
                <emma:interpretation id="interp45" emma:lang="en-US" emma:confidence="0.5">
                  <emma:literal>as</emma:literal>
                </emma:interpretation>
                <emma:interpretation id="interp46" emma:lang="en-US" emma:confidence="0">
                  <emma:literal>as.</emma:literal>
                </emma:interpretation>
                <emma:interpretation id="interp47" emma:lang="en-US" emma:confidence="0">
                  <emma:literal>ask</emma:literal>
                </emma:interpretation>
                <emma:interpretation id="interp48" emma:lang="en-US" emma:confidence="0">
                  <emma:literal>ash</emma:literal>
                </emma:interpretation>
                <emma:interpretation id="interp49" emma:lang="en-US" emma:confidence="0">
                  <emma:literal>ads</emma:literal>
                </emma:interpretation>
              </emma:one-of>
            </emma:emma>
          </inkml:annotationXML>
          <inkml:trace contextRef="#ctx0" brushRef="#br0" timeOffset="74160.0587">-3983 1981,'0'-25,"0"-1,0 1,0 0,0-1,-26 26,1-25,-1 25,1 0,0 0,-1 0,1 0,-1 0,1 0,0 0,-1 0,26 25,-25-25,-1 0,1 0,0 26,-1-26,1 25,-1-25,26 25,-25 1,25-1,-25-25,25 26,0-1,-26 0,26 1,0-1,-25-25,25 26,0-1,0 0,0 1,25-26,-25 25,26-25,-1 0,-25 26,25-26,1 0,-1 0,-25 25,26-25,-1 0,0 0,1 0,-1 0,1 0,-1 25,0-25,1 0,-1 0,1 26,-1-26,0 0,-25 25,26-25,-26 26,25-26,-25 25,26 0,-26 1,25-26,-25 25,0 1,25-1,-25 0,0 1,0-1,0 1,0-1,0 0,-25 1,0-1,-1-25,26 26,-25-26,-1 0,26 25,-25-25,0 0,-1 0,26 25,-25-25,-1 0,1 0,0 26,-1-26,1 0,-1 0,1 0,0-26,25 1,-26 25,1 0,25-25,-26 25,1 0,25-26,-25 26,25-25,-26 25,26-26,-25 26,25-25,0 0</inkml:trace>
          <inkml:trace contextRef="#ctx0" brushRef="#br0" timeOffset="77125.787">-5025 2286,'26'0,"-1"0,-25-25,25 25,-25-26,0 1,26 25,-26-26,0 1,-26 25,1 0,25-25,-25 25,-1 0,26-26,-25 26,-1 0,1 0,0 0,-1 0,1 0,25 26,-26-26,26 25,-25-25,0 25,-1 1,1-26,25 25,-26-25,26 26,-25-26,25 25,-25-25,25 25,0 1,0-1,0 1,0-1,0 0,0 1,0-1,0 1,25-26,-25 25,0 0,0 1,25-26,1 0,-26 25,25-25,1 0,-1 0,0 0,1 0,-1-51,1 51,-1 0,-25-25,25 25,1-25,-1 25,-25-26,26 1,-1-1,-25 1,0 0,0-1,25 26,-25-25,0-1,0 1,26 25,-26-25,0 50,-51 0,51 1,0-1,0 1,0-1,0 0,0 1,0-1,0 1,0-1,0 0,0 1,0-1,0 1,25-1,-25 0,26 1,-26-1,25-25,-25 26,26-26,-26 25,25-25,0 0,-25-25,26 25,-26-26</inkml:trace>
        </inkml:traceGroup>
        <inkml:traceGroup>
          <inkml:annotationXML>
            <emma:emma xmlns:emma="http://www.w3.org/2003/04/emma" version="1.0">
              <emma:interpretation id="{DE074CFF-087D-49BB-AF8B-44723066268D}" emma:medium="tactile" emma:mode="ink">
                <msink:context xmlns:msink="http://schemas.microsoft.com/ink/2010/main" type="inkWord" rotatedBoundingBox="18176,16155 18637,16149 18647,16887 18186,16893"/>
              </emma:interpretation>
              <emma:one-of disjunction-type="recognition" id="oneOf10">
                <emma:interpretation id="interp50" emma:lang="en-US" emma:confidence="0.5">
                  <emma:literal>b</emma:literal>
                </emma:interpretation>
                <emma:interpretation id="interp51" emma:lang="en-US" emma:confidence="0">
                  <emma:literal>5</emma:literal>
                </emma:interpretation>
                <emma:interpretation id="interp52" emma:lang="en-US" emma:confidence="0">
                  <emma:literal>.</emma:literal>
                </emma:interpretation>
                <emma:interpretation id="interp53" emma:lang="en-US" emma:confidence="0">
                  <emma:literal>s</emma:literal>
                </emma:interpretation>
                <emma:interpretation id="interp54" emma:lang="en-US" emma:confidence="0">
                  <emma:literal>$</emma:literal>
                </emma:interpretation>
              </emma:one-of>
            </emma:emma>
          </inkml:annotationXML>
          <inkml:trace contextRef="#ctx0" brushRef="#br0" timeOffset="79683.7081">-3425 2007,'0'-26,"0"1,0 50,0 1,-25-1,25 0,0 1,-25-1,25 1,0-1,0 0,0 1,-26-1,26 1,0-1,0 0,0 1,0-1,0 1,0-1,0 0,0 1,0-1,0 1,0-1,0 0,0 1,0-1,0 1,0-1,0-50,0-1,0 1,0-1,26 1,-26 0,25 25,-25-26,25 1,1-1,-26 1,25 25,-25-25,26 25,-26-26,25 26,-25-25,25 25,1 0,-1 0,1 0,-1 0,0 0,1 25,-1-25,1 0,-1 0,0 0,-25 26,0-1,0 0,0 1,0-1,0 1,0-1,0 0,0 1,-25-26,25 25,0 1,-25-26,-1 0,1 25,-1-25,1 0,25 25,-25-25,-1 0,1 0,-1 0,1 0,0 0,-1 0,1 0,-1 0,1 0,0 0,-1 0,26-25,0 0</inkml:trace>
        </inkml:traceGroup>
      </inkml:traceGroup>
    </inkml:traceGroup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3:46.19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8AD9567-C066-44CA-AEE7-AD435F074C0B}" emma:medium="tactile" emma:mode="ink">
          <msink:context xmlns:msink="http://schemas.microsoft.com/ink/2010/main" type="inkDrawing" rotatedBoundingBox="4799,1061 4832,3376 4027,3387 3994,1072" semanticType="scratchOut" shapeName="Other"/>
        </emma:interpretation>
      </emma:emma>
    </inkml:annotationXML>
    <inkml:trace contextRef="#ctx0" brushRef="#br0">787 55,'0'0,"-50"-25,-1 25,51-26,-51 26,26 0,-1 0,-25 0,26 0,0 0,-1 0,1 26,-1-26,1 50,0-50,25 51,-26-25,26-1,-25 0,25 1,0 25,0-26,0 26,0 0,-26-26,26 26,0 0,0-1,0 1,0 0,0 0,-25 0,25-1,0-24,-25 25,25-1,-26-24,1 25,25-1,-26-24,1-1,0 26,-1-26,1 1,-1-26,26 25,-25-25,25-51,51 26,0-26,-26 51,26-25,-26 25,26-26,-26 26,26 0,-25 0,-1 0,0 51,1-51,-1 51,1-26,-26 26,0 0,25 0,-25 25,0-25,0 25,0-25,0 25,-25-25,25 25,0-25,-51 0,51-1,0-24,-26 25,26-26,0 26,0-26,0 1,0-1,0 0,0 1,26-26,-26 25,51-25,-26 26,0-26,26 0,0 0,0 0,0-51</inkml:trace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3:50.19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DA91725-B510-4DC5-B41D-09B0AF3A6032}" emma:medium="tactile" emma:mode="ink">
          <msink:context xmlns:msink="http://schemas.microsoft.com/ink/2010/main" type="inkDrawing" rotatedBoundingBox="12557,1039 12666,3580 12624,3582 12515,1041" semanticType="verticalRange" shapeName="Line">
            <msink:sourceLink direction="with" ref="{4CF7E7B4-FC85-4DF9-8BCC-216B0022AB7C}"/>
            <msink:sourceLink direction="with" ref="{BC53AA09-3736-4312-8C3F-FBB0B866790C}"/>
          </msink:context>
        </emma:interpretation>
      </emma:emma>
    </inkml:annotationXML>
    <inkml:trace contextRef="#ctx0" brushRef="#br0">0 101,'0'-25,"0"0,0-1,0 1,25 25,-25 25,0 1,0-1,0 0,0 26,0-25,0 24,0-24,0 25,26-1,-26 1,0 0,0 25,0-25,0 0,0 25,0 0,0 0,0 1,0-1,0 25,0-24,25 24,-25 1,0-26,0 26,0-1,0-25,26 1,-26-1,0 0,0-25,0 25,0-25,0 0,25-1,-25-24,0 25,0-26,0 0,0 1,0-1,0 1,0-1,0 0,0 1,-25-26,25-26,0-24</inkml:trace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5:27.88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12D5E82-F64D-4F02-BC6E-9E87D8CFAA06}" emma:medium="tactile" emma:mode="ink">
          <msink:context xmlns:msink="http://schemas.microsoft.com/ink/2010/main" type="writingRegion" rotatedBoundingBox="-164,13470 5020,12472 5672,15862 488,16860"/>
        </emma:interpretation>
      </emma:emma>
    </inkml:annotationXML>
    <inkml:traceGroup>
      <inkml:annotationXML>
        <emma:emma xmlns:emma="http://www.w3.org/2003/04/emma" version="1.0">
          <emma:interpretation id="{EE22DA87-A5D7-42DB-9C2F-5B14356E9C6C}" emma:medium="tactile" emma:mode="ink">
            <msink:context xmlns:msink="http://schemas.microsoft.com/ink/2010/main" type="paragraph" rotatedBoundingBox="1086,13039 5190,12915 5228,14175 1124,1429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0D988FE-56CC-404A-A086-51CF9444358F}" emma:medium="tactile" emma:mode="ink">
              <msink:context xmlns:msink="http://schemas.microsoft.com/ink/2010/main" type="line" rotatedBoundingBox="1086,13039 5190,12915 5228,14175 1124,14298"/>
            </emma:interpretation>
          </emma:emma>
        </inkml:annotationXML>
        <inkml:traceGroup>
          <inkml:annotationXML>
            <emma:emma xmlns:emma="http://www.w3.org/2003/04/emma" version="1.0">
              <emma:interpretation id="{FBD7DDC4-287F-4F0C-A794-F630A0EB1D66}" emma:medium="tactile" emma:mode="ink">
                <msink:context xmlns:msink="http://schemas.microsoft.com/ink/2010/main" type="inkWord" rotatedBoundingBox="1086,13039 2701,12990 2739,14250 1124,14298"/>
              </emma:interpretation>
              <emma:one-of disjunction-type="recognition" id="oneOf0">
                <emma:interpretation id="interp0" emma:lang="en-US" emma:confidence="0.5">
                  <emma:literal>an</emma:literal>
                </emma:interpretation>
                <emma:interpretation id="interp1" emma:lang="en-US" emma:confidence="0.5">
                  <emma:literal>a n</emma:literal>
                </emma:interpretation>
                <emma:interpretation id="interp2" emma:lang="en-US" emma:confidence="0">
                  <emma:literal>9 n</emma:literal>
                </emma:interpretation>
                <emma:interpretation id="interp3" emma:lang="en-US" emma:confidence="0">
                  <emma:literal>A n</emma:literal>
                </emma:interpretation>
                <emma:interpretation id="interp4" emma:lang="en-US" emma:confidence="0">
                  <emma:literal>and</emma:literal>
                </emma:interpretation>
              </emma:one-of>
            </emma:emma>
          </inkml:annotationXML>
          <inkml:trace contextRef="#ctx0" brushRef="#br0">509 209,'0'-25,"0"-1,0 1,0-1,0 1,-25 25,25-25,-25-1,-1 26,26-25,-51 25,26 0,0 0,-1 0,1 0,-1 0,26 25,-25-25,0 51,25-26,-26 1,1-1,-1 1,26-1,-25 0,0 26,-1-25,26-1,-25 0,25 26,0-25,-26-1,26 0,0 1,0-1,0 1,26-26,-26 25,51-25,-1 0,-24 0,-1 0,1 0,-1 0,26-51,-26 51,1-25,-1 25,26-26,-26 26,1-50,-1 24,0 26,1-25,-1-1,1 1,-26 0,25-1,-25 1,0-1,25 26,-25-25,0 76,0-26,0 1,0 24,0-24,0 25,0-26,26 26,-26 0,0-26,25 26,-25-26,26 1,-26-1,25 0,-25 1,25-26,-25 25,26-25,-1 0,1 0,-26-25,25 25</inkml:trace>
          <inkml:trace contextRef="#ctx0" brushRef="#br0" timeOffset="507.2625">1144-477,'0'51,"0"-26,0 1,0-1,0 26,26-26,-26 1,0 25,0-26,0 0,0 26,0-25,0-1,0 0,0 1,0-1,-26 1,26-77,0 25,0 1,0-26,0 26,0-26,51 26,-51-26,51 25,-51 1,25 0,1-1,25 1,-26 25,0 0,1 0,-1 51,1-51,-1 50,-25 1,25-25,1 24,-26-24,25 25,-25-1,0-24,26 25,-26-26,0 0,0 26,0-25,0-1</inkml:trace>
        </inkml:traceGroup>
        <inkml:traceGroup>
          <inkml:annotationXML>
            <emma:emma xmlns:emma="http://www.w3.org/2003/04/emma" version="1.0">
              <emma:interpretation id="{7008D42A-9D48-4FA0-8173-4C849E113684}" emma:medium="tactile" emma:mode="ink">
                <msink:context xmlns:msink="http://schemas.microsoft.com/ink/2010/main" type="inkWord" rotatedBoundingBox="4088,13255 5199,13222 5227,14144 4116,14177"/>
              </emma:interpretation>
              <emma:one-of disjunction-type="recognition" id="oneOf1">
                <emma:interpretation id="interp5" emma:lang="en-US" emma:confidence="0.5">
                  <emma:literal>bon</emma:literal>
                </emma:interpretation>
                <emma:interpretation id="interp6" emma:lang="en-US" emma:confidence="0.5">
                  <emma:literal>b n</emma:literal>
                </emma:interpretation>
                <emma:interpretation id="interp7" emma:lang="en-US" emma:confidence="0">
                  <emma:literal>bin</emma:literal>
                </emma:interpretation>
                <emma:interpretation id="interp8" emma:lang="en-US" emma:confidence="0">
                  <emma:literal>ban</emma:literal>
                </emma:interpretation>
                <emma:interpretation id="interp9" emma:lang="en-US" emma:confidence="0">
                  <emma:literal>ben</emma:literal>
                </emma:interpretation>
              </emma:one-of>
            </emma:emma>
          </inkml:annotationXML>
          <inkml:trace contextRef="#ctx0" brushRef="#br0" timeOffset="1264.3341">3049-70,'0'25,"0"0,0 26,-25-25,25-1,0 26,0-26,0 1,0 24,0-24,0 25,0-26,0 0,0 26,0-25,0-1,0 26,0-26,0 1,0-1,0 0,-25 1,25-52,0 1,0-26,25 26,-25-1,51 1,-26 0,1-1,-1 1,0-1,1 26,-1 0,1-25,-1 25,0 0,1 0,-1 51,1-51,-26 25,25 26,-25 0,0-26,0 1,0-1,-51-25,51 25,-25-25,-1 26,1-1,-26-25,26 0,-26 26,26-26,-26 0,25 0,1 0,25-51,-25 51,25-51,0 26,0-1,0 1</inkml:trace>
          <inkml:trace contextRef="#ctx0" brushRef="#br0" timeOffset="1703.7461">3735-248,'26'0,"-26"25,0 26,0-26,25 1,-25-1,0 1,0-1,0 0,0 1,0-1,0 1,-25-26,25-26,0 1,0-26,0 26,0-1,25 1,-25-1,51 1,-26 25,1-25,-1-1,0 26,1 0,-1 0,1 0,-1 51,0-51,-25 51,0-26,0 1,26 24,-26-24,0-1,0 1,0-1,0 0,0 1,-51-1,51 1</inkml:trace>
        </inkml:traceGroup>
      </inkml:traceGroup>
    </inkml:traceGroup>
    <inkml:traceGroup>
      <inkml:annotationXML>
        <emma:emma xmlns:emma="http://www.w3.org/2003/04/emma" version="1.0">
          <emma:interpretation id="{FF2878AE-DE36-45F4-93DD-4D947ED0AD73}" emma:medium="tactile" emma:mode="ink">
            <msink:context xmlns:msink="http://schemas.microsoft.com/ink/2010/main" type="paragraph" rotatedBoundingBox="295,15860 4982,14958 5174,15958 488,168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D231C9-7FF6-47C8-8BFB-10BEEB5E7B02}" emma:medium="tactile" emma:mode="ink">
              <msink:context xmlns:msink="http://schemas.microsoft.com/ink/2010/main" type="line" rotatedBoundingBox="295,15860 4982,14958 5174,15958 488,16860"/>
            </emma:interpretation>
          </emma:emma>
        </inkml:annotationXML>
        <inkml:traceGroup>
          <inkml:annotationXML>
            <emma:emma xmlns:emma="http://www.w3.org/2003/04/emma" version="1.0">
              <emma:interpretation id="{E707857E-1EDA-4D63-9671-E2D4E41CED31}" emma:medium="tactile" emma:mode="ink">
                <msink:context xmlns:msink="http://schemas.microsoft.com/ink/2010/main" type="inkWord" rotatedBoundingBox="330,16040 699,15968 810,16545 441,16616"/>
              </emma:interpretation>
              <emma:one-of disjunction-type="recognition" id="oneOf2">
                <emma:interpretation id="interp10" emma:lang="en-US" emma:confidence="0.5">
                  <emma:literal>9</emma:literal>
                </emma:interpretation>
                <emma:interpretation id="interp11" emma:lang="en-US" emma:confidence="0">
                  <emma:literal>q</emma:literal>
                </emma:interpretation>
                <emma:interpretation id="interp12" emma:lang="en-US" emma:confidence="0">
                  <emma:literal>G</emma:literal>
                </emma:interpretation>
                <emma:interpretation id="interp13" emma:lang="en-US" emma:confidence="0">
                  <emma:literal>a</emma:literal>
                </emma:interpretation>
                <emma:interpretation id="interp14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10086.4734">-405 2546,'0'51,"0"-77,-25 1,-1-1,1 26,-26 0,26 0,-1 0,1 51,-1 0,26-26,-25 1,0-1,25 1,0-1,-26 26,26-26,0 1,0-1,0 0,0 1,0-1,26-25,-1 0,26 0,-51-51,25 51,-25-25,26 25,-1-51,-25 26,25 25,-25-51,0 26,26 25,-26-26,0 1,25 25,-25 25,0 26,0-26,0 1,26-1,-26 26,0-26,0 1,25-1,-25 1,0-1,25 0,-25 1,0-1,0-76</inkml:trace>
        </inkml:traceGroup>
        <inkml:traceGroup>
          <inkml:annotationXML>
            <emma:emma xmlns:emma="http://www.w3.org/2003/04/emma" version="1.0">
              <emma:interpretation id="{03F01748-A288-45D6-8AFE-5DDDF4A52C5D}" emma:medium="tactile" emma:mode="ink">
                <msink:context xmlns:msink="http://schemas.microsoft.com/ink/2010/main" type="inkWord" rotatedBoundingBox="1246,15917 1682,15833 1782,16356 1346,16440"/>
              </emma:interpretation>
              <emma:one-of disjunction-type="recognition" id="oneOf3">
                <emma:interpretation id="interp15" emma:lang="en-US" emma:confidence="0.5">
                  <emma:literal>a</emma:literal>
                </emma:interpretation>
                <emma:interpretation id="interp16" emma:lang="en-US" emma:confidence="0">
                  <emma:literal>A</emma:literal>
                </emma:interpretation>
                <emma:interpretation id="interp17" emma:lang="en-US" emma:confidence="0">
                  <emma:literal>9</emma:literal>
                </emma:interpretation>
                <emma:interpretation id="interp18" emma:lang="en-US" emma:confidence="0">
                  <emma:literal>q</emma:literal>
                </emma:interpretation>
                <emma:interpretation id="interp19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6771.185">484 2597,'0'0,"0"-26,0 1,0-1,0 1,0 0,0-1,-25 1,-1 25,26-26,-25 26,-1 0,1 0,25 26,-25-26,25 25,-26-25,1 51,25-26,-26 1,26-1,-25 26,25-26,0 1,-25-1,25 1,0-1,0 0,0 1,0-1,50-25,1 0,-25 0,-1-25,0 25,1-51,-1 51,1-25,-1-26,0 25,1 1,-26 0,25-1,-25 1,0-1,0 52,0 25,0-26,0 0,0 1,26-1,-26 1,0-1,0 0,25-25,-25 26,0-1,25-25,-25 26,26-26,-26 25</inkml:trace>
        </inkml:traceGroup>
        <inkml:traceGroup>
          <inkml:annotationXML>
            <emma:emma xmlns:emma="http://www.w3.org/2003/04/emma" version="1.0">
              <emma:interpretation id="{C9FB8C2D-C37F-4314-88D6-7AFF54BBD597}" emma:medium="tactile" emma:mode="ink">
                <msink:context xmlns:msink="http://schemas.microsoft.com/ink/2010/main" type="inkWord" rotatedBoundingBox="2082,15517 4982,14958 5174,15958 2274,16516"/>
              </emma:interpretation>
              <emma:one-of disjunction-type="recognition" id="oneOf4">
                <emma:interpretation id="interp20" emma:lang="en-US" emma:confidence="0.5">
                  <emma:literal>an</emma:literal>
                </emma:interpretation>
                <emma:interpretation id="interp21" emma:lang="en-US" emma:confidence="0">
                  <emma:literal>as</emma:literal>
                </emma:interpretation>
                <emma:interpretation id="interp22" emma:lang="en-US" emma:confidence="0">
                  <emma:literal>a</emma:literal>
                </emma:interpretation>
                <emma:interpretation id="interp23" emma:lang="en-US" emma:confidence="0">
                  <emma:literal>am</emma:literal>
                </emma:interpretation>
                <emma:interpretation id="interp24" emma:lang="en-US" emma:confidence="0">
                  <emma:literal>aw</emma:literal>
                </emma:interpretation>
              </emma:one-of>
            </emma:emma>
          </inkml:annotationXML>
          <inkml:trace contextRef="#ctx0" brushRef="#br0" timeOffset="3565.5229">1424 2470,'0'0,"25"0,-25-26,0 1,26-1,-26 1,0 0,0-1,0 1,-26 25,1 0,25-26,-26 26,1 0,0 0,-1 0,1 0,-1 26,1-26,0 51,-1-26,26 0,-25-25,25 26,-26-1,26 1,-25-1,25 0,0 1,-25-1,25 1,0-1,0 0,0 1,0-1,25 1,-25-1,25 0,1 1,25-1,-26 1,0-26,1 0,-1 0,1 0,-1 0,-25-51,25 51,1-26,-1 26,-25-50,26 24,-1 1,-25-1,25 1,-25 0,26-1,-26 1,0-1,0 1,25 0,-25-1,0 1,0-1,0 1,26 25,-26 25,0 1,0-1,0 1,0-1,0 0,0 1,0-1,25 1,-25-1,0 0,25 1,-25-1,26 1,-26-1,25 0,-25 1,26-1,-26 1,0-1,25-25,-25 25,25-25,1 0,-1 0,1 0</inkml:trace>
          <inkml:trace contextRef="#ctx0" brushRef="#br0" timeOffset="4942.5872">1906 2292,'26'0,"-26"-26,0 1,0 0,0-1,0 1,0-1,0 1,0 0,0-1,0 1,-26-1,26 1,0 0,-25-1,25 1,0-1,0 1,25 50,1-25,-26 26,25-26,1 0,-1 0,-25 25,25-25,1 0,-1 0,1 0,-1 26,0-26,1 0,-1 0,1 0,-1 0,0 0,1 0,25 0,-26 0,0 0,1 0,-1 0,-25 25,26-25,-1 0,0 0,1 0,-1 0,26 25,-26-25,1 0,-1 0,26 0,-26 0,26 0,0 0,-26 0,26 0,0 0,0 0,0 0,-1 0,1 0,-25-25,24 25,1 0,-25 0,24 0,-24 0,-1 0,1 0,-1 0,0 0,1 0,-1 0,1 0,-1 0,0 0,1 0,-1 0,1 0,-1 0,0 0,1 0,-1 0,1 0,-1 0,0 0,1 0,-26 51,0-26,0 1,0-1,0 0,25-25,-25 26,0-1,0 1,0-1,0 0,0 1,0-1,0 1,0-1,0 0,0 1</inkml:trace>
        </inkml:traceGroup>
      </inkml:traceGroup>
    </inkml:traceGroup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5:36.18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BCDCD35-04DE-475A-8114-9C5D04FA063D}" emma:medium="tactile" emma:mode="ink">
          <msink:context xmlns:msink="http://schemas.microsoft.com/ink/2010/main" type="inkDrawing" rotatedBoundingBox="1651,14999 6915,15038 6908,15849 1645,15810" shapeName="Other"/>
        </emma:interpretation>
      </emma:emma>
    </inkml:annotationXML>
    <inkml:trace contextRef="#ctx0" brushRef="#br0">27 716,'0'-25,"0"0,0-1,0 1,0-1,26 1,-26 0,0-1,0 1,0-1,0 1,0 0,0-1,0 1,0-1,-26 1,26 0,-25-1,25 1,0-1,0 1,0 0,0-1,0 1,0-1,51 26,-26 0,26 0,-26 0,1 0,-1 0,0 0,26 0,-25 0,-1 0,0 0,1 0,25 0,-26 0,0 0,1 0,-1 0,1 0,-1 0,0 0,1 0,25 0,-26 0,0 0,1 0,25 0,-26 0,26-50,-26 50,26 0,-26 0,26 0,-25 0,24 0,-24 0,25 0,-1 0,-24 0,25 0,-26 25,26-25,-26 0,26 0,-26 0,26 0,-25 0,24 0,-24 0,25 0,-1 0,1 0,-25 0,24 0,1 0,0 0,0 0,0 0,-26 0,26 0,0 0,-26 0,26 0,-26 0,1 0,24 0,-24 0,-1 0,1 0,24 0,-24 0,-1 0,1 0,24 0,-24 0,25 0,-26 0,26 0,-26 0,26 0,0 0,0 0,-1-25,1 25,0 0,-26 0,26 0,0 0,-26 0,26 0,0 0,-26 25,1-25,25 0,-26 0,0 25,1-25,25 0,-26 0,26 0,0 0,-1 0,1 0,0 0,0 0,0-25,-1 25,1 0,0 0,0 0,0 0,-1 0,-24 0,25 0,-26 0,0 0,1 0,-1 0,1 0,-1 0,0 0,1 0,-1 0,1 0,-1 0,0-51,1 51,-1 0,1 0,-1 0,0 0,1 0,-1 0,1 0,-1 0,0 0,1 0,-26 26,25-26,1 0,-1 0,-25 25,25-25,-25 25,26-25,-1 0,1 26,-1-26,-25 25,25-25,-25 26,26-1,-26 0,0 1,25-26,-25 25,0 1,0-1,0 0,0 1,0-1,0 1,0-1,0 0,0 1,0-1,0 1,0-1,0 0,0 1,0-1,0 1,0-1,0 0,0 1,0-1,0 1,0-1,26-25</inkml:trace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5:39.53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C712899-B305-4E0F-95E3-C7FCB58478CA}" emma:medium="tactile" emma:mode="ink">
          <msink:context xmlns:msink="http://schemas.microsoft.com/ink/2010/main" type="inkDrawing" rotatedBoundingBox="558,14734 8059,14583 8085,15873 584,16024" semanticType="callout" shapeName="Other"/>
        </emma:interpretation>
      </emma:emma>
    </inkml:annotationXML>
    <inkml:trace contextRef="#ctx0" brushRef="#br0">2 1354,'0'25,"25"-25,-25-25,0 0,0-1,0 1,0-1,0 1,0 0,0-26,0 25,0 1,0 0,0-1,-25 1,25-1,0 1,0 0,0-1,0 1,0-1,0 1,0 0,0-1,0 1,0-1,0 1,0 0,0-1,25 1,-25-1,0 1,26 25,-26-25,0-1,0 1,0-1,25 1,-25 0,0-1,0 1,0-1,26 26,-26-25,0 0,25-1,-25 1,25-1,1 26,-1 0,1 0,-26 26,25-26,0 0,1 0,-1 0,1 0,-1 0,0 0,1 0,-1 0,1-26,-1 26,0 0,26 0,-25 0,-1 0,0-25,1 25,-1 0,1 0,-1 0,0 0,26 0,-25 0,-1 0,26 0,-26-25,26 25,0 0,-26 0,26-26,0 26,0 0,-26 0,26 0,0-25,-26 25,26 0,-26 0,1 0,24 0,-24 0,-1 0,1 0,24 25,-24-25,-1 0,26 0,-26 0,26 0,-25 0,24 0,1 0,0-25,-26 25,26 0,0 0,0 0,0 0,-1-26,1 26,0 0,0-25,0 25,-26 0,26 0,0 0,-1 0,1 0,0 0,0 0,0 0,-1 0,27 0,-27 0,27 0,-1 0,-25 0,25 0,0 0,0 0,0 0,-25 0,25 0,-25 0,25 0,-25 0,0 0,0 0,25 0,-25 0,0 0,-1 0,-24 0,25 0,-1 0,1 0,0 0,0 0,0 0,-1 0,1 0,0 0,0 0,0-25,-1 25,1 0,25-26,-25 26,0 0,25-25,-25 25,0 0,0 0,25 0,-25 0,-1 0,1 0,0 0,0 0,0 0,-1 0,1 0,0 0,0 0,0 0,-1 0,-24 25,25-25,-1 0,-24 0,25 26,-1-26,-24 0,25 0,-1 0,-24 0,25 0,-26 0,26 0,0 0,-26 0,26 0,-26 0,26 0,-26 0,26 0,-25 0,-1 0,0 0,26 0,-25 0,-1 0,0 0,1 0,-1 0,-25 25,26-25,-1 0,0 0,1 0,-1 0,1 0,-26 25,25-25,0 0,1 0,-26 26,25-26,-25 25,26-25,-26 26,0-1,25 0,-25 1,0-1,25 1,-25-1,0 0,0 1,0-1,0 1,0-1,0 0,0 1,26-1,-26 1,0-1,0 0,0 1,25-1,-25 1,0-1,0 0,26 1,-26-1,0 1,25-1,-25 0,0 1,0-1,0 1,0-1,0 0,0 1,0-1,0 1,0-1,0 0,0 1,0-1,0 1,0-1,0 0,-25-25</inkml:trace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5:56.65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7D28F6-4918-413A-9BD4-271ABA3C3532}" emma:medium="tactile" emma:mode="ink">
          <msink:context xmlns:msink="http://schemas.microsoft.com/ink/2010/main" type="inkDrawing" rotatedBoundingBox="18676,11414 22174,11277 22228,12660 18730,12798" semanticType="callout" shapeName="Other">
            <msink:sourceLink direction="to" ref="{C2FC7DA0-687A-4EAD-986E-5B776FA781CA}"/>
          </msink:context>
        </emma:interpretation>
      </emma:emma>
    </inkml:annotationXML>
    <inkml:trace contextRef="#ctx0" brushRef="#br0">78 178,'0'25,"0"1,0-1,25 0,-25 1,0-1,0 1,0-1,0 0,0 1,0-1,0 1,-25-1,25 0,0 26,-26-25,26-1,0 0,0 1,0-1,0 1,0-1,0 0,0 1,0-1,0 1,0-1,0 0,-25 1,25-1,0 1,0-1,0 0,0 1,-25-1,25 1,0-1,0 0,0 1,0-1,0 1,25-1,-25 0,25-25,-25 26,26-26,-1 0,1 0,-1 0,0 0,1 0,-1 0,1 25,-1-25,0 0,1 0,25 0,-26 0,0 0,1 26,25-26,-26 0,0 0,1 0,-1 0,1 25,-1-25,0 0,1 0,-1 0,1 0,-1 0,0 0,1 0,-1 0,1 0,-1 0,0 0,1-25,25 25,-26 0,26 0,-26-26,26 26,0 0,-26 0,26 0,0 0,0 0,-1 0,1 0,-25 0,24 0,1 0,-25 0,24 0,-24 0,25 26,-26-26,0 0,1 0,-1 0,1 0,-1 0,0 0,1 0,-1 0,1 0,-1 0,0 0,1 0,-1 0,1 0,24 0,-24 0,-1 0,26 0,-26 0,1 0,-1 0,1 0,-1 0,0 0,1 0,-1 0,1 0,-1 0,0 0,1 0,-1 0,1 0,-1 0,0 0,1 0,-1 0,1 0,-1 0,0 0,1 0,-1 0,1 0,-1 0,-25 25,25-25,1 0,-1 0,1 0,-1 0,0 0,1 0,-1 0,1 0,-26-25,25 25,-25-26,0 1,0-1,0 1,25 25,-25-25,0-1,26 1,-26-1,25 1,-25 0,26 25,-26-26,0 1,0-1,25 26,-25-25,0 0,0-1,25 1,-25-1,26 1,-26 0,25-1,-25 1,26 25,-26-26,0 1,0 0,0-1,25 1,-25-1,0 1,0 0,0-1,0 1,0-1,0 1,0 0,0-1,0 1,0-1,0 1,0 0,0-1,0 1,0-1,0 1,0 0,0-1,0 1,0-1,0 1,0 0,0-1,0 1,0-1,0 1</inkml:trace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6:00.89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0272CD-2E86-4657-B70E-1C19112A149E}" emma:medium="tactile" emma:mode="ink">
          <msink:context xmlns:msink="http://schemas.microsoft.com/ink/2010/main" type="inkDrawing" rotatedBoundingBox="17918,11403 23674,11445 23658,13621 17902,13579" semanticType="callout" shapeName="Other">
            <msink:sourceLink direction="from" ref="{A96CF884-3793-4E8E-B70A-0144BFD7EB73}"/>
            <msink:sourceLink direction="to" ref="{C2FC7DA0-687A-4EAD-986E-5B776FA781CA}"/>
          </msink:context>
        </emma:interpretation>
      </emma:emma>
    </inkml:annotationXML>
    <inkml:trace contextRef="#ctx0" brushRef="#br0">108 0,'0'25,"0"1,0-1,0 1,0-1,0 0,0 1,0-1,0 1,0-1,0 26,0-26,0 1,0-1,0 0,0 26,0-25,0-1,0 26,0-26,0 1,0 24,0-24,0-1,0 26,0-26,0 1,0 25,0-26,0 0,0 26,0-25,0-1,0 0,0 1,0-1,0 26,-25-26,25 1,0-1,0 1,-25-1,25 0,0 1,0-1,0 1,-26-1,26 0,0 1,0-1,0 1,0-1,0 0,-25 1,25-1,0 1,0-1,0 0,0 1,0-1,0 1,0-1,0 0,25 1,1-26,-26 25,25-25,0 0,1 26,-1-26,1 0,-1 25,0-25,1 0,-1 0,1 25,-1-25,0 0,1 26,-1-26,1 0,-1 0,0 0,26 25,-25-25,-1 0,0 0,26 0,-25 26,-1-26,26 0,-26 0,1 25,24-25,-24 0,-1 0,26 25,-26-25,26 0,0 0,-26 26,26-26,-25 0,24 0,-24 0,25 0,-26 25,0-25,26 0,-25 0,-1 0,26 0,-26 0,1 0,-1 0,26 0,-26 0,1 0,24 0,-24 0,-1 0,26 0,-26 0,1 0,-1 0,26 0,-26 0,1 0,-1 0,1 0,-1 0,26 0,-26 0,1 0,-1 0,26 0,-26 0,1 0,24 0,-24 0,25 26,-26-26,26 0,-26 0,26 0,-26 0,26 0,-25 0,-1 0,26 0,-26 0,26 0,-26 0,1 25,25-25,-26 0,26 0,-26 0,26 0,-26 0,26 0,-25 0,24 0,-24 0,25 0,-1 0,-24 0,25 0,-26 0,26 0,-26 0,26 0,-26 0,26 25,-25-25,-1 0,26 0,-26 0,1 0,-1 0,0 0,1 0,-1 0,1 0,-1 0,0 0,1 0,-26-25,25 25,1 0,-1 0,26 0,-26 0,1 0,-1 0,26 0,-26 0,1 0,24 0,-24 25,25-25,-26 0,26 0,-26 0,1 0,-1 0,26 0,-26 0,1 26,-1-26,0 0,1 0,-1 0,1 0,-1 0,0 0,1 0,-1 0,1 0,-1 0,0 0,-25-26,26 26,-1 0,1-25,-1 25,0-25,1 25,-26-26,25 26,-25-25,26 25,-1-26,0 26,-25-25,26 25,-1-25,1-1,-1 1,0-1,-25 1,26 25,-1-25,-25-1,26 26,-26-25,25-1,0 1,-25 0,26-1,-26 1,25-1,-25 1,26 0,-26-1,0 1,0-1,0 1,0 0,25 25,-25-26,0 1,0-1,0 1,0 0,0-1,0 1,25-1,-25 1,0-26,0 26,0-1,0 1,0 0,26-1,-26 1,0-1,0 1,0 0,0-1,0 1,0-1,0 1,0 0,0-1,0 1,0-1,0 1,0 0,0-1,0 1,0-1,0 1,0 0,0-1,0 1,0-1,0 1,0 0,0-1,0 1,0-1,0 1,25 25,-25-25,0-1,0 1,0-1,26 26,-26-25,0 0,0-1,0 1,0-1,0 1</inkml:trace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6:10.35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2A0A7D5-AE26-4FD0-849F-5F09DFD91D3B}" emma:medium="tactile" emma:mode="ink">
          <msink:context xmlns:msink="http://schemas.microsoft.com/ink/2010/main" type="inkDrawing" rotatedBoundingBox="19082,8786 21771,8907 21727,9887 19037,9765" shapeName="Other"/>
        </emma:interpretation>
      </emma:emma>
    </inkml:annotationXML>
    <inkml:trace contextRef="#ctx0" brushRef="#br0">54 0,'25'0,"-25"25,0 1,0-1,0 0,0 1,0-1,0 1,0-1,0 0,0 1,0-1,0 1,0-1,0 0,0 1,0-1,0 1,-25-26,25 25,0 0,0 1,0-1,-26 1,26-1,0 0,0 1,0-1,0 1,-25-1,25 0,0 1,0-1,0 1,0-1,0 0,0 1,25-26,-25 25,26-25,-1 0,0 26,1-26,-1 0,1 25,-1-25,0 0,1 0,-26 25,25-25,1 0,-1 0,0 0,1 0,-1 0,1 0,-1 0,0 0,1 0,-1 0,1 0,-1 0,0 0,1 0,-1 0,1-25,-1 25,0 0,1 0,-1 0,1 0,-1 0,0 0,1 0,-1 0,1 0,-1 0,0 0,1-25,-1 25,1 0,-1 0,0 0,1 0,-1 0,1 0,-1 0,0 0,1 0,-1 0,1 0,-1 0,0 0,26 0,-25 0,-1 0,0 0,1 0,-1 0,1 0,-1 0,0 25,1-25,-1 0,1 25,-1-25,0 0,1 0,-1 0,1 0,-1 0,0 0,1 0,-1 0,1 0,-1 0,0 0,1 0,-1 0,1 0,-1 0,0 0,1 0,-1 0,1 0,-1 0,0 0,1 0,-1 0,1 0,-1 0,0 0,1 0,-1 0,1 0,-1 0,0 0,1 0,-26-25,25 25,1 0,-26-25,25 25,-25-26,0 1,25 25,-25-26,0 1,26 0,-26-1,0 1,25-1,-25 1,0 0,0-1,0 1,0-1,0 1,0 0,0-1,0 1,0-1,0 1,0 0,0-1,0 1,0-1,0 1,0 0,0-1,0 1,0-1,0 1,26 25</inkml:trace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3:45.19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CF7E7B4-FC85-4DF9-8BCC-216B0022AB7C}" emma:medium="tactile" emma:mode="ink">
          <msink:context xmlns:msink="http://schemas.microsoft.com/ink/2010/main" type="writingRegion" rotatedBoundingBox="1309,748 8837,1668 8650,3199 1122,2279">
            <msink:destinationLink direction="with" ref="{CDA91725-B510-4DC5-B41D-09B0AF3A6032}"/>
          </msink:context>
        </emma:interpretation>
      </emma:emma>
    </inkml:annotationXML>
    <inkml:traceGroup>
      <inkml:annotationXML>
        <emma:emma xmlns:emma="http://www.w3.org/2003/04/emma" version="1.0">
          <emma:interpretation id="{4E96FC5C-6C02-41DF-82BC-5F1DC60E6D2E}" emma:medium="tactile" emma:mode="ink">
            <msink:context xmlns:msink="http://schemas.microsoft.com/ink/2010/main" type="paragraph" rotatedBoundingBox="1309,748 8837,1668 8650,3199 1122,22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2C2EA7-DE7C-490D-83A2-36396B9C4F2A}" emma:medium="tactile" emma:mode="ink">
              <msink:context xmlns:msink="http://schemas.microsoft.com/ink/2010/main" type="line" rotatedBoundingBox="1309,748 8837,1668 8650,3199 1122,2279"/>
            </emma:interpretation>
          </emma:emma>
        </inkml:annotationXML>
        <inkml:traceGroup>
          <inkml:annotationXML>
            <emma:emma xmlns:emma="http://www.w3.org/2003/04/emma" version="1.0">
              <emma:interpretation id="{55BB10EE-1E74-4E51-8554-176E7E7C3275}" emma:medium="tactile" emma:mode="ink">
                <msink:context xmlns:msink="http://schemas.microsoft.com/ink/2010/main" type="inkWord" rotatedBoundingBox="1275,1026 2057,1121 1932,2150 1149,2054"/>
              </emma:interpretation>
              <emma:one-of disjunction-type="recognition" id="oneOf0">
                <emma:interpretation id="interp0" emma:lang="en-US" emma:confidence="0.5">
                  <emma:literal>h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k</emma:literal>
                </emma:interpretation>
                <emma:interpretation id="interp3" emma:lang="en-US" emma:confidence="0">
                  <emma:literal>2</emma:literal>
                </emma:interpretation>
                <emma:interpretation id="interp4" emma:lang="en-US" emma:confidence="0">
                  <emma:literal>&amp;</emma:literal>
                </emma:interpretation>
              </emma:one-of>
            </emma:emma>
          </inkml:annotationXML>
          <inkml:trace contextRef="#ctx0" brushRef="#br0">-5563-267,'0'-25,"0"-1,-25 26,25-25,0 76,-26-51,26 76,0-51,0 26,-25 0,25 0,0-1,-25 1,25 25,-26-25,26 0,-25 0,25 0,-26-1,26 1,-25 0,25-26,-25 1,25 25,0-26,0 0,-26-25,26 26,0-52,0-24,0 24,0 1,0-1,51 1,-51 0,25-1,26 1,-25-1,-1 26,0-25,26 25,-25 0,-1 0,0 0,26 0,-25 0,-1 25,26-25,-26 26,1-26,-1 51,0-51,1 25,-1-25,1 25,-1-25,0 0,-25 26,26-26,-1 0,-25 25,26-25</inkml:trace>
        </inkml:traceGroup>
        <inkml:traceGroup>
          <inkml:annotationXML>
            <emma:emma xmlns:emma="http://www.w3.org/2003/04/emma" version="1.0">
              <emma:interpretation id="{46A2BA4B-C28A-46C7-A041-9A0396A11A80}" emma:medium="tactile" emma:mode="ink">
                <msink:context xmlns:msink="http://schemas.microsoft.com/ink/2010/main" type="inkWord" rotatedBoundingBox="2746,1467 3096,1510 3040,1969 2690,1926"/>
              </emma:interpretation>
              <emma:one-of disjunction-type="recognition" id="oneOf1">
                <emma:interpretation id="interp5" emma:lang="en-US" emma:confidence="0.5">
                  <emma:literal>=</emma:literal>
                </emma:interpretation>
                <emma:interpretation id="interp6" emma:lang="en-US" emma:confidence="0">
                  <emma:literal>:</emma:literal>
                </emma:interpretation>
                <emma:interpretation id="interp7" emma:lang="en-US" emma:confidence="0">
                  <emma:literal>_</emma:literal>
                </emma:interpretation>
                <emma:interpretation id="interp8" emma:lang="en-US" emma:confidence="0">
                  <emma:literal>[</emma:literal>
                </emma:interpretation>
                <emma:interpretation id="interp9" emma:lang="en-US" emma:confidence="0">
                  <emma:literal>-</emma:literal>
                </emma:interpretation>
              </emma:one-of>
            </emma:emma>
          </inkml:annotationXML>
          <inkml:trace contextRef="#ctx0" brushRef="#br0" timeOffset="416.7846">-4267 520,'0'26,"25"-26,0 0,26 0,-25 0,-1 0,0 0,1 0,25 0,-26 0,0 0,1-26</inkml:trace>
          <inkml:trace contextRef="#ctx0" brushRef="#br0" timeOffset="215.4506">-4242 190,'0'-25,"0"-1,0 1,51 25,0 0,-26 0,0 0,26 0,-25 0,-1 0</inkml:trace>
        </inkml:traceGroup>
        <inkml:traceGroup>
          <inkml:annotationXML>
            <emma:emma xmlns:emma="http://www.w3.org/2003/04/emma" version="1.0">
              <emma:interpretation id="{4D8DB502-E121-4F81-AE00-4BC6E9E59356}" emma:medium="tactile" emma:mode="ink">
                <msink:context xmlns:msink="http://schemas.microsoft.com/ink/2010/main" type="inkWord" rotatedBoundingBox="5886,1933 6739,2037 6628,2952 5775,2847"/>
              </emma:interpretation>
              <emma:one-of disjunction-type="recognition" id="oneOf2">
                <emma:interpretation id="interp10" emma:lang="en-US" emma:confidence="0.5">
                  <emma:literal>a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9</emma:literal>
                </emma:interpretation>
                <emma:interpretation id="interp13" emma:lang="en-US" emma:confidence="0">
                  <emma:literal>G</emma:literal>
                </emma:interpretation>
                <emma:interpretation id="interp14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1820.4465">-534 800,'0'0,"26"0,-26-26,0 1,0 0,-26-1,26 1,-25-1,0 26,25-25,-51 25,25 0,1 0,0-25,-1 25,1 0,-1 0,1 0,0 0,-26 50,25-50,1 26,0 25,-1-26,1 0,-1 26,1 0,0 0,-1 0,1-1,25 1,-26 0,26-26,0 26,0 0,0-26,0 1,0 25,26-26,-26 0,25-25,-25 26,51-26,-26 0,1 25,-1-25,1 0,-1 0,0-51,1 51,25-25,-26 25,0-51,1 26,-1-26,1 26,-1-26,0 25,1-24,-1-1,-25 25,26 1,-26-26,0 26,25-1,-25 1,0 76,0 0,0-26,0 26,0-26,0 26,0-26,0 26,0 0,0-26,25 26,-25-25,0 24,26-24,-26-1,25 1,-25-1,26 0,-1-25,0 26,1-26,-1 0</inkml:trace>
        </inkml:traceGroup>
        <inkml:traceGroup>
          <inkml:annotationXML>
            <emma:emma xmlns:emma="http://www.w3.org/2003/04/emma" version="1.0">
              <emma:interpretation id="{9ADCC028-3800-40DF-A421-85AF502E963D}" emma:medium="tactile" emma:mode="ink">
                <msink:context xmlns:msink="http://schemas.microsoft.com/ink/2010/main" type="inkWord" rotatedBoundingBox="8264,1598 8837,1668 8690,2869 8118,2799"/>
              </emma:interpretation>
              <emma:one-of disjunction-type="recognition" id="oneOf3">
                <emma:interpretation id="interp15" emma:lang="en-US" emma:confidence="0.5">
                  <emma:literal>b</emma:literal>
                </emma:interpretation>
                <emma:interpretation id="interp16" emma:lang="en-US" emma:confidence="0">
                  <emma:literal>.</emma:literal>
                </emma:interpretation>
                <emma:interpretation id="interp17" emma:lang="en-US" emma:confidence="0">
                  <emma:literal>be</emma:literal>
                </emma:interpretation>
                <emma:interpretation id="interp18" emma:lang="en-US" emma:confidence="0">
                  <emma:literal>by</emma:literal>
                </emma:interpretation>
                <emma:interpretation id="interp19" emma:lang="en-US" emma:confidence="0">
                  <emma:literal>bc</emma:literal>
                </emma:interpretation>
              </emma:one-of>
            </emma:emma>
          </inkml:annotationXML>
          <inkml:trace contextRef="#ctx0" brushRef="#br0" timeOffset="2945.9363">1295 266,'0'0,"0"-25,0 0,0 75,0 27,0-27,0 1,0 0,0 0,0 0,0 25,0-25,0 25,0-25,0 25,-25-25,25 25,0-25,0-1,-26-24,26 25,0-26,-25 0,25 1,-25-26,25-26,-26 26,26-50,0-1,0 25,0 1,51 0,-51-26,51 25,-26 1,1 0,24-1,-24 26,25 0,-26 0,0 0,26 0,-25 0,-1 26,0-26,1 50,-1-24,1 25,-1-26,-25 0,0 1,0-1,0 1,0-1,0 0,0 1,-51-1,51 1,-51-1,1 0,-1-25,25 26,-24-26,-1 0,25 0,-24 0,24 0,1-26,25-50,0 51,0-26</inkml:trace>
        </inkml:traceGroup>
      </inkml:traceGroup>
    </inkml:traceGroup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6:14.76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BBC4063-4389-486B-B8E0-434AEE100CDE}" emma:medium="tactile" emma:mode="ink">
          <msink:context xmlns:msink="http://schemas.microsoft.com/ink/2010/main" type="inkDrawing" rotatedBoundingBox="18618,6755 22758,6758 22757,7418 18617,7415" semanticType="callout" shapeName="Other">
            <msink:sourceLink direction="with" ref="{49E46E80-D78C-446A-AFD3-60434C56A8A4}"/>
          </msink:context>
        </emma:interpretation>
      </emma:emma>
    </inkml:annotationXML>
    <inkml:trace contextRef="#ctx0" brushRef="#br0">0 660,'0'0,"0"-25,0-1,0 1,0 0,0-1,0 1,0-1,0 1,0 0,25-1,-25 1,26-1,-26 1,0 0,0-1,25 1,-25-1,0 1,0 0,0-1,0 1,-25-1,25 1,0 0,0-1,0 1,25 25,26 0,-26 0,1 0,-1 0,1 0,-1 0,0 0,1 0,-1 0,1 0,-1 0,0 0,1 0,-1 0,1 0,-1 0,0 0,1 0,-1 0,1 0,-1 0,0 0,1 0,-1 0,26 0,-26 0,1 0,-1 0,26 51,-26-51,1 0,25 0,-26 0,0 0,1 0,-1 25,1-25,-1 0,0 0,1 25,-1-25,1 0,-1 0,0 0,1 0,-1 0,1 0,-1 0,0 0,1 0,25 0,-26 0,0 0,1 0,25 0,-26 0,0 0,26 0,-25 0,-1 0,26 0,-26 0,1 0,24 0,-24 0,-1 0,1 0,-1 0,0 0,1 0,-1 0,1 26,-1-26,0 0,1 0,-1 0,1 0,-1 0,0 0,1 0,-1 0,1 0,-1 0,0 0,1 0,-1 0,1 0,-1-26,0 26,1 0,-1 0,1 0,-1 0,0 0,1 0,-1 0,1 0,-1 0,0 0,1 0,-1 0,1 0,-1 0,0 0,1 0,-1 0,1 0,-1-25,0 25,1 0,-1 0,1 0,-1 0,0 0,1 0,-1 0,1 0,-1 0,0 0,1 0,-1 0,1 0,-1 0,0 0,1 0,-1 0,1 0,-1 0,0 0,1 0,-1 0,1 0,-1 0,0 0,1 0,-1 0,1 0,-1 0,0 0,1 0,-1 0,1 0,-1 0,0 0,1 0,-1 0,1 0,-1 0,0 0,1 0,-1 0,-25 25,0 1,0-1,0 1,0-1,0 0,0 1,0-1,0 1,-25-26,25 25,0 0,0 1,0-1,0 1,0-1,0 0,0 1,0-1,0 1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4:24.40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9A675DA-259E-4079-86FE-DFE1AF61F6DD}" emma:medium="tactile" emma:mode="ink">
          <msink:context xmlns:msink="http://schemas.microsoft.com/ink/2010/main" type="inkDrawing" rotatedBoundingBox="1727,15341 6078,15530 6066,15805 1715,15616" semanticType="underline" shapeName="Other">
            <msink:sourceLink direction="with" ref="{AC0EB9D9-0584-4374-A5C3-E107E6825F9A}"/>
          </msink:context>
        </emma:interpretation>
      </emma:emma>
    </inkml:annotationXML>
    <inkml:trace contextRef="#ctx0" brushRef="#br0">0 0,'0'25,"25"-25,1 0,-1 0,1 26,-1-26,0 0,1 25,-1-25,1 0,-1 0,-25 26,25-26,1 0,-1 25,1-25,-1 0,0 25,1-25,-1 0,1 0,-1 0,0 0,1 0,-1 0,-25 26,26-26,-1 0,0 25,1-25,-1 26,1-26,-1 25,0-25,1 0,-1 0,1 25,-1-25,0 0,1 0,-1 0,1 0,-1 0,0 0,1 0,-1 0,-25 26,26-26,-1 0,0 0,1 0,-1 0,1 0,-26 25,25-25,0 0,1 0,-1 0,1 0,-1 0,0 0,1 0,-1 0,1 0,-1-51,0 51,26 0,-25 0,-1 0,0 0,1 0,-1 0,1 0,-1 0,0 0,1 0,-1 0,1 0,-1 0,0 0,1 0,-1 0,1 0,-1 0,0 0,1 0,25 0,-26 0,0 0,1 0,-1 0,1 0,24 0,-24 0,-1 0,1 0,-1 0,0 0,1 0,-1-25,1 25,-1 0,0 0,1 0,-1 0,1 0,-1 0,0 0,1 0,-1 0,1 0,-1 0,0 0,1 0,-1 0,1 0,-1 0,0 0,1 0,-1 25,1-25,-1 0,0 0,1 0,-26 26,25-26,1 0,-1 0,0 0,-25 25,26-25,-1 0,1 0,-1 0,0 0,1 0,-1 0,1 0,-1-51,0 51,1 0,-1 0,1 0,-1 0,0 0,1 0,-1 0,1 0,-1 0,0 0,1 0,-1 0,1 0,-1 0,0 0,1 0,-1 0,1 0,-1 0,0 26,1-26,-1 25,1-25,-1 26,0-26,1 0,-1 0,1 25,-1-25,0 0,1 0,-1 0,1 0,-1 0,0 0</inkml:trace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6:28.71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1BE40E8-729C-4C71-9F32-A3909ABCCD5A}" emma:medium="tactile" emma:mode="ink">
          <msink:context xmlns:msink="http://schemas.microsoft.com/ink/2010/main" type="inkDrawing" rotatedBoundingBox="11938,8416 16611,8432 16609,8904 11936,8888" semanticType="callout" shapeName="Other">
            <msink:sourceLink direction="with" ref="{CDDD3841-B824-46E8-9B71-E86859784770}"/>
            <msink:sourceLink direction="with" ref="{81B3ECA4-8BC5-4667-9836-2B20285221C5}"/>
            <msink:sourceLink direction="with" ref="{A6A4CA84-DB3F-4CF2-A6FD-A71361FA8D04}"/>
          </msink:context>
        </emma:interpretation>
      </emma:emma>
    </inkml:annotationXML>
    <inkml:trace contextRef="#ctx0" brushRef="#br0">0 51,'0'0,"25"0,-25-25,26 25,-26 25,25-25,-25 25,0 1,0-1,0 1,25-26,-25 25,0 0,0 1,0-1,0 1,0-1,0 0,0 1,0-1,0 1,0-1,0 0,26-25,-1 0,1 0,-1 0,0 0,1 0,-1 0,1 0,-1 0,0 0,1 0,-1 0,1 0,-1 0,0 0,1 0,-1 0,1 0,-1 0,26-25,-26 25,1 0,-1 0,0 0,1 0,-1 0,26 0,-26 0,1 0,-1 0,1 0,-1 0,0 0,-25-25,26 25,-1 0,1 0,-1 0,0 0,1 0,-1 0,1 0,-1 0,0 0,1 0,-1 0,26-26,-26 26,1 0,-1 0,1 0,-1 0,0 0,1 0,-1 0,1 0,-1 0,0 0,1 0,-26 26,25-26,1 0,-1 0,0 0,1 0,-1 0,1 0,-1 0,0 0,1 0,-1 0,1 0,24 0,-24 0,-1 0,26 0,-26 0,26 0,0 0,-26 0,26 0,-25 0,-1 0,26 0,-26 25,1-25,-1 0,0 0,1 25,-1-25,1 0,-1-50,0 50,1 0,-1 0,1-26,-1 26,0 0,1 0,-1 0,-25-25,26 25,-1 0,0 0,1 0,-1 0,1 0,-1 0,0 0,1 0,-1 0,1 0,-1 0,0 0,1 0,-1 0,1 0,-1 0,0 25,1-25,-1 0,1 0,-1 0,0 26,1-26,-1 0,1 0,-1 0,-25 25,25-25,1 0,-1 0,1 0,-1 0,0 0,1 0,-1 0,1 0,-1 0,0 0,1 0,-1 25,1-25,-1 0,0 0,1 0,-1 0,1 0,-1 0,0 0,1 0,-1 0,1 0,-1 0,0 0,1 0,-1 0,1 0,-1 0,0 0,1 0,-1 0,-25-25,26 25,-1 0,0-25,1 25,-1 0,1 0,-1 0,0 0,1 0,-26-26,0 1,25 25,-25-26,0 1,26 25,-26-25,0-1,25 1,-25-1,0 1,25 0,-25-1,0 1,0-1,0 1,0 0,0-1</inkml:trace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6:34.47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F0F976D-C234-48B2-994D-438765D78641}" emma:medium="tactile" emma:mode="ink">
          <msink:context xmlns:msink="http://schemas.microsoft.com/ink/2010/main" type="writingRegion" rotatedBoundingBox="6020,6213 9053,5896 9152,6838 6119,7155"/>
        </emma:interpretation>
      </emma:emma>
    </inkml:annotationXML>
    <inkml:traceGroup>
      <inkml:annotationXML>
        <emma:emma xmlns:emma="http://www.w3.org/2003/04/emma" version="1.0">
          <emma:interpretation id="{844E3F36-784A-4689-8271-E6CF302BED23}" emma:medium="tactile" emma:mode="ink">
            <msink:context xmlns:msink="http://schemas.microsoft.com/ink/2010/main" type="paragraph" rotatedBoundingBox="6020,6213 9053,5896 9152,6838 6119,71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F377A4-115C-4FA8-AA3D-A892E4C967C6}" emma:medium="tactile" emma:mode="ink">
              <msink:context xmlns:msink="http://schemas.microsoft.com/ink/2010/main" type="line" rotatedBoundingBox="6020,6213 9053,5896 9152,6838 6119,7155"/>
            </emma:interpretation>
          </emma:emma>
        </inkml:annotationXML>
        <inkml:traceGroup>
          <inkml:annotationXML>
            <emma:emma xmlns:emma="http://www.w3.org/2003/04/emma" version="1.0">
              <emma:interpretation id="{69659931-C968-4E87-A864-8C05C3B3180C}" emma:medium="tactile" emma:mode="ink">
                <msink:context xmlns:msink="http://schemas.microsoft.com/ink/2010/main" type="inkWord" rotatedBoundingBox="6020,6213 9053,5896 9152,6838 6119,7155"/>
              </emma:interpretation>
              <emma:one-of disjunction-type="recognition" id="oneOf0">
                <emma:interpretation id="interp0" emma:lang="en-US" emma:confidence="0.5">
                  <emma:literal>an'</emma:literal>
                </emma:interpretation>
                <emma:interpretation id="interp1" emma:lang="en-US" emma:confidence="0">
                  <emma:literal>an</emma:literal>
                </emma:interpretation>
                <emma:interpretation id="interp2" emma:lang="en-US" emma:confidence="0">
                  <emma:literal>an,</emma:literal>
                </emma:interpretation>
                <emma:interpretation id="interp3" emma:lang="en-US" emma:confidence="0">
                  <emma:literal>an.</emma:literal>
                </emma:interpretation>
                <emma:interpretation id="interp4" emma:lang="en-US" emma:confidence="0">
                  <emma:literal>-n.</emma:literal>
                </emma:interpretation>
              </emma:one-of>
            </emma:emma>
          </inkml:annotationXML>
          <inkml:trace contextRef="#ctx0" brushRef="#br0">0 894,'0'0,"25"0,-25-26,0 1,26 25,-26-26,0 1,25 25,-25-25,0-1,0 1,0-1,0 1,0 0,0-1,0 1,0-1,0 1,0 0,0-1,0 1,0-1,0 1,0 0,0-1,25 26,-25-25,0-1,26 26,-26-25,0 0,25 25,-25-26,26 26,-1 0,0 0,-25-25,26 25,-1 0,1 0,-1-26,0 26,1-25,-1 25,1 0,-1 0,0-25,1 25,-1 0,1 0,-1 0,0-26,1 26,-1 0,1 0,-1 0,0 0,1 0,-1 0,1-25,-1 25,0 0,1 0,-1 0,1 0,-1 0,0 0,1 0,-1 0,1 0,-1 0,0 0,26-26,-25 26,-1 0,26 0,-26 0,1 0,-1-25,26 25,-26 0,1 0,-1 0,0 0,1 0,-1 0,1 0,-1 0,0 0,1 0,-1 0,1 0,-1 0,0 0,1 0,-1 0,1 0,-1 0,0 0,1 0,-1-25,1 25,-1 0,0 0,1 0,-1 0,1 0,-1 0,0 0,1 0,-1 0,1 0,-1 0,-25 25,25-25,1 0,-26 25,25-25,1 0,-1 26,0-26,1 0,-1 25,1-25,-26 26,25-26,-25 25,25-25,-25 25,26-25,-26 26,25-26,-25 25,0 1,0-1,0 0,0 1,0-1,0 1,0-1,0 0,0 1,26-26,-26 25,25 1,-25-1,0 0,0 1,25-26,-25 25,0 1,0-1,0 0,0 1</inkml:trace>
          <inkml:trace contextRef="#ctx0" brushRef="#br0" timeOffset="-1760.7489">686 1046,'0'-25,"0"-1,0 1,0-1,0 1,25 25,-25-25,0-1,0 1,0-1,0 1,0 0,25 25,-25-26,26 26,-26-25,0-1,0 1,0 0,0-1,25 26,1 0,-1 0,0 0,1 0,-1 0,1 0,-1 0,0 0,1 0,-1 0,1 0,-1 0,0 0,1-25,-1 25,1 0,-1 0,0 0,1 0,-1 0,1 0,-1 0,0 0,1 0,-26-26,25 26,1 0,-1 0,0 0,1 0,-1 0,1 0,-26-25,25 25,0 0,1 0,-1 0,1 0,-1 0,0 0,1 0,-1 0,1 0,-1 0,0 0,1 0,-1 0,-25 25,0 1,0-1,0 1,0-1,0 0,0 1,0-1,0 1,0-1,0 0,-25-50</inkml:trace>
          <inkml:trace contextRef="#ctx0" brushRef="#br1" timeOffset="199433.1933">2921 55,'0'-25,"51"25,-51 25,0 1,0 25,0-26,0 26,25-26,-25 1,0-1,0 0,0 1</inkml:trace>
        </inkml:traceGroup>
      </inkml:traceGroup>
    </inkml:traceGroup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3:52.92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D9D5BDB-63A8-4432-9A61-0576B12DC507}" emma:medium="tactile" emma:mode="ink">
          <msink:context xmlns:msink="http://schemas.microsoft.com/ink/2010/main" type="writingRegion" rotatedBoundingBox="14890,1375 23782,1450 23758,4334 14866,4260"/>
        </emma:interpretation>
      </emma:emma>
    </inkml:annotationXML>
    <inkml:traceGroup>
      <inkml:annotationXML>
        <emma:emma xmlns:emma="http://www.w3.org/2003/04/emma" version="1.0">
          <emma:interpretation id="{C4DAFBAE-B985-4199-8FA6-08D552F2D2C4}" emma:medium="tactile" emma:mode="ink">
            <msink:context xmlns:msink="http://schemas.microsoft.com/ink/2010/main" type="paragraph" rotatedBoundingBox="14890,1375 23782,1450 23765,3435 14873,33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E59B778-B904-46C7-8704-185EB30690EB}" emma:medium="tactile" emma:mode="ink">
              <msink:context xmlns:msink="http://schemas.microsoft.com/ink/2010/main" type="line" rotatedBoundingBox="14890,1375 23782,1450 23765,3435 14873,3360"/>
            </emma:interpretation>
          </emma:emma>
        </inkml:annotationXML>
        <inkml:traceGroup>
          <inkml:annotationXML>
            <emma:emma xmlns:emma="http://www.w3.org/2003/04/emma" version="1.0">
              <emma:interpretation id="{8AAD1C14-1745-48E2-9C3D-878AF2654F99}" emma:medium="tactile" emma:mode="ink">
                <msink:context xmlns:msink="http://schemas.microsoft.com/ink/2010/main" type="inkWord" rotatedBoundingBox="15114,1971 15765,2778 15280,3170 14628,2363"/>
              </emma:interpretation>
              <emma:one-of disjunction-type="recognition" id="oneOf0">
                <emma:interpretation id="interp0" emma:lang="en-US" emma:confidence="0.5">
                  <emma:literal>n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R</emma:literal>
                </emma:interpretation>
                <emma:interpretation id="interp4" emma:lang="en-US" emma:confidence="0">
                  <emma:literal>^</emma:literal>
                </emma:interpretation>
              </emma:one-of>
            </emma:emma>
          </inkml:annotationXML>
          <inkml:trace contextRef="#ctx0" brushRef="#br0">7899 774,'0'26,"0"25,0-1,0-24,0 25,0-26,26 26,-26-26,0 26,25-26,-25 26,0-25,0-1,0 0,0 1,0-1,0 1,0-77,0 25,0 1,0-26,0 26,0-26,0 26,0-26,51 0,-51 0,51 26,-26-26,0 26,1-1,-1 1,1 25,-1-26,0 26,1 0,-1 0,-25 51,26-51,-26 76,0-50,25 25,-25-1,0 1,25 0,-25 0,0-26,0 26,0 0,0-26,26 26,-26-26,25 1,-25-1,26 1,-1-1,0-25,26 0,0 0,0 0</inkml:trace>
        </inkml:traceGroup>
        <inkml:traceGroup>
          <inkml:annotationXML>
            <emma:emma xmlns:emma="http://www.w3.org/2003/04/emma" version="1.0">
              <emma:interpretation id="{DD3B121B-8FF0-4146-BD7C-72DF5B1CC5DE}" emma:medium="tactile" emma:mode="ink">
                <msink:context xmlns:msink="http://schemas.microsoft.com/ink/2010/main" type="inkWord" rotatedBoundingBox="16125,2238 18540,1782 18711,2688 16297,3144"/>
              </emma:interpretation>
              <emma:one-of disjunction-type="recognition" id="oneOf1">
                <emma:interpretation id="interp5" emma:lang="en-US" emma:confidence="0.5">
                  <emma:literal>EM</emma:literal>
                </emma:interpretation>
                <emma:interpretation id="interp6" emma:lang="en-US" emma:confidence="0">
                  <emma:literal>em</emma:literal>
                </emma:interpretation>
                <emma:interpretation id="interp7" emma:lang="en-US" emma:confidence="0">
                  <emma:literal>Em</emma:literal>
                </emma:interpretation>
                <emma:interpretation id="interp8" emma:lang="en-US" emma:confidence="0">
                  <emma:literal>GM</emma:literal>
                </emma:interpretation>
                <emma:interpretation id="interp9" emma:lang="en-US" emma:confidence="0">
                  <emma:literal>-me</emma:literal>
                </emma:interpretation>
              </emma:one-of>
            </emma:emma>
          </inkml:annotationXML>
          <inkml:trace contextRef="#ctx0" brushRef="#br0" timeOffset="-624.6188">9271 1511,'25'0,"1"51,-1-51,0 25,1-25,-1 26,1-26,-1 0,26 0,-26 25,26-25,-26 0,1 25,25-25,-26 0,0 0,1 0,-1 0,1 0</inkml:trace>
          <inkml:trace contextRef="#ctx0" brushRef="#br0" timeOffset="-1568.6575">10490 647,'-25'0,"25"-25,0 76,0 0,0-26,0 0,0 26,0-25,0 24,0-24,0 25,0-26,0 26,0-26,0 1,-26-1,26 0,0 1,0-1,-25-25,25 26,0-77,0 25,0 1,0-26,25 26,-25-1,26-24,-26-1,50 25,-24-24,-1 24,1 1,-1-26,0 26,1 25,-26-26,25 1,1 25,-1 0,0 0,-25 25,26-25,-26 51,0 0,0-26,0 1,25-1,-25 26,0-26,0 1,0-1,0 0,0 1,26-1,-26 1,0-1,25-25,-25-25,25 25,-25-51,26 25,-26 1,25-26,1 26,-1-26,0 26,1-26,-1 0,26 26,-26-1,1 1,-1-1,1 1,-1 25,0-25,1 25,-1 0,1 0,-26 50,0 1,0-25,0 24,0-24,0 25,0-1,0-24,0-1,0 26,0-26,0 1,0-1,25 1,26-1,-26-25,1 0,-1 0,26 0,0 0,-1 0,-24-51</inkml:trace>
          <inkml:trace contextRef="#ctx0" brushRef="#br0" timeOffset="-888.9105">9931 774,'0'-25,"-25"25,25-25,-51 25,26 0,-1 25,1-25,-1 51,1-51,-26 25,26-25,-26 26,26-26,-1 25,-25-25,26 25,0-25,-1 26,-25-26,26 25,0-25,-1 0,1 0,-1 26,1-26,0 0,-1 0,26 25,51 0,-26-25,-25 26,51-26,-25 25,-1-25,0 26,1-26,-1 25,1 0,24-25,-24 26,-1-1,1-25,-1 26,0-1,26-25,-25 25,-1-25,0 26,1-1,-1-25</inkml:trace>
        </inkml:traceGroup>
        <inkml:traceGroup>
          <inkml:annotationXML>
            <emma:emma xmlns:emma="http://www.w3.org/2003/04/emma" version="1.0">
              <emma:interpretation id="{A2B8293D-B13B-41A7-B687-9E0F433939E3}" emma:medium="tactile" emma:mode="ink">
                <msink:context xmlns:msink="http://schemas.microsoft.com/ink/2010/main" type="inkWord" rotatedBoundingBox="22927,1442 23782,1450 23765,3435 22911,3428"/>
              </emma:interpretation>
              <emma:one-of disjunction-type="recognition" id="oneOf2">
                <emma:interpretation id="interp10" emma:lang="en-US" emma:confidence="0.5">
                  <emma:literal>En}</emma:literal>
                </emma:interpretation>
                <emma:interpretation id="interp11" emma:lang="en-US" emma:confidence="0">
                  <emma:literal>an}</emma:literal>
                </emma:interpretation>
                <emma:interpretation id="interp12" emma:lang="en-US" emma:confidence="0">
                  <emma:literal>Lan}</emma:literal>
                </emma:interpretation>
                <emma:interpretation id="interp13" emma:lang="en-US" emma:confidence="0">
                  <emma:literal>[an}</emma:literal>
                </emma:interpretation>
                <emma:interpretation id="interp14" emma:lang="en-US" emma:confidence="0">
                  <emma:literal>zin}</emma:literal>
                </emma:interpretation>
              </emma:one-of>
            </emma:emma>
          </inkml:annotationXML>
          <inkml:trace contextRef="#ctx0" brushRef="#br0" timeOffset="2671.8232">16154 241,'0'-25,"0"-1,0 1,26-1,-26 1,50 0,-24 25,-1-26,26 26,-26 0,1 0,-1 0,1 0,-1 26,-25 24,0-24,25 25,-25-26,0 26,0 25,-50-25,50 0,-26-1,26 27,-25-27,25 27,-51-27,51 1,0 0,0 0,0 0,0-26,0 26,0-26,51 1,0-1,-26-25,26 0,-26 0,1 0,-1 0,26 0,-26-25,1 25,-1 0,0-51,1 51,-26-26,25 26,-25 51,-51-51,51 51,-50 0,50 0,-26-26,26 26,-25 0,25-1,-26 1,26 0,-25 0,25 0,0-26,0 26,0-26,0 26,0-26,0 1,-25-1,25 1,-26-1,1 0,-1 1,-24-1,-1 1,0-26,0 25,0-25,-25 25,25-25,-25 0,25 0,1 0</inkml:trace>
          <inkml:trace contextRef="#ctx0" brushRef="#br0" timeOffset="1571.0386">13792 978,'0'0,"0"-26,25 26,1 0,-1 0,1 0,-1 0,-25 26,25-26,-25 25,26-25,-26 51,0-26,0 1,0-1,0 0,0 1,0-1,-26 1,26-1,-50 0,50 1,-51-26,25 25,1-25,0 26,-1-1,1-25,-1 0,1 25,0-25,50 0,-25 26,51-26,0 0,-26 0,0 0,1 0,-1 0,26 0,-26 0,1 0,-1 0,1 0,-1 0,0 0,1 0,-1 0,1 0,-1 0,0 0,1 0,-1 0,1 0</inkml:trace>
          <inkml:trace contextRef="#ctx0" brushRef="#br0" timeOffset="2018.5109">14529 1054,'0'-26,"0"77,0-25,0 24,0-24,0-1,0 1,0-1,0 0,0 1,0-1,0 1,0-1,0 0,-26-25,26 26,0-52,0 1,0-26,26 26,-1-1,0 1,1 0,25-1,-26 1,0-1,1 1,25 25,-26-25,0 25,1 0,-1 0,1 0,-1 0,-25 50,25-50,-25 26,0 25,26-26,-26 0,0 1,0-1,0 1,0-1,0 0,0 1,0-1,0 1,0-1,0 0,0 1</inkml:trace>
          <inkml:trace contextRef="#ctx0" brushRef="#br0" timeOffset="1035.1914">12319 1562,'0'0,"0"25,-26-25,26 26,51-26,0 25,-26-25,1 0,25 25,-1-25,1 0,0 26,0-26,0 0,-1 0,1 0,0 25,-26-25,1 0,-1 0,1 0,-1 0</inkml:trace>
          <inkml:trace contextRef="#ctx0" brushRef="#br0" timeOffset="775.1595">13208 622,'-26'-25,"1"25,0 25,-1 26,1-51,-1 25,-24 26,24-26,-25 1,26-1,-26 1,0-26,1 25,-1 0,0-25,0 26,0-26,26 25,-26-25,26 0,-1 0,1 0,50 0,26 0,-25 0,-1 0,0 0,1 0,25 26,-26-26,0 25,1-25,-1 25,1 1,-1-1,0-25,1 26,-1-1,1 0,-1-25,26 26,-26-1,1-25,-1 26,0-1,1-25,-1 25</inkml:trace>
        </inkml:traceGroup>
      </inkml:traceGroup>
    </inkml:traceGroup>
    <inkml:traceGroup>
      <inkml:annotationXML>
        <emma:emma xmlns:emma="http://www.w3.org/2003/04/emma" version="1.0">
          <emma:interpretation id="{9FBA6EE5-9E70-4FA2-B14D-01131D6B86A1}" emma:medium="tactile" emma:mode="ink">
            <msink:context xmlns:msink="http://schemas.microsoft.com/ink/2010/main" type="paragraph" rotatedBoundingBox="16574,3252 19111,3827 18990,4359 16454,37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0D12EDC-459F-4DFB-934C-F93B63E09C76}" emma:medium="tactile" emma:mode="ink">
              <msink:context xmlns:msink="http://schemas.microsoft.com/ink/2010/main" type="line" rotatedBoundingBox="16574,3252 19111,3827 18990,4359 16454,3783">
                <msink:destinationLink direction="with" ref="{0CF0F74B-214B-4B79-95C0-0929B3C4CE7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1910330-C7A2-4AA7-B155-1356F98DD3B6}" emma:medium="tactile" emma:mode="ink">
                <msink:context xmlns:msink="http://schemas.microsoft.com/ink/2010/main" type="inkWord" rotatedBoundingBox="16570,3271 17028,3375 16938,3775 16479,3671"/>
              </emma:interpretation>
              <emma:one-of disjunction-type="recognition" id="oneOf3">
                <emma:interpretation id="interp15" emma:lang="en-US" emma:confidence="0.5">
                  <emma:literal>a</emma:literal>
                </emma:interpretation>
                <emma:interpretation id="interp16" emma:lang="en-US" emma:confidence="0">
                  <emma:literal>c</emma:literal>
                </emma:interpretation>
                <emma:interpretation id="interp17" emma:lang="en-US" emma:confidence="0">
                  <emma:literal>.</emma:literal>
                </emma:interpretation>
                <emma:interpretation id="interp18" emma:lang="en-US" emma:confidence="0">
                  <emma:literal>&lt;</emma:literal>
                </emma:interpretation>
                <emma:interpretation id="interp19" emma:lang="en-US" emma:confidence="0">
                  <emma:literal>C</emma:literal>
                </emma:interpretation>
              </emma:one-of>
            </emma:emma>
          </inkml:annotationXML>
          <inkml:trace contextRef="#ctx0" brushRef="#br0" timeOffset="314948.6858">9830 1968,'0'-25,"-26"25,1 0,-1 0,1 0,0 0,-1 0,26 25,-25-25,-1 0,26 26,-25-26,0 0,25 25,-26 0,26 1,0-1,0 1,26-26,-26 25,25-25,-25 25,51-25,-51 26,25-26,-25 25,26-25,-1 26,-25-1,25-25,1 25,-1 1,1-1,-1-25,0 26,1-26,-1 0,1 0</inkml:trace>
        </inkml:traceGroup>
        <inkml:traceGroup>
          <inkml:annotationXML>
            <emma:emma xmlns:emma="http://www.w3.org/2003/04/emma" version="1.0">
              <emma:interpretation id="{DE88DC3B-0E9F-4FBA-A9A8-17420D4FBB31}" emma:medium="tactile" emma:mode="ink">
                <msink:context xmlns:msink="http://schemas.microsoft.com/ink/2010/main" type="inkWord" rotatedBoundingBox="18645,3721 19111,3827 18990,4359 18524,4253"/>
              </emma:interpretation>
              <emma:one-of disjunction-type="recognition" id="oneOf4">
                <emma:interpretation id="interp20" emma:lang="en-US" emma:confidence="0.5">
                  <emma:literal>&gt;</emma:literal>
                </emma:interpretation>
                <emma:interpretation id="interp21" emma:lang="en-US" emma:confidence="0">
                  <emma:literal>.</emma:literal>
                </emma:interpretation>
                <emma:interpretation id="interp22" emma:lang="en-US" emma:confidence="0">
                  <emma:literal>y</emma:literal>
                </emma:interpretation>
                <emma:interpretation id="interp23" emma:lang="en-US" emma:confidence="0">
                  <emma:literal>,</emma:literal>
                </emma:interpretation>
                <emma:interpretation id="interp24" emma:lang="en-US" emma:confidence="0">
                  <emma:literal>7</emma:literal>
                </emma:interpretation>
              </emma:one-of>
            </emma:emma>
          </inkml:annotationXML>
          <inkml:trace contextRef="#ctx0" brushRef="#br0" timeOffset="314071.387">11684 2349,'-26'0,"77"0,-51 26,0-1,26 0,-1 1,0-1,1 1,-1-1,1-25,-1 25,0-25,1 0,-1 26,1-26,-1 0,0 25,1-25,-1 0,-76 0,51-25,-25 50,0 26,-1-26,1 1,-1-1,1 1,0-1,-1 0,1 1,-1-1,1 1,0-26,-1 25</inkml:trace>
        </inkml:traceGroup>
      </inkml:traceGroup>
    </inkml:traceGroup>
  </inkml:traceGroup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9:06.51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CF0F74B-214B-4B79-95C0-0929B3C4CE72}" emma:medium="tactile" emma:mode="ink">
          <msink:context xmlns:msink="http://schemas.microsoft.com/ink/2010/main" type="inkDrawing" rotatedBoundingBox="16738,3576 18951,3994 18940,4054 16727,3636" semanticType="strikethrough" shapeName="Other">
            <msink:sourceLink direction="with" ref="{E0D12EDC-459F-4DFB-934C-F93B63E09C76}"/>
          </msink:context>
        </emma:interpretation>
      </emma:emma>
    </inkml:annotationXML>
    <inkml:trace contextRef="#ctx0" brushRef="#br0">26 0,'-26'0,"52"0,-1 25,1-25,-1 26,0-26,1 25,-1-25,26 0,-26 0,26 25,0-25,-26 0,26 26,0-26,0 0,0 25,-1-25,1 0,-25 0,24 26,-24-26,25 0,-26 25,0-25,26 0,-25 0,-1 25,0-25,1 26,-1-26,1 0,-1 0,0 0,1 0,-1 25,1-25,-1 0,0 0,26 0,-25 0,-1 0,0 0,1 0,25 0,-26 0,0 26,26-26,-25 0,-1 0,0 25,1-25,-1 0,1 0,-1 25,0-25,1 26,-1-26,1 0,-1 0,0 0,-25 25,26-25,-1 0,1 0,-1 0,0 0,-25 26,26-26,-1 0,1 0,-1 0,0 0,1 0,-1 0</inkml:trace>
  </inkml:traceGroup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6:04.86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6A0CF1C-6C56-4A6A-93F0-E116B2F4966F}" emma:medium="tactile" emma:mode="ink">
          <msink:context xmlns:msink="http://schemas.microsoft.com/ink/2010/main" type="writingRegion" rotatedBoundingBox="18896,8635 22267,8508 22294,9235 18923,9361"/>
        </emma:interpretation>
      </emma:emma>
    </inkml:annotationXML>
    <inkml:traceGroup>
      <inkml:annotationXML>
        <emma:emma xmlns:emma="http://www.w3.org/2003/04/emma" version="1.0">
          <emma:interpretation id="{7DBE6274-095C-456D-9DD8-11355A780BDD}" emma:medium="tactile" emma:mode="ink">
            <msink:context xmlns:msink="http://schemas.microsoft.com/ink/2010/main" type="paragraph" rotatedBoundingBox="18896,8635 22267,8508 22294,9235 18923,93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EFA643-62CE-4E9C-85BD-D47716FC81EE}" emma:medium="tactile" emma:mode="ink">
              <msink:context xmlns:msink="http://schemas.microsoft.com/ink/2010/main" type="line" rotatedBoundingBox="18896,8635 22267,8508 22294,9235 18923,9361"/>
            </emma:interpretation>
          </emma:emma>
        </inkml:annotationXML>
        <inkml:traceGroup>
          <inkml:annotationXML>
            <emma:emma xmlns:emma="http://www.w3.org/2003/04/emma" version="1.0">
              <emma:interpretation id="{20DACF92-0601-4290-9224-DC409C558601}" emma:medium="tactile" emma:mode="ink">
                <msink:context xmlns:msink="http://schemas.microsoft.com/ink/2010/main" type="inkWord" rotatedBoundingBox="18896,8635 22267,8508 22294,9235 18923,9361"/>
              </emma:interpretation>
              <emma:one-of disjunction-type="recognition" id="oneOf0">
                <emma:interpretation id="interp0" emma:lang="en-US" emma:confidence="0.5">
                  <emma:literal>IE</emma:literal>
                </emma:interpretation>
                <emma:interpretation id="interp1" emma:lang="en-US" emma:confidence="0">
                  <emma:literal>E</emma:literal>
                </emma:interpretation>
                <emma:interpretation id="interp2" emma:lang="en-US" emma:confidence="0">
                  <emma:literal>to-a</emma:literal>
                </emma:interpretation>
                <emma:interpretation id="interp3" emma:lang="en-US" emma:confidence="0">
                  <emma:literal>IEE</emma:literal>
                </emma:interpretation>
                <emma:interpretation id="interp4" emma:lang="en-US" emma:confidence="0">
                  <emma:literal>EE</emma:literal>
                </emma:interpretation>
              </emma:one-of>
            </emma:emma>
          </inkml:annotationXML>
          <inkml:trace contextRef="#ctx0" brushRef="#br0">12497 7251,'25'0,"0"0,1 0,-1 0,1 0,-1 0,0 0,1 0,-1 0,1 0,-1 0,0 0,1 0,-1 0,1 0,-1 0,0 0,1 0,-1 0,1 0,-1 0</inkml:trace>
          <inkml:trace contextRef="#ctx0" brushRef="#br0" timeOffset="1405.1415">12700 7505,'0'26,"0"-1,0 1,0-1,0 0,0 1,0-1,0 1,0-1,0 0,-26 1,26-1,0 1,0-1,-25-25,25 25,-25 1,75-26,-24 0,-26-26,25 26,1 0,-1 0,0 0,1 0,-1 0,1-25,-1 25,0 0,1 0,-1 0,1 0,-1 0,0 0,1 0,-1 0,1 0,-1 0,0 0,1 0,-1 0,1 25,-1-25,0 0,1 0,-1 0,1 0,-1 0,0 0,1 0,-1 0,1 0,-26 26,25-26,0 0,1 0,-1 0,1 0,-1 0,0 0,-25-26,26 1,-26 0,0-1,0 1,0-1,0 1,0 0,0-1,0 1,0-1,0 1,0 0,0-1,0 1,0-1,0 1,0 0,0-1,0 1</inkml:trace>
          <inkml:trace contextRef="#ctx0" brushRef="#br0" timeOffset="2363.6645">13487 7277,'-25'0,"50"0,1 0,-1 0,0 0,1 0,-1 0,1 0,-1 0,0 0,1 0,-26 25,25-25,1 0,-1 0,0 0,1 0,-1 0,1 0,-1 0,0 0,-25 26,26-26,-1 0,1 0,-1 0,0 0,1 0,-26 25,25-25,1 0,-1 0,0 0,1 0,-52 0</inkml:trace>
          <inkml:trace contextRef="#ctx0" brushRef="#br0" timeOffset="6850.7344">14706 7302,'0'0,"-25"0,25 26,-25-26,25 25,25-25,0 0,1 0,-1 0,1 0,-1 0,0 0,1 0,-1 0,1 0,-1 0,0 0,1 0,-1 0,1 0,-1 0,0 0,1 0,-1 0,1 0,-1 0,0 0,1 0,-1 0,1 0</inkml:trace>
          <inkml:trace contextRef="#ctx0" brushRef="#br1" timeOffset="216910.7737">13182 7505,'0'-25,"26"25,-26-25,25 25,1 0,-1 0,0 0,1 0,-1 0,-25 25,0 0,0 1,-25-26,25 25,-26-25,26 26,-25-26,0 0,25 25,-26-25,26 25,-25-25,25 26,0-1,-26-25,26 26,26-26,-1 0,1 0,-1 0,0 0,1 0,-1 0,1 0,-1 0,0 0,1 0</inkml:trace>
          <inkml:trace contextRef="#ctx0" brushRef="#br0" timeOffset="3446.7265">11938 7277,'-26'0,"26"-26,26 26,-1 0,26 0,-26 0,1 0,-1 0,1 0,-1 0,0 0,1 0,-1 0,1 0,-1 0,0 0,1 0,-1 0,1 0,-1 0,0 0,1 0,-1 0</inkml:trace>
        </inkml:traceGroup>
      </inkml:traceGroup>
    </inkml:traceGroup>
  </inkml:traceGroup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6:43.24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6D45D7-D448-445E-9AE4-5E30013451AB}" emma:medium="tactile" emma:mode="ink">
          <msink:context xmlns:msink="http://schemas.microsoft.com/ink/2010/main" type="writingRegion" rotatedBoundingBox="10081,9654 12570,9767 12538,10470 10048,10357"/>
        </emma:interpretation>
      </emma:emma>
    </inkml:annotationXML>
    <inkml:traceGroup>
      <inkml:annotationXML>
        <emma:emma xmlns:emma="http://www.w3.org/2003/04/emma" version="1.0">
          <emma:interpretation id="{4085187A-F906-464C-86CB-44E467414668}" emma:medium="tactile" emma:mode="ink">
            <msink:context xmlns:msink="http://schemas.microsoft.com/ink/2010/main" type="paragraph" rotatedBoundingBox="10081,9654 12570,9767 12538,10470 10048,103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1969D1-C8A2-427C-8308-6D6AF487659F}" emma:medium="tactile" emma:mode="ink">
              <msink:context xmlns:msink="http://schemas.microsoft.com/ink/2010/main" type="line" rotatedBoundingBox="10081,9654 12570,9767 12538,10470 10048,10357"/>
            </emma:interpretation>
          </emma:emma>
        </inkml:annotationXML>
        <inkml:traceGroup>
          <inkml:annotationXML>
            <emma:emma xmlns:emma="http://www.w3.org/2003/04/emma" version="1.0">
              <emma:interpretation id="{F85DD1F0-242B-44BF-916C-5D16588A165F}" emma:medium="tactile" emma:mode="ink">
                <msink:context xmlns:msink="http://schemas.microsoft.com/ink/2010/main" type="inkWord" rotatedBoundingBox="10074,9787 10794,9820 10768,10390 10048,10357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9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Q</emma:literal>
                </emma:interpretation>
              </emma:one-of>
            </emma:emma>
          </inkml:annotationXML>
          <inkml:trace contextRef="#ctx0" brushRef="#br0">3505 8598,'0'25,"25"-25,-25-25,26 25,-26-26,0 1,0-1,0 1,-26 25,26-25,-25 25,0 0,25-26,-26 26,26-25,-25 25,-1 0,1 0,0 0,-1 0,1 25,-1-25,26 26,-25-26,25 25,-25-25,-1 25,26 1,-25-26,25 25,-26 1,26-1,0 0,-25-25,25 26,0-1,-25 1,25-1,-26 0,26 1,0-1,0 1,0-1,0 0,0 1,26-26,-1 0,26 0,-26 0,1 0,-1 0,0-26,1 26,-1-25,1 25,-1 0,0-25,1-1,-1 1,1-1,-26 1,25 0,-25-1,25 1,-25-1,26 1,-26 0,25-1,-25 52,-25-26,25 25,0 0,-26-25,26 26,0-1,0 1,0-1,0 0,0 1,26-26,-26 25,0 1,25-1,1 0,-1-25,-25 26,25-26,1 25,-1-25,-25 26,26-26,-26 25,25-25,0 0</inkml:trace>
        </inkml:traceGroup>
        <inkml:traceGroup>
          <inkml:annotationXML>
            <emma:emma xmlns:emma="http://www.w3.org/2003/04/emma" version="1.0">
              <emma:interpretation id="{D7C68EC3-D10E-4B3C-B013-FC99308E4370}" emma:medium="tactile" emma:mode="ink">
                <msink:context xmlns:msink="http://schemas.microsoft.com/ink/2010/main" type="inkWord" rotatedBoundingBox="12140,9748 12570,9767 12541,10402 12111,10383"/>
              </emma:interpretation>
              <emma:one-of disjunction-type="recognition" id="oneOf1">
                <emma:interpretation id="interp5" emma:lang="en-US" emma:confidence="0.5">
                  <emma:literal>b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5</emma:literal>
                </emma:interpretation>
                <emma:interpretation id="interp8" emma:lang="en-US" emma:confidence="0">
                  <emma:literal>$</emma:literal>
                </emma:interpretation>
                <emma:interpretation id="interp9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3081.1236">5258 8521,'0'-25,"0"0,0-1,0 1,0-1,0 1,0 76,0-26,0 1,-26-1,26 0,0 1,0-1,0 1,-25-1,25 0,0 1,0-1,0 1,0-1,-26 0,26 1,0-1,0 1,0-1,-25 0,25 1,0-1,-25-25,25 26,0-52,0 1,0-1,25 1,-25 0,25 25,-25-26,26 26,-1-25,1-1,-1 26,0-25,1 25,-1 0,1 0,-1-25,0 25,1 0,-1 0,1 0,-26 25,0 0,25-25,-25 26,0-1,0 1,25-26,-25 25,0 0,-25 1,0-26,25 25,-26-25,26 26,-25-26,-1 0,26 25,-25-25,0 0,-1 0,1 0,-1 0,1 0,0 0,-1 0,26-25</inkml:trace>
        </inkml:traceGroup>
      </inkml:traceGroup>
    </inkml:traceGroup>
  </inkml:traceGroup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9:36.11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E600C72-3576-480F-A326-1FD10846A1D4}" emma:medium="tactile" emma:mode="ink">
          <msink:context xmlns:msink="http://schemas.microsoft.com/ink/2010/main" type="writingRegion" rotatedBoundingBox="20876,11343 22142,13338 21506,13741 20241,11746"/>
        </emma:interpretation>
      </emma:emma>
    </inkml:annotationXML>
    <inkml:traceGroup>
      <inkml:annotationXML>
        <emma:emma xmlns:emma="http://www.w3.org/2003/04/emma" version="1.0">
          <emma:interpretation id="{826A3D65-EBD9-44FD-9912-9490E62171B0}" emma:medium="tactile" emma:mode="ink">
            <msink:context xmlns:msink="http://schemas.microsoft.com/ink/2010/main" type="paragraph" rotatedBoundingBox="20876,11343 22142,13338 21506,13741 20241,117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6C48F6-C0CB-4874-8585-65B61FA5DE2E}" emma:medium="tactile" emma:mode="ink">
              <msink:context xmlns:msink="http://schemas.microsoft.com/ink/2010/main" type="line" rotatedBoundingBox="20876,11343 22142,13338 21506,13741 20241,11746"/>
            </emma:interpretation>
          </emma:emma>
        </inkml:annotationXML>
        <inkml:traceGroup>
          <inkml:annotationXML>
            <emma:emma xmlns:emma="http://www.w3.org/2003/04/emma" version="1.0">
              <emma:interpretation id="{4F5701B2-4044-477B-885E-CA77DA279957}" emma:medium="tactile" emma:mode="ink">
                <msink:context xmlns:msink="http://schemas.microsoft.com/ink/2010/main" type="inkWord" rotatedBoundingBox="20578,11533 20757,11815 20466,12000 20286,11718"/>
              </emma:interpretation>
              <emma:one-of disjunction-type="recognition" id="oneOf0">
                <emma:interpretation id="interp0" emma:lang="en-US" emma:confidence="0.5">
                  <emma:literal>V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~</emma:literal>
                </emma:interpretation>
                <emma:interpretation id="interp4" emma:lang="en-US" emma:confidence="0">
                  <emma:literal>U</emma:literal>
                </emma:interpretation>
              </emma:one-of>
            </emma:emma>
          </inkml:annotationXML>
          <inkml:trace contextRef="#ctx0" brushRef="#br0">76 52,'0'0,"0"-25,26 25,-1 0,1 0,-26-26,25 26,0 0,1 0,-1 0,1 0,-26 26,0-1,-51 0,25 1,1-1,-26 1,26-26,-1 0,1 25,0-25,25 25,-26-25,77 0,-51 26,25-26,1 0,-1 0,1 0,-1 0,0 0,1 0,-1 0,1 0,-1 0,0 0,1 0,-1 0</inkml:trace>
        </inkml:traceGroup>
        <inkml:traceGroup>
          <inkml:annotationXML>
            <emma:emma xmlns:emma="http://www.w3.org/2003/04/emma" version="1.0">
              <emma:interpretation id="{6EF227D5-C961-418A-86B6-221EBDBEE0C1}" emma:medium="tactile" emma:mode="ink">
                <msink:context xmlns:msink="http://schemas.microsoft.com/ink/2010/main" type="inkWord" rotatedBoundingBox="21388,12151 21595,12476 21249,12695 21043,12370"/>
              </emma:interpretation>
              <emma:one-of disjunction-type="recognition" id="oneOf1">
                <emma:interpretation id="interp5" emma:lang="en-US" emma:confidence="0.5">
                  <emma:literal>V</emma:literal>
                </emma:interpretation>
                <emma:interpretation id="interp6" emma:lang="en-US" emma:confidence="0">
                  <emma:literal>v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z</emma:literal>
                </emma:interpretation>
                <emma:interpretation id="interp9" emma:lang="en-US" emma:confidence="0">
                  <emma:literal>r</emma:literal>
                </emma:interpretation>
              </emma:one-of>
            </emma:emma>
          </inkml:annotationXML>
          <inkml:trace contextRef="#ctx0" brushRef="#br0" timeOffset="684.6737">940 636,'0'-25,"51"25,-26 0,1 0,-26 25,25-25,0 0,-25 26,26-26,-26 25,0 0,0 1,-26-26,26 25,-50-25,50 26,-51-1,25-25,-24 0,24 25,1-25,-1 0,1 26,0-26,-1 0,77 0,-26 0,1 25,25-25,-26 0,0 0,1 0,-1 0,1 0,-1 0,0 0,1 0,-1 0,1 0,-1 0,0 0</inkml:trace>
        </inkml:traceGroup>
        <inkml:traceGroup>
          <inkml:annotationXML>
            <emma:emma xmlns:emma="http://www.w3.org/2003/04/emma" version="1.0">
              <emma:interpretation id="{B1D576CC-1CF4-425B-A85D-E477AC0A7620}" emma:medium="tactile" emma:mode="ink">
                <msink:context xmlns:msink="http://schemas.microsoft.com/ink/2010/main" type="inkWord" rotatedBoundingBox="21621,13122 21869,13512 21506,13741 21259,13351"/>
              </emma:interpretation>
              <emma:one-of disjunction-type="recognition" id="oneOf2">
                <emma:interpretation id="interp10" emma:lang="en-US" emma:confidence="0.5">
                  <emma:literal>V</emma:literal>
                </emma:interpretation>
                <emma:interpretation id="interp11" emma:lang="en-US" emma:confidence="0">
                  <emma:literal>v</emma:literal>
                </emma:interpretation>
                <emma:interpretation id="interp12" emma:lang="en-US" emma:confidence="0">
                  <emma:literal>.</emma:literal>
                </emma:interpretation>
                <emma:interpretation id="interp13" emma:lang="en-US" emma:confidence="0">
                  <emma:literal>r</emma:literal>
                </emma:interpretation>
                <emma:interpretation id="interp14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1404.788">1143 1601,'26'0,"-1"0,0 0,1 0,-1 0,-25 26,0-1,0 1,0-1,0 0,0 1,-25-1,-1 1,26-1,-50-25,50 25,-26-25,1 26,-1-26,1 0,0 25,-1-25,77 0,-26 0,1 0,-1 0,26 0,-26 0,1 0,25 0,-26 0,0 0,1 0,-1 0,1 0,-1 0,0 0,1 0,-1 0</inkml:trace>
        </inkml:traceGroup>
      </inkml:traceGroup>
    </inkml:traceGroup>
  </inkml:traceGroup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6:47.89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C307F61-2DB0-49CF-B05D-23F8AAE034ED}" emma:medium="tactile" emma:mode="ink">
          <msink:context xmlns:msink="http://schemas.microsoft.com/ink/2010/main" type="writingRegion" rotatedBoundingBox="9994,11333 23988,10960 24108,15467 10114,15839"/>
        </emma:interpretation>
      </emma:emma>
    </inkml:annotationXML>
    <inkml:traceGroup>
      <inkml:annotationXML>
        <emma:emma xmlns:emma="http://www.w3.org/2003/04/emma" version="1.0">
          <emma:interpretation id="{8DE83D12-9F69-4E02-A3D7-827E81F35C46}" emma:medium="tactile" emma:mode="ink">
            <msink:context xmlns:msink="http://schemas.microsoft.com/ink/2010/main" type="paragraph" rotatedBoundingBox="10055,11111 13312,11412 13238,12209 9981,119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E283AB-A13D-43DD-AE89-3DD4AE5C83D9}" emma:medium="tactile" emma:mode="ink">
              <msink:context xmlns:msink="http://schemas.microsoft.com/ink/2010/main" type="line" rotatedBoundingBox="10055,11111 13312,11412 13238,12209 9981,11908"/>
            </emma:interpretation>
          </emma:emma>
        </inkml:annotationXML>
        <inkml:traceGroup>
          <inkml:annotationXML>
            <emma:emma xmlns:emma="http://www.w3.org/2003/04/emma" version="1.0">
              <emma:interpretation id="{C130E67F-72A6-41F6-B843-07D82DA4CBE2}" emma:medium="tactile" emma:mode="ink">
                <msink:context xmlns:msink="http://schemas.microsoft.com/ink/2010/main" type="inkWord" rotatedBoundingBox="10037,11304 10861,11381 10815,11886 9990,11810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d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U</emma:literal>
                </emma:interpretation>
              </emma:one-of>
            </emma:emma>
          </inkml:annotationXML>
          <inkml:trace contextRef="#ctx0" brushRef="#br0">3353 10122,'0'0,"25"0,-25-26,0 1,0-1,0 1,0 0,0-1,-25 26,-1 0,1-25,-1 25,1 0,0 0,-1 0,1 25,-1 1,1-1,25 0,-25 1,25-1,-26-25,26 26,0-1,-25 0,25 1,0-1,-26 1,26-1,0 0,0 1,0-1,0 1,0-1,0 0,26-25,25 0,-26 0,0 0,1-25,-1 25,1-25,-1 25,0-26,1 26,-26-51,25 51,1-25,-26 0,25-1,0 1,-25-1,0 1,26 25,-26-25,0-1,0 1,0-1,0 52,0 25,0-26,0 0,0 1,0-1,25 1,-25-1,0 0,26 1,-26-1,0 1,25-1,-25 0,25-25,-25 26,26-26,-26 25,25-25,1 0,-1 0,0 0,1 0,-1 0,1 0,-1 0,0 0,1 0,-26-25,25 25</inkml:trace>
        </inkml:traceGroup>
        <inkml:traceGroup>
          <inkml:annotationXML>
            <emma:emma xmlns:emma="http://www.w3.org/2003/04/emma" version="1.0">
              <emma:interpretation id="{4D1E7380-DD8F-495B-9BD3-B4271CB44BD3}" emma:medium="tactile" emma:mode="ink">
                <msink:context xmlns:msink="http://schemas.microsoft.com/ink/2010/main" type="inkWord" rotatedBoundingBox="12171,11306 13312,11412 13238,12209 12098,12104"/>
              </emma:interpretation>
              <emma:one-of disjunction-type="recognition" id="oneOf1">
                <emma:interpretation id="interp5" emma:lang="en-US" emma:confidence="0.5">
                  <emma:literal>bb</emma:literal>
                </emma:interpretation>
                <emma:interpretation id="interp6" emma:lang="en-US" emma:confidence="0.5">
                  <emma:literal>b b</emma:literal>
                </emma:interpretation>
                <emma:interpretation id="interp7" emma:lang="en-US" emma:confidence="0">
                  <emma:literal>b</emma:literal>
                </emma:interpretation>
                <emma:interpretation id="interp8" emma:lang="en-US" emma:confidence="0">
                  <emma:literal>brb</emma:literal>
                </emma:interpretation>
                <emma:interpretation id="interp9" emma:lang="en-US" emma:confidence="0">
                  <emma:literal>bub</emma:literal>
                </emma:interpretation>
              </emma:one-of>
            </emma:emma>
          </inkml:annotationXML>
          <inkml:trace contextRef="#ctx0" brushRef="#br0" timeOffset="1156.6161">5181 10045,'0'-25,"26"25,-26-25,0 50,0 0,0 26,0-25,0-1,-26 0,26 1,0-1,0 1,0-1,-25 26,25-26,0 1,0-1,0 0,0 1,0-1,0 1,0-1,-25-25,25 25,0 1,0-52,25 1,-25 0,25 25,-25-26,26 26,-1-25,1 25,-26-26,25 26,0 0,1-25,-1 25,1-25,-1 25,0 0,1 0,-26 25,25 0,-25 1,0-1,26-25,-26 26,0-1,25-25,-25 25,0 1,0-1,-51-25,51 26,-25-26,25 25,-51-25,26 25,-1-25,1 26,-1-26,1 0,0 25,-1-25,1-51,25 26,-26 25,26-25,0-1,0 1,0-1</inkml:trace>
          <inkml:trace contextRef="#ctx0" brushRef="#br0" timeOffset="2228.7493">5969 9995,'0'0,"0"25,0 0,0 1,0-1,0 1,0 24,-26-24,26-1,0 1,0 24,-25-24,25-1,0 1,-25-1,25 0,-26 1,26-1,0 1,0-1,-25-25,25 25,0 1,0-1,-26 1,26-1,0-50,51 25,-51-51,26 25,-1 26,-25-25,25 0,-25-1,26 1,-1 25,-25-26,26 26,-26-25,25 25,0 0,1 0,-1 0,1 0,-1 0,0 0,1 0,-26 25,25-25,-25 26,0-1,26 1,-26-1,0 0,0 1,0-1,-51-25,51 26,-26-26,1 0,0 0,-1 0,1 0,-1 0,1 0,0 0,-1 0,1 0,-1 0,26-51</inkml:trace>
        </inkml:traceGroup>
      </inkml:traceGroup>
    </inkml:traceGroup>
    <inkml:traceGroup>
      <inkml:annotationXML>
        <emma:emma xmlns:emma="http://www.w3.org/2003/04/emma" version="1.0">
          <emma:interpretation id="{748F47A6-2A78-4D8C-B732-1B573D1215D7}" emma:medium="tactile" emma:mode="ink">
            <msink:context xmlns:msink="http://schemas.microsoft.com/ink/2010/main" type="paragraph" rotatedBoundingBox="10338,12242 12725,12242 12725,13106 10338,131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021680-1FB6-4C54-8695-75FD5B9800D3}" emma:medium="tactile" emma:mode="ink">
              <msink:context xmlns:msink="http://schemas.microsoft.com/ink/2010/main" type="inkBullet" rotatedBoundingBox="10338,12242 12743,12400 12693,13158 10288,12999"/>
            </emma:interpretation>
            <emma:one-of disjunction-type="recognition" id="oneOf2">
              <emma:interpretation id="interp10" emma:lang="en-US" emma:confidence="0">
                <emma:literal>↳</emma:literal>
              </emma:interpretation>
            </emma:one-of>
          </emma:emma>
        </inkml:annotationXML>
        <inkml:trace contextRef="#ctx0" brushRef="#br1" timeOffset="112393.2801">3353 10858,'0'26,"0"-1,0 26,0-26,0 1,0-1,0 0,0 1,0-1,0 1,0-1,0 0,0 1,0-1,0 1,0-1,0 0,0 1,0-1,0 1,0-1,0 0,25 1,0-26,-25 25,26-25,-26 26,25-26,1 0,-1 25,0-25,1 0,-1 0,1 0,-1 25,0-25,1 0,-1 0,1 0,-1 0,0 0,1 26,-1-26,1 0,-1 0,0 0,1 0,-1 0,1 25,-1-25,0 0,1 0,-1 0,1 0,-1 26,0-26,26 0,0 0,-26 0,1 0,-1 0,1 0,-1 25,0-25,1 0,-1 0,1 0,-1 25,0-25,1 0,-1 0,1 0,-1 0,0 0,1 0,-1 0,1 0,-1 0,0 0,1 0,-1 0,1 0,-1 0,0 0,1 0,-1 0,1 0,-1 0,0 0,1 0,-1 0,1 0,-1 0,0 0,1 26,-1-26,1 0,-1 0,0 0,1 0,-1 0,1 0,-26-26,25 26,0 0,-25-25,26 25,-1 0,-25-25,26 25,-26-26,25 26,0-25,1-1,-1 26,-25-25,26 25,-26-25,25 25,0 0,-25-26,26 26,-26-25,0-1,0 1,0 0,0-1,0 1,0-1,0 1,25 25,-25-25,0-1,0 1,0-1,0 1,0 0,0-1,0 1,-25 25,25 25</inkml:trace>
      </inkml:traceGroup>
    </inkml:traceGroup>
    <inkml:traceGroup>
      <inkml:annotationXML>
        <emma:emma xmlns:emma="http://www.w3.org/2003/04/emma" version="1.0">
          <emma:interpretation id="{68CC6CA1-EA86-4046-A979-D00C8F12DE89}" emma:medium="tactile" emma:mode="ink">
            <msink:context xmlns:msink="http://schemas.microsoft.com/ink/2010/main" type="paragraph" rotatedBoundingBox="10799,14447 24072,14094 24108,15467 10835,158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4C5D28-C3F1-4221-99D7-F012B0E2350D}" emma:medium="tactile" emma:mode="ink">
              <msink:context xmlns:msink="http://schemas.microsoft.com/ink/2010/main" type="inkBullet" rotatedBoundingBox="10799,14477 10820,14477 10830,14857 10810,14858"/>
            </emma:interpretation>
            <emma:one-of disjunction-type="recognition" id="oneOf3">
              <emma:interpretation id="interp11" emma:lang="en-US" emma:confidence="0">
                <emma:literal>•</emma:literal>
              </emma:interpretation>
            </emma:one-of>
          </emma:emma>
        </inkml:annotationXML>
        <inkml:trace contextRef="#ctx0" brushRef="#br2" timeOffset="188063.7329">3835 13119,'0'-26,"0"52,0-1,0 1,0-1,0 0,0 1,0-1,0 26,0-26,0 1,0-1,0 1,0-1,0 0</inkml:trace>
      </inkml:traceGroup>
      <inkml:traceGroup>
        <inkml:annotationXML>
          <emma:emma xmlns:emma="http://www.w3.org/2003/04/emma" version="1.0">
            <emma:interpretation id="{ACBACDF0-DC06-4AAE-B438-00358685A071}" emma:medium="tactile" emma:mode="ink">
              <msink:context xmlns:msink="http://schemas.microsoft.com/ink/2010/main" type="line" rotatedBoundingBox="11941,14417 24072,14094 24108,15467 11977,15789"/>
            </emma:interpretation>
          </emma:emma>
        </inkml:annotationXML>
        <inkml:traceGroup>
          <inkml:annotationXML>
            <emma:emma xmlns:emma="http://www.w3.org/2003/04/emma" version="1.0">
              <emma:interpretation id="{38D1A6AD-8528-4F61-92A0-760CF881B338}" emma:medium="tactile" emma:mode="ink">
                <msink:context xmlns:msink="http://schemas.microsoft.com/ink/2010/main" type="inkWord" rotatedBoundingBox="11941,14417 13922,14364 13958,15737 11977,15789"/>
              </emma:interpretation>
              <emma:one-of disjunction-type="recognition" id="oneOf4">
                <emma:interpretation id="interp12" emma:lang="en-US" emma:confidence="0.5">
                  <emma:literal>St</emma:literal>
                </emma:interpretation>
                <emma:interpretation id="interp13" emma:lang="en-US" emma:confidence="0.5">
                  <emma:literal>s y</emma:literal>
                </emma:interpretation>
                <emma:interpretation id="interp14" emma:lang="en-US" emma:confidence="0">
                  <emma:literal>SF</emma:literal>
                </emma:interpretation>
                <emma:interpretation id="interp15" emma:lang="en-US" emma:confidence="0">
                  <emma:literal>Sty</emma:literal>
                </emma:interpretation>
                <emma:interpretation id="interp16" emma:lang="en-US" emma:confidence="0">
                  <emma:literal>St.</emma:literal>
                </emma:interpretation>
              </emma:one-of>
            </emma:emma>
          </inkml:annotationXML>
          <inkml:trace contextRef="#ctx0" brushRef="#br1" timeOffset="82023.1285">6604 13474,'0'-25,"-26"25,26-25,-25 25,0 0,-1 25,1 0,25 1,0-1,0 1,0-1,0 0,25 1,-25-1,51-25,-51 26,51-1,-26-25,1 25,-1 1,0-26,1 25,-1 1,1-26,-26 25,25-25,0 25,1-25,-1 0,1 26,-1-26,0 0,-25-51,0 26,-25 25,0 0,-1 0,26 25,-25-25,-1 25,26 1,-25-26,25 25,-25-25,25 26,0-1,-26-25,26 25,-25 1,25-1,-26 1,1-1,25 0,-25 1,25-1,-26 1,26-1,0 0,-25-25,25 26,-26-1,26 1,0-1,-25-25,25 25,51-25</inkml:trace>
          <inkml:trace contextRef="#ctx0" brushRef="#br1" timeOffset="81300.3184">5918 13779,'0'0,"-25"0,-1 0,52 0,24 26,-24-26,-1 0,1 0,24 0,-24 0,25 0,-1 0,1-26,-25 26,24 0,1 0,-25-25,24 25,-24 0,-1 0,1 0,-1 0,0 0,1 0,-1 0,1 25,-1-25,0 0</inkml:trace>
          <inkml:trace contextRef="#ctx0" brushRef="#br1" timeOffset="80683.5521">5715 13347,'0'-25,"0"0,0-1,0 1,0-1,0 1,0 0,0-1,0 1,0-1,-26 1,26 0,-25 25,25-26,-25 26,-1 0,1 0,-1 0,1 51,0-51,-1 25,1 1,-26-1,26 1,-1 24,-25-24,26-1,0-25,-1 26,1-1,-1 0,26 1,-25-26,25 25,51 1,-26-1,1-25,-1 25,0-25,1 0,-1 26,1-26,-1 0,0 25,1-25,-1 26,1-1,-1-25,0 25,1 1,-26-1,25 1,-25-1,26-25,-26 25,0 1,0-1,0 1,0-1,0 0,0 1,-26-26,26 25,-51 1,26-26,-26 25,26-25,-1 0,1 0,0 0,-1 0,1 0,-1 0,1 0,0 0,-1 0,-25 0,26 0,0-25,-1 25,1 0,-1-26,1 1,0 25,-1-26,26 1,0 0</inkml:trace>
        </inkml:traceGroup>
        <inkml:traceGroup>
          <inkml:annotationXML>
            <emma:emma xmlns:emma="http://www.w3.org/2003/04/emma" version="1.0">
              <emma:interpretation id="{D19B90EA-B9B5-41FE-8F40-6CB33BC50B93}" emma:medium="tactile" emma:mode="ink">
                <msink:context xmlns:msink="http://schemas.microsoft.com/ink/2010/main" type="inkWord" rotatedBoundingBox="14869,14714 15753,14690 15773,15417 14888,15440"/>
              </emma:interpretation>
              <emma:one-of disjunction-type="recognition" id="oneOf5">
                <emma:interpretation id="interp17" emma:lang="en-US" emma:confidence="0.5">
                  <emma:literal>a</emma:literal>
                </emma:interpretation>
                <emma:interpretation id="interp18" emma:lang="en-US" emma:confidence="0">
                  <emma:literal>A</emma:literal>
                </emma:interpretation>
                <emma:interpretation id="interp19" emma:lang="en-US" emma:confidence="0">
                  <emma:literal>9</emma:literal>
                </emma:interpretation>
                <emma:interpretation id="interp20" emma:lang="en-US" emma:confidence="0">
                  <emma:literal>q</emma:literal>
                </emma:interpretation>
                <emma:interpretation id="interp21" emma:lang="en-US" emma:confidence="0">
                  <emma:literal>g</emma:literal>
                </emma:interpretation>
              </emma:one-of>
            </emma:emma>
          </inkml:annotationXML>
          <inkml:trace contextRef="#ctx0" brushRef="#br1" timeOffset="83608.2227">8356 13627,'0'-26,"0"1,0 0,26-1,-26 1,0-1,0 1,0 0,0-1,-26 26,26-25,-25-1,25 1,-25 25,-1 0,1 0,-1 0,1 0,25 25,-25-25,-1 26,1-26,-1 25,1 1,0-1,-1-25,1 25,-1 1,1-26,25 25,-25-25,25 26,-26-26,26 25,0 0,0 1,0-1,0 1,0-1,0 0,0 1,0-1,0 1,0-1,0 0,0 1,26-26,-26 25,25-25,0 26,1-26,-1 0,1 0,-1 0,0-51,1 51,-1 0,1-26,-1 26,0 0,-25-25,26 25,-26-25,25-1,-25 1,26 25,-26-26,25 1,-25 0,0-1,25 26,-25-25,0-1,0 1,26 0,-26-1,0 1,0-1,0 1,0 50,0 1,0-1,0 1,0-1,0 0,25-25,-25 26,0-1,0 1,26-26,-26 25,0 0,0 1,0-1,0 1,25-26,-25 25,25-25,-25 25,26-25,-26 26,25-1,1 1,-1-1,-25 0,25-25,-25 26,26-26,-26 25,25-25,1 0,-1 0,0 0,1 0,-1 0</inkml:trace>
        </inkml:traceGroup>
        <inkml:traceGroup>
          <inkml:annotationXML>
            <emma:emma xmlns:emma="http://www.w3.org/2003/04/emma" version="1.0">
              <emma:interpretation id="{444E8983-4235-4062-9B64-A036B12183CA}" emma:medium="tactile" emma:mode="ink">
                <msink:context xmlns:msink="http://schemas.microsoft.com/ink/2010/main" type="inkWord" rotatedBoundingBox="16310,14386 16989,14368 17014,15280 16334,15298"/>
              </emma:interpretation>
              <emma:one-of disjunction-type="recognition" id="oneOf6">
                <emma:interpretation id="interp22" emma:lang="en-US" emma:confidence="0.5">
                  <emma:literal>s</emma:literal>
                </emma:interpretation>
                <emma:interpretation id="interp23" emma:lang="en-US" emma:confidence="0">
                  <emma:literal>S</emma:literal>
                </emma:interpretation>
                <emma:interpretation id="interp24" emma:lang="en-US" emma:confidence="0">
                  <emma:literal>5</emma:literal>
                </emma:interpretation>
                <emma:interpretation id="interp25" emma:lang="en-US" emma:confidence="0">
                  <emma:literal>$</emma:literal>
                </emma:interpretation>
                <emma:interpretation id="interp26" emma:lang="en-US" emma:confidence="0">
                  <emma:literal>.</emma:literal>
                </emma:interpretation>
              </emma:one-of>
            </emma:emma>
          </inkml:annotationXML>
          <inkml:trace contextRef="#ctx0" brushRef="#br1" timeOffset="84875.8035">10007 13119,'0'-26,"0"1,-25 25,25-25,0-1,-25 26,-1 0,26-25,-25 25,-1 0,1 0,0 0,-1 0,1 0,-1 0,1 0,0 25,-1-25,1 0,25 26,-26-26,1 0,25 25,-25 0,25 1,-26-26,26 25,-25 1,25-1,0 0,0 1,0-1,0 1,25-26,-25 25,26-25,-26 25,25-25,26 26,-26-1,1-25,-1 26,0-26,-25 25,26-25,-1 25,-25 1,26-26,-26 25,0 1,25-26,-25 25,25 0,-25 1,26-26,-26 25,25-25,-25 26,26-26,-26 25,25-25,-25 25,25 1,-25-1,0 1,-50-26,24 25,1-25,-26 0,51 25,-25-25,-1 0,1 0,25 26,-26-26,1 0,0 0,-1 25,1-25,-1 0,1 0,0 0,-1 0,1 0,-1 0,26-25,-25 25,0 0,-1-26,1 26,25-25,-26 25,1-25,25-1,25 26</inkml:trace>
        </inkml:traceGroup>
        <inkml:traceGroup>
          <inkml:annotationXML>
            <emma:emma xmlns:emma="http://www.w3.org/2003/04/emma" version="1.0">
              <emma:interpretation id="{A96CF884-3793-4E8E-B70A-0144BFD7EB73}" emma:medium="tactile" emma:mode="ink">
                <msink:context xmlns:msink="http://schemas.microsoft.com/ink/2010/main" type="inkWord" rotatedBoundingBox="17679,14329 18242,14314 18268,15308 17705,15323">
                  <msink:destinationLink direction="from" ref="{260272CD-2E86-4657-B70E-1C19112A149E}"/>
                </msink:context>
              </emma:interpretation>
              <emma:one-of disjunction-type="recognition" id="oneOf7">
                <emma:interpretation id="interp27" emma:lang="en-US" emma:confidence="0.5">
                  <emma:literal>b</emma:literal>
                </emma:interpretation>
                <emma:interpretation id="interp28" emma:lang="en-US" emma:confidence="0">
                  <emma:literal>.</emma:literal>
                </emma:interpretation>
                <emma:interpretation id="interp29" emma:lang="en-US" emma:confidence="0">
                  <emma:literal>6</emma:literal>
                </emma:interpretation>
                <emma:interpretation id="interp30" emma:lang="en-US" emma:confidence="0">
                  <emma:literal>,</emma:literal>
                </emma:interpretation>
                <emma:interpretation id="interp31" emma:lang="en-US" emma:confidence="0">
                  <emma:literal>h</emma:literal>
                </emma:interpretation>
              </emma:one-of>
            </emma:emma>
          </inkml:annotationXML>
          <inkml:trace contextRef="#ctx0" brushRef="#br1" timeOffset="86519.7175">10896 13017,'0'-25,"-25"25,25-26,0 1,0 50,-25-25,25 51,0-25,0-1,0 0,0 1,0-1,0 1,-26-1,26 0,0 26,0-25,0 24,0-24,-25-1,25 26,0-26,0 1,0 25,0-26,0 0,-26 1,26-1,0 1,0-1,0 0,0 1,-25-1,25 1,0-1,-25 0,25 1,0-52,0 1,0 0,25 25,-25-26,25 26,-25-25,0-1,26 26,-26-25,25 25,-25-25,26 25,-1-26,0 26,1-25,-1 25,1-26,-1 26,0-25,1 25,-1 0,1 0,-1 0,0 0,1 0,-1 0,-25 25,26-25,-1 26,-25-1,0 1,25-26,-25 25,0 0,0 1,0-1,0 1,0-1,-25-25,0 25,-1-25,26 26,-25-26,-1 0,1 0,0 25,-1-25,1 0,-1 0,1 26,0-26,-1 0,1 0,-1 0,1 0,0 0,-1 0,1 0,-1 0,1 0</inkml:trace>
        </inkml:traceGroup>
        <inkml:traceGroup>
          <inkml:annotationXML>
            <emma:emma xmlns:emma="http://www.w3.org/2003/04/emma" version="1.0">
              <emma:interpretation id="{C1B9D434-742D-4EB6-A2CE-2A445DFB1580}" emma:medium="tactile" emma:mode="ink">
                <msink:context xmlns:msink="http://schemas.microsoft.com/ink/2010/main" type="inkWord" rotatedBoundingBox="19271,14442 19875,14425 19895,15149 19290,15165"/>
              </emma:interpretation>
              <emma:one-of disjunction-type="recognition" id="oneOf8">
                <emma:interpretation id="interp32" emma:lang="en-US" emma:confidence="0.5">
                  <emma:literal>=</emma:literal>
                </emma:interpretation>
                <emma:interpretation id="interp33" emma:lang="en-US" emma:confidence="0">
                  <emma:literal>K</emma:literal>
                </emma:interpretation>
                <emma:interpretation id="interp34" emma:lang="en-US" emma:confidence="0">
                  <emma:literal>L</emma:literal>
                </emma:interpretation>
                <emma:interpretation id="interp35" emma:lang="en-US" emma:confidence="0">
                  <emma:literal>k</emma:literal>
                </emma:interpretation>
                <emma:interpretation id="interp36" emma:lang="en-US" emma:confidence="0">
                  <emma:literal>,</emma:literal>
                </emma:interpretation>
              </emma:one-of>
            </emma:emma>
          </inkml:annotationXML>
          <inkml:trace contextRef="#ctx0" brushRef="#br1" timeOffset="108275.7251">12319 13322,'0'-25,"-26"25,26-26,0 1,0 50,26-25,-26 26,25-1,1-25,-1 25,0-25,1 0,-1 0,1 0,-1 0,0-25,1 25,-1-25,26 25,-26-26,1 26,-26-51,25 26,1 0,-1 25,-25-26,25 1,-25-1,26 26,-26-25,25 0,-25 75,-51-50,51 26</inkml:trace>
          <inkml:trace contextRef="#ctx0" brushRef="#br1" timeOffset="108695.9093">12319 13601,'0'26,"0"-1,0 1,0-1,0 0,0 1,0-1,25-25,1 0,-1 0,0-51,1 51,-1-25,26 25,-26-51,26 26,-25 25,-1-26,26 1,-26 25,1-25,-1 25,0-26,1 26,-1 0,1-25,-1 25</inkml:trace>
        </inkml:traceGroup>
        <inkml:traceGroup>
          <inkml:annotationXML>
            <emma:emma xmlns:emma="http://www.w3.org/2003/04/emma" version="1.0">
              <emma:interpretation id="{386BDBF7-06C0-4925-8B2F-7519278C5E03}" emma:medium="tactile" emma:mode="ink">
                <msink:context xmlns:msink="http://schemas.microsoft.com/ink/2010/main" type="inkWord" rotatedBoundingBox="21420,14451 22574,14421 22595,15198 21440,15228"/>
              </emma:interpretation>
              <emma:one-of disjunction-type="recognition" id="oneOf9">
                <emma:interpretation id="interp37" emma:lang="en-US" emma:confidence="0.5">
                  <emma:literal>an</emma:literal>
                </emma:interpretation>
                <emma:interpretation id="interp38" emma:lang="en-US" emma:confidence="0">
                  <emma:literal>a</emma:literal>
                </emma:interpretation>
                <emma:interpretation id="interp39" emma:lang="en-US" emma:confidence="0">
                  <emma:literal>and</emma:literal>
                </emma:interpretation>
                <emma:interpretation id="interp40" emma:lang="en-US" emma:confidence="0">
                  <emma:literal>a'</emma:literal>
                </emma:interpretation>
                <emma:interpretation id="interp41" emma:lang="en-US" emma:confidence="0">
                  <emma:literal>am</emma:literal>
                </emma:interpretation>
              </emma:one-of>
            </emma:emma>
          </inkml:annotationXML>
          <inkml:trace contextRef="#ctx0" brushRef="#br2" timeOffset="125936.261">14706 13449,'0'25,"26"-25,-26-25,25 25,-25-25,0-1,26 26,-26-25,0-1,0 1,0 0,-26 25,1 0,-1 0,1 0,25 25,-25-25,25 25,-26-25,1 26,25-1,-26 1,1-1,0 0,25 1,-26-1,1 1,25-1,-26 0,26 1,0-1,0 1,0-1,26 0,25-25,-26 0,0 0,1 0,-1 0,1-50,-1 50,0-26,1 26,-1-25,1-1,-1 1,0 0,-25 50,0 0,0 26,0-25,26-1,-26 0,25 1,-25-1,26-25,-26 26,25-26,0 25,1-25,-1 0</inkml:trace>
          <inkml:trace contextRef="#ctx0" brushRef="#br2" timeOffset="126463.5605">15240 13093,'0'26,"0"-1,0 1,0-1,0 0,0 1,0-1,0-76,0 26,25 25,-25-25,26-1,-26 1,25-1,26 1,-51 0,25 25,1 0,-1 0,0 0,1 0,-26 25,25-25,-25 25,26 26,-26-25,25-1,-25 0,25 1,-25-1,0 1</inkml:trace>
        </inkml:traceGroup>
        <inkml:traceGroup>
          <inkml:annotationXML>
            <emma:emma xmlns:emma="http://www.w3.org/2003/04/emma" version="1.0">
              <emma:interpretation id="{2EBD715A-522D-49F6-908D-3DC4AB597E10}" emma:medium="tactile" emma:mode="ink">
                <msink:context xmlns:msink="http://schemas.microsoft.com/ink/2010/main" type="inkWord" rotatedBoundingBox="23247,14344 24078,14322 24098,15071 23267,15093"/>
              </emma:interpretation>
              <emma:one-of disjunction-type="recognition" id="oneOf10">
                <emma:interpretation id="interp42" emma:lang="en-US" emma:confidence="0.5">
                  <emma:literal>bin</emma:literal>
                </emma:interpretation>
                <emma:interpretation id="interp43" emma:lang="en-US" emma:confidence="0">
                  <emma:literal>san,</emma:literal>
                </emma:interpretation>
                <emma:interpretation id="interp44" emma:lang="en-US" emma:confidence="0">
                  <emma:literal>bun</emma:literal>
                </emma:interpretation>
                <emma:interpretation id="interp45" emma:lang="en-US" emma:confidence="0">
                  <emma:literal>son,</emma:literal>
                </emma:interpretation>
                <emma:interpretation id="interp46" emma:lang="en-US" emma:confidence="0">
                  <emma:literal>ban</emma:literal>
                </emma:interpretation>
              </emma:one-of>
            </emma:emma>
          </inkml:annotationXML>
          <inkml:trace contextRef="#ctx0" brushRef="#br2" timeOffset="127456.7303">16789 13017,'0'0,"0"26,0-1,0 26,0-26,26 1,-26-1,0 0,0 1,0-1,0-76,0 26,0 0,0-1,0 1,25-1,-25 1,51 0,-51-1,25 1,1-1,-1 26,0-25,1 25,-1 0,1 0,-26 25,25-25,-25 51,0-25,0-1,0 26,0-26,0 1,0-1,0 0,0 26,0-25,0-1</inkml:trace>
          <inkml:trace contextRef="#ctx0" brushRef="#br2" timeOffset="127053.28">16307 13195,'-26'0,"26"51,0 0,0-26,0 0,0 1,0 25,0-26,0 0,0 1,0 25,26-26,-26 0,0 1,0-1,0 1,0-1,0-50,0-26,0 25,50 1,-50 0,26 25,-26-26,51 26,-26-25,0 25,1 0,-1 0,1 0,-1 0,-25 51,25-51,-25 25,0 0,0 1,0-1,-25-25,25 26,-51-26,51 25,-51-25,26 0,-26 0,26 0,-1 0,1 0,0 0,25-51,-26 51,26-25,0-1,0-24</inkml:trace>
        </inkml:traceGroup>
      </inkml:traceGroup>
    </inkml:traceGroup>
  </inkml:traceGroup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5:41.94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65F51D8F-A13A-43BB-8494-B03490FA029F}" emma:medium="tactile" emma:mode="ink">
          <msink:context xmlns:msink="http://schemas.microsoft.com/ink/2010/main" type="writingRegion" rotatedBoundingBox="3465,16086 24596,15421 24641,16825 3509,17490"/>
        </emma:interpretation>
      </emma:emma>
    </inkml:annotationXML>
    <inkml:traceGroup>
      <inkml:annotationXML>
        <emma:emma xmlns:emma="http://www.w3.org/2003/04/emma" version="1.0">
          <emma:interpretation id="{D70C8F4B-FAD6-49D0-9028-E5033CF6D022}" emma:medium="tactile" emma:mode="ink">
            <msink:context xmlns:msink="http://schemas.microsoft.com/ink/2010/main" type="paragraph" rotatedBoundingBox="3465,16086 24596,15421 24641,16825 3509,174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5AC447-E200-4D68-876A-95621A7677BD}" emma:medium="tactile" emma:mode="ink">
              <msink:context xmlns:msink="http://schemas.microsoft.com/ink/2010/main" type="line" rotatedBoundingBox="3465,16086 24596,15421 24641,16825 3509,17490"/>
            </emma:interpretation>
          </emma:emma>
        </inkml:annotationXML>
        <inkml:traceGroup>
          <inkml:annotationXML>
            <emma:emma xmlns:emma="http://www.w3.org/2003/04/emma" version="1.0">
              <emma:interpretation id="{EEC07980-E551-4301-9FD4-30518B6D4FBA}" emma:medium="tactile" emma:mode="ink">
                <msink:context xmlns:msink="http://schemas.microsoft.com/ink/2010/main" type="inkWord" rotatedBoundingBox="3483,16670 4145,16649 4171,17469 3509,17490"/>
              </emma:interpretation>
              <emma:one-of disjunction-type="recognition" id="oneOf0">
                <emma:interpretation id="interp0" emma:lang="en-US" emma:confidence="0.5">
                  <emma:literal>s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g</emma:literal>
                </emma:interpretation>
                <emma:interpretation id="interp3" emma:lang="en-US" emma:confidence="0">
                  <emma:literal>5</emma:literal>
                </emma:interpretation>
                <emma:interpretation id="interp4" emma:lang="en-US" emma:confidence="0">
                  <emma:literal>$</emma:literal>
                </emma:interpretation>
              </emma:one-of>
            </emma:emma>
          </inkml:annotationXML>
          <inkml:trace contextRef="#ctx0" brushRef="#br0">-3023 15506,'0'0,"26"0,-1 0,-25-25,0 0,0-1,-25 26,25-25,0-1,0 1,-26 25,26-25,0-1,-25 26,25-25,-26 25,1 0,0 0,-1 0,1 0,-1 0,1 0,25 25,-25-25,-1 0,1 26,-1-26,26 25,-25 0,25 1,-25-1,25 1,-26-1,26 0,0 1,0-1,0 1,0-1,26-25,-1 0,0 0,1 25,-1-25,1 0,-1 0,0 0,1 0,-1 0,1 0,-1 26,0-26,1 25,-1-25,1 26,-1-26,-25 25,25-25,1 25,-1-25,-25 26,26-26,-26 25,25-25,-25 26,0-1,25 0,-25 1,0-1,0 1,0-1,0 0,-50-25,50 26,-26-26,1 25,-1-25,1 0,0 26,-1-26,1 0,-1 0,1 0,0 0,-1 0,1 0,-1 0,1 0,0 0,-1 0,1 0,-1 0,1 0,0-26,25 1,-26 25,26-26,-25 1,25 0,-26 25,1 0,25-26,0 1,0-1,0 1,25 25,-25-25</inkml:trace>
        </inkml:traceGroup>
        <inkml:traceGroup>
          <inkml:annotationXML>
            <emma:emma xmlns:emma="http://www.w3.org/2003/04/emma" version="1.0">
              <emma:interpretation id="{DB4A4B81-71E1-45FC-9421-AEDDA658807C}" emma:medium="tactile" emma:mode="ink">
                <msink:context xmlns:msink="http://schemas.microsoft.com/ink/2010/main" type="inkWord" rotatedBoundingBox="5220,16068 5491,16593 5149,16770 4878,16245"/>
              </emma:interpretation>
              <emma:one-of disjunction-type="recognition" id="oneOf1">
                <emma:interpretation id="interp5" emma:lang="en-US" emma:confidence="0.5">
                  <emma:literal>b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6</emma:literal>
                </emma:interpretation>
                <emma:interpretation id="interp8" emma:lang="en-US" emma:confidence="0">
                  <emma:literal>5</emma:literal>
                </emma:interpretation>
                <emma:interpretation id="interp9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-8446.891">-1880 14744,'0'26,"0"25,0-26,0 0,0 1,0-1,0 1,0-1,0 0,0 1,0 25,0-26,0 0,0 1,0-1,0 1,0-1,0 0,0-75,26 50,-1 0,-25-26,25 26,1-25,-1 25,-25-26,26 26,-1 0,0 0,1-25,-1 25,1 0,-1 0,0 0,-25 25,0 26,0-25,-25-1,25 0,-51-25,26 26,-1-26,1 0,0 0,25 25,-26-25,1 0,-1 0,1 0,0 0,25-25,-26 25,1-26</inkml:trace>
        </inkml:traceGroup>
        <inkml:traceGroup>
          <inkml:annotationXML>
            <emma:emma xmlns:emma="http://www.w3.org/2003/04/emma" version="1.0">
              <emma:interpretation id="{1F67D574-20D8-41C6-8F58-4ACDC37CE1E7}" emma:medium="tactile" emma:mode="ink">
                <msink:context xmlns:msink="http://schemas.microsoft.com/ink/2010/main" type="inkWord" rotatedBoundingBox="6537,16005 6945,15992 6962,16551 6555,16564"/>
              </emma:interpretation>
              <emma:one-of disjunction-type="recognition" id="oneOf2">
                <emma:interpretation id="interp10" emma:lang="en-US" emma:confidence="0.5">
                  <emma:literal>b</emma:literal>
                </emma:interpretation>
                <emma:interpretation id="interp11" emma:lang="en-US" emma:confidence="0">
                  <emma:literal>B</emma:literal>
                </emma:interpretation>
                <emma:interpretation id="interp12" emma:lang="en-US" emma:confidence="0">
                  <emma:literal>3</emma:literal>
                </emma:interpretation>
                <emma:interpretation id="interp13" emma:lang="en-US" emma:confidence="0">
                  <emma:literal>}</emma:literal>
                </emma:interpretation>
                <emma:interpretation id="interp1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-5132.4072">-305 14643,'0'-26,"0"52,0 25,0-1,0-24,0-1,0 1,0-1,0 0,0 1,-25-1,25 1,0-1,0 0,-26 1,26-1,0 1,-25-26,25 25,0-50,25-1,-25 1,26 25,-26-51,25 51,0 0,1-25,-1 25,1-26,-1 26,0 0,1 0,-1 0,-25 51,26-51,-26 25,25-25,-25 26,0-1,25-25,-25 26,0-1,-50-25,24 0,26 25,-51-25,26 0,0 26,-1-26,1 0,-1 25,1-25,0 0,-1 0,26-25,-25 25,25-26,-26 26,26-25,-25 25</inkml:trace>
        </inkml:traceGroup>
        <inkml:traceGroup>
          <inkml:annotationXML>
            <emma:emma xmlns:emma="http://www.w3.org/2003/04/emma" version="1.0">
              <emma:interpretation id="{40CF531A-B59A-4058-94DE-53674815CB08}" emma:medium="tactile" emma:mode="ink">
                <msink:context xmlns:msink="http://schemas.microsoft.com/ink/2010/main" type="inkWord" rotatedBoundingBox="7924,15923 8088,16479 7703,16592 7539,16037"/>
              </emma:interpretation>
              <emma:one-of disjunction-type="recognition" id="oneOf3">
                <emma:interpretation id="interp15" emma:lang="en-US" emma:confidence="0.5">
                  <emma:literal>b</emma:literal>
                </emma:interpretation>
                <emma:interpretation id="interp16" emma:lang="en-US" emma:confidence="0">
                  <emma:literal>3</emma:literal>
                </emma:interpretation>
                <emma:interpretation id="interp17" emma:lang="en-US" emma:confidence="0">
                  <emma:literal>.</emma:literal>
                </emma:interpretation>
                <emma:interpretation id="interp18" emma:lang="en-US" emma:confidence="0">
                  <emma:literal>B</emma:literal>
                </emma:interpretation>
                <emma:interpretation id="interp19" emma:lang="en-US" emma:confidence="0">
                  <emma:literal>5</emma:literal>
                </emma:interpretation>
              </emma:one-of>
            </emma:emma>
          </inkml:annotationXML>
          <inkml:trace contextRef="#ctx0" brushRef="#br0" timeOffset="-1794.8553">787 14592,'-25'0,"25"25,0 26,0-25,0-1,0 0,0 26,-26-25,26-1,0 26,0-26,0 1,0-1,0 0,0 1,0-1,0 1,-25-26,25 25,0-76,25 26,-25-1,26 26,-26-25,25 25,1-25,-1-1,0 26,1 0,-1 0,1 0,-1 0,0 0,1 0,-1 26,1-1,-26 0,0 1,0-1,0 1,-26-1,1-25,-26 25,26-25,-1 26,1-26,-1 0,1 0,0 0,-1 0,1 0,-1 0,26-26,-25 26,25-25,-25 25</inkml:trace>
        </inkml:traceGroup>
        <inkml:traceGroup>
          <inkml:annotationXML>
            <emma:emma xmlns:emma="http://www.w3.org/2003/04/emma" version="1.0">
              <emma:interpretation id="{1D67D8B8-AC7A-4CCF-9BFF-22A74D25C2A8}" emma:medium="tactile" emma:mode="ink">
                <msink:context xmlns:msink="http://schemas.microsoft.com/ink/2010/main" type="inkWord" rotatedBoundingBox="10173,16165 13979,16232 13962,17201 10156,17134"/>
              </emma:interpretation>
              <emma:one-of disjunction-type="recognition" id="oneOf4">
                <emma:interpretation id="interp20" emma:lang="en-US" emma:confidence="0.5">
                  <emma:literal>525-7</emma:literal>
                </emma:interpretation>
                <emma:interpretation id="interp21" emma:lang="en-US" emma:confidence="0">
                  <emma:literal>725-7</emma:literal>
                </emma:interpretation>
                <emma:interpretation id="interp22" emma:lang="en-US" emma:confidence="0">
                  <emma:literal>5725-7</emma:literal>
                </emma:interpretation>
                <emma:interpretation id="interp23" emma:lang="en-US" emma:confidence="0">
                  <emma:literal>7725-7</emma:literal>
                </emma:interpretation>
                <emma:interpretation id="interp24" emma:lang="en-US" emma:confidence="0">
                  <emma:literal>5÷25-7</emma:literal>
                </emma:interpretation>
              </emma:one-of>
            </emma:emma>
          </inkml:annotationXML>
          <inkml:trace contextRef="#ctx0" brushRef="#br1" timeOffset="231399.557">3200 15532,'-25'0,"50"0,1 0,24 0,-24 0,-1 0,1 0,24 0,-24 0,-1 0,1 0,-1 0,0 0,1 0,-1 0,1 0,-1 0,0 0,-75 0,24 0</inkml:trace>
          <inkml:trace contextRef="#ctx0" brushRef="#br1" timeOffset="231995.3755">3530 15379,'-25'0,"50"0,-25 26,51-26,-25 0,-26 25,25-25,0 0,-25 26,26-26,-1 0,1 0,-1 0,0 0,1 0,-26 25,25-25,1 0,-26 25,0 1,-26-26,26 25,-25 1,25-1,-26 0,26 1,-25-26,25 25,0 1,-25-26,25 25,0 0,-26-25,26-25</inkml:trace>
          <inkml:trace contextRef="#ctx0" brushRef="#br1" timeOffset="255050.6283">4013 14846,'-25'0,"50"0,0-25,1 25,-1 0,1 0,-1 0,0 0,1 0,-1 0,-25 25,0 0,0 1,0 25,0-26,-25-25,25 25,-26-25,26 26,-50-1,24 1,1-1,-1 0,1-25,25 26,-25-26,50 0,0 0,1 0,-1 0,1 0,-1 0,0 0,1 0,-1-26,1 26,-1 0,0 0,1 0,-1 0,1 0,-1 0,0 0</inkml:trace>
          <inkml:trace contextRef="#ctx0" brushRef="#br2" timeOffset="155295.1341">5613 15049,'0'-25,"0"-1,0 1,-25 25,25-25,0-1,-26 26,1-25,0 25,25-26,-26 26,1-25,-1 25,1-25,0 25,-1 0,1 0,-1 0,1 0,0 0,-1 0,1 0,-1 0,1 0,0 0,-1 25,1-25,25 25,-26 1,26-1,0 1,0-1,0 0,0 1,0-1,0 1,26-1,-26 0,25-25,-25 26,51-26,-26 25,1-25,-1 26,1-1,-1-25,-25 25,25 1,1-1,-1 1,1-26,-26 25,25 0,-25 1,0-1,25 1,-25-1,0 0,0 1,0-1,-50-25,50 26,-26-26,26 25,-25-25,-1 25,1-25,0 0,-1 0,1 26,-1-26,1 0,0 0,-1 0,1 0,-1 0,-24 0,24 0,1 0,-1 0,1-26,0 26,-1-25,1 0,25-1,0 1,51-1</inkml:trace>
          <inkml:trace contextRef="#ctx0" brushRef="#br2" timeOffset="156259.1268">6528 15125,'0'-25,"0"76,0-26,25-25,-25 26,51-1,-51 0,25 1,1-1,-1 1,0-26,1 25,-1 0,1-25,-1 0,0 0,1 26,-1-26,1 0,-1 0,0 0,1 0,-26-26,-26 26,1 26,0-1,25 1,-26-1,1 0,-1 1,1-1,0 1,-1-1,26 0,-25 1,-1-1,1 1,25-1,-25-25,25 25,0 1,25-77,-25 26</inkml:trace>
          <inkml:trace contextRef="#ctx0" brushRef="#br2" timeOffset="155719.4681">5791 15430,'0'26,"25"-26,26 0,-25 0,-1 0,0 0,1 0,-1 0,1 0,-1 0,0 0,26 0,-25 0,-1 0,0 0,26 0,-25 0,-1 0,0 0,1 0,-1 0,1 0,-1 0,0 0,1 0,-1 0,-25-26,0 1</inkml:trace>
        </inkml:traceGroup>
        <inkml:traceGroup>
          <inkml:annotationXML>
            <emma:emma xmlns:emma="http://www.w3.org/2003/04/emma" version="1.0">
              <emma:interpretation id="{0D2FA07B-6B9B-4D82-BF9D-B2FC52A73C6A}" emma:medium="tactile" emma:mode="ink">
                <msink:context xmlns:msink="http://schemas.microsoft.com/ink/2010/main" type="inkWord" rotatedBoundingBox="15140,16284 17354,16037 17454,16938 15241,17185"/>
              </emma:interpretation>
              <emma:one-of disjunction-type="recognition" id="oneOf5">
                <emma:interpretation id="interp25" emma:lang="en-US" emma:confidence="0.5">
                  <emma:literal>as</emma:literal>
                </emma:interpretation>
                <emma:interpretation id="interp26" emma:lang="en-US" emma:confidence="0">
                  <emma:literal>ask</emma:literal>
                </emma:interpretation>
                <emma:interpretation id="interp27" emma:lang="en-US" emma:confidence="0">
                  <emma:literal>ash</emma:literal>
                </emma:interpretation>
                <emma:interpretation id="interp28" emma:lang="en-US" emma:confidence="0">
                  <emma:literal>ads</emma:literal>
                </emma:interpretation>
                <emma:interpretation id="interp29" emma:lang="en-US" emma:confidence="0">
                  <emma:literal>as.</emma:literal>
                </emma:interpretation>
              </emma:one-of>
            </emma:emma>
          </inkml:annotationXML>
          <inkml:trace contextRef="#ctx0" brushRef="#br2" timeOffset="157358.7943">8814 15202,'0'-26,"0"1,0-1,0 1,0 0,0-1,-26 26,26-25,-25 25,-1 0,26-26,-25 26,0 0,-1 0,1 0,-1 0,1 0,0 0,-1 26,1-26,-1 25,1-25,0 26,-1-26,26 25,-25-25,-1 0,26 25,-25-25,25 26,-25-26,25 25,0 1,-26-26,26 25,0 0,-25 1,25 25,0-26,0 0,-26 1,26-1,0 1,0-1,0 0,0 1,0-1,51-25,-51 26,26-26,-1 0,0 0,1 0,-1 0,1-26,24 26,-24 0,-1-25,1 25,-1-26,0 26,1-25,-1 25,1-25,-26-1,25 26,-25-25,25-1,-25 1,0 0,0-1,0 1,0-1,0 1,0 0,26-1,-26 1,0 50,0 1,0-1,25 0,-25 1,0-1,26-25,-26 26,25-1,0 0,-25 1,26-1,-26 1,25-1,-25 0,0 1,26-1,-26 1,25-1,-25 0,25-25,1 0,-1 0,1 0,-1 0,0 0,1-25,-1 25,1 0,-1-25,0 25,1 0</inkml:trace>
          <inkml:trace contextRef="#ctx0" brushRef="#br2" timeOffset="158922.3713">10388 14821,'-25'0,"25"-26,-25 26,-1 0,26-25,-25 25,25-26,-26 26,1 0,0-25,-1 25,1 0,-1-25,1 25,0 0,-1 0,1 0,-1 0,26 25,-25-25,0 0,25 51,-26-51,1 25,-1 1,1-1,25 0,0 1,-25-26,25 25,0 1,0-1,0 0,50-25,-50 26,26-1,-1-25,1 26,-1-26,-25 25,25-25,1 0,-1 25,26-25,-26 26,1-26,-1 25,1-25,-1 26,0-26,1 25,-1-25,1 25,-1 1,0-1,-25 1,26-1,-26 0,0 1,0-1,0 1,-51-1,51 0,-25-25,25 26,-51-26,51 25,-26-25,1 0,0 26,-1-26,1 0,-1 0,1 0,0 0,-1 0,1 0,-1 0,1-26,0 26,-1-25,1 25,-1-26,1 1,0 0,25-1,0 1,0-1</inkml:trace>
        </inkml:traceGroup>
        <inkml:traceGroup>
          <inkml:annotationXML>
            <emma:emma xmlns:emma="http://www.w3.org/2003/04/emma" version="1.0">
              <emma:interpretation id="{856C37D3-723D-40B3-8475-B02B884B9E2C}" emma:medium="tactile" emma:mode="ink">
                <msink:context xmlns:msink="http://schemas.microsoft.com/ink/2010/main" type="inkWord" rotatedBoundingBox="18193,15795 19702,16033 19541,17053 18032,16815"/>
              </emma:interpretation>
              <emma:one-of disjunction-type="recognition" id="oneOf6">
                <emma:interpretation id="interp30" emma:lang="en-US" emma:confidence="0.5">
                  <emma:literal>bb</emma:literal>
                </emma:interpretation>
                <emma:interpretation id="interp31" emma:lang="en-US" emma:confidence="0">
                  <emma:literal>b</emma:literal>
                </emma:interpretation>
                <emma:interpretation id="interp32" emma:lang="en-US" emma:confidence="0">
                  <emma:literal>brb</emma:literal>
                </emma:interpretation>
                <emma:interpretation id="interp33" emma:lang="en-US" emma:confidence="0">
                  <emma:literal>bub</emma:literal>
                </emma:interpretation>
                <emma:interpretation id="interp34" emma:lang="en-US" emma:confidence="0">
                  <emma:literal>bib</emma:literal>
                </emma:interpretation>
              </emma:one-of>
            </emma:emma>
          </inkml:annotationXML>
          <inkml:trace contextRef="#ctx0" brushRef="#br2" timeOffset="159838.7897">11201 14719,'0'-25,"0"-1,0 1,0-1,0 1,0 0,-25 75,25-24,0-1,0 26,0-26,0 26,0-25,0 24,0 1,0 0,0-26,0 26,0-25,0 24,0-24,0-1,0 26,25-26,-25 1,0-1,0 1,0-1,0 0,0 1,0-1,0 1,0-52,0 1,0-1,0 1,0 0,0-1,0 1,0-1,51 1,-51 0,25 25,1-26,-1 1,1-1,-1 26,0-25,1 25,-1-25,1 25,-1 0,0 0,1 0,-1 0,-25 25,26-25,-26 51,25-51,-25 25,0 1,0-1,0 0,0 1,0-1,0 1,0-1,0 0,0 1,-25-26,25 25,-26 1,-25-26,26 0,0 0,-1 0,1 0,-1 0,1 0,0 0,-1-26,1 26,-1 0,1 0,0 0,-1 0,26-25,0-1</inkml:trace>
          <inkml:trace contextRef="#ctx0" brushRef="#br2" timeOffset="160881.2362">12192 14567,'0'0,"-51"0,51 25,0 26,0 0,0-26,0 26,0 0,0-26,0 26,0-26,0 26,0 0,0-26,0 1,0 24,0-24,0-1,0 1,0-1,0 0,0 1,0-1,-25 1,25-1,-26 0,26 1,0-1,-25-25,25 26,0-1,0-50,0-1,0 1,0-1,0 1,25 0,-25-1,0 1,26 25,-26-26,25 26,0-25,1 0,-1 25,1 0,-26-26,25 26,0 0,1-25,-1 25,1 0,-1 0,0 0,1 0,-1 0,1 0,-1 0,-25 25,25-25,-25 26,0-1,26-25,-26 25,0 1,0-1,25 1,-25-1,0 0,0 1,-51-26,51 25,-25 1,0-26,25 25,-26-25,1 0,25 25,-26-25,1 0,0 0,-1 0,1 0,-1 0,1 0,0 0,-1 26,1-26,-1 0,1 0,0 0,-1 0,26-26,-25 26,25-25,0 0,0-1,0 1</inkml:trace>
        </inkml:traceGroup>
        <inkml:traceGroup>
          <inkml:annotationXML>
            <emma:emma xmlns:emma="http://www.w3.org/2003/04/emma" version="1.0">
              <emma:interpretation id="{14155304-A83C-4B9B-9309-62FD204978A6}" emma:medium="tactile" emma:mode="ink">
                <msink:context xmlns:msink="http://schemas.microsoft.com/ink/2010/main" type="inkWord" rotatedBoundingBox="20545,15960 20701,16465 20185,16625 20029,16120"/>
              </emma:interpretation>
              <emma:one-of disjunction-type="recognition" id="oneOf7">
                <emma:interpretation id="interp35" emma:lang="en-US" emma:confidence="0.5">
                  <emma:literal>=</emma:literal>
                </emma:interpretation>
                <emma:interpretation id="interp36" emma:lang="en-US" emma:confidence="0">
                  <emma:literal>E</emma:literal>
                </emma:interpretation>
                <emma:interpretation id="interp37" emma:lang="en-US" emma:confidence="0">
                  <emma:literal>e</emma:literal>
                </emma:interpretation>
                <emma:interpretation id="interp38" emma:lang="en-US" emma:confidence="0">
                  <emma:literal>X</emma:literal>
                </emma:interpretation>
                <emma:interpretation id="interp39" emma:lang="en-US" emma:confidence="0">
                  <emma:literal>S</emma:literal>
                </emma:interpretation>
              </emma:one-of>
            </emma:emma>
          </inkml:annotationXML>
          <inkml:trace contextRef="#ctx0" brushRef="#br2" timeOffset="180075.1125">13157 15100,'25'0,"1"0,-1 0,-25 25,26-25,-26 26,25-26,-25 25,25-25,1 0,-1 0,1 0,-1 0,-25-25,25 25,1 0,-1 0,-25-26,26 26,-1-25,0 25,-25-25,26 25,-26-26,25 1,1 25,-26-26,25 26</inkml:trace>
          <inkml:trace contextRef="#ctx0" brushRef="#br2" timeOffset="179482.9823">13182 14744,'0'-25,"0"0,0 50,0 0,26 1,-26-1,0 1,0-1,25-25,-25 25,26-25,-1 0,0 0,1-50,-1 50,-25-26,26 26,-1-25,0-1,1 26,-1-25,1 25,-1-25,0-1,1 26</inkml:trace>
        </inkml:traceGroup>
        <inkml:traceGroup>
          <inkml:annotationXML>
            <emma:emma xmlns:emma="http://www.w3.org/2003/04/emma" version="1.0">
              <emma:interpretation id="{FD0D0B28-1937-4BEC-BD28-84164B3145D7}" emma:medium="tactile" emma:mode="ink">
                <msink:context xmlns:msink="http://schemas.microsoft.com/ink/2010/main" type="inkWord" rotatedBoundingBox="21453,15520 22686,15481 22720,16548 21487,16587"/>
              </emma:interpretation>
              <emma:one-of disjunction-type="recognition" id="oneOf8">
                <emma:interpretation id="interp40" emma:lang="en-US" emma:confidence="0.5">
                  <emma:literal>can</emma:literal>
                </emma:interpretation>
                <emma:interpretation id="interp41" emma:lang="en-US" emma:confidence="0">
                  <emma:literal>ran</emma:literal>
                </emma:interpretation>
                <emma:interpretation id="interp42" emma:lang="en-US" emma:confidence="0">
                  <emma:literal>Tan</emma:literal>
                </emma:interpretation>
                <emma:interpretation id="interp43" emma:lang="en-US" emma:confidence="0">
                  <emma:literal>Can</emma:literal>
                </emma:interpretation>
                <emma:interpretation id="interp44" emma:lang="en-US" emma:confidence="0">
                  <emma:literal>Ta}</emma:literal>
                </emma:interpretation>
              </emma:one-of>
            </emma:emma>
          </inkml:annotationXML>
          <inkml:trace contextRef="#ctx0" brushRef="#br1" timeOffset="194515.2189">15240 14897,'25'0,"-25"-26,0 1,0 0,-25-1,25 1,0-1,-26 26,26-25,-25 0,0-1,-1 26,1 0,-1 0,1 51,0-51,-1 25,1 1,-1-26,1 51,25-26,-25 0,25 1,-26-1,1 1,25-1,0 0,-26 1,26-1,0 1,0-1,51-25,0 0,-26 0,1 0,-1 0,1-25,-1 25,-25-26,25 26,1-25,-1-26,1 26,-26-1,25 1,0-1,-25 1,0 50,0 26,0-25,0-1,0 0,0 1,0-1,0 1,0-1,26-25,-26 25,0 1,51-26,-51 25,25-25,0 0,1 0,-26-25</inkml:trace>
          <inkml:trace contextRef="#ctx0" brushRef="#br1" timeOffset="195000.4201">15418 14516,'0'0,"0"-26,25 26,-25-25,0 50,0 1,0-1,0 1,0-1,0 0,0-50,0-26,25 51,-25-25,26-1,-26 1,51 25,-51-25,25-1,0 26,1 0,-1 0,-25 26,0 24,26 1,-26-25,0-1,0 0,25 1,-25-1,0 1,0-1,0 0,25-25</inkml:trace>
          <inkml:trace contextRef="#ctx0" brushRef="#br1" timeOffset="199334.9781">14503 14135,'26'0,"-26"25,25-25,-25 26,25-26,1 0,-1 25,1-25,-26 25,-26-25,26 26,-51-26,51 25,-25-25,0 26,-1-26,26 25,0 0,-25-25,25 26,0-1,0 1,51-26,-26 0,-25 25,25-25,1 0,-1 0,1 0,-1 0,-25 25,25-25,1 0,-26 26,0-1,-26-25,26 26,-25-26,0 0,-26 25,25-25,26 25,-25-25,25 26,0-1,51 1,-51-1,25-25,1 25,-1 1,-25-1,25-25,-25 26,26-26,-26 25,0 0,25-25,-25 26,0-1,0 1,0-1,-25-25,25 25,-26 1,52-26</inkml:trace>
        </inkml:traceGroup>
        <inkml:traceGroup>
          <inkml:annotationXML>
            <emma:emma xmlns:emma="http://www.w3.org/2003/04/emma" version="1.0">
              <emma:interpretation id="{FF77D4B5-0D02-48E5-A9D7-BFB68BEF80B5}" emma:medium="tactile" emma:mode="ink">
                <msink:context xmlns:msink="http://schemas.microsoft.com/ink/2010/main" type="inkWord" rotatedBoundingBox="23366,15742 24605,15703 24634,16603 23394,16642"/>
              </emma:interpretation>
              <emma:one-of disjunction-type="recognition" id="oneOf9">
                <emma:interpretation id="interp45" emma:lang="en-US" emma:confidence="0.5">
                  <emma:literal>ban</emma:literal>
                </emma:interpretation>
                <emma:interpretation id="interp46" emma:lang="en-US" emma:confidence="0">
                  <emma:literal>barn</emma:literal>
                </emma:interpretation>
                <emma:interpretation id="interp47" emma:lang="en-US" emma:confidence="0">
                  <emma:literal>bin</emma:literal>
                </emma:interpretation>
                <emma:interpretation id="interp48" emma:lang="en-US" emma:confidence="0">
                  <emma:literal>bon</emma:literal>
                </emma:interpretation>
                <emma:interpretation id="interp49" emma:lang="en-US" emma:confidence="0">
                  <emma:literal>ban.</emma:literal>
                </emma:interpretation>
              </emma:one-of>
            </emma:emma>
          </inkml:annotationXML>
          <inkml:trace contextRef="#ctx0" brushRef="#br1" timeOffset="195739.4766">16561 14592,'-26'-25,"1"25,-1 50,26-24,-25 25,25-26,0 0,0 26,0-25,0 24,0-24,0 25,-25-26,25 0,0 1,0 25,0-26,0 0,-26-25,26 26,0-1,0 1,0-77,0 25,26 26,-26-25,25 0,0-1,1 1,-1 25,1-26,-1 26,0 0,1 0,-1 0,1 0,-1 26,0-1,-25 1,26-1,-26 0,0 1,0-1,-51 1,0-1,0 0,26-25,0 0,-1 0,26-25,0-26,0 0,0 26</inkml:trace>
          <inkml:trace contextRef="#ctx0" brushRef="#br1" timeOffset="196563.8805">16967 14389,'25'0,"-25"-26,26 1,-1 25,1 0,-1 0,0 0,1 0,-1 0,-25 25,26 1,-26 25,0-26,0 0,0 1,-51-26,51 25,-51-25,51 26,-51-1,26-25,-1 0,1 25,0 1,-1-26,1 0,-1 0,77 0,-25 0,-1 0,0 0,1 0,-1 0,1 0,-1 0,0 0,1 0,-1 0,1 0,-1 0,0 0,1 0,-1 0,-25-26</inkml:trace>
          <inkml:trace contextRef="#ctx0" brushRef="#br1" timeOffset="197071.8822">17373 14490,'0'26,"0"-1,0 1,0-1,0 0,0 1,0-52,0 1,51 25,-51-25,26 25,-26-26,25 26,0-25,1 25,-26-26,25 26,1 0,-1 0,-25 26,25-26,-25 25,0 1,0-1,0 0,0 1</inkml:trace>
        </inkml:traceGroup>
      </inkml:traceGroup>
    </inkml:traceGroup>
  </inkml:traceGroup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3:47.59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1EBA201-F82C-4B23-8426-0D4BCD11698C}" emma:medium="tactile" emma:mode="ink">
          <msink:context xmlns:msink="http://schemas.microsoft.com/ink/2010/main" type="writingRegion" rotatedBoundingBox="2810,1231 24600,1589 24428,12051 2638,11693"/>
        </emma:interpretation>
      </emma:emma>
    </inkml:annotationXML>
    <inkml:traceGroup>
      <inkml:annotationXML>
        <emma:emma xmlns:emma="http://www.w3.org/2003/04/emma" version="1.0">
          <emma:interpretation id="{79F06BD5-927D-4347-80A9-3190438CCBBF}" emma:medium="tactile" emma:mode="ink">
            <msink:context xmlns:msink="http://schemas.microsoft.com/ink/2010/main" type="paragraph" rotatedBoundingBox="6974,1371 10070,1288 10088,1932 6991,201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385D8F1-6ED4-42E4-BE3F-D9E5BD13351C}" emma:medium="tactile" emma:mode="ink">
              <msink:context xmlns:msink="http://schemas.microsoft.com/ink/2010/main" type="inkBullet" rotatedBoundingBox="6974,1371 7356,1361 7373,2005 6991,2016"/>
            </emma:interpretation>
            <emma:one-of disjunction-type="recognition" id="oneOf0">
              <emma:interpretation id="interp0" emma:lang="en-US" emma:confidence="1">
                <emma:literal>n</emma:literal>
              </emma:interpretation>
              <emma:interpretation id="interp1" emma:lang="en-US" emma:confidence="0">
                <emma:literal>.</emma:literal>
              </emma:interpretation>
              <emma:interpretation id="interp2" emma:lang="en-US" emma:confidence="0">
                <emma:literal>N</emma:literal>
              </emma:interpretation>
              <emma:interpretation id="interp3" emma:lang="en-US" emma:confidence="0">
                <emma:literal>,</emma:literal>
              </emma:interpretation>
              <emma:interpretation id="interp4" emma:lang="en-US" emma:confidence="0">
                <emma:literal>"</emma:literal>
              </emma:interpretation>
            </emma:one-of>
          </emma:emma>
        </inkml:annotationXML>
        <inkml:trace contextRef="#ctx0" brushRef="#br0">0 12,'0'0,"0"-25,0 50,0 1,0 25,0-1,0-24,0-1,0 1,0-1,0 0,0 1,0-1,0 1,0-1,0 0,0-50,0-26,0 26,0-1,0 1,51-26,-51 26,50-1,-50 1,26 0,-1-1,1 1,-1 25,0 0,1 0,-1 0,1 25,-1 26,-25-26,25 1,-25 25,0-26,0 26,26 0,-26-26,0 26,0 0,0-26,0 26,0-26,0 1,0-1</inkml:trace>
      </inkml:traceGroup>
      <inkml:traceGroup>
        <inkml:annotationXML>
          <emma:emma xmlns:emma="http://www.w3.org/2003/04/emma" version="1.0">
            <emma:interpretation id="{BC53AA09-3736-4312-8C3F-FBB0B866790C}" emma:medium="tactile" emma:mode="ink">
              <msink:context xmlns:msink="http://schemas.microsoft.com/ink/2010/main" type="line" rotatedBoundingBox="9061,1364 10072,1337 10084,1801 9073,1828">
                <msink:destinationLink direction="with" ref="{CDA91725-B510-4DC5-B41D-09B0AF3A6032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9D14CEC-9639-4058-AE0D-D3231C14BACA}" emma:medium="tactile" emma:mode="ink">
                <msink:context xmlns:msink="http://schemas.microsoft.com/ink/2010/main" type="inkWord" rotatedBoundingBox="9061,1364 10072,1337 10084,1801 9073,1828"/>
              </emma:interpretation>
              <emma:one-of disjunction-type="recognition" id="oneOf1">
                <emma:interpretation id="interp5" emma:lang="en-US" emma:confidence="0.5">
                  <emma:literal>m</emma:literal>
                </emma:interpretation>
                <emma:interpretation id="interp6" emma:lang="en-US" emma:confidence="0">
                  <emma:literal>n</emma:literal>
                </emma:interpretation>
                <emma:interpretation id="interp7" emma:lang="en-US" emma:confidence="0">
                  <emma:literal>u</emma:literal>
                </emma:interpretation>
                <emma:interpretation id="interp8" emma:lang="en-US" emma:confidence="0">
                  <emma:literal>M</emma:literal>
                </emma:interpretation>
                <emma:interpretation id="interp9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1208.0737">2083 12,'0'26,"0"-1,0 1,0-1,0 0,0 1,0-1,0 1,0-1,0-76,0 26,25-1,0 1,-25 0,51-1,-25 26,-26-25,25 25,0 0,1 0,-26-26,25 26,1 0,-1 0,0 0,1 51,-1-25,1-1,-26 0,25 1,-25-1,0 1,25-26,-25-26,26 26,-26-51,25 51,-25-25,26 0,-1-1,0 1,1-1,-1 1,1 25,-1 0,0-25,1 25,-1 0,-25 50,26 1,-26-25,0 24,0-24,0-1,0 26,0-26,0 1,0-1,0 1,0-1,0 0,50 1,-24-26,-1 0,26 0,0 0,0-26</inkml:trace>
        </inkml:traceGroup>
      </inkml:traceGroup>
    </inkml:traceGroup>
    <inkml:traceGroup>
      <inkml:annotationXML>
        <emma:emma xmlns:emma="http://www.w3.org/2003/04/emma" version="1.0">
          <emma:interpretation id="{326E624B-B885-4376-85B8-CF1053248C1F}" emma:medium="tactile" emma:mode="ink">
            <msink:context xmlns:msink="http://schemas.microsoft.com/ink/2010/main" type="paragraph" rotatedBoundingBox="2750,4511 24114,4720 24100,6151 2736,59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52B385-E3BB-4203-AE90-E60D0C949686}" emma:medium="tactile" emma:mode="ink">
              <msink:context xmlns:msink="http://schemas.microsoft.com/ink/2010/main" type="line" rotatedBoundingBox="2750,4511 24114,4720 24100,6151 2736,5942"/>
            </emma:interpretation>
          </emma:emma>
        </inkml:annotationXML>
        <inkml:traceGroup>
          <inkml:annotationXML>
            <emma:emma xmlns:emma="http://www.w3.org/2003/04/emma" version="1.0">
              <emma:interpretation id="{911A257A-4176-4ACD-9C42-F3FA36A73629}" emma:medium="tactile" emma:mode="ink">
                <msink:context xmlns:msink="http://schemas.microsoft.com/ink/2010/main" type="inkWord" rotatedBoundingBox="2747,4820 3637,4828 3631,5418 2742,5409"/>
              </emma:interpretation>
              <emma:one-of disjunction-type="recognition" id="oneOf2">
                <emma:interpretation id="interp10" emma:lang="en-US" emma:confidence="0.5">
                  <emma:literal>a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d</emma:literal>
                </emma:interpretation>
                <emma:interpretation id="interp13" emma:lang="en-US" emma:confidence="0">
                  <emma:literal>at</emma:literal>
                </emma:interpretation>
                <emma:interpretation id="interp14" emma:lang="en-US" emma:confidence="0">
                  <emma:literal>am</emma:literal>
                </emma:interpretation>
              </emma:one-of>
            </emma:emma>
          </inkml:annotationXML>
          <inkml:trace contextRef="#ctx0" brushRef="#br0" timeOffset="23484.4562">-3734 3670,'0'-25,"0"-1,25 26,1 0,-26-25,0-1,0 1,0 0,0-1,-26 26,26-25,-25 25,25-26,-25 26,-1 0,1 0,-1 0,1 0,0 0,-1 26,1-26,25 25,-26-25,1 0,25 26,-25-26,-1 0,26 25,-25-25,25 25,-26-25,26 26,-25-1,25 1,-25-1,-1 0,26 1,0-1,-25 1,25-1,-26 0,26 1,0-1,0 1,-25-1,25 0,0 1,0-1,0 1,51-26,-26 0,1 0,-1 0,0 0,1 0,-1-51,1 51,-1-26,0 26,1-25,-1 25,1-25,-1-1,0 1,1-1,-26 1,25 0,-25-1,0 1,26-1,-26 1,0 0,25 25,-25-26,0 1,25 25,-25-26,0 1,0 50,0 1,0-1,0 1,0-1,0 0,0 1,0-1,0 1,0-1,0 0,0 1,0-1,0 1,0-1,26-25,-1 25,1-25,-1 0,-25 26,25-26,1 0,-1 0,1 0,-1 0,0 0,1 0,-1 0,1 0,-1 0</inkml:trace>
        </inkml:traceGroup>
        <inkml:traceGroup>
          <inkml:annotationXML>
            <emma:emma xmlns:emma="http://www.w3.org/2003/04/emma" version="1.0">
              <emma:interpretation id="{B2F14214-BDE6-4C6C-B54E-87E1B593DDCF}" emma:medium="tactile" emma:mode="ink">
                <msink:context xmlns:msink="http://schemas.microsoft.com/ink/2010/main" type="inkWord" rotatedBoundingBox="4247,4570 5496,4582 5482,5969 4233,5957"/>
              </emma:interpretation>
              <emma:one-of disjunction-type="recognition" id="oneOf3">
                <emma:interpretation id="interp15" emma:lang="en-US" emma:confidence="0.5">
                  <emma:literal>b,</emma:literal>
                </emma:interpretation>
                <emma:interpretation id="interp16" emma:lang="en-US" emma:confidence="0">
                  <emma:literal>b</emma:literal>
                </emma:interpretation>
                <emma:interpretation id="interp17" emma:lang="en-US" emma:confidence="0">
                  <emma:literal>by</emma:literal>
                </emma:interpretation>
                <emma:interpretation id="interp18" emma:lang="en-US" emma:confidence="0">
                  <emma:literal>be</emma:literal>
                </emma:interpretation>
                <emma:interpretation id="interp19" emma:lang="en-US" emma:confidence="0">
                  <emma:literal>be,</emma:literal>
                </emma:interpretation>
              </emma:one-of>
            </emma:emma>
          </inkml:annotationXML>
          <inkml:trace contextRef="#ctx0" brushRef="#br0" timeOffset="26289.7447">-2566 3365,'26'0,"-26"-25,-26 25,1 0,25-26,-25 26,25-25,0 0,-26 25,26-26,0 1,0-1,-25 26,25 51,0-25,0-1,0 0,0 1,0-1,0 1,-26-1,26 0,0 26,0-25,-25-1,25 0,0 26,0-25,0-1,0 0,0 1,-25-1,25 1,0-1,0 0,0 1,0-1,0 1,0-1,0 0,0 1,0-1,0 1,0-52,0 1,0-1,0 1,0 0,0-1,0 1,50 25,-50-26,26 26,-26-25,0 0,25 25,1 0,-26-26,25 26,0 0,-25-25,26 25,-1 0,1 0,-1 0,0 0,1 0,-1 0,1 0,-1 0,0 25,-25 1,26-1,-26 0,0 1,0-1,0 1,0-1,0 0,25-25,-25 26,0-1,0 1,-51-26,51 25,-25-25,25 25,-25-25,-1 0,26 26,-25-26,-1 0,1 0,0 0,-1 0,1 0,-1 0,1 0,0 0,25-26,-26 26,26-25,-25 25,-1 0,26-25,-25 25,25-26,0 1</inkml:trace>
          <inkml:trace contextRef="#ctx0" brushRef="#br0" timeOffset="26691.6351">-1499 4203,'0'26,"0"-1,-25-25,25 51,0-26,-26 1,26-1,-25 1,25-1,-25 0,25 1,-26-1,26 1,-25-1,25 0</inkml:trace>
        </inkml:traceGroup>
        <inkml:traceGroup>
          <inkml:annotationXML>
            <emma:emma xmlns:emma="http://www.w3.org/2003/04/emma" version="1.0">
              <emma:interpretation id="{595CB8BC-7763-4B4D-9FF9-66BEB628D6B9}" emma:medium="tactile" emma:mode="ink">
                <msink:context xmlns:msink="http://schemas.microsoft.com/ink/2010/main" type="inkWord" rotatedBoundingBox="6301,4974 7040,4981 7035,5416 6297,5409"/>
              </emma:interpretation>
              <emma:one-of disjunction-type="recognition" id="oneOf4">
                <emma:interpretation id="interp20" emma:lang="en-US" emma:confidence="0.5">
                  <emma:literal>a</emma:literal>
                </emma:interpretation>
                <emma:interpretation id="interp21" emma:lang="en-US" emma:confidence="0">
                  <emma:literal>A</emma:literal>
                </emma:interpretation>
                <emma:interpretation id="interp22" emma:lang="en-US" emma:confidence="0">
                  <emma:literal>d</emma:literal>
                </emma:interpretation>
                <emma:interpretation id="interp23" emma:lang="en-US" emma:confidence="0">
                  <emma:literal>.</emma:literal>
                </emma:interpretation>
                <emma:interpretation id="interp24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27561.0978">-356 3848,'26'0,"-26"-26,25 1,-25 0,0-1,25 26,-25-25,0-1,0 1,0 0,0-1,-25 26,25-25,-25 25,-1 0,1 0,-1 0,1 0,0 25,-1-25,26 26,-25-26,-1 25,1-25,25 51,-25-51,-1 25,1 1,25-1,-26-25,26 25,0 1,-25-1,25 1,0-1,0 0,0 1,0-1,25-25,-25 26,26-26,25 0,-26 0,0 0,1 0,-1 0,1-26,-1 26,0-25,1-1,-1 26,-25-50,26 50,-26-26,0 1,0-1,25 1,-25 0,0-1,25 1,-25-1,0 77,0-25,0-1,0 26,26-26,-26 1,25-1,-25 0,26-25,-1 26,0-1,1 1,-1-26,1 0,-1 0,0 0,1 0,25 0</inkml:trace>
        </inkml:traceGroup>
        <inkml:traceGroup>
          <inkml:annotationXML>
            <emma:emma xmlns:emma="http://www.w3.org/2003/04/emma" version="1.0">
              <emma:interpretation id="{D0ADB2DD-A7F4-4D8F-A9A9-C83E43C89029}" emma:medium="tactile" emma:mode="ink">
                <msink:context xmlns:msink="http://schemas.microsoft.com/ink/2010/main" type="inkWord" rotatedBoundingBox="7573,4697 7904,4700 7897,5412 7566,5409"/>
              </emma:interpretation>
              <emma:one-of disjunction-type="recognition" id="oneOf5">
                <emma:interpretation id="interp25" emma:lang="en-US" emma:confidence="0.5">
                  <emma:literal>b</emma:literal>
                </emma:interpretation>
                <emma:interpretation id="interp26" emma:lang="en-US" emma:confidence="0">
                  <emma:literal>3</emma:literal>
                </emma:interpretation>
                <emma:interpretation id="interp27" emma:lang="en-US" emma:confidence="0">
                  <emma:literal>.</emma:literal>
                </emma:interpretation>
                <emma:interpretation id="interp28" emma:lang="en-US" emma:confidence="0">
                  <emma:literal>,</emma:literal>
                </emma:interpretation>
                <emma:interpretation id="interp29" emma:lang="en-US" emma:confidence="0">
                  <emma:literal>5</emma:literal>
                </emma:interpretation>
              </emma:one-of>
            </emma:emma>
          </inkml:annotationXML>
          <inkml:trace contextRef="#ctx0" brushRef="#br0" timeOffset="28196.2642">736 3340,'-50'0,"50"-26,0 52,0 25,0-1,-51-24,51 25,0-26,0 0,0 1,0-1,0 1,0 24,0-24,-26-1,26 1,0-1,-25 0,25 1,0-52,0 1,25 25,-25-25,26 25,-26-26,25 26,1 0,-1 0,0-25,1 25,-1 0,1 0,-1 0,0 0,1 0,-26 25,25 26,-25-26,0 1,0-1,0 1,-25-1,25 0,-51-25,51 26,-51-26,26 25,-1-25,1 26,0-26,-1 0,1 0,-1 0,26-26,-25-25,25 26,0 0</inkml:trace>
        </inkml:traceGroup>
        <inkml:traceGroup>
          <inkml:annotationXML>
            <emma:emma xmlns:emma="http://www.w3.org/2003/04/emma" version="1.0">
              <emma:interpretation id="{3ECDA84A-2F47-4400-9ED4-E253100036F0}" emma:medium="tactile" emma:mode="ink">
                <msink:context xmlns:msink="http://schemas.microsoft.com/ink/2010/main" type="inkWord" rotatedBoundingBox="8336,4646 8718,4650 8710,5386 8329,5382"/>
              </emma:interpretation>
              <emma:one-of disjunction-type="recognition" id="oneOf6">
                <emma:interpretation id="interp30" emma:lang="en-US" emma:confidence="0.5">
                  <emma:literal>b</emma:literal>
                </emma:interpretation>
                <emma:interpretation id="interp31" emma:lang="en-US" emma:confidence="0">
                  <emma:literal>.</emma:literal>
                </emma:interpretation>
                <emma:interpretation id="interp32" emma:lang="en-US" emma:confidence="0">
                  <emma:literal>3</emma:literal>
                </emma:interpretation>
                <emma:interpretation id="interp33" emma:lang="en-US" emma:confidence="0">
                  <emma:literal>be</emma:literal>
                </emma:interpretation>
                <emma:interpretation id="interp34" emma:lang="en-US" emma:confidence="0">
                  <emma:literal>by</emma:literal>
                </emma:interpretation>
              </emma:one-of>
            </emma:emma>
          </inkml:annotationXML>
          <inkml:trace contextRef="#ctx0" brushRef="#br0" timeOffset="28799.9694">1473 3264,'0'25,"-25"26,25-26,0 1,0 24,-26-24,26 25,-25-26,25 26,0-26,0 1,0 24,-26-24,26-1,0 1,0-1,0 0,0 1,-25-1,25 1,0-52,0 1,0-1,25 1,-25 0,51 25,-51-26,26 26,-26-25,25 25,0 0,1-26,-1 26,1 0,-1 0,0 0,1 0,-1 0,1 26,-1-1,-25 1,0-1,0 0,0 1,0-1,0 1,-25-1,-26 0,25 1,1-26,0 25,-1-25,1 0,-1 0,1 0,0 0,-1-25,26-26,-25 51,25-25</inkml:trace>
        </inkml:traceGroup>
        <inkml:traceGroup>
          <inkml:annotationXML>
            <emma:emma xmlns:emma="http://www.w3.org/2003/04/emma" version="1.0">
              <emma:interpretation id="{67897094-5829-499C-9D90-B439EBE3D571}" emma:medium="tactile" emma:mode="ink">
                <msink:context xmlns:msink="http://schemas.microsoft.com/ink/2010/main" type="inkWord" rotatedBoundingBox="9707,5254 9931,5257 9927,5716 9702,5714"/>
              </emma:interpretation>
              <emma:one-of disjunction-type="recognition" id="oneOf7">
                <emma:interpretation id="interp35" emma:lang="en-US" emma:confidence="0.5">
                  <emma:literal>,</emma:literal>
                </emma:interpretation>
                <emma:interpretation id="interp36" emma:lang="en-US" emma:confidence="0">
                  <emma:literal>/</emma:literal>
                </emma:interpretation>
                <emma:interpretation id="interp37" emma:lang="en-US" emma:confidence="0">
                  <emma:literal>.</emma:literal>
                </emma:interpretation>
                <emma:interpretation id="interp38" emma:lang="en-US" emma:confidence="0">
                  <emma:literal>1</emma:literal>
                </emma:interpretation>
                <emma:interpretation id="interp39" emma:lang="en-US" emma:confidence="0">
                  <emma:literal>!</emma:literal>
                </emma:interpretation>
              </emma:one-of>
            </emma:emma>
          </inkml:annotationXML>
          <inkml:trace contextRef="#ctx0" brushRef="#br0" timeOffset="33280.1818">2946 3899,'0'-26,"0"52,0 24,-51 1,51-25,0-1,0 0,-50 26,50-25,-26-1,1 0,25 26,-26-25,26-1,-25-25,0 25</inkml:trace>
        </inkml:traceGroup>
        <inkml:traceGroup>
          <inkml:annotationXML>
            <emma:emma xmlns:emma="http://www.w3.org/2003/04/emma" version="1.0">
              <emma:interpretation id="{44676879-D39D-47BB-81BB-D14E590E2CDE}" emma:medium="tactile" emma:mode="ink">
                <msink:context xmlns:msink="http://schemas.microsoft.com/ink/2010/main" type="inkWord" rotatedBoundingBox="11129,4846 11868,4853 11861,5491 11122,5484"/>
              </emma:interpretation>
              <emma:one-of disjunction-type="recognition" id="oneOf8">
                <emma:interpretation id="interp40" emma:lang="en-US" emma:confidence="0.5">
                  <emma:literal>a</emma:literal>
                </emma:interpretation>
                <emma:interpretation id="interp41" emma:lang="en-US" emma:confidence="0">
                  <emma:literal>A</emma:literal>
                </emma:interpretation>
                <emma:interpretation id="interp42" emma:lang="en-US" emma:confidence="0">
                  <emma:literal>0</emma:literal>
                </emma:interpretation>
                <emma:interpretation id="interp43" emma:lang="en-US" emma:confidence="0">
                  <emma:literal>Q</emma:literal>
                </emma:interpretation>
                <emma:interpretation id="interp44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34431.3653">4673 3670,'0'-25,"0"-1,0 1,0-1,0 1,-25 0,25-1,-25 26,-1-25,1 25,-1 0,1 0,0 25,-1-25,1 26,-1-26,1 50,0-24,-1-1,-25 1,26 24,0-24,-1-1,26 1,-25-1,-1 0,26 1,-25-1,25 1,0-1,0 0,0 1,0-1,0 1,0-1,25-25,-25 25,51-25,0 26,-26-26,1 0,-1 0,1 0,-1 0,26 0,-26-51,1 51,-1-25,0-26,1 51,-26-26,25 1,-25-26,26 26,-26-1,0 1,25 0,-25-1,0 1,0-1,0 1,25 25,-25-25,0-1,26 26,-26 26,0 24,0-24,0-1,25 26,-25-26,0 1,0-1,0 1,26-1,-26 0,0 1,0-1,0 1,25-1,-25 0,25-25,-25 26,26-26,-1 0,1 0</inkml:trace>
        </inkml:traceGroup>
        <inkml:traceGroup>
          <inkml:annotationXML>
            <emma:emma xmlns:emma="http://www.w3.org/2003/04/emma" version="1.0">
              <emma:interpretation id="{55B2858C-6723-4211-A5AB-915939EC101B}" emma:medium="tactile" emma:mode="ink">
                <msink:context xmlns:msink="http://schemas.microsoft.com/ink/2010/main" type="inkWord" rotatedBoundingBox="12274,4713 13621,4727 13613,5518 12266,5505"/>
              </emma:interpretation>
              <emma:one-of disjunction-type="recognition" id="oneOf9">
                <emma:interpretation id="interp45" emma:lang="en-US" emma:confidence="0.5">
                  <emma:literal>ab</emma:literal>
                </emma:interpretation>
                <emma:interpretation id="interp46" emma:lang="en-US" emma:confidence="0">
                  <emma:literal>abs</emma:literal>
                </emma:interpretation>
                <emma:interpretation id="interp47" emma:lang="en-US" emma:confidence="0">
                  <emma:literal>abo</emma:literal>
                </emma:interpretation>
                <emma:interpretation id="interp48" emma:lang="en-US" emma:confidence="0">
                  <emma:literal>abt</emma:literal>
                </emma:interpretation>
                <emma:interpretation id="interp49" emma:lang="en-US" emma:confidence="0">
                  <emma:literal>aby</emma:literal>
                </emma:interpretation>
              </emma:one-of>
            </emma:emma>
          </inkml:annotationXML>
          <inkml:trace contextRef="#ctx0" brushRef="#br0" timeOffset="35177.6302">5740 3721,'0'0,"0"-26,-25 1,25 0,-26 25,26-26,-25 26,25-25,-25 25,-1 0,1 25,-1 1,1-26,25 25,-25 0,-1 1,1-1,25 1,-26-26,1 25,0 0,25 1,-26-1,26 1,-25-1,-1 0,26 1,-25-1,25 1,0-1,0 0,0 1,25-26,26 0,-25 0,-1 0,0-26,1 26,-1-50,1 50,-26-26,25 1,0 25,1-26,-26 1,25 0,-25-1,26 26,-26-25,0-1,0 1,0 0,0-1,0 52,25-1,-25 0,25 1,-25-1,0 1,26-1,-26 0,0 1,25-1,-25 1,26-1,-26 0,25-25,-25 26,25-26,1 25,-1-25,1 0,-1 0,0 0</inkml:trace>
          <inkml:trace contextRef="#ctx0" brushRef="#br0" timeOffset="37268.8643">6324 3518,'0'-26,"0"1,0-1,0 1,0 0,0-1,0 1,0 50,0 1,0 24,0-24,0 25,0-26,0 0,0 26,-25-25,25 24,0-24,0 25,0-26,0 26,0-26,0 1,0-1,0 0,0 1,0-1,0 1,0-1,0 0,0-50,0 0,0-1,0-25,25 26,1 0,-1-1,1 26,-1 0,0-25,1 25,-1 0,1 0,-1 0,0 51,-25-26,26-25,-26 25,25 1,-25-1,0 1,0-1,0 0,-51 1,26-26,-26 0,0 0,26 0,0 0,-1 0,1 0,-1 0,1 0,0-26,25 1,0 0</inkml:trace>
        </inkml:traceGroup>
        <inkml:traceGroup>
          <inkml:annotationXML>
            <emma:emma xmlns:emma="http://www.w3.org/2003/04/emma" version="1.0">
              <emma:interpretation id="{B18D9552-FFBE-4414-BFB7-8CC23B871F71}" emma:medium="tactile" emma:mode="ink">
                <msink:context xmlns:msink="http://schemas.microsoft.com/ink/2010/main" type="inkWord" rotatedBoundingBox="14075,4823 14867,4831 14855,6020 14064,6012"/>
              </emma:interpretation>
              <emma:one-of disjunction-type="recognition" id="oneOf10">
                <emma:interpretation id="interp50" emma:lang="en-US" emma:confidence="0.5">
                  <emma:literal>b,</emma:literal>
                </emma:interpretation>
                <emma:interpretation id="interp51" emma:lang="en-US" emma:confidence="0">
                  <emma:literal>by</emma:literal>
                </emma:interpretation>
                <emma:interpretation id="interp52" emma:lang="en-US" emma:confidence="0">
                  <emma:literal>b</emma:literal>
                </emma:interpretation>
                <emma:interpretation id="interp53" emma:lang="en-US" emma:confidence="0">
                  <emma:literal>be</emma:literal>
                </emma:interpretation>
                <emma:interpretation id="interp54" emma:lang="en-US" emma:confidence="0">
                  <emma:literal>be,</emma:literal>
                </emma:interpretation>
              </emma:one-of>
            </emma:emma>
          </inkml:annotationXML>
          <inkml:trace contextRef="#ctx0" brushRef="#br0" timeOffset="37779.4408">7239 3441,'0'26,"0"-1,0 1,-51 24,51-24,0-1,-25 26,25-26,0 1,0 25,-26-26,26 0,-25 26,25-25,0-1,0 0,0 1,-26-26,26 25,0 1,0-52,0 1,0-1,0 1,26 25,-26-25,25-1,26 26,-51-25,25 25,1 0,-1 0,1 0,-1 0,0 25,1 26,-26-26,0 1,0-1,0 1,0-1,-26 0,-24 1,24-26,1 25,-1-25,1 0,0 0,-1 0,1 0,25-25</inkml:trace>
          <inkml:trace contextRef="#ctx0" brushRef="#br0" timeOffset="38213.6276">7874 4203,'0'26,"0"25,0-26,-26 26,26-26,-50 1,50 24,-26-24,26-1,-25 1,25-1,-26 0,26 1,0-1,-25-25</inkml:trace>
        </inkml:traceGroup>
        <inkml:traceGroup>
          <inkml:annotationXML>
            <emma:emma xmlns:emma="http://www.w3.org/2003/04/emma" version="1.0">
              <emma:interpretation id="{8A9DB1CD-A8B3-4108-A5AB-99CCE33F7E89}" emma:medium="tactile" emma:mode="ink">
                <msink:context xmlns:msink="http://schemas.microsoft.com/ink/2010/main" type="inkWord" rotatedBoundingBox="15523,4856 17734,4878 17727,5621 15516,5600"/>
              </emma:interpretation>
              <emma:one-of disjunction-type="recognition" id="oneOf11">
                <emma:interpretation id="interp55" emma:lang="en-US" emma:confidence="0.5">
                  <emma:literal>ab</emma:literal>
                </emma:interpretation>
                <emma:interpretation id="interp56" emma:lang="en-US" emma:confidence="0">
                  <emma:literal>aba</emma:literal>
                </emma:interpretation>
                <emma:interpretation id="interp57" emma:lang="en-US" emma:confidence="0">
                  <emma:literal>arb</emma:literal>
                </emma:interpretation>
                <emma:interpretation id="interp58" emma:lang="en-US" emma:confidence="0">
                  <emma:literal>abt</emma:literal>
                </emma:interpretation>
                <emma:interpretation id="interp59" emma:lang="en-US" emma:confidence="0">
                  <emma:literal>aby</emma:literal>
                </emma:interpretation>
              </emma:one-of>
            </emma:emma>
          </inkml:annotationXML>
          <inkml:trace contextRef="#ctx0" brushRef="#br0" timeOffset="38836.311">9093 3695,'0'-25,"0"0,-25-1,-1 1,1 25,25-26,-51 26,26 0,-1 0,1 0,-1 0,1 51,0-51,-26 26,25-26,1 50,-26-24,26-1,-1 26,1-26,25 1,-25-1,25 26,-26-26,26 1,0-1,0 1,0-1,0 0,51 1,-26-26,1 0,25 0,-26 0,0-26,1 26,-1-50,1 24,-1 1,0-1,1 1,-1-26,-25 26,26-1,-1 1,-25 0,25-1,-25 1,26 25,-26-26,0 77,0-25,0 24,0-24,0-1,25 26,-25-26,0 1,0-1,26 1,-26-1,0 0,25-25,-25 26,25-26,1 0,-1 0,1 0,24 0</inkml:trace>
          <inkml:trace contextRef="#ctx0" brushRef="#br0" timeOffset="39273.6322">9830 3721,'0'0,"-26"-26,26 1,-25 25,-1 0,1 0,0 0,-1 25,1-25,-1 51,1-51,0 51,-1-26,1 1,-1-1,1 1,0-1,25 0,-26 26,26-25,0-1,-25-25,25 25,0 1,51-26,-26 0,0 0,1-26,-1 26,1-25,-1 25,-25-51,25 26,1-1,-1 1,-25 0,26 25,-1-26,0 26,-25 51,0-26,0 1,0-1,26 1,-26-1,0 0,0 1,25-1,-25 1,0-1,26 0,-26 1,25-26</inkml:trace>
          <inkml:trace contextRef="#ctx0" brushRef="#br0" timeOffset="39816.5408">10490 3492,'0'26,"0"24,-51-24,51-1,0 26,-25-26,25 26,-26-25,26 24,-25-24,25-1,0 26,-25-26,25 1,0-1,0 1,0-1,0 0,-26-25,26 26,0-52,51 1,-26-26,1 26,-1-1,1 1,-1 25,0-25,1 25,-1-26,1 26,-1 0,0 0,1 0,-1 0,-25 51,26-51,-26 51,25-26,-25 1,0-1,0 0,0 1,-51-1,26 1,-26-1,26-25,-1 25,1-25,-26 0,26 0,-26 0,25 0,1 0,0 0,-1-25,26 0,0-26,0 25</inkml:trace>
        </inkml:traceGroup>
        <inkml:traceGroup>
          <inkml:annotationXML>
            <emma:emma xmlns:emma="http://www.w3.org/2003/04/emma" version="1.0">
              <emma:interpretation id="{A3193C22-9B45-45C7-B4BB-610EBEB109B0}" emma:medium="tactile" emma:mode="ink">
                <msink:context xmlns:msink="http://schemas.microsoft.com/ink/2010/main" type="inkWord" rotatedBoundingBox="18013,4798 19388,4811 19376,6047 18001,6033"/>
              </emma:interpretation>
              <emma:one-of disjunction-type="recognition" id="oneOf12">
                <emma:interpretation id="interp60" emma:lang="en-US" emma:confidence="0.5">
                  <emma:literal>bb,</emma:literal>
                </emma:interpretation>
                <emma:interpretation id="interp61" emma:lang="en-US" emma:confidence="0">
                  <emma:literal>b,</emma:literal>
                </emma:interpretation>
                <emma:interpretation id="interp62" emma:lang="en-US" emma:confidence="0">
                  <emma:literal>bb</emma:literal>
                </emma:interpretation>
                <emma:interpretation id="interp63" emma:lang="en-US" emma:confidence="0">
                  <emma:literal>b</emma:literal>
                </emma:interpretation>
                <emma:interpretation id="interp64" emma:lang="en-US" emma:confidence="0">
                  <emma:literal>bob</emma:literal>
                </emma:interpretation>
              </emma:one-of>
            </emma:emma>
          </inkml:annotationXML>
          <inkml:trace contextRef="#ctx0" brushRef="#br0" timeOffset="41152.6075">11760 3518,'0'0,"0"50,0-24,0-1,-25 1,25-1,0 26,-26-26,26 1,-25 24,25-24,0-1,-26 1,26 24,0-24,0-1,-25 1,25-1,0 0,0 1,-25-26,25-26,25 1,-25-26,25 51,-25-25,26-1,-1 1,1 25,-26-25,25 25,0-26,1 26,-1 0,1 26,-26-1,0 26,0-26,0 1,0-1,0 0,0 1,-26-26,1 25,-1-25,1 0,0 0,-1 0,1 0,-1 0,26-25</inkml:trace>
          <inkml:trace contextRef="#ctx0" brushRef="#br0" timeOffset="40348.5931">11201 3416,'0'0,"0"25,-25 26,25-25,0 24,-26-24,26 25,-50-26,50 26,-26 0,26-26,-25 0,25 26,0-25,0-1,-26 0,26 1,0-1,0 1,0-1,0-50,0-1,0-25,26 26,-1 0,26-1,-26 26,-25-25,26 25,-1 0,1 0,-1 0,0 0,-25 51,26-51,-26 25,25-25,-25 25,0 1,0-1,0 1,0-1,0 0,-25-25,25 26,-51-26,26 0,-1 0,1 0,-1 0,1 0,0 0,-1 0,1 0,25-26,0 1</inkml:trace>
          <inkml:trace contextRef="#ctx0" brushRef="#br0" timeOffset="41564.5006">12395 4178,'0'51,"0"-26,-25 26,25 0,-51-26,51 1,-26-1,1 26,25-26,-25 1,25-1,-26 0,1 1,25-1,-26 1</inkml:trace>
        </inkml:traceGroup>
        <inkml:traceGroup>
          <inkml:annotationXML>
            <emma:emma xmlns:emma="http://www.w3.org/2003/04/emma" version="1.0">
              <emma:interpretation id="{664142DA-8343-4C49-9374-D6D58B079F07}" emma:medium="tactile" emma:mode="ink">
                <msink:context xmlns:msink="http://schemas.microsoft.com/ink/2010/main" type="inkWord" rotatedBoundingBox="19842,4922 20955,4932 20949,5568 19835,5557"/>
              </emma:interpretation>
              <emma:one-of disjunction-type="recognition" id="oneOf13">
                <emma:interpretation id="interp65" emma:lang="en-US" emma:confidence="0.5">
                  <emma:literal>an</emma:literal>
                </emma:interpretation>
                <emma:interpretation id="interp66" emma:lang="en-US" emma:confidence="0">
                  <emma:literal>a</emma:literal>
                </emma:interpretation>
                <emma:interpretation id="interp67" emma:lang="en-US" emma:confidence="0">
                  <emma:literal>and</emma:literal>
                </emma:interpretation>
                <emma:interpretation id="interp68" emma:lang="en-US" emma:confidence="0">
                  <emma:literal>aa</emma:literal>
                </emma:interpretation>
                <emma:interpretation id="interp69" emma:lang="en-US" emma:confidence="0">
                  <emma:literal>any</emma:literal>
                </emma:interpretation>
              </emma:one-of>
            </emma:emma>
          </inkml:annotationXML>
          <inkml:trace contextRef="#ctx0" brushRef="#br0" timeOffset="42264.8079">13386 3822,'0'-25,"0"0,0-1,0 1,0-1,0 1,0 0,0-1,0 1,-26-1,26 1,-25 25,-26 0,26 0,-1 0,1 25,-1-25,1 51,-26-25,26-1,-1 0,1 1,0 25,-1-26,1 26,-1-26,1 1,25-1,-25 26,25-26,0 1,-26-1,26 0,0 1,51-26,-26 0,1 0,-1-26,1 26,-1-25,0 25,1-51,-1 0,1 26,-26 0,25-26,0 25,1-24,-1 24,-25 1,26-1,-1 1,0 25,-25 25,0 26,0-25,0-1,0 0,-50 1,50-1,0 26,0-26,0 1,0-1,0 1,0-1,0 0,0 1,0-1,0 1,50-26,-24 25,25-25,-26 0</inkml:trace>
          <inkml:trace contextRef="#ctx0" brushRef="#br0" timeOffset="42720.1749">13970 3619,'-26'0,"1"0,0 26,-1 24,1-50,-1 26,1-1,0 1,-1-1,26 0,-25 1,-1-1,1 1,25-1,0 0,-25 1,25-1,0 1,0-1,0 0,0 1,25-26,0-26,1-24,-1 50,-25-26,26 1,-1-26,0 26,1-1,-1 26,1-25,-1 25,-25-26,0 52,0 25,0-26,-25 26,25-26,0 1,0-1,0 0,0 1,0-1,25-25</inkml:trace>
        </inkml:traceGroup>
        <inkml:traceGroup>
          <inkml:annotationXML>
            <emma:emma xmlns:emma="http://www.w3.org/2003/04/emma" version="1.0">
              <emma:interpretation id="{4CFB642E-03E2-47F6-B807-07E6A4CC7255}" emma:medium="tactile" emma:mode="ink">
                <msink:context xmlns:msink="http://schemas.microsoft.com/ink/2010/main" type="inkWord" rotatedBoundingBox="21546,4695 22002,4699 21994,5490 21538,5485"/>
              </emma:interpretation>
              <emma:one-of disjunction-type="recognition" id="oneOf14">
                <emma:interpretation id="interp70" emma:lang="en-US" emma:confidence="0.5">
                  <emma:literal>b</emma:literal>
                </emma:interpretation>
                <emma:interpretation id="interp71" emma:lang="en-US" emma:confidence="0">
                  <emma:literal>.</emma:literal>
                </emma:interpretation>
                <emma:interpretation id="interp72" emma:lang="en-US" emma:confidence="0">
                  <emma:literal>3</emma:literal>
                </emma:interpretation>
                <emma:interpretation id="interp73" emma:lang="en-US" emma:confidence="0">
                  <emma:literal>B</emma:literal>
                </emma:interpretation>
                <emma:interpretation id="interp74" emma:lang="en-US" emma:confidence="0">
                  <emma:literal>be</emma:literal>
                </emma:interpretation>
              </emma:one-of>
            </emma:emma>
          </inkml:annotationXML>
          <inkml:trace contextRef="#ctx0" brushRef="#br0" timeOffset="43577.2189">14833 3314,'0'51,"0"0,-25-26,25 1,0 25,-51-26,51 26,-25 0,25-1,-26-24,1 25,25-1,-25-24,25 25,-26-26,26 26,-25-26,25 1,-26-1,26 0,-25-25,25 26,0-52,25 1,-25 0,26-1,-26-25,51 26,-26 0,-25-1,51 1,-26 25,1-26,-1 1,0 25,1 0,-1 0,1 0,-1 0,0 0,1 0,-26 25,25 26,-25-25,0-1,0 0,0 1,-25-1,25 1,-51-26,51 25,-51 0,26-25,-1 26,-24-26,24 0,1 0,-26 0,26 0,-1 0,1 0,-1 0,26-26,0-24</inkml:trace>
        </inkml:traceGroup>
        <inkml:traceGroup>
          <inkml:annotationXML>
            <emma:emma xmlns:emma="http://www.w3.org/2003/04/emma" version="1.0">
              <emma:interpretation id="{B29217B5-538B-4163-9B9D-65D7CE25EF76}" emma:medium="tactile" emma:mode="ink">
                <msink:context xmlns:msink="http://schemas.microsoft.com/ink/2010/main" type="inkWord" rotatedBoundingBox="22255,4817 23094,4825 23087,5540 22248,5532"/>
              </emma:interpretation>
              <emma:one-of disjunction-type="recognition" id="oneOf15">
                <emma:interpretation id="interp75" emma:lang="en-US" emma:confidence="0.5">
                  <emma:literal>bb</emma:literal>
                </emma:interpretation>
                <emma:interpretation id="interp76" emma:lang="en-US" emma:confidence="0">
                  <emma:literal>b</emma:literal>
                </emma:interpretation>
                <emma:interpretation id="interp77" emma:lang="en-US" emma:confidence="0">
                  <emma:literal>brb</emma:literal>
                </emma:interpretation>
                <emma:interpretation id="interp78" emma:lang="en-US" emma:confidence="0">
                  <emma:literal>b;</emma:literal>
                </emma:interpretation>
                <emma:interpretation id="interp79" emma:lang="en-US" emma:confidence="0">
                  <emma:literal>bub</emma:literal>
                </emma:interpretation>
              </emma:one-of>
            </emma:emma>
          </inkml:annotationXML>
          <inkml:trace contextRef="#ctx0" brushRef="#br0" timeOffset="44567.505">16053 3441,'0'0,"0"51,-26 0,26-26,-25 1,25-1,-26 26,26-26,-50 1,50-1,-26 1,1 24,25-24,0-1,-26 1,26-1,-25 0,25 1,0-1,-25 1,-1-1,26-76,0 26,26 25,-26-26,25 26,-25-25,51 25,-26-25,1 25,-1 0,0 0,1 0,-1 0,1 0,-1 25,-25 26,25-51,-25 25,0 1,0-1,0 0,-50-25,50 26,-26-26,-25 0,26 25,0-25,-1 0,1 0,-1 0,1 26,0-26,-1 0,1 0,25-51</inkml:trace>
          <inkml:trace contextRef="#ctx0" brushRef="#br0" timeOffset="44064.5172">15443 3441,'25'0,"-25"51,0-25,0-1,0 0,-50 26,50-25,-26-1,26 26,-25-26,25 1,-26 24,26-24,-25-1,25 1,-25-1,25 0,0 1,-26-26,26 25,0-50,0-1,26 26,-26-50,50 24,-24 1,-1 25,1-26,24 26,-24 0,-1 0,1 0,-1 0,0 26,1-1,-26 26,0-26,0 26,-26-51,26 26,-50-1,-1 0,25-25,1 0,0 26,-1-26,1 0,-1 0,1 0,25-51,0 0</inkml:trace>
        </inkml:traceGroup>
        <inkml:traceGroup>
          <inkml:annotationXML>
            <emma:emma xmlns:emma="http://www.w3.org/2003/04/emma" version="1.0">
              <emma:interpretation id="{A736CEB9-CB52-49FD-8A5C-52F26C67659C}" emma:medium="tactile" emma:mode="ink">
                <msink:context xmlns:msink="http://schemas.microsoft.com/ink/2010/main" type="inkWord" rotatedBoundingBox="23398,4899 24112,4906 24101,6046 23387,6039"/>
              </emma:interpretation>
              <emma:one-of disjunction-type="recognition" id="oneOf16">
                <emma:interpretation id="interp80" emma:lang="en-US" emma:confidence="0.5">
                  <emma:literal>b,</emma:literal>
                </emma:interpretation>
                <emma:interpretation id="interp81" emma:lang="en-US" emma:confidence="0">
                  <emma:literal>be</emma:literal>
                </emma:interpretation>
                <emma:interpretation id="interp82" emma:lang="en-US" emma:confidence="0">
                  <emma:literal>b</emma:literal>
                </emma:interpretation>
                <emma:interpretation id="interp83" emma:lang="en-US" emma:confidence="0">
                  <emma:literal>by</emma:literal>
                </emma:interpretation>
                <emma:interpretation id="interp84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47637.9122">17119 4432,'0'-25,"0"-1,-25 26,25 26,0-1,-25 0,-1 1,1 25,25-26,-26 0,1 1,25-1,-25 1</inkml:trace>
          <inkml:trace contextRef="#ctx0" brushRef="#br0" timeOffset="45168.7567">16662 3518,'0'25,"0"26,0-26,0 1,-51 24,51-24,0-1,-25 26,25-26,-25 1,25-1,-26 1,1 24,25-24,0-1,-26 1,1-1,25 0,-25-25,25 26,-26-26,52 0,-1-26,0 26,1-25,-1 25,-25-25,26 25,-1-26,0 26,1 0,-1-25,1 25,-1 0,0 0,1 0,-1 0,1 0,-1 0,0 25,-25 1,0-1,0 0,-50 1,50-1,-26-25,26 26,-51-26,26 25,0-25,-1 0,1 0,-26 25,26-25,-1 0,-25 0,26 0,0 0</inkml:trace>
        </inkml:traceGroup>
      </inkml:traceGroup>
    </inkml:traceGroup>
    <inkml:traceGroup>
      <inkml:annotationXML>
        <emma:emma xmlns:emma="http://www.w3.org/2003/04/emma" version="1.0">
          <emma:interpretation id="{F1B848AE-57D0-4755-97A7-51A61F590394}" emma:medium="tactile" emma:mode="ink">
            <msink:context xmlns:msink="http://schemas.microsoft.com/ink/2010/main" type="paragraph" rotatedBoundingBox="12970,5893 21471,6033 21450,7317 12949,7177" alignmentLevel="5"/>
          </emma:interpretation>
        </emma:emma>
      </inkml:annotationXML>
      <inkml:traceGroup>
        <inkml:annotationXML>
          <emma:emma xmlns:emma="http://www.w3.org/2003/04/emma" version="1.0">
            <emma:interpretation id="{3E0BCF1C-B6AD-43E1-8C55-50BBA933039B}" emma:medium="tactile" emma:mode="ink">
              <msink:context xmlns:msink="http://schemas.microsoft.com/ink/2010/main" type="line" rotatedBoundingBox="12970,5893 21471,6033 21451,7250 12950,7110"/>
            </emma:interpretation>
          </emma:emma>
        </inkml:annotationXML>
        <inkml:traceGroup>
          <inkml:annotationXML>
            <emma:emma xmlns:emma="http://www.w3.org/2003/04/emma" version="1.0">
              <emma:interpretation id="{FFC4E1BC-ED73-4030-84BC-1A74AF02E420}" emma:medium="tactile" emma:mode="ink">
                <msink:context xmlns:msink="http://schemas.microsoft.com/ink/2010/main" type="inkWord" rotatedBoundingBox="12970,5893 18315,5981 18295,7198 12950,7110"/>
              </emma:interpretation>
              <emma:one-of disjunction-type="recognition" id="oneOf17">
                <emma:interpretation id="interp85" emma:lang="en-US" emma:confidence="0.5">
                  <emma:literal>As</emma:literal>
                </emma:interpretation>
                <emma:interpretation id="interp86" emma:lang="en-US" emma:confidence="0">
                  <emma:literal>AI</emma:literal>
                </emma:interpretation>
                <emma:interpretation id="interp87" emma:lang="en-US" emma:confidence="0">
                  <emma:literal>AIT</emma:literal>
                </emma:interpretation>
                <emma:interpretation id="interp88" emma:lang="en-US" emma:confidence="0">
                  <emma:literal>-Ars?</emma:literal>
                </emma:interpretation>
                <emma:interpretation id="interp89" emma:lang="en-US" emma:confidence="0">
                  <emma:literal>AIJ</emma:literal>
                </emma:interpretation>
              </emma:one-of>
            </emma:emma>
          </inkml:annotationXML>
          <inkml:trace contextRef="#ctx0" brushRef="#br1" timeOffset="157663.6001">5969 5727,'0'-25,"0"0,0-1,0 1,0-1,0 1,0 0,0-1,25 1,-25-1,26 1,-26 0,25-1,-25 1,0-1,25 1,-25 0,0-1,0 1,0-1,26 26,-26-25,0 0,0-1,0 1,25-1,-25 1,0 0,0-1,26 1,-26-1,0 1,25 0,-25-1,0 1,0-1,25 1,-25 0,0-1,26 26,-26-25,0-1,25 26,-25-25,0 0,0-1,26 1,-26-1,0 1,25 25,-25-25,25 25,1 0,-1 0,1 0,-1 0,0 0,1 0,-1 0,1 0,-1 0,0 0,1 0,-1 0,1 0,-1 0,0 0,1 0,-1 0,1 0,-1 0,0 0,1 0,-1 0,1 0,-1 0,0 0,1 0,-1 0,1 0,-1 0,0 0,1 0,-1 0,1 0,-1 0,0 0,1 0,-1 0,1 0,-1 0,0 0,1 0,-1 0,1 0,-1 0,0 0,-25 25,26-25,-1 0,1 25,-1-25,0 0,1 26,-1-26,1 0,-1 0,0 0,1 0,-1 0,1 0,-1 0,-25 25,25-25,1 0,-1 0,1 0,-26 26,25-26,0 0,1 0,-1 0,1 0,-1 0,0 0,1 0,-1 0,1 0,-1 0,0 0,1 0,-26 25,25-25,1 0,-26 25,25-25,-25 26,25-26,1 0,-1 0,-25 25,26-25,-26 26,25-26,-25 25,0 0,0 1,25-26,-25 25,26-25,-26 26,0-1,25-25,-25 25,0 1,0-1,0 1,26-26,-26 25,0 0,25-25,-25 26,0-1,0 1,25-26,-25 25,0 0,0 1,26-26,-26 25,0 1,0-1,0 0,0 1,0-1,0 1,0-1,0 0</inkml:trace>
          <inkml:trace contextRef="#ctx0" brushRef="#br1" timeOffset="158420.3282">8509 5651,'25'0,"1"-25,-1 25,0-26,1 26,-26-25,25 25,1 0,-1 0,0 0,1-25,-1 25,1 0,-1 0,0 0,1 0,-1 0,-25-26,26 26,-1 0,0 0,1 0,-26-25,25 25,1 0,-1 0,-25-26,25 26</inkml:trace>
          <inkml:trace contextRef="#ctx0" brushRef="#br0" timeOffset="361695.9926">7239 5016,'0'-25,"25"25,1 0,-26-26,25 26,0 0,1 0,-26 26,25-26,-25 25,0 1,0-1,-25 0,-1-25,1 26,0-26,-1 0,26 25,-25-25,50 0,1 0,-1 26,0-26,1 0,-1 0,1 0,-1 0,0 0,1 0,-1 0,26 0</inkml:trace>
          <inkml:trace contextRef="#ctx0" brushRef="#br0" timeOffset="362592.1837">9144 5016,'0'-25,"-26"25,26-26,0 1,-25 25,25-25,0-1,-25 26,25-25,0-1,0 77,-26-51,26 51,0-26,0 1,-25-1,25 1,0-1,0 0,0 1,0-1,0 1,25-26</inkml:trace>
          <inkml:trace contextRef="#ctx0" brushRef="#br0" timeOffset="323055.1196">9525 4813,'0'0,"25"0,1 0,-1 0,0 0,1 0,-1 0,1 0,-1 0,0 0,1 0,-1 0,1 0,-1 0,0 0,1 0,-1 0,1 0,-1 0,0 0,1 0,-1 0,1 0,-1 0,0 0,1 0,-1 0,1 0,-1 0,0 0,1 0,-1 0,1 0,-1 0,0 0,1 0,-1 0,1 0,-1 0,0 0,1 0,-1 0,1 0,-1 0,0 0,1 0,-1 0,1 0,-1 0,0 0,1 0,-26-25,25 25,1 0,-1 0,0 0,1 0,-1 0,1 0,-1 0,-25-26,25 26,1 0,-1 0,1 0,-1 0,0 0,1 0,-26-25,25 25,1 0,-1 0,0 0,1 0,-1 0</inkml:trace>
        </inkml:traceGroup>
        <inkml:traceGroup>
          <inkml:annotationXML>
            <emma:emma xmlns:emma="http://www.w3.org/2003/04/emma" version="1.0">
              <emma:interpretation id="{9446C2DD-B283-48D0-92E0-8756F8D4EA99}" emma:medium="tactile" emma:mode="ink">
                <msink:context xmlns:msink="http://schemas.microsoft.com/ink/2010/main" type="inkWord" rotatedBoundingBox="21417,6323 21467,6324 21460,6756 21410,6755"/>
              </emma:interpretation>
              <emma:one-of disjunction-type="recognition" id="oneOf18">
                <emma:interpretation id="interp90" emma:lang="en-US" emma:confidence="0.5">
                  <emma:literal>.</emma:literal>
                </emma:interpretation>
                <emma:interpretation id="interp91" emma:lang="en-US" emma:confidence="0">
                  <emma:literal>I</emma:literal>
                </emma:interpretation>
                <emma:interpretation id="interp92" emma:lang="en-US" emma:confidence="0">
                  <emma:literal>,</emma:literal>
                </emma:interpretation>
                <emma:interpretation id="interp93" emma:lang="en-US" emma:confidence="0">
                  <emma:literal>l</emma:literal>
                </emma:interpretation>
                <emma:interpretation id="interp94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357887.736">14452 5194,'0'0,"26"0,-26-25,0-1,0 1,0-1,0 1,0 0,0-1,0 1,0-1,0 1,0 50,0 1,0-1,0 1,0-1,0 0,0 1,0-1,-26 1,26-1,0 0,0 1,0-1,0 1,-25-26,25 25,0 0,0 1</inkml:trace>
        </inkml:traceGroup>
      </inkml:traceGroup>
      <inkml:traceGroup>
        <inkml:annotationXML>
          <emma:emma xmlns:emma="http://www.w3.org/2003/04/emma" version="1.0">
            <emma:interpretation id="{52A5202F-BD17-4558-A398-DF775C559B55}" emma:medium="tactile" emma:mode="ink">
              <msink:context xmlns:msink="http://schemas.microsoft.com/ink/2010/main" type="line" rotatedBoundingBox="13684,6454 15291,6706 15176,7437 13569,7184"/>
            </emma:interpretation>
          </emma:emma>
        </inkml:annotationXML>
        <inkml:traceGroup>
          <inkml:annotationXML>
            <emma:emma xmlns:emma="http://www.w3.org/2003/04/emma" version="1.0">
              <emma:interpretation id="{756C3856-B466-4850-AFED-4119EAEAFFAE}" emma:medium="tactile" emma:mode="ink">
                <msink:context xmlns:msink="http://schemas.microsoft.com/ink/2010/main" type="inkWord" rotatedBoundingBox="13684,6454 15291,6706 15176,7437 13569,7184"/>
              </emma:interpretation>
              <emma:one-of disjunction-type="recognition" id="oneOf19">
                <emma:interpretation id="interp95" emma:lang="en-US" emma:confidence="0.5">
                  <emma:literal>.</emma:literal>
                </emma:interpretation>
                <emma:interpretation id="interp96" emma:lang="en-US" emma:confidence="0">
                  <emma:literal>-</emma:literal>
                </emma:interpretation>
                <emma:interpretation id="interp97" emma:lang="en-US" emma:confidence="0">
                  <emma:literal>°</emma:literal>
                </emma:interpretation>
                <emma:interpretation id="interp98" emma:lang="en-US" emma:confidence="0">
                  <emma:literal>I</emma:literal>
                </emma:interpretation>
                <emma:interpretation id="interp99" emma:lang="en-US" emma:confidence="0">
                  <emma:literal>T</emma:literal>
                </emma:interpretation>
              </emma:one-of>
            </emma:emma>
          </inkml:annotationXML>
          <inkml:trace contextRef="#ctx0" brushRef="#br1" timeOffset="153203.8853">6604 5804,'0'-26,"0"1,0-1,0 1,0 0,25-1,1 1,-26-1,0 1,0 0,0-1,25 1,-25-1,0 1,0 0,0-1,0 1,25 25,-25-26,0 1,0 0,0-1,0 1,0-1,26 26,-1 0,1 0,-1 0,0 0,1 0,-1 0,1 0,-1 0,0 0,1 0,-1 0,1 0,-1 0,0 0,1 0,-1 0,1 0,-1 0,0 0,1 0,-1 0,1 0,-1 0,0 0,1 0,-1 0,1 0,-1 0,0 0,1 0,-1 0,1 0,-1 0,0 0,1 0,-1 0,-25 26,26-26,-1 0,-25 25,25-25,-25 26,0-1,0 0,0 1,0-1,-25 1,25-1,0 0,0 1,0-1,0 1,-51-26,51 25</inkml:trace>
          <inkml:trace contextRef="#ctx0" brushRef="#br1" timeOffset="154459.3571">7366 5727,'0'-25,"25"25,1 0,-1 0,0 0,1 0,-1 0,1 0,-1 0,0 0,1 0,-1 0,1 0,-26-25,25 25,0 0,1 0,-1 0,1 0,-1 0,0 0,1 0,-1 0,1 0,-1 0,0 0,1 0,-1 0,1 0,-26-26,25 26,0 0,1 0,-1 0,1 0,-1 0,0 0,1 0</inkml:trace>
        </inkml:traceGroup>
      </inkml:traceGroup>
    </inkml:traceGroup>
    <inkml:traceGroup>
      <inkml:annotationXML>
        <emma:emma xmlns:emma="http://www.w3.org/2003/04/emma" version="1.0">
          <emma:interpretation id="{5EA3161C-5C3A-429E-A26F-91CCC1AED231}" emma:medium="tactile" emma:mode="ink">
            <msink:context xmlns:msink="http://schemas.microsoft.com/ink/2010/main" type="paragraph" rotatedBoundingBox="4195,6688 23551,7432 23481,9261 4125,851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3A1253B-3B95-4477-B248-213D062E7A8B}" emma:medium="tactile" emma:mode="ink">
              <msink:context xmlns:msink="http://schemas.microsoft.com/ink/2010/main" type="line" rotatedBoundingBox="4195,6688 23551,7432 23495,8903 4139,8160"/>
            </emma:interpretation>
          </emma:emma>
        </inkml:annotationXML>
        <inkml:traceGroup>
          <inkml:annotationXML>
            <emma:emma xmlns:emma="http://www.w3.org/2003/04/emma" version="1.0">
              <emma:interpretation id="{648C50A5-B3A1-4958-A6DC-CA4551C78E85}" emma:medium="tactile" emma:mode="ink">
                <msink:context xmlns:msink="http://schemas.microsoft.com/ink/2010/main" type="inkWord" rotatedBoundingBox="4182,7042 5079,7076 5051,7803 4154,7768"/>
              </emma:interpretation>
              <emma:one-of disjunction-type="recognition" id="oneOf20">
                <emma:interpretation id="interp100" emma:lang="en-US" emma:confidence="0.5">
                  <emma:literal>a</emma:literal>
                </emma:interpretation>
                <emma:interpretation id="interp101" emma:lang="en-US" emma:confidence="0">
                  <emma:literal>A</emma:literal>
                </emma:interpretation>
                <emma:interpretation id="interp102" emma:lang="en-US" emma:confidence="0">
                  <emma:literal>9</emma:literal>
                </emma:interpretation>
                <emma:interpretation id="interp103" emma:lang="en-US" emma:confidence="0">
                  <emma:literal>at</emma:literal>
                </emma:interpretation>
                <emma:interpretation id="interp104" emma:lang="en-US" emma:confidence="0">
                  <emma:literal>am</emma:literal>
                </emma:interpretation>
              </emma:one-of>
            </emma:emma>
          </inkml:annotationXML>
          <inkml:trace contextRef="#ctx0" brushRef="#br0" timeOffset="67278.5867">-2210 6032,'0'26,"0"-52,25 1,-25-1,0 1,0 0,0-1,0 1,0-1,0 1,-50 0,50-1,-26 1,26-1,-25 26,25-25,-26 25,26-25,-25 25,0 0,-1 0,1 0,-1 0,1 25,0-25,25 25,-26-25,1 26,-1-1,1 1,0-26,-1 25,26 0,-25 1,-1-26,1 25,25 1,-25-1,25 0,-26 1,26-1,-25 1,25-1,0 0,-26-25,26 26,0-1,0 1,0-1,0 0,0 1,0-1,0 1,51-1,-51 0,26-25,-26 26,50-26,-24 0,-1 0,1 0,-1 0,0 0,1-51,25 51,-26-25,0 25,1-51,-1 25,1 1,-26-26,25 26,0-1,-25 1,26-26,-26 26,0-1,25 1,-25 0,0-1,0 1,0-1,0 52,0 25,0-26,0 26,0-26,0 26,0-26,0 1,0 25,0-26,26 0,-26 1,0-1,50 1,-50-1,0 0,26 1,-1-26,1 0,-1 0,0 0,1 0,-1 0,1 0,-1-26,0 26</inkml:trace>
        </inkml:traceGroup>
        <inkml:traceGroup>
          <inkml:annotationXML>
            <emma:emma xmlns:emma="http://www.w3.org/2003/04/emma" version="1.0">
              <emma:interpretation id="{32FBDE20-E835-4074-898F-A2847DCC3230}" emma:medium="tactile" emma:mode="ink">
                <msink:context xmlns:msink="http://schemas.microsoft.com/ink/2010/main" type="inkWord" rotatedBoundingBox="5504,7123 6223,7150 6196,7850 5477,7823"/>
              </emma:interpretation>
              <emma:one-of disjunction-type="recognition" id="oneOf21">
                <emma:interpretation id="interp105" emma:lang="en-US" emma:confidence="0.5">
                  <emma:literal>a</emma:literal>
                </emma:interpretation>
                <emma:interpretation id="interp106" emma:lang="en-US" emma:confidence="0">
                  <emma:literal>A</emma:literal>
                </emma:interpretation>
                <emma:interpretation id="interp107" emma:lang="en-US" emma:confidence="0">
                  <emma:literal>U</emma:literal>
                </emma:interpretation>
                <emma:interpretation id="interp108" emma:lang="en-US" emma:confidence="0">
                  <emma:literal>£</emma:literal>
                </emma:interpretation>
                <emma:interpretation id="interp109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68113.1602">-991 5854,'0'0,"-25"-25,-1 25,1-25,0-1,-1 26,26-25,-25 25,-1 0,1 0,0 0,-1 25,1 1,-1-26,1 50,25-24,-25-1,-1 1,1-1,25 0,-26 26,1-25,25 24,-25-24,25-1,-26 26,26-26,0 1,0 25,0-26,0 0,0 1,26-1,24 1,1-26,-25 0,-1 0,0 0,1 0,-1 0,1-26,24 26,-24-25,-1 25,1-51,-1 26,0-1,1 1,-26-26,25 26,-25-1,26 1,-26-1,0 1,0 0,0-1,0 1,0-1,0 1,0 50,0 26,0-25,0-1,0 26,0-26,0 1,0-1,0 0,0 1,0-1,0 1,0-1,0 0,0 1,50-26,-50 25,0 1,26-26,-1 25,1-25,-1 0,0 0</inkml:trace>
        </inkml:traceGroup>
        <inkml:traceGroup>
          <inkml:annotationXML>
            <emma:emma xmlns:emma="http://www.w3.org/2003/04/emma" version="1.0">
              <emma:interpretation id="{30F0D7DC-ADA7-4BBE-9B07-BE9043903EE4}" emma:medium="tactile" emma:mode="ink">
                <msink:context xmlns:msink="http://schemas.microsoft.com/ink/2010/main" type="inkWord" rotatedBoundingBox="6476,6955 8331,7026 8300,7843 6445,7771"/>
              </emma:interpretation>
              <emma:one-of disjunction-type="recognition" id="oneOf22">
                <emma:interpretation id="interp110" emma:lang="en-US" emma:confidence="0.5">
                  <emma:literal>ab</emma:literal>
                </emma:interpretation>
                <emma:interpretation id="interp111" emma:lang="en-US" emma:confidence="0">
                  <emma:literal>arb</emma:literal>
                </emma:interpretation>
                <emma:interpretation id="interp112" emma:lang="en-US" emma:confidence="0">
                  <emma:literal>abt</emma:literal>
                </emma:interpretation>
                <emma:interpretation id="interp113" emma:lang="en-US" emma:confidence="0">
                  <emma:literal>ab'</emma:literal>
                </emma:interpretation>
                <emma:interpretation id="interp114" emma:lang="en-US" emma:confidence="0">
                  <emma:literal>abs</emma:literal>
                </emma:interpretation>
              </emma:one-of>
            </emma:emma>
          </inkml:annotationXML>
          <inkml:trace contextRef="#ctx0" brushRef="#br0" timeOffset="69628.8244">914 5626,'0'0,"-25"0,25 25,0 26,0-26,0 1,0-1,-26 26,26-26,0 26,0-25,-25-1,25 26,0-26,-25 26,25-26,0 1,0-1,0 1,-26-1,26 0,0 1,0-1,0-50,0-1,26 1,-26 0,0-1,25 1,26-1,-26 1,1 25,-1-25,0 25,1-26,25 26,-26 0,0 0,1 0,25 0,-26 0,0 26,1 24,-1-50,-25 26,0-1,26 1,-26-1,0 0,0 1,0-1,0 1,-51-1,0 0,26 1,-26-26,25 25,-24-25,24 26,-25-26,26 0,-26 0,26 0,-1 0,1 0,0-51,-1 25,26-24,0 24,0 1,51-1,-51 1,51 25,-51-25</inkml:trace>
          <inkml:trace contextRef="#ctx0" brushRef="#br0" timeOffset="68769.5696">-127 6108,'0'-25,"0"0,0-1,-26 1,26-1,-25 1,25 0,-25-1,25 1,-26-1,1 26,-1 0,1 0,0 0,-1 51,1-25,-1-1,26 26,-25-26,0 1,-1-1,26 26,-25-26,25 1,0-1,-26 0,26 1,0-1,0 1,0-1,0 0,0 1,26-26,25 0,-26 0,0 0,1 0,-1-26,1 26,-26-50,25 50,0-26,1 26,-26-51,25 26,1 0,-26-1,0 1,0-1,25 1,-25 0,0-1,0 1,0-1,0 77,0-25,0-1,0 0,25 1,-25-1,0 1,26-1,-26 0,25 1,-25-1,26-25,-1 26,-25-1,25-25,1 25,-1 1,1-26,-1 0,0 0</inkml:trace>
          <inkml:trace contextRef="#ctx0" brushRef="#br0" timeOffset="365544.4451">330 5778,'0'0,"-25"0,25 26,0 24,50-50,-50 26,0 25,0-26,0 0,0 1,0 25,0-26,0 0,0 1,0-1,0 1</inkml:trace>
        </inkml:traceGroup>
        <inkml:traceGroup>
          <inkml:annotationXML>
            <emma:emma xmlns:emma="http://www.w3.org/2003/04/emma" version="1.0">
              <emma:interpretation id="{D7E3B950-E6BD-4C18-8848-6D1F9A74A6A0}" emma:medium="tactile" emma:mode="ink">
                <msink:context xmlns:msink="http://schemas.microsoft.com/ink/2010/main" type="inkWord" rotatedBoundingBox="8759,7004 9096,7017 9065,7835 8728,7822"/>
              </emma:interpretation>
              <emma:one-of disjunction-type="recognition" id="oneOf23">
                <emma:interpretation id="interp115" emma:lang="en-US" emma:confidence="0.5">
                  <emma:literal>b</emma:literal>
                </emma:interpretation>
                <emma:interpretation id="interp116" emma:lang="en-US" emma:confidence="0">
                  <emma:literal>.</emma:literal>
                </emma:interpretation>
                <emma:interpretation id="interp117" emma:lang="en-US" emma:confidence="0">
                  <emma:literal>h</emma:literal>
                </emma:interpretation>
                <emma:interpretation id="interp118" emma:lang="en-US" emma:confidence="0">
                  <emma:literal>'</emma:literal>
                </emma:interpretation>
                <emma:interpretation id="interp119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70180.0937">1905 5651,'0'0,"0"-25,-26 25,26 25,0 26,0-26,0 26,0-25,-25 24,25 1,0 0,0-26,-51 26,51 0,0 0,0 0,0-1,0-24,-25 25,25-26,0 0,-26 1,26-1,0 1,0-77,0 0,0 26,0-1,0 1,0-1,0 1,51 0,-51-1,26 26,-26-25,50 25,1 0,-25 0,-1 0,0 0,1 51,-1-51,-25 25,26-25,-26 51,0-26,0 1,0-1,0 0,0 1,-26-1,1-25,-26 26,26-26,-1 0,1 0,-1 0,1 0,0 0,-1 0,26-26,-25 26,25-51,0 26</inkml:trace>
        </inkml:traceGroup>
        <inkml:traceGroup>
          <inkml:annotationXML>
            <emma:emma xmlns:emma="http://www.w3.org/2003/04/emma" version="1.0">
              <emma:interpretation id="{CC3E23EE-39DF-4A53-A705-DB1BB92B9FB3}" emma:medium="tactile" emma:mode="ink">
                <msink:context xmlns:msink="http://schemas.microsoft.com/ink/2010/main" type="inkWord" rotatedBoundingBox="9526,7080 10685,7124 10636,8409 9477,8365"/>
              </emma:interpretation>
              <emma:one-of disjunction-type="recognition" id="oneOf24">
                <emma:interpretation id="interp120" emma:lang="en-US" emma:confidence="0.5">
                  <emma:literal>b,</emma:literal>
                </emma:interpretation>
                <emma:interpretation id="interp121" emma:lang="en-US" emma:confidence="0">
                  <emma:literal>be,</emma:literal>
                </emma:interpretation>
                <emma:interpretation id="interp122" emma:lang="en-US" emma:confidence="0">
                  <emma:literal>b</emma:literal>
                </emma:interpretation>
                <emma:interpretation id="interp123" emma:lang="en-US" emma:confidence="0">
                  <emma:literal>be</emma:literal>
                </emma:interpretation>
                <emma:interpretation id="interp124" emma:lang="en-US" emma:confidence="0">
                  <emma:literal>by</emma:literal>
                </emma:interpretation>
              </emma:one-of>
            </emma:emma>
          </inkml:annotationXML>
          <inkml:trace contextRef="#ctx0" brushRef="#br0" timeOffset="71199.5757">3657 6667,'0'-25,"0"50,0 26,0 0,0-26,0 1,0-1,0 0,-25 1,25-1,0 1,-25-1,25 0,-26-25,26 26</inkml:trace>
          <inkml:trace contextRef="#ctx0" brushRef="#br0" timeOffset="70717.0389">2692 5702,'-51'0,"51"25,0 26,0-25,0-1,0 0,-25 26,25-25,0 24,0 1,0-25,-25 24,25 1,0-25,0 24,0-24,0-1,-26 1,26-1,0 0,0 1,-25-26,25 25,0-50,0-26,0 26,0-1,0 1,51-1,-26 1,-25 0,51 25,-26-26,1 26,-1 0,0 0,1 0,-1 0,1 26,-1-26,-25 50,25-50,-25 26,26-1,-26 26,0-26,0 1,-51-1,51 1,-51-26,26 25,-1 0,-24-25,24 0,-25 0,26 26,0-26,-1 0,1 0,-1-51,26 26,0-1</inkml:trace>
        </inkml:traceGroup>
        <inkml:traceGroup>
          <inkml:annotationXML>
            <emma:emma xmlns:emma="http://www.w3.org/2003/04/emma" version="1.0">
              <emma:interpretation id="{CDDD3841-B824-46E8-9B71-E86859784770}" emma:medium="tactile" emma:mode="ink">
                <msink:context xmlns:msink="http://schemas.microsoft.com/ink/2010/main" type="inkWord" rotatedBoundingBox="11660,7133 14633,7247 14597,8190 11624,8076">
                  <msink:destinationLink direction="with" ref="{D1BE40E8-729C-4C71-9F32-A3909ABCCD5A}"/>
                </msink:context>
              </emma:interpretation>
              <emma:one-of disjunction-type="recognition" id="oneOf25">
                <emma:interpretation id="interp125" emma:lang="en-US" emma:confidence="0.5">
                  <emma:literal>ab</emma:literal>
                </emma:interpretation>
                <emma:interpretation id="interp126" emma:lang="en-US" emma:confidence="0">
                  <emma:literal>Arab</emma:literal>
                </emma:interpretation>
                <emma:interpretation id="interp127" emma:lang="en-US" emma:confidence="0">
                  <emma:literal>arb</emma:literal>
                </emma:interpretation>
                <emma:interpretation id="interp128" emma:lang="en-US" emma:confidence="0">
                  <emma:literal>aby</emma:literal>
                </emma:interpretation>
                <emma:interpretation id="interp129" emma:lang="en-US" emma:confidence="0">
                  <emma:literal>abo</emma:literal>
                </emma:interpretation>
              </emma:one-of>
            </emma:emma>
          </inkml:annotationXML>
          <inkml:trace contextRef="#ctx0" brushRef="#br0" timeOffset="72084.6171">5207 6159,'0'-25,"25"25,-25-26,0 1,0 0,0-1,0 1,0-1,0 1,-51 25,51-25,0-1,-25 26,25-25,-25 25,-1 0,1 0,-1 0,1 0,0 0,-1 0,1 25,-1-25,1 51,0-26,-1 1,1 25,-1-26,1 26,0 0,-1-1,26-24,-25 25,-1-1,26 1,-25 0,25-26,0 26,0-25,0-1,0 0,0 1,0-1,25-25,-25 26,26-26,25 0,-26 0,0-51,1 51,25-26,-26 1,0-26,26 26,-25-1,-1-24,0 24,1-25,-1 1,1-1,-26 25,25-24,-25 24,0 1,25-1,-25 1,0 0,0 75,0-24,-25 25,25-26,0 26,0-26,0 1,0 24,0-24,0 25,25-26,-25 0,0 26,26-25,-26-1,25 0,-25 1,26-1,-1 1,0-1,1-25,-1 0,1 0</inkml:trace>
          <inkml:trace contextRef="#ctx0" brushRef="#br0" timeOffset="72583.5807">5893 6286,'0'0,"0"-25,0-1,0 1,0 0,0-1,0 1,0-1,0 1,-26 0,26-1,-51 26,51-25,-25 25,0 0,-1 0,1 51,-1-51,1 25,0-25,-1 51,1-26,25 26,-26-26,1 1,0 25,25-26,-26 26,26-26,-25 1,25 24,0-24,0-1,0 1,0-1,51-25,-51 25,25-25,26 0,-26 0,1-50,-1 50,0-51,1 25,-1 1,-25 0,26-1,-1-25,0 26,-25-26,26 26,-26-1,25 1,-25 0,0-1,0 52,0 24,0 1,0-25,0-1,0 0,0 1,0-1,0 1,0-1,0 0,26 1,-26-1,25 1,0-1,1-25,-1 0,1 0</inkml:trace>
          <inkml:trace contextRef="#ctx0" brushRef="#br0" timeOffset="73072.5444">6604 6312,'0'-26,"0"1,0-1,0 1,0 0,-51-1,26 26,-1 0,1 0,-1 0,1 26,0-26,-1 50,1-24,-1-1,1 1,0-1,25 26,-26-26,1 1,25-1,-26 0,26 1,0-1,0 1,0-1,0 0,0 1,26-26,-26 25,51-25,-26 0,26 0,-26 0,1-51,-1 51,0-25,1 0,-1-1,1 1,-1-26,0 26,-25-1,26 1,-26-1,25 1,-25 0,0 75,0-24,0-1,0 26,0-26,0 1,0-1,0 1,0-1,0 0,0 1,0-1,0 1,51-26,-51 25,25-25,1 0,-1 0,1 0</inkml:trace>
          <inkml:trace contextRef="#ctx0" brushRef="#br0" timeOffset="73588.333">7391 5854,'0'51,"-25"0,25 0,0-26,-26 26,26 0,0-26,0 26,-25 0,25-26,0 26,0-26,0 26,0-25,0-1,0 0,-25 1,25-1,0-50,0-26,0 26,50-1,-24 1,-1-1,1 1,-1 25,0 0,1 0,-1 0,1 0,-1 0,-25 25,25-25,-25 51,26-51,-26 51,0-26,0 1,0-1,0 1,0-1,0 0,-26 1,-24-1,50 1,-51-1,25-25,1 0,-26 25,26-25,-1 0,1 0,0 0,-1 0,26-50,0-1,0 25</inkml:trace>
        </inkml:traceGroup>
        <inkml:traceGroup>
          <inkml:annotationXML>
            <emma:emma xmlns:emma="http://www.w3.org/2003/04/emma" version="1.0">
              <emma:interpretation id="{81B3ECA4-8BC5-4667-9836-2B20285221C5}" emma:medium="tactile" emma:mode="ink">
                <msink:context xmlns:msink="http://schemas.microsoft.com/ink/2010/main" type="inkWord" rotatedBoundingBox="15063,7360 16081,7399 16048,8267 15030,8228">
                  <msink:destinationLink direction="with" ref="{D1BE40E8-729C-4C71-9F32-A3909ABCCD5A}"/>
                </msink:context>
              </emma:interpretation>
              <emma:one-of disjunction-type="recognition" id="oneOf26">
                <emma:interpretation id="interp130" emma:lang="en-US" emma:confidence="0.5">
                  <emma:literal>bb</emma:literal>
                </emma:interpretation>
                <emma:interpretation id="interp131" emma:lang="en-US" emma:confidence="0">
                  <emma:literal>b</emma:literal>
                </emma:interpretation>
                <emma:interpretation id="interp132" emma:lang="en-US" emma:confidence="0">
                  <emma:literal>bub</emma:literal>
                </emma:interpretation>
                <emma:interpretation id="interp133" emma:lang="en-US" emma:confidence="0">
                  <emma:literal>brb</emma:literal>
                </emma:interpretation>
                <emma:interpretation id="interp134" emma:lang="en-US" emma:confidence="0">
                  <emma:literal>bbl</emma:literal>
                </emma:interpretation>
              </emma:one-of>
            </emma:emma>
          </inkml:annotationXML>
          <inkml:trace contextRef="#ctx0" brushRef="#br0" timeOffset="74072.5741">8204 5981,'0'0,"0"51,0 0,0-26,0 26,-51-25,51 24,0 1,-25-25,25 24,0 1,0-25,0 24,0-24,-26 25,26-26,-25 0,25 1,0-1,0 1,0-1,0-50,0-26,25 25,-25 1,26 0,-1-1,1 1,-1-1,0 26,1 0,-1-25,1 25,-1 0,0 0,1 0,-26 51,25-51,-25 25,26 26,-26-26,0 1,0-1,0 1,-51-1,0 0,26-25,-1 26,-25-26,26 0,0 0,-1 0,-25 0,26 0,0 0,25-26,0 1,0-26,25 26</inkml:trace>
          <inkml:trace contextRef="#ctx0" brushRef="#br0" timeOffset="74528.3814">8864 6032,'0'0,"0"26,0 24,0-24,0 25,0-1,0-24,0 25,0-1,0 1,-25-25,25 24,0-24,0 25,0-26,0 0,0 1,0-1,-25 1,25-1,-26-25,26 25,0-75,0-1,51 25,-51 1,25 25,-25-25,51 25,-25-26,-1 26,0 0,1 0,-1 26,1 24,-26-24,0-1,0 1,0-1,0 0,0 1,-51-1,25 1,1-1,-26-25,26 0,-1 25,1-25,-26 0,26 0,-1 0,1 0,25-50,0 24,0 1,0-1</inkml:trace>
        </inkml:traceGroup>
        <inkml:traceGroup>
          <inkml:annotationXML>
            <emma:emma xmlns:emma="http://www.w3.org/2003/04/emma" version="1.0">
              <emma:interpretation id="{A6A4CA84-DB3F-4CF2-A6FD-A71361FA8D04}" emma:medium="tactile" emma:mode="ink">
                <msink:context xmlns:msink="http://schemas.microsoft.com/ink/2010/main" type="inkWord" rotatedBoundingBox="16394,7438 17228,7470 17184,8592 16351,8560">
                  <msink:destinationLink direction="with" ref="{D1BE40E8-729C-4C71-9F32-A3909ABCCD5A}"/>
                </msink:context>
              </emma:interpretation>
              <emma:one-of disjunction-type="recognition" id="oneOf27">
                <emma:interpretation id="interp135" emma:lang="en-US" emma:confidence="0.5">
                  <emma:literal>b,</emma:literal>
                </emma:interpretation>
                <emma:interpretation id="interp136" emma:lang="en-US" emma:confidence="0">
                  <emma:literal>be</emma:literal>
                </emma:interpretation>
                <emma:interpretation id="interp137" emma:lang="en-US" emma:confidence="0">
                  <emma:literal>by</emma:literal>
                </emma:interpretation>
                <emma:interpretation id="interp138" emma:lang="en-US" emma:confidence="0">
                  <emma:literal>by,</emma:literal>
                </emma:interpretation>
                <emma:interpretation id="interp139" emma:lang="en-US" emma:confidence="0">
                  <emma:literal>be,</emma:literal>
                </emma:interpretation>
              </emma:one-of>
            </emma:emma>
          </inkml:annotationXML>
          <inkml:trace contextRef="#ctx0" brushRef="#br0" timeOffset="75312.2917">10211 6845,'0'0,"0"51,0-26,-51-25,51 51,0-26,-26 1,26-1,-50 1,50-1,-26 0,26 1,-25-26,25 25,-26 1</inkml:trace>
          <inkml:trace contextRef="#ctx0" brushRef="#br1" timeOffset="161808.2873">9372 7048,'0'-25,"26"25,25 0,-26-26,0 26,1 0,-1 0,1 0,-1-25,0 25,1 0,-1 0,1 0,-1 0,0 0,1 0,-1 0,1 0,-1 0,-25-25</inkml:trace>
          <inkml:trace contextRef="#ctx0" brushRef="#br0" timeOffset="74997.2521">9499 6058,'0'0,"0"50,0 1,0-25,0-1,0 26,0-26,-50 26,50 0,0-26,0 1,0 24,0-24,0-1,0 26,0-26,0 1,0-1,0 1,0-52,0-25,25 51,-25-25,0 0,0-1,51 1,-51-1,25 1,1 25,-1-25,0 25,1 0,-1 0,1 0,-1 25,0 26,1-26,-26 26,0-26,0 1,0-1,-51-25,0 26,26-26,-1 0,1 0,0 0,-1 0,1 0,-1 0,1 0,25-26,0-25</inkml:trace>
        </inkml:traceGroup>
        <inkml:traceGroup>
          <inkml:annotationXML>
            <emma:emma xmlns:emma="http://www.w3.org/2003/04/emma" version="1.0">
              <emma:interpretation id="{49E46E80-D78C-446A-AFD3-60434C56A8A4}" emma:medium="tactile" emma:mode="ink">
                <msink:context xmlns:msink="http://schemas.microsoft.com/ink/2010/main" type="inkWord" rotatedBoundingBox="18009,7476 20727,7580 20696,8389 17977,8284">
                  <msink:destinationLink direction="with" ref="{5BBC4063-4389-486B-B8E0-434AEE100CDE}"/>
                </msink:context>
              </emma:interpretation>
              <emma:one-of disjunction-type="recognition" id="oneOf28">
                <emma:interpretation id="interp140" emma:lang="en-US" emma:confidence="0.5">
                  <emma:literal>ab</emma:literal>
                </emma:interpretation>
                <emma:interpretation id="interp141" emma:lang="en-US" emma:confidence="0">
                  <emma:literal>arb</emma:literal>
                </emma:interpretation>
                <emma:interpretation id="interp142" emma:lang="en-US" emma:confidence="0">
                  <emma:literal>Arab</emma:literal>
                </emma:interpretation>
                <emma:interpretation id="interp143" emma:lang="en-US" emma:confidence="0">
                  <emma:literal>Grab</emma:literal>
                </emma:interpretation>
                <emma:interpretation id="interp144" emma:lang="en-US" emma:confidence="0">
                  <emma:literal>abt</emma:literal>
                </emma:interpretation>
              </emma:one-of>
            </emma:emma>
          </inkml:annotationXML>
          <inkml:trace contextRef="#ctx0" brushRef="#br0" timeOffset="77400.5659">12268 6540,'0'-25,"0"-1,0 1,0 0,0-1,-25 1,-1-1,1 26,-1 0,1 0,0 26,-1-26,1 51,-1-26,1 0,0 1,-1-1,1 26,-1-26,1 1,0-1,25 1,-26-1,26 0,-25 1,25-1,0 1,0-1,25-25,26 0,-26 0,26-25,-25 25,-1-51,0 25,1 1,-1 0,1-1,24-25,-50 26,26 0,-1-1,1 1,-26-1,25 26,-25 26,0-1,0 26,0-26,-25 1,25-1,0 1,0-1,0 0,0 1,0-1,25 1,-25-1,25-25,1 25</inkml:trace>
          <inkml:trace contextRef="#ctx0" brushRef="#br0" timeOffset="77919.1574">12928 6591,'0'0,"0"-25,0-1,-25 1,0 25,-1-26,1 26,-1 0,1 0,0 0,-1 0,1 0,-1 51,1-51,-26 26,26-1,-1 0,1 1,0-1,25 1,-26-1,1 26,25-26,-26 1,26-1,0 0,0 1,0-1,0 1,26-26,25 0,-26 0,26 0,-26-26,1 26,-26-25,25 25,0-51,1 26,-1-1,-25 1,26-1,-1 1,-25 0,25-1,1 1,-26 76,0-26,0 26,0-26,0 1,0-1,0 0,0 1,0-1,0 1,25-1,26-25,-26 0,1 0</inkml:trace>
          <inkml:trace contextRef="#ctx0" brushRef="#br0" timeOffset="76923.2567">11354 6464,'25'25,"-25"-50,25 25,-25-51,0 26,0-1,0 1,0 0,0-1,-25 1,0 25,-1 0,1 0,-1 25,1-25,25 51,-25-26,-1 1,1 25,-1-26,1 26,0-26,-1 1,26 24,-25-24,-1 25,26-26,0 0,-25 1,25-1,0 1,0-1,0 0,51-25,-26 0,26 0,-26 0,1-25,-1 25,1-25,-1 25,0-51,1 25,-1-24,1 24,-1 1,0-26,1 26,-1-26,1 25,-26 1,25 0,-25-1,0 1,0 76,-25-51,25 25,0 26,-26-26,26 1,0 24,0-24,-25-1,25 1,0-1,0 0,0 1,0-1,0 1,51-1,-51 0,25-25,-25 26,25-26,26 0,-25 0,-1 0,0 0,1 0,-1-26</inkml:trace>
          <inkml:trace contextRef="#ctx0" brushRef="#br0" timeOffset="78433.4717">13436 6235,'0'0,"0"-25,0 0,0 75,0 1,0 0,0-26,-50 26,50 0,0-26,-26 26,26-25,0 24,0-24,-25 25,25-26,-26 0,26 1,0-1,0 1,0-1,0 0,0-75,26 50,-26-26,25 26,-25-51,51 26,-26 0,1-1,-1 26,1 0,-1-25,0 25,1 0,-1 0,1 0,-1 25,0-25,-25 51,26-26,-26 26,0-25,0-1,0 0,0 1,-51-26,51 25,-51-25,0 0,26 0,0 0,-1 0,1 0,-1 0,1 0,0-25,25-1,0-24</inkml:trace>
        </inkml:traceGroup>
        <inkml:traceGroup>
          <inkml:annotationXML>
            <emma:emma xmlns:emma="http://www.w3.org/2003/04/emma" version="1.0">
              <emma:interpretation id="{AA030F54-C5C5-40A5-AC16-E7D92FEDFE83}" emma:medium="tactile" emma:mode="ink">
                <msink:context xmlns:msink="http://schemas.microsoft.com/ink/2010/main" type="inkWord" rotatedBoundingBox="20985,7334 23551,7432 23506,8592 20940,8493"/>
              </emma:interpretation>
              <emma:one-of disjunction-type="recognition" id="oneOf29">
                <emma:interpretation id="interp145" emma:lang="en-US" emma:confidence="0.5">
                  <emma:literal>bbbw,</emma:literal>
                </emma:interpretation>
                <emma:interpretation id="interp146" emma:lang="en-US" emma:confidence="0">
                  <emma:literal>bbbw</emma:literal>
                </emma:interpretation>
                <emma:interpretation id="interp147" emma:lang="en-US" emma:confidence="0">
                  <emma:literal>bb,</emma:literal>
                </emma:interpretation>
                <emma:interpretation id="interp148" emma:lang="en-US" emma:confidence="0">
                  <emma:literal>abbs</emma:literal>
                </emma:interpretation>
                <emma:interpretation id="interp149" emma:lang="en-US" emma:confidence="0">
                  <emma:literal>bubba,</emma:literal>
                </emma:interpretation>
              </emma:one-of>
            </emma:emma>
          </inkml:annotationXML>
          <inkml:trace contextRef="#ctx0" brushRef="#br0" timeOffset="78925.5447">14148 6185,'0'0,"0"25,0 26,0-26,0 1,0-1,-51 26,51-26,-26 26,26 0,-25-26,25 1,-25 24,25-24,-26-1,26 26,-25-26,25 1,0-1,0 1,0-1,0-50,0-1,25 26,-25-51,26 26,-1 0,0 25,1 0,-1-26,1 26,-1 0,0 0,26 0,-25 0,-1 0,0 0,1 51,-1-26,-25 1,0-1,0 1,0-1,-51 0,26 1,0-26,-26 25,25-25,1 0,-26 0,26 0,-1 0,1 0,0 0,-1 0,1 0,25-25,0-1</inkml:trace>
          <inkml:trace contextRef="#ctx0" brushRef="#br0" timeOffset="79376.3011">14757 6286,'0'51,"0"-26,0 26,-51-25,51 24,0-24,-25-1,25 26,-25-26,25 26,-26-25,26-1,-25 26,25-26,-26 1,26-1,-25 0,25 1,0-1,0-50,25 25,-25-51,51 51,-25-25,-1-1,0 1,1-1,-1 26,1 0,24 0,-24 0,-1 0,1 0,-1 0,-25 26,25-1,-25 26,0-26,0 1,-50-26,-1 0,51 25,-51-25,26 26,-1-26,1 0,-1 0,1 0,0 0,-1 0,1 0,25-51,0 25</inkml:trace>
          <inkml:trace contextRef="#ctx0" brushRef="#br0" timeOffset="79890.5289">15367 6337,'0'51,"-51"0,51-26,0 0,-25 1,25 25,-26-26,26 0,-25 26,25-25,0-1,0 0,-26 1,26-1,-25 1,25-1,0 0,-25-25,25-25,0 0,0-1,0 1,50-1,-50 1,51 25,-51-25,51 25,-26 0,1-26,-1 26,1 0,-1 0,0 0,1 51,-1-51,-25 25,0 26,0-25,0-1,-51 0,51 1,-25-26,-26 25,26-25,-26 0,26 26,-1-26,1 0,-1 0,26-51,0 0</inkml:trace>
          <inkml:trace contextRef="#ctx0" brushRef="#br1" timeOffset="148224.8535">15621 6058,'25'0,"1"0,-1 0,0 0,1 0,-1 0,1 0,-26-26,25 26,0 0,1 0,-1 0,1 0,-1 0,0 0,1 0,-1 0,1 0,-1 0,0 0,1 0</inkml:trace>
          <inkml:trace contextRef="#ctx0" brushRef="#br0" timeOffset="80352.9637">15951 6261,'0'0,"0"25,0 26,0-26,0 1,-51-1,51 1,-25-1,25 26,-51-26,51 1,-25 24,25-24,-26-1,26 1,-25-1,25 0,-26 1,26-1,-25 1,25-1,0-76,0 26,51 25,-51-51,25 51,-25-25,0-1,51 26,-26 0,1 0,-1 0,1 26,-1-26,-25 25,25-25,-25 51,26-51,-26 25,0 1,0-1,0 0,-26-25,-24 0,24 0,-25 26,26-26,-26 0,26 0,-1 0,1 0</inkml:trace>
          <inkml:trace contextRef="#ctx0" brushRef="#br0" timeOffset="80801.51">16535 6870,'-25'0,"25"51,-26-51,26 26,-25-26,25 50,-25-24,25-1,0 1,-26-1,1 0,25 1,-26-1,1 1</inkml:trace>
        </inkml:traceGroup>
      </inkml:traceGroup>
      <inkml:traceGroup>
        <inkml:annotationXML>
          <emma:emma xmlns:emma="http://www.w3.org/2003/04/emma" version="1.0">
            <emma:interpretation id="{88B604AE-5DB8-4DE1-B778-CECAEC749D00}" emma:medium="tactile" emma:mode="ink">
              <msink:context xmlns:msink="http://schemas.microsoft.com/ink/2010/main" type="line" rotatedBoundingBox="4887,6882 9983,6934 9965,8700 4869,8649"/>
            </emma:interpretation>
          </emma:emma>
        </inkml:annotationXML>
        <inkml:traceGroup>
          <inkml:annotationXML>
            <emma:emma xmlns:emma="http://www.w3.org/2003/04/emma" version="1.0">
              <emma:interpretation id="{FACDD749-4B8A-4035-8611-4E3AE146C4B8}" emma:medium="tactile" emma:mode="ink">
                <msink:context xmlns:msink="http://schemas.microsoft.com/ink/2010/main" type="inkWord" rotatedBoundingBox="4887,6882 9983,6934 9965,8700 4869,8649"/>
              </emma:interpretation>
              <emma:one-of disjunction-type="recognition" id="oneOf30">
                <emma:interpretation id="interp150" emma:lang="en-US" emma:confidence="0.5">
                  <emma:literal>w</emma:literal>
                </emma:interpretation>
                <emma:interpretation id="interp151" emma:lang="en-US" emma:confidence="0">
                  <emma:literal>W</emma:literal>
                </emma:interpretation>
                <emma:interpretation id="interp152" emma:lang="en-US" emma:confidence="0">
                  <emma:literal>u</emma:literal>
                </emma:interpretation>
                <emma:interpretation id="interp153" emma:lang="en-US" emma:confidence="0">
                  <emma:literal>e</emma:literal>
                </emma:interpretation>
                <emma:interpretation id="interp154" emma:lang="en-US" emma:confidence="0">
                  <emma:literal>~</emma:literal>
                </emma:interpretation>
              </emma:one-of>
            </emma:emma>
          </inkml:annotationXML>
          <inkml:trace contextRef="#ctx0" brushRef="#br1" timeOffset="169793.4595">-2083 5524,'0'-25,"0"50,0 26,0-26,0 1,0-1,0 1,25-1,-25 0,0 1,0-1,0 1,0-1,0 0,0 1,0-1,0 1,0-1,0 0,0 1,0-1,0 1,0-1,0 0,0 1,0-1,0 1,0-1,0 0,-25 1,25-1,0 1,0-1,0 0,0 1,0-1,0 1,0-1,0 0,0 1,-25-1,25 1,0-1,0 0,0 1,0-1,0 1,0-1,0 0,0 1,0-1,0 1,0-1,0 0,0 1,25-26,-25 25,0 1,25-26,-25 25,26-25,-26 25,25 1,1-1,-1-25,0 0,1 0,-1 26,1-26,-1 0,0 0,1 0,-1 0,1 0,-1 0,0 0,1 0,-1 0,1 0,-1 0,0 0,1 0,-1-26,1 26,-1 0,0 0,1 0,-1 0,1 0,-1 0,0 0,1 0,-1 0,1 0,-1 0,0 26,1-26,-1 0,1 0,-1 0,0 25,1-25,-1 0,1 0,-1 0,0 0,26 0,-25 0,-1 0,26 0,-26 0,1 0,24 0,-24 0,-1 0,26 0,-26 0,1 25,-1-25,1 0,-1 26,0-26,1 0,-1 0,1 0,-26 25,25-25,0 0,1 0,-1 26,1-26,-1 0,26 0,-26 0,1 0,24 0,1 0,-25 0,24 0,1 0,-25 0,24 0,1 25,-25-25,24 0,1 0,-25 0,24 25,-24-25,25 0,-26 0,0 0,1 0,-1 0,1 0,24 0,-24 0,-1 0,1 0,-1 0,26 0,-26 0,1 0,24-25,-24 25,25 0,-26 0,0 0,1 0,25 0,-26 0,0 0,1 0,-1 0,1 25,-1-25,0 0,1 26,-1-26,1 0,-1 0,0 0,1 25,-1-25,1 0,-1 0,0 0,1 0,-1 0,1 0,-1 0,0 0,1-51,-1 51,1 0,-1 0,26 0,-26 0,1-25,-1 25,0-25,1 25,-1 0,1-26,-1 26,0 0,1 0,-26-25,25 25,1 0,-1 0,-25-26,25 26,1 0,-1-25,1 25,-1 0,0-25,1 25,-1 0,1-26,-1 26,0 0,1-25,-1 25,1 0,-26-26,25 26,0-25,1 0,-26-1,25 26,-25-25,26 25,-1-26,-25 1,25 25,1-25,-1-1,1 1,-26-1,25 26,-25-25,0 0,0-1,25 1,-25-1,0 1,26 25,-26-25,0-1,0 1,0-1,0 1,0 0,0-1,0 1,0-1,25 26,-25-25,0 0,0-1,0 1,0-1,26 26,-26-25,0 0,0-1,0 1,0-1,0 1,0 0,0-1,0 1,0-1,0 1,-26 25,26-25,0-1,0 1,0-1,0 1,0 0,0-1,0 1,0-1,26 26,-26-25,0 0,25 25,-25 25</inkml:trace>
        </inkml:traceGroup>
      </inkml:traceGroup>
    </inkml:traceGroup>
    <inkml:traceGroup>
      <inkml:annotationXML>
        <emma:emma xmlns:emma="http://www.w3.org/2003/04/emma" version="1.0">
          <emma:interpretation id="{A0E66858-59B2-420C-86B8-08E02FB6D92F}" emma:medium="tactile" emma:mode="ink">
            <msink:context xmlns:msink="http://schemas.microsoft.com/ink/2010/main" type="paragraph" rotatedBoundingBox="6382,8740 8049,8981 7975,9499 6307,925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CC24F9C-73A9-4CB4-865A-316DDBB02C2D}" emma:medium="tactile" emma:mode="ink">
              <msink:context xmlns:msink="http://schemas.microsoft.com/ink/2010/main" type="inkBullet" rotatedBoundingBox="6382,8740 7061,8839 6994,9298 6316,9200"/>
            </emma:interpretation>
            <emma:one-of disjunction-type="recognition" id="oneOf31">
              <emma:interpretation id="interp155" emma:lang="en-US" emma:confidence="1">
                <emma:literal>v</emma:literal>
              </emma:interpretation>
              <emma:interpretation id="interp156" emma:lang="en-US" emma:confidence="0">
                <emma:literal>r</emma:literal>
              </emma:interpretation>
              <emma:interpretation id="interp157" emma:lang="en-US" emma:confidence="0">
                <emma:literal>.</emma:literal>
              </emma:interpretation>
              <emma:interpretation id="interp158" emma:lang="en-US" emma:confidence="0">
                <emma:literal>V</emma:literal>
              </emma:interpretation>
              <emma:interpretation id="interp159" emma:lang="en-US" emma:confidence="0">
                <emma:literal>u</emma:literal>
              </emma:interpretation>
            </emma:one-of>
          </emma:emma>
        </inkml:annotationXML>
        <inkml:trace contextRef="#ctx0" brushRef="#br0" timeOffset="331608.0066">-635 7582,'25'0,"1"-26,-26 77,0-26,0 1,0-1,0 1,25-1,-25 0,0 1,0-1,25-25,-25 26,26-26,-1-51,1 51,-1-26,0-24,1 24,25 1,-1-1,-24 1,25 0,-1-1,1 1,0-1,0 1,0 0,-26 25</inkml:trace>
      </inkml:traceGroup>
      <inkml:traceGroup>
        <inkml:annotationXML>
          <emma:emma xmlns:emma="http://www.w3.org/2003/04/emma" version="1.0">
            <emma:interpretation id="{05AC5E51-D5D9-4FD8-8ECC-A3598D5EB993}" emma:medium="tactile" emma:mode="ink">
              <msink:context xmlns:msink="http://schemas.microsoft.com/ink/2010/main" type="line" rotatedBoundingBox="7957,9090 8032,9101 7975,9499 7900,9488"/>
            </emma:interpretation>
          </emma:emma>
        </inkml:annotationXML>
        <inkml:traceGroup>
          <inkml:annotationXML>
            <emma:emma xmlns:emma="http://www.w3.org/2003/04/emma" version="1.0">
              <emma:interpretation id="{9D6DC659-B1E1-4996-A9EB-679A04921C17}" emma:medium="tactile" emma:mode="ink">
                <msink:context xmlns:msink="http://schemas.microsoft.com/ink/2010/main" type="inkWord" rotatedBoundingBox="7957,9090 8032,9101 7975,9499 7900,9488"/>
              </emma:interpretation>
              <emma:one-of disjunction-type="recognition" id="oneOf32">
                <emma:interpretation id="interp160" emma:lang="en-US" emma:confidence="0.5">
                  <emma:literal>,</emma:literal>
                </emma:interpretation>
                <emma:interpretation id="interp161" emma:lang="en-US" emma:confidence="0">
                  <emma:literal>.</emma:literal>
                </emma:interpretation>
                <emma:interpretation id="interp162" emma:lang="en-US" emma:confidence="0">
                  <emma:literal>I</emma:literal>
                </emma:interpretation>
                <emma:interpretation id="interp163" emma:lang="en-US" emma:confidence="0">
                  <emma:literal>l</emma:literal>
                </emma:interpretation>
                <emma:interpretation id="interp164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364832.2339">965 7759,'0'0,"25"-25,-25 0,0 50,0 0,0 1,0-1,0 1,0 24,0-24,0-1,0 1,0-1,0 0,0 1,0-1,0 1,0-1</inkml:trace>
        </inkml:traceGroup>
      </inkml:traceGroup>
    </inkml:traceGroup>
    <inkml:traceGroup>
      <inkml:annotationXML>
        <emma:emma xmlns:emma="http://www.w3.org/2003/04/emma" version="1.0">
          <emma:interpretation id="{540E8752-EEE2-40A7-8103-31C2B29C2976}" emma:medium="tactile" emma:mode="ink">
            <msink:context xmlns:msink="http://schemas.microsoft.com/ink/2010/main" type="paragraph" rotatedBoundingBox="10762,8575 24607,9961 24359,12438 10514,11052" alignmentLevel="4"/>
          </emma:interpretation>
        </emma:emma>
      </inkml:annotationXML>
      <inkml:traceGroup>
        <inkml:annotationXML>
          <emma:emma xmlns:emma="http://www.w3.org/2003/04/emma" version="1.0">
            <emma:interpretation id="{0139E43E-1BB3-437F-8C18-147E3C6A7352}" emma:medium="tactile" emma:mode="ink">
              <msink:context xmlns:msink="http://schemas.microsoft.com/ink/2010/main" type="line" rotatedBoundingBox="10762,8575 24448,9945 24296,11456 10611,10086"/>
            </emma:interpretation>
          </emma:emma>
        </inkml:annotationXML>
        <inkml:traceGroup>
          <inkml:annotationXML>
            <emma:emma xmlns:emma="http://www.w3.org/2003/04/emma" version="1.0">
              <emma:interpretation id="{D0AC7448-46D1-4EBE-B41B-9F323479BB7B}" emma:medium="tactile" emma:mode="ink">
                <msink:context xmlns:msink="http://schemas.microsoft.com/ink/2010/main" type="inkWord" rotatedBoundingBox="10694,9255 12390,9425 12333,9990 10638,9820"/>
              </emma:interpretation>
              <emma:one-of disjunction-type="recognition" id="oneOf33">
                <emma:interpretation id="interp165" emma:lang="en-US" emma:confidence="0.5">
                  <emma:literal>m</emma:literal>
                </emma:interpretation>
                <emma:interpretation id="interp166" emma:lang="en-US" emma:confidence="0">
                  <emma:literal>~</emma:literal>
                </emma:interpretation>
                <emma:interpretation id="interp167" emma:lang="en-US" emma:confidence="0">
                  <emma:literal>.</emma:literal>
                </emma:interpretation>
                <emma:interpretation id="interp168" emma:lang="en-US" emma:confidence="0">
                  <emma:literal>-</emma:literal>
                </emma:interpretation>
                <emma:interpretation id="interp169" emma:lang="en-US" emma:confidence="0">
                  <emma:literal>)</emma:literal>
                </emma:interpretation>
              </emma:one-of>
            </emma:emma>
          </inkml:annotationXML>
          <inkml:trace contextRef="#ctx0" brushRef="#br2" timeOffset="287019.3172">3734 8445,'0'-25,"0"-1,-26 26,26-25,0 0,0-1,-25 1,25-1,0 1,0 0,0-1,0 1,0-1,25 1,-25 0,0-1,0 1,0-1,0 1,26 25,-1 0,0 0,1 0,-1 0,-25-25,26 25,-1 0,0 0,1 0,-1 0,1 0,-1 0,0 0,1 0,-1 25,1-25,-1 0,-25 25,51-25,-26 0,1 0,-1 0,0 0,1 0,-1 0,1 0,-1 0,0 0,1 0,-1 0,-25 26,26-26,-1 0,-25 25,25-25,1 0,-1 0,1 0,-1 0,0 0,1 0,-1 0,1 0,-1 0,0 0,1 0,-1 0,1 0,-1 0,0 0,1 0,-1 0,1 0,-1 0,0 0,1 0,-1 0,1 0,-1 0,0 0,1 0,-1 0,1 0,-1-25,0 25,1 0,-1 0,1 0,-26 25,0 1,0-1,0 0,0 1,0-1,0 1,0-1,-26-25,26 25,0 1,0-1</inkml:trace>
        </inkml:traceGroup>
        <inkml:traceGroup>
          <inkml:annotationXML>
            <emma:emma xmlns:emma="http://www.w3.org/2003/04/emma" version="1.0">
              <emma:interpretation id="{CBE29091-4A7D-478C-97F9-68F4B4B23ECF}" emma:medium="tactile" emma:mode="ink">
                <msink:context xmlns:msink="http://schemas.microsoft.com/ink/2010/main" type="inkWord" rotatedBoundingBox="13256,8929 15530,9156 15450,9952 13177,9724"/>
              </emma:interpretation>
              <emma:one-of disjunction-type="recognition" id="oneOf34">
                <emma:interpretation id="interp170" emma:lang="en-US" emma:confidence="0.5">
                  <emma:literal>W</emma:literal>
                </emma:interpretation>
                <emma:interpretation id="interp171" emma:lang="en-US" emma:confidence="0">
                  <emma:literal>w</emma:literal>
                </emma:interpretation>
                <emma:interpretation id="interp172" emma:lang="en-US" emma:confidence="0">
                  <emma:literal>a</emma:literal>
                </emma:interpretation>
                <emma:interpretation id="interp173" emma:lang="en-US" emma:confidence="0">
                  <emma:literal>t</emma:literal>
                </emma:interpretation>
                <emma:interpretation id="interp17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326549.3056">6223 8293,'-26'0,"26"25,26-25,-26 26,25-26,1 0,-1 0,0 0,1 0,-1 0,1 0,-1 0,0 0,1 0,-1 25,1-25,-1 0,0 0,1 0,-1 0,1 0,-1 0,0 0,1 0,-1 0,1 0,-1 0,0 0,1 0,-1 0,-25 25,26-25,-1 0,0 0,1 0,-1 0,1 0,-1 0,0 0,-25 26,26-26,-1 0,1 0,-1 0,0 0,1 0,-1 0,1 0,-1 0,0 0,1 0,-1 0,1 0,-1 0,0 0,1 0,-1 0,1 0,-1 0,0 0,1 0,-1 0,1 0,-1 0,0 0,1 0,-1 0,1 0,-1 0,0 0,1 0,-1 0,1 0,-1 0,0 0,1 0,-1 0,1 25,-1-25,0 0,1 0,-26 26,25-26,1 0,-1 0,0 0,1 0,-1 0,1 0,-1 0,0 0,1 0,-26-51,51 51,-26-26,0 26</inkml:trace>
          <inkml:trace contextRef="#ctx0" brushRef="#br0" timeOffset="363520.109">8356 7963,'0'-26,"26"26,-26-25,0-1,0 1,0 0,0-1,25 1,-25-1,0 77,0 0,0-26,0 1,0-1,0 26,0-26,0 1,0-1,-25 1,25-1,0 0,0 1,0-1,-26 1,26-1,0-50,0-1,26 26,-26-25</inkml:trace>
        </inkml:traceGroup>
        <inkml:traceGroup>
          <inkml:annotationXML>
            <emma:emma xmlns:emma="http://www.w3.org/2003/04/emma" version="1.0">
              <emma:interpretation id="{8757C519-B826-459C-AE96-38F3273459D8}" emma:medium="tactile" emma:mode="ink">
                <msink:context xmlns:msink="http://schemas.microsoft.com/ink/2010/main" type="inkWord" rotatedBoundingBox="17562,9939 20749,10258 20666,11093 17479,10774"/>
              </emma:interpretation>
              <emma:one-of disjunction-type="recognition" id="oneOf35">
                <emma:interpretation id="interp175" emma:lang="en-US" emma:confidence="0.5">
                  <emma:literal>aba</emma:literal>
                </emma:interpretation>
                <emma:interpretation id="interp176" emma:lang="en-US" emma:confidence="0">
                  <emma:literal>ab</emma:literal>
                </emma:interpretation>
                <emma:interpretation id="interp177" emma:lang="en-US" emma:confidence="0">
                  <emma:literal>alba</emma:literal>
                </emma:interpretation>
                <emma:interpretation id="interp178" emma:lang="en-US" emma:confidence="0">
                  <emma:literal>abas</emma:literal>
                </emma:interpretation>
                <emma:interpretation id="interp179" emma:lang="en-US" emma:confidence="0">
                  <emma:literal>abs</emma:literal>
                </emma:interpretation>
              </emma:one-of>
            </emma:emma>
          </inkml:annotationXML>
          <inkml:trace contextRef="#ctx0" brushRef="#br0" timeOffset="81805.2301">10820 9131,'0'0,"26"0,-1 0,-25-25,25 25,1-26,-1 1,1-1,-26 1,25 0,-25-1,0 1,0-1,-51 26,26 0,-1 0,1 26,-26-26,26 25,-1-25,-24 51,24-26,-25 1,26-1,0 1,-1-1,1 0,-1 1,26-1,0 1,0-1,0 0,26 1,-1-26,26 0,0 0,-26 0,1 0,-1-26,0 26,1-50,-1 50,1-51,-1 25,0 1,1 0,-1-1,1 26,-26-25,25 25,-25 51,0-26,0 0,25 1,-25-1,0 1,0-1,0 0,26 1,-26-1,0 1,25-26,-25 25,26-25,-26 25,25 1,0-26,1 0,-1 25,1-25,-1 0,0 0,1 0</inkml:trace>
          <inkml:trace contextRef="#ctx0" brushRef="#br0" timeOffset="82228.6692">11912 9029,'0'0,"-50"0,24 0,-25 0,26 0,0 26,-1-26,1 51,-26-26,26 0,-1 1,1-1,-1 1,1-1,25 0,-25-25,25 26,-26-1,26 1,0-1,51-25,0 0,-26-51,1 51,24-25,-24 25,-1-26,1-24,-1 24,0 1,1-1,-1 1,1 25,-26 51,0-26,0 1,0-1,25 26,-25-26,25 1,1-1,-1 0,1-25,-1 26,0-26,1 0</inkml:trace>
          <inkml:trace contextRef="#ctx0" brushRef="#br0" timeOffset="82741.4184">12725 9156,'26'0,"-26"-25,0 0,0-1,0 1,0-1,-26 26,1 0,-1 0,1 0,-26 0,26 26,-1-26,1 51,-26-51,26 50,-1-24,1-1,0 1,-1-1,1 0,-1 1,26-1,-25 1,25-1,0 0,0 1,0-1,0 1,25-26,26 0,-25 0,-1 0,0 0,1-51,-1 51,1-26,-1 26,0-25,1 0,-1-1,1 1,-26-1,25 1,0 0,-25-1,26 26,-26 26,0 24,0-24,0 25,0-26,0 0,25 1,-25-1,51 1,-26-26,1 25,-1-25,1 0</inkml:trace>
          <inkml:trace contextRef="#ctx0" brushRef="#br0" timeOffset="83295.5471">13538 8852,'-25'0,"25"50,-26-24,26-1,-51 1,51-1,-25 26,25-26,-25 1,25-1,-26 26,26-26,0 1,-25-1,25 0,0 1,0-1,-26-25,26-25,51 25,-51-26,26 26,-26-50,50 50,-24-26,-1 26,26-25,-26 25,1 0,-1 0,1 0,-1 0,0 0,-25 25,26 1,-26 24,0-24,0-1,0 1,-51-26,51 25,-51-25,26 0,-1 0,1 0,0 0,-1 0,1 0,-1 0,1 0,25-25,0-26</inkml:trace>
        </inkml:traceGroup>
        <inkml:traceGroup>
          <inkml:annotationXML>
            <emma:emma xmlns:emma="http://www.w3.org/2003/04/emma" version="1.0">
              <emma:interpretation id="{3D09C73A-31D3-4950-9A8B-431F80021100}" emma:medium="tactile" emma:mode="ink">
                <msink:context xmlns:msink="http://schemas.microsoft.com/ink/2010/main" type="inkWord" rotatedBoundingBox="21086,9608 24448,9945 24327,11144 20966,10808"/>
              </emma:interpretation>
              <emma:one-of disjunction-type="recognition" id="oneOf36">
                <emma:interpretation id="interp180" emma:lang="en-US" emma:confidence="0.5">
                  <emma:literal>$bbbb</emma:literal>
                </emma:interpretation>
                <emma:interpretation id="interp181" emma:lang="en-US" emma:confidence="0">
                  <emma:literal>$bsbb</emma:literal>
                </emma:interpretation>
                <emma:interpretation id="interp182" emma:lang="en-US" emma:confidence="0">
                  <emma:literal>$sbbb</emma:literal>
                </emma:interpretation>
                <emma:interpretation id="interp183" emma:lang="en-US" emma:confidence="0">
                  <emma:literal>$gbbb</emma:literal>
                </emma:interpretation>
                <emma:interpretation id="interp184" emma:lang="en-US" emma:confidence="0">
                  <emma:literal>$ibbb</emma:literal>
                </emma:interpretation>
              </emma:one-of>
            </emma:emma>
          </inkml:annotationXML>
          <inkml:trace contextRef="#ctx0" brushRef="#br0" timeOffset="84859.4709">15672 8877,'0'-25,"0"50,0-76,0 77,0 24,0-24,-26-1,26 1,0 24,-25-24,25 25,0-26,0 0,-26 1,26-1,-25 1,25-1,0 0,0 1,-25-26,25 25,-26-25,77 0,-51-25,25 25,-25-51,51 51,-51-25,51 25,-26-26,1 26,-1-25,26 25,-26 0,1 0,-1 0,1 0,-26 25,25-25,-25 26,0 24,0-24,-51-1,51 1,-25-26,-1 25,1-25,-26 25,26-25,-1 26,1-26,0 0,-1 0,1 25,-1-25,1 0,0 0,-1 0,26-51,0 26</inkml:trace>
          <inkml:trace contextRef="#ctx0" brushRef="#br0" timeOffset="85352.2816">16586 8852,'0'0,"0"25,-51 26,51-26,-25 1,25-1,-51 0,51 26,-51-25,51-1,-25 0,25 26,-26-25,26-1,-25 0,25 1,-25-1,25 1,-26-1,26 0,0-50,0-26,26 51,-1 0,-25-25,51 25,-51-26,25 26,1 0,24 0,-24 0,-1 0,1 0,-1 0,0 0,1 26,-26-1,0 1,0-1,-26-25,26 25,-50 1,24-26,1 0,-26 25,26-25,-26 0,25 0,-24 26,24-26,1 0,-1 0,1 0,25-51,0 25,51-24</inkml:trace>
          <inkml:trace contextRef="#ctx0" brushRef="#br0" timeOffset="356488.4024">14097 8293,'0'-26,"25"26,-25-25,26 25,-1 0,0 0,1 0,-1 0,1 0,-26 25,0 1,0-1,0 1,0-1,-26-25,26 25,0 1,0-1,-25-25,25 26,-26-1,1-25,25 25,-25-25,50 0,0 0,1 0,-1 0,1 0,-1 0,0-25,1 25,-1 0,1 0,24 0,-24 0,-1 0,1-25,-1 25,0 0,1 0</inkml:trace>
          <inkml:trace contextRef="#ctx0" brushRef="#br0" timeOffset="83801.1287">14325 8852,'0'0,"-25"25,-26 26,26-26,-1 1,1-1,25 26,-25-26,25 1,-26-1,26 0,-25 1,25-1,0 1,-26-1,26 0,0 1,-25-26,25 25,0-50,51-26,-26 26,26-1,-26 26,1-25,25 25,-26-26,0 26,1 0,-1 0,1 0,-1 0,-25 51,0-25,25-26,-25 25,0 26,0-26,-50-25,50 26,-26-26,26 25,-51-25,26 25,0-25,-1 0,1 26,-26-26,26 0,-1 0,1 0,25-51,-26 51,26-25,0-26,51 25,-51 1</inkml:trace>
          <inkml:trace contextRef="#ctx0" brushRef="#br0" timeOffset="84299.3783">14986 8801,'0'25,"0"1,-26 24,26-24,0-1,-50 1,50-1,0 0,0 26,-26-25,26-1,-25 0,25 1,-26-1,26 1,0-1,0 0,-25-25,25 26,0-52,0 1,25 25,-25-25,51 25,-25-26,-1 26,0-25,1 25,-1-26,26 26,-26 0,1 0,-1 0,1 0,-1 0,0 0,-25 26,26-26,-26 51,0-26,0 26,-51-26,0 1,26-26,-1 25,1-25,-26 0,26 25,-1-25,-24 0,24 0,1 0,-1 0,1 0,25-25</inkml:trace>
          <inkml:trace contextRef="#ctx0" brushRef="#br0" timeOffset="85840.9739">17246 8902,'0'0,"-25"0,25 51,-51-25,51-1,-25 0,25 1,-51-1,51 1,-25 24,25-24,-26-1,26 1,-25-1,25 0,-26 1,26-1,0 1,0-1,0-76,0 26,26 25,-1 0,-25-26,51 26,-51-25,25 25,26 0,-25 0,-1 0,0 0,1 0,-1 0,1 0,-1 25,0-25,-25 51,0-25,0-1,0 0,0 1,0-1,-25-25,25 26,-51-26,0 0,26 25,-26-25,26 0,-26 0,26 0,-26 0,25 0,1 0,0-25</inkml:trace>
        </inkml:traceGroup>
      </inkml:traceGroup>
      <inkml:traceGroup>
        <inkml:annotationXML>
          <emma:emma xmlns:emma="http://www.w3.org/2003/04/emma" version="1.0">
            <emma:interpretation id="{98AEBCE7-CBFF-4C93-94F7-47E57216A4D5}" emma:medium="tactile" emma:mode="ink">
              <msink:context xmlns:msink="http://schemas.microsoft.com/ink/2010/main" type="line" rotatedBoundingBox="17627,11237 24437,11287 24432,12016 17621,11966"/>
            </emma:interpretation>
          </emma:emma>
        </inkml:annotationXML>
        <inkml:traceGroup>
          <inkml:annotationXML>
            <emma:emma xmlns:emma="http://www.w3.org/2003/04/emma" version="1.0">
              <emma:interpretation id="{C2FC7DA0-687A-4EAD-986E-5B776FA781CA}" emma:medium="tactile" emma:mode="ink">
                <msink:context xmlns:msink="http://schemas.microsoft.com/ink/2010/main" type="inkWord" rotatedBoundingBox="17627,11237 24437,11287 24432,12016 17621,11966">
                  <msink:destinationLink direction="to" ref="{CC7D28F6-4918-413A-9BD4-271ABA3C3532}"/>
                  <msink:destinationLink direction="to" ref="{260272CD-2E86-4657-B70E-1C19112A149E}"/>
                </msink:context>
              </emma:interpretation>
              <emma:one-of disjunction-type="recognition" id="oneOf37">
                <emma:interpretation id="interp185" emma:lang="en-US" emma:confidence="0.5">
                  <emma:literal>-we-r</emma:literal>
                </emma:interpretation>
                <emma:interpretation id="interp186" emma:lang="en-US" emma:confidence="0">
                  <emma:literal>Era</emma:literal>
                </emma:interpretation>
                <emma:interpretation id="interp187" emma:lang="en-US" emma:confidence="0">
                  <emma:literal>Err</emma:literal>
                </emma:interpretation>
                <emma:interpretation id="interp188" emma:lang="en-US" emma:confidence="0">
                  <emma:literal>----</emma:literal>
                </emma:interpretation>
                <emma:interpretation id="interp189" emma:lang="en-US" emma:confidence="0">
                  <emma:literal>Ere</emma:literal>
                </emma:interpretation>
              </emma:one-of>
            </emma:emma>
          </inkml:annotationXML>
          <inkml:trace contextRef="#ctx0" brushRef="#br1" timeOffset="98364.1119">12293 9868,'26'0,"-1"0,1 0,-1 0,0 0,1 0,-1 0,1 0,-1 0,0 0,1 0,-1 0,1 0,-26 25,25-25,0 0,1 0,-1 0,1 0,-1 0,0 0,1 0,-1 0,1 0,-1 0,0 0,1 0</inkml:trace>
          <inkml:trace contextRef="#ctx0" brushRef="#br1" timeOffset="124532.6838">12700 10071,'0'51,"0"-26,0 0,0 1,0-1,-26 1,26 24,0-24,0-1,0 1,-25-1,25 0,0 1,0-1,0 1,-25-1,25 0,0 1,25-26,0 0,1 0,-1 0,1 0,-1 0,0 0,1 0,-1 0,1 0,-1 0,0 0,1 0,-1 0,1 0,-1 0,0 0,1 0,-1 0,1 0,-1 0,0 0,1 0,-1 0,1 0,-1 0,0 0,1 0,-1 0,1 0,-1 0,0 0,1 0,-1 0,1 0,-1 0,0 0,1 25,-1-25,1 0,-1 0,0 0,1 0,-1 0,1 0,-1 0,0 0,1 0,-1 0,1 0,-1 0,-25-25,0-1,0 1,25 25,-25-25,0-1,0 1,0-1,26 26,-26-25,0 0,0-1,0 1,0-1,0 1,25 25,-25-25,0-1,0 1,0-1,0 1,0 0,0-1,0 1,0-1,0 1,0 0</inkml:trace>
          <inkml:trace contextRef="#ctx0" brushRef="#br1" timeOffset="125808.2214">13487 9944,'0'-26,"26"26,-1 0,0 0,1 0,-1 0,1 0,-1 0,0 0,1 0,-1 0,1 0,-1 0,0 0,1 0,-1 0,1 0,-1 0,0 0,1 0,-1 0,1 0,-1 0,0 0,-25 26,26-26,-1 0,-25 25,26-25,-1 0,0 0,1 0,-1 0,1 0,-1 0,0 0,1 0,-1 0,1 0,-1 0,0 0</inkml:trace>
          <inkml:trace contextRef="#ctx0" brushRef="#br1" timeOffset="127228.282">11658 9969,'26'0,"-1"0,1 0,-1 0,0 0,1 0,-1 0,1 0,-1-25,0 25,1 0,-1 0,1 0,-1 0,0 0,1 0,-26 25,25-25,1 0,-1 0,0 0,1 0,-1 0</inkml:trace>
          <inkml:trace contextRef="#ctx0" brushRef="#br1" timeOffset="130068.5297">14783 9893,'0'0,"25"0,26 0,-26 0,1 0,-1 0,0 0,1 0,-1 0,1 0,-1 0,0 0,1 0,-1 0,1 0,-1 0,0 0,1 0,-1 0,1 0,-1 0,0 0,1 0,-1 0,1 0,-1 0,0 0,1 0,-1 0,1 0,-1 0,0 0,1 0,-1 0,1 0,-1 0,-25 25,25-25,1 0,-1 0,1 0,-1 0</inkml:trace>
          <inkml:trace contextRef="#ctx0" brushRef="#br1" timeOffset="134287.4896">16256 10045,'-26'0,"26"-25,26 25,-1 0,1 0,-1 0,0 0,1 0,-1 0,1 0,-1 0,0 0,1 0,-1 0,1 0,-1 0,0 0,1 25,-1-25,1 0,-1 0,-25 26,25-26,1 0,-1 0,1 0,-1 0,0 0,1 0,-1 0,1 0,-1 0,0 0,1 0,-1 0,1 0,-1 0,0 0,1 0,-1 0,1 0,-1 0,0 0,1 0</inkml:trace>
          <inkml:trace contextRef="#ctx0" brushRef="#br0" timeOffset="333027.8541">17145 10350,'0'0,"0"-25,0 50,0 1,0-1,0 0,0 1,25-26,1-26,-1 26,0-25,1 25,-1-25,26-1,-26 26,26-25,-25-1</inkml:trace>
          <inkml:trace contextRef="#ctx0" brushRef="#br1" timeOffset="131276.0833">10642 9893,'0'-25,"26"25,-26 50,25-50,1 0,-1 0,0 0,1 0,-26 26,25-26,1 0,-1 0,0 0,1 0,-1 0,1 0,-1 0,0-51,1 51,-1 0,26 0,-26 0,1 0,-1 0,1 0,-1 0,0 0,1 0,-1 0,-25 25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2:26.13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B1AA50-7F84-48F1-B5A4-FFE8EFCCAFDB}" emma:medium="tactile" emma:mode="ink">
          <msink:context xmlns:msink="http://schemas.microsoft.com/ink/2010/main" type="writingRegion" rotatedBoundingBox="14643,345 25395,725 25264,4424 14512,4044"/>
        </emma:interpretation>
      </emma:emma>
    </inkml:annotationXML>
    <inkml:traceGroup>
      <inkml:annotationXML>
        <emma:emma xmlns:emma="http://www.w3.org/2003/04/emma" version="1.0">
          <emma:interpretation id="{50F7121A-EE6B-46CC-A675-A6F036A147DB}" emma:medium="tactile" emma:mode="ink">
            <msink:context xmlns:msink="http://schemas.microsoft.com/ink/2010/main" type="paragraph" rotatedBoundingBox="14722,306 16544,511 16422,1597 14600,13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84B83D-9BCF-4618-B5D1-74BD74E563C1}" emma:medium="tactile" emma:mode="ink">
              <msink:context xmlns:msink="http://schemas.microsoft.com/ink/2010/main" type="line" rotatedBoundingBox="14722,306 16544,511 16422,1597 14600,1392"/>
            </emma:interpretation>
          </emma:emma>
        </inkml:annotationXML>
        <inkml:traceGroup>
          <inkml:annotationXML>
            <emma:emma xmlns:emma="http://www.w3.org/2003/04/emma" version="1.0">
              <emma:interpretation id="{F1CDB849-CF5A-4487-AD5A-2F32AF50358E}" emma:medium="tactile" emma:mode="ink">
                <msink:context xmlns:msink="http://schemas.microsoft.com/ink/2010/main" type="inkWord" rotatedBoundingBox="14722,306 16544,511 16422,1597 14600,1392"/>
              </emma:interpretation>
              <emma:one-of disjunction-type="recognition" id="oneOf0">
                <emma:interpretation id="interp0" emma:lang="en-US" emma:confidence="0.5">
                  <emma:literal>PDA</emma:literal>
                </emma:interpretation>
                <emma:interpretation id="interp1" emma:lang="en-US" emma:confidence="0.5">
                  <emma:literal>P DA</emma:literal>
                </emma:interpretation>
                <emma:interpretation id="interp2" emma:lang="en-US" emma:confidence="0">
                  <emma:literal>p DA</emma:literal>
                </emma:interpretation>
                <emma:interpretation id="interp3" emma:lang="en-US" emma:confidence="0">
                  <emma:literal>PDDA</emma:literal>
                </emma:interpretation>
                <emma:interpretation id="interp4" emma:lang="en-US" emma:confidence="0">
                  <emma:literal>PADA</emma:literal>
                </emma:interpretation>
              </emma:one-of>
            </emma:emma>
          </inkml:annotationXML>
          <inkml:trace contextRef="#ctx0" brushRef="#br0">0 203,'0'0,"0"-51,0 26,0 0,51-1,-51 1,26-1,-1 1,26 25,-26 0,1 0,24 25,-24-25,25 77,-26-52,0 26,1 0,-1-1,1 1,-26 0,0 0,0-26,0 26,-26 0,26-26,-76 1,51-1,-1 0,-25-25,26 26,0-26,-1 0,1 0,-1 0,26-26,-25 26</inkml:trace>
          <inkml:trace contextRef="#ctx0" brushRef="#br0" timeOffset="-256.9948">254 76,'0'0,"0"-25,-25 25,25-26,0 52,0-1,0 26,0 0,0 0,0-1,0 27,0-1,0-25,0 25,0-25,0 25,0-25,0-1,0 1,0 0,0-26,0 26,0-25,0-1,0 0,-51 1,26-26</inkml:trace>
          <inkml:trace contextRef="#ctx0" brushRef="#br0" timeOffset="206.9585">762 254,'0'51,"0"25,0-51,26 26,-26 0,0-26,0 26,0 0,0 0,0-26,25 26,-25-26,0 1,0-1,0 1,0-1,-51-25</inkml:trace>
          <inkml:trace contextRef="#ctx0" brushRef="#br0" timeOffset="419.2676">762 305,'0'0,"26"-26,-1 26,1-25,24 25,-24 0,-1 0,26 0,-26 0,1 51,-1-51,1 76,-1-51,0 26,-25 0,0-26,0 26,0 0,-25 0,25-26,-76 1,25 24,26-24,-26-1,0 1,0-26,26 0,-26 0,26 0,-1 0</inkml:trace>
          <inkml:trace contextRef="#ctx0" brushRef="#br0" timeOffset="954.833">1270 737,'0'-26,"51"26,0 0,-26 0,26-25,-25 25,24 0,-24 0,25 0,-26 0</inkml:trace>
          <inkml:trace contextRef="#ctx0" brushRef="#br0" timeOffset="809.8063">1474 229,'0'50,"0"-24,-26-1,26 26,0-26,-25 1,25 25,0-1,-51 1,51-25,0 24,0-24,0 25,0-26,-25 0,25 1,0-1,0-50,0-1,0 1,0-26,0 26,50-1,-50-24,0-1,26 0,-26 0,0 0,25 1,-25-27,26 52,-1-26,-25 0,25 51,-25-25,26 25,-1 0,-25 51,26-51,-26 51,25-1,-25 1,25 0,-25 0,26 0,-26-1,25 1,-25 0,0 0,26 0,-26-1,0-24,25-1,-25 1,0-1,0 0</inkml:trace>
        </inkml:traceGroup>
      </inkml:traceGroup>
    </inkml:traceGroup>
    <inkml:traceGroup>
      <inkml:annotationXML>
        <emma:emma xmlns:emma="http://www.w3.org/2003/04/emma" version="1.0">
          <emma:interpretation id="{E0B96DB3-2725-4131-9E73-B2BBE04A6C3A}" emma:medium="tactile" emma:mode="ink">
            <msink:context xmlns:msink="http://schemas.microsoft.com/ink/2010/main" type="paragraph" rotatedBoundingBox="15042,2686 15179,1603 15742,1674 15605,27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58225F9-6C7B-4181-8006-46244FBA8EF2}" emma:medium="tactile" emma:mode="ink">
              <msink:context xmlns:msink="http://schemas.microsoft.com/ink/2010/main" type="line" rotatedBoundingBox="15042,2686 15179,1603 15742,1674 15605,2757"/>
            </emma:interpretation>
          </emma:emma>
        </inkml:annotationXML>
        <inkml:traceGroup>
          <inkml:annotationXML>
            <emma:emma xmlns:emma="http://www.w3.org/2003/04/emma" version="1.0">
              <emma:interpretation id="{E04AEA87-E642-4A74-9686-3AB8FBBDADB5}" emma:medium="tactile" emma:mode="ink">
                <msink:context xmlns:msink="http://schemas.microsoft.com/ink/2010/main" type="inkWord" rotatedBoundingBox="15042,2686 15179,1603 15742,1674 15605,2757"/>
              </emma:interpretation>
              <emma:one-of disjunction-type="recognition" id="oneOf1">
                <emma:interpretation id="interp5" emma:lang="en-US" emma:confidence="0.5">
                  <emma:literal>;</emma:literal>
                </emma:interpretation>
                <emma:interpretation id="interp6" emma:lang="en-US" emma:confidence="0.5">
                  <emma:literal>! .</emma:literal>
                </emma:interpretation>
                <emma:interpretation id="interp7" emma:lang="en-US" emma:confidence="0">
                  <emma:literal>=</emma:literal>
                </emma:interpretation>
                <emma:interpretation id="interp8" emma:lang="en-US" emma:confidence="0">
                  <emma:literal>€</emma:literal>
                </emma:interpretation>
                <emma:interpretation id="interp9" emma:lang="en-US" emma:confidence="0">
                  <emma:literal>! -</emma:literal>
                </emma:interpretation>
              </emma:one-of>
            </emma:emma>
          </inkml:annotationXML>
          <inkml:trace contextRef="#ctx0" brushRef="#br0" timeOffset="1271.7702">839 1321,'0'-26,"0"77,0 0,0-26,0 1,0 25,0-26,25 26,-25 0,0-1,0-24,25 25,-25-1,0-24,0 25,0-26,0 26,0-26,0 1,0-1,-50-25</inkml:trace>
          <inkml:trace contextRef="#ctx0" brushRef="#br0" timeOffset="1646.7294">940 1854,'0'0,"0"26,0 24,0 1,0-25,0 24,0-24,-25 25,25-26,0 26,-26-26,26 1,-25 24,0-24,-1-1,1 1</inkml:trace>
          <inkml:trace contextRef="#ctx0" brushRef="#br0" timeOffset="1475.2249">381 1981,'26'0,"-1"0,-25 26,51-26,-26 25,1-25,-1 25,26-25,-26 51,1-25,-1-26,1 25,-1-25,0 25,1-25,-1 0</inkml:trace>
        </inkml:traceGroup>
      </inkml:traceGroup>
    </inkml:traceGroup>
    <inkml:traceGroup>
      <inkml:annotationXML>
        <emma:emma xmlns:emma="http://www.w3.org/2003/04/emma" version="1.0">
          <emma:interpretation id="{0EDB241F-3CB1-4A44-8108-B689BC4C6921}" emma:medium="tactile" emma:mode="ink">
            <msink:context xmlns:msink="http://schemas.microsoft.com/ink/2010/main" type="paragraph" rotatedBoundingBox="14551,2931 25304,3311 25264,4424 14512,40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78A00C-F0E5-4314-9C2C-21E56D6216C1}" emma:medium="tactile" emma:mode="ink">
              <msink:context xmlns:msink="http://schemas.microsoft.com/ink/2010/main" type="line" rotatedBoundingBox="14551,2931 25304,3311 25264,4424 14512,4044"/>
            </emma:interpretation>
          </emma:emma>
        </inkml:annotationXML>
        <inkml:traceGroup>
          <inkml:annotationXML>
            <emma:emma xmlns:emma="http://www.w3.org/2003/04/emma" version="1.0">
              <emma:interpretation id="{D2341694-9766-4659-878D-110C3AC09A1E}" emma:medium="tactile" emma:mode="ink">
                <msink:context xmlns:msink="http://schemas.microsoft.com/ink/2010/main" type="inkWord" rotatedBoundingBox="14590,2911 18588,3280 18500,4238 14502,3869"/>
              </emma:interpretation>
              <emma:one-of disjunction-type="recognition" id="oneOf2">
                <emma:interpretation id="interp10" emma:lang="en-US" emma:confidence="0.5">
                  <emma:literal>Context</emma:literal>
                </emma:interpretation>
                <emma:interpretation id="interp11" emma:lang="en-US" emma:confidence="0.5">
                  <emma:literal>Conte At</emma:literal>
                </emma:interpretation>
                <emma:interpretation id="interp12" emma:lang="en-US" emma:confidence="0">
                  <emma:literal>Conte hit</emma:literal>
                </emma:interpretation>
                <emma:interpretation id="interp13" emma:lang="en-US" emma:confidence="0">
                  <emma:literal>Conte fit</emma:literal>
                </emma:interpretation>
                <emma:interpretation id="interp14" emma:lang="en-US" emma:confidence="0">
                  <emma:literal>Conte hot</emma:literal>
                </emma:interpretation>
              </emma:one-of>
            </emma:emma>
          </inkml:annotationXML>
          <inkml:trace contextRef="#ctx0" brushRef="#br0" timeOffset="3290.7512">1270 3175,'0'25,"0"1,0-1,0 1,0-1,0 0,-25 52,25-52,0 0,0 1,0-1,0 1,-25-26,25-51,0 0,0 26,0-1,0 1,0-1,50 1,-50 0,26-1,-26 1,51 25,-26-26,26 26,-26 0,1 0,-1 0,0 51,1 0,-1-26,-25 1,26-1,-26 26,0-26,25 1,-25 25,0-26,0 0,0 26,0-25,0-1</inkml:trace>
          <inkml:trace contextRef="#ctx0" brushRef="#br0" timeOffset="3822.9749">1804 3378,'0'-25,"0"-1,25 26,26-25,0 0,-26 25,1 0,24 0,-24 0,25-26,-26 26,26 0,0 0,-26 0,0 0,26 0,-25 0,-1 0,0 0,1 0,-26-25,0-1,0 1,-26 25,-24 0,24 0,26 25,-25-25,25 51,-26-25,26-1,-25 0,25 1,0 25,0-26,0 0,76 1,-76 25,51-26,0 0,-26-25,26 26,0-26,0 0,-1 0</inkml:trace>
          <inkml:trace contextRef="#ctx0" brushRef="#br0" timeOffset="3518.6425">2058 2896,'0'50,"0"1,0-25,0-1,0 0,0 1,0 25,0-1,0-24,0 25,51-26,-51 26,0 0,0-26,0 0,0 26,0-25,0-1,0 0,0 1,0-1</inkml:trace>
          <inkml:trace contextRef="#ctx0" brushRef="#br0" timeOffset="4151.0213">2794 3404,'51'0,"0"-26,-26 26,1 0,-1 0,1 0,-1 51,0-51,1 25,-1 26,1-25,-26-1,25 26,0-26,1 1,-26 24,25-24,1-1,-26 1</inkml:trace>
          <inkml:trace contextRef="#ctx0" brushRef="#br0" timeOffset="4001.9363">3125 3200,'-51'0,"25"51,-24 0,24 0,1-26,25 1,-26 24,26 1,-25-25,25 24,0-24,-25-1,25 26,0-26,-26 1,26-1,-25-25</inkml:trace>
          <inkml:trace contextRef="#ctx0" brushRef="#br0" timeOffset="4531.6635">3429 3505,'0'-25,"26"25,-26-26,51 26,-26 0,0 0,1-25,25 25,-26 0,26 0,-26 0,1 0,24 0,-24 0</inkml:trace>
          <inkml:trace contextRef="#ctx0" brushRef="#br0" timeOffset="4352.8759">3582 3150,'0'50,"0"-24,0-1,0 1,25-1,-25 26,0-26,0 26,26-26,-26 1,0 25,25-26,0 26,-25 0,0-26,26 0,-26 1</inkml:trace>
          <inkml:trace contextRef="#ctx0" brushRef="#br0" timeOffset="2931.2934">381 2819,'0'0,"0"-25,0 0,-50-1,50 1,0-1,-26 26,26-25,-25 0,-1-1,26 1,-25 25,0 0,-1 0,26 51,-25-51,-1 50,-24 1,24 0,1 0,-26 0,26-1,-1 1,-25 25,26-25,25 0,-25 0,25 0,0-1,0 1,0 0,0-26,50 1,-50-1,51-25,0 26,0-26,0 0,-1 0,1-51,0 51,0-26,0 26,-1-50,1 24,0-25,-26 26,1 0,-1-1,1 1,-26-1,25 26,-25-25,-25 50,25 26,0-25,-26-1,26 0,0 26,0-25,0-1,0 26,0-26,26-25,-26 26,50-1,-24 0,-1-25,1 0,-1 0,26 0,-26 0,1-25,-1 25,-25-51,0 0,25 26,-25 0,0-1,0 1,-50-1,50 1,-51 0,51-1,-51 1,26-1,-1 1,1 25,-1 0</inkml:trace>
        </inkml:traceGroup>
        <inkml:traceGroup>
          <inkml:annotationXML>
            <emma:emma xmlns:emma="http://www.w3.org/2003/04/emma" version="1.0">
              <emma:interpretation id="{4533BA97-437C-4078-B094-DEB1505BEECC}" emma:medium="tactile" emma:mode="ink">
                <msink:context xmlns:msink="http://schemas.microsoft.com/ink/2010/main" type="inkWord" rotatedBoundingBox="19304,3220 20843,3488 20677,4446 19137,4178"/>
              </emma:interpretation>
              <emma:one-of disjunction-type="recognition" id="oneOf3">
                <emma:interpretation id="interp15" emma:lang="en-US" emma:confidence="0.5">
                  <emma:literal>free</emma:literal>
                </emma:interpretation>
                <emma:interpretation id="interp16" emma:lang="en-US" emma:confidence="0">
                  <emma:literal>freed</emma:literal>
                </emma:interpretation>
                <emma:interpretation id="interp17" emma:lang="en-US" emma:confidence="0">
                  <emma:literal>freer</emma:literal>
                </emma:interpretation>
                <emma:interpretation id="interp18" emma:lang="en-US" emma:confidence="0">
                  <emma:literal>frees</emma:literal>
                </emma:interpretation>
                <emma:interpretation id="interp19" emma:lang="en-US" emma:confidence="0">
                  <emma:literal>Free</emma:literal>
                </emma:interpretation>
              </emma:one-of>
            </emma:emma>
          </inkml:annotationXML>
          <inkml:trace contextRef="#ctx0" brushRef="#br0" timeOffset="5155.058">4496 3505,'0'0,"0"-25,0-1,51 1,-26 25,1-25,-1 25,26 0,-26 0,26 0,-25 0,24 0,1 0,-25 0,24 25,-24-25,25 51,-26-26,0 1,-25 24,26-24,-26 25,0-1,0-24,0-1,0 1,-26-26,-24 0,24 0,1-26,25-25,0 26,0 0,0-1,51-25,-51 26,25-26,26 26,-26-1,1 1,-1-26,26 26,-26-1,26 26,-26-25,1 25,-1-25,1 25</inkml:trace>
          <inkml:trace contextRef="#ctx0" brushRef="#br0" timeOffset="4832.0332">4826 2921,'-50'-25,"24"25,1 25,-1-25,26 51,-25-26,25 26,-25-26,25 26,-26 0,26 0,0 0,0-1,0 1,0 0,0 0,0 25,0-25,0 0,26-1,-26-24,0 25,0-26,0 0,0 1</inkml:trace>
          <inkml:trace contextRef="#ctx0" brushRef="#br0" timeOffset="5591.4599">5411 3556,'25'0,"0"-25,1-1,-1 26,1-51,-1 51,0-25,1 25,-1-25,-25-1,26 1,-26-1,0 1,0 0,-51-1,25 26,-24 0,-1 51,25 0,1-51,25 51,-25-26,25 0,0 26,-26-25,26-1,0 26,0-26,0 26,51-26,-51 1,51-1,-26 1,1-26,-1 25,26-25,-26 0,26 0,-26 0,1-51,25 51,-26-25,0 25,1-51,-1 0,1 26,-26-1,25-24,-25 24,0 1,25-1,-25 1,0 0,-50-1,24 26,1 0,-26 51,26 0,25-26,0 1,0-1,0 26,0-26,0 1,50-1,-50 0,51 1,-51-1,51 1,-26-26,1 25,-1-25</inkml:trace>
        </inkml:traceGroup>
        <inkml:traceGroup>
          <inkml:annotationXML>
            <emma:emma xmlns:emma="http://www.w3.org/2003/04/emma" version="1.0">
              <emma:interpretation id="{91C8A9BA-DF8F-4CAC-82F3-26B87C4104EC}" emma:medium="tactile" emma:mode="ink">
                <msink:context xmlns:msink="http://schemas.microsoft.com/ink/2010/main" type="inkWord" rotatedBoundingBox="21429,3239 25301,3376 25268,4306 21396,4169"/>
              </emma:interpretation>
              <emma:one-of disjunction-type="recognition" id="oneOf4">
                <emma:interpretation id="interp20" emma:lang="en-US" emma:confidence="0.5">
                  <emma:literal>Grammar.</emma:literal>
                </emma:interpretation>
                <emma:interpretation id="interp21" emma:lang="en-US" emma:confidence="0.5">
                  <emma:literal>Grammar .</emma:literal>
                </emma:interpretation>
                <emma:interpretation id="interp22" emma:lang="en-US" emma:confidence="0">
                  <emma:literal>Grammar :</emma:literal>
                </emma:interpretation>
                <emma:interpretation id="interp23" emma:lang="en-US" emma:confidence="0">
                  <emma:literal>Grammar,</emma:literal>
                </emma:interpretation>
                <emma:interpretation id="interp24" emma:lang="en-US" emma:confidence="0">
                  <emma:literal>Grammars.</emma:literal>
                </emma:interpretation>
              </emma:one-of>
            </emma:emma>
          </inkml:annotationXML>
          <inkml:trace contextRef="#ctx0" brushRef="#br0" timeOffset="5998.6394">7062 2972,'0'0,"0"-26,-26 1,26 0,-51 25,26 0,0 0,-1 50,1-24,-1 25,1-1,0 1,-1 0,1 0,-1 0,26-1,-25 1,25 25,0-25,0-25,0 24,0-24,0 25,0-26,25 0,-25 1,51-26,-25-51,-1 51,0-51,-25 26,26-1,-1 1,-25 0,26-1,-1 1,0-1,1 26,-1-25,1 25,-1 0,0 51,1 0,-1-26,-25 0,26 1,-26-1,25 26,-25-26,25 1,-25-1,26 1,-26-1,0 0</inkml:trace>
          <inkml:trace contextRef="#ctx0" brushRef="#br0" timeOffset="6290.8632">7417 3327,'0'0,"26"0,-1 26,0-1,-25 26,26-26,-26 1,0-1,0 26,25-26,-25 1,0-1,0 1,0-1,0 0,0 1,0-77,0 0,0 26,0-1,26 1,-26 0,50-26,-24 25,-1 1,1-26,-1 26,26-1,-26 1,1 0,-1-1,26 26,-26-25</inkml:trace>
          <inkml:trace contextRef="#ctx0" brushRef="#br0" timeOffset="6654.9829">8001 3404,'0'-51,"0"25,0 1,-25 25,25-25,-25 25,-1 0,1 50,-1-24,1 25,0-26,-1 0,1 1,-1-1,26 26,-25-26,25 1,0-1,0 1,51-1,-26-25,26 0,0-51,-26 26,1 25,-1-51,0 26,1-1,-26 1,0-1,0 77,0-25,0-1,51-25,-51 25,25 1,-25-1,25-25,1 0,-1 0,1 0,-1 0,0 0</inkml:trace>
          <inkml:trace contextRef="#ctx0" brushRef="#br0" timeOffset="7130.9818">8306 3327,'0'26,"0"25,0-1,26-24,-26-1,0 1,0-1,25 0,-25 1,0-1,0 1,0-1,0-50,0-26,0 0,0 0,0 26,51-1,-51 1,25 25,-25-25,51 25,-26 0,1 0,-1 0,-25 25,26-25,-26 51,0 0,0-26,0 0,0 1,0-1,-26-25,26-25,0-1,0-24,26 24,24 1,-50-1,51 1,-25 25,-26-25,25 25,0 0,1 0,-1 0,-25 25,26-25,-26 51,0 0,0-26,0 0,0 1,0-1</inkml:trace>
          <inkml:trace contextRef="#ctx0" brushRef="#br0" timeOffset="7606.9528">8890 3404,'0'0,"26"0,-26 50,0-24,0-1,0 1,0-1,0 0,0 1,0-1,0 1,0-1,0 0,0-75,0 24,0-25,0 26,0 0,25-1,-25 1,26 25,-26-26,25 1,0 25,1-25,-1 25,1 0,-1 50,-25-24,0 25,0-26,0 0,0 1,0-52,25 1,26 0,-25-1,-1 26,0-25,1 25,-1 0,1 0,-1 0,0 25,-25 26,0-26,0 1,0-1,0 1,0-1,0 0,0 1</inkml:trace>
          <inkml:trace contextRef="#ctx0" brushRef="#br0" timeOffset="7967.0059">9754 3556,'0'0,"25"-25,-25-1,0 1,0-1,0 1,-50 25,24 0,1 51,-1-51,1 51,-26-26,26 0,-1 1,1 25,0-26,25 0,-26 1,26-1,0 1,0-1,0 0,26-25,24 0,1 0,-25-50,-1 50,0-26,1-25,-1 51,-25-25,26 0,-26-1,25 26,-25-25,25 25,-25-26,0 77,0-25,26 24,-26-24,51-26,-51 25,25-25,-25 26,25-26,1 0,-1 0,1 0</inkml:trace>
          <inkml:trace contextRef="#ctx0" brushRef="#br0" timeOffset="8228.5864">9983 3632,'0'0,"0"-25,0-1,-26 26,26-25,51 25,0 51,-26-26,1 26,-26-26,25-25,-25 26,0-1,0 1,0-1,0 0,-25-25,25-25,0-26,0 26,0-1,0 1,50 0,-50-1,26-25,-26 26,51 0,-26-1,0 1,1-1,-1 1,-25 0</inkml:trace>
          <inkml:trace contextRef="#ctx0" brushRef="#br0" timeOffset="8434.3707">10567 3835,'-26'0,"1"0,25-50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3:10.76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D0B9E5E-991A-4463-8491-40B0ED821C64}" emma:medium="tactile" emma:mode="ink">
          <msink:context xmlns:msink="http://schemas.microsoft.com/ink/2010/main" type="writingRegion" rotatedBoundingBox="19895,11826 25290,11217 25513,13190 20118,13799"/>
        </emma:interpretation>
      </emma:emma>
    </inkml:annotationXML>
    <inkml:traceGroup>
      <inkml:annotationXML>
        <emma:emma xmlns:emma="http://www.w3.org/2003/04/emma" version="1.0">
          <emma:interpretation id="{7B57DCE0-C325-4717-A354-B7F8D1A57E8E}" emma:medium="tactile" emma:mode="ink">
            <msink:context xmlns:msink="http://schemas.microsoft.com/ink/2010/main" type="paragraph" rotatedBoundingBox="19895,11826 25290,11217 25513,13190 20118,137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29D915-63D4-4AC9-8032-40800AAC5165}" emma:medium="tactile" emma:mode="ink">
              <msink:context xmlns:msink="http://schemas.microsoft.com/ink/2010/main" type="line" rotatedBoundingBox="19895,11826 25290,11217 25513,13190 20118,13799"/>
            </emma:interpretation>
          </emma:emma>
        </inkml:annotationXML>
        <inkml:traceGroup>
          <inkml:annotationXML>
            <emma:emma xmlns:emma="http://www.w3.org/2003/04/emma" version="1.0">
              <emma:interpretation id="{8C7EF6D1-7D8C-4E92-BCCC-08341F36D84F}" emma:medium="tactile" emma:mode="ink">
                <msink:context xmlns:msink="http://schemas.microsoft.com/ink/2010/main" type="inkWord" rotatedBoundingBox="19895,11826 25290,11217 25513,13190 20118,13799"/>
              </emma:interpretation>
              <emma:one-of disjunction-type="recognition" id="oneOf0">
                <emma:interpretation id="interp0" emma:lang="en-US" emma:confidence="0.5">
                  <emma:literal>Symbol.</emma:literal>
                </emma:interpretation>
                <emma:interpretation id="interp1" emma:lang="en-US" emma:confidence="0">
                  <emma:literal>symbol</emma:literal>
                </emma:interpretation>
                <emma:interpretation id="interp2" emma:lang="en-US" emma:confidence="0">
                  <emma:literal>"symbol</emma:literal>
                </emma:interpretation>
                <emma:interpretation id="interp3" emma:lang="en-US" emma:confidence="0">
                  <emma:literal>"Symbol</emma:literal>
                </emma:interpretation>
                <emma:interpretation id="interp4" emma:lang="en-US" emma:confidence="0">
                  <emma:literal>(symbol</emma:literal>
                </emma:interpretation>
              </emma:one-of>
            </emma:emma>
          </inkml:annotationXML>
          <inkml:trace contextRef="#ctx0" brushRef="#br0">9527-2284,'0'0,"0"-25,-51 25,51-26,-25 26,-26 0,26 0,-1 51,1-51,-1 26,26 24,-25-24,25-1,-25 1,25-1,0 0,0 1,0-1,0 1,0-1,0 0,25 1,-25-1,51 1,-26-1,-25 0,26 1,-1-1,-25 1,0-1,-51-25,26 25,-26-25,26 0,-1 0,1 0,-1 0,1 0,25-25,0-26,0 26,0-1</inkml:trace>
          <inkml:trace contextRef="#ctx0" brushRef="#br0" timeOffset="416.1118">9730-2081,'0'51,"0"-25,-25-26,25 50,0-24,-26-1,26 1,0-1,0 0,26 1,25-26,-26 0,26 0,-26-26,1 26,-1-50,-25 24,0 52,-25 24,25-24,0-1,-26 26,26-26,0 26,-25-25,25 24,0 1,-26-25,26 24,0-24,0 25,-25-26,25 0,-25 1,25-1,-26-25,1 26,-1-1,1 0,0-25,-1 0,1 0,-1-50,26 24,0-25,0 1,0 24,26-25</inkml:trace>
          <inkml:trace contextRef="#ctx0" brushRef="#br0" timeOffset="883.6168">10086-1700,'0'26,"0"-1,0 1,0-1,0 0,0 1,0-1,0-50,0-1,0-24,0 24,0 1,25 25,-25-26,51 26,-26 0,1 0,-1 0,-25 26,26-1,-26 1,0-1,0-50,0-1,25-25,0 26,1 0,-1 25,1 0,-1 0,-25 25,0 26,0-26,0 1,0-1,0 0,0 1,0-1</inkml:trace>
          <inkml:trace contextRef="#ctx0" brushRef="#br0" timeOffset="1236.9885">10518-1979,'0'25,"0"26,0 0,0-26,0 1,0-1,0 26,0-26,0 1,0-1,0 1,0-1,0 0,0 1,0-1,0 1,-26-26,26-51,0 0,0 26,51 25,-51-26,25 26,-25-25,26 25,-1 0,1 0,-1 0,0 0,1 25,-26 1,0 24,-51-50,51 26,-25-1,25 1,-51-26,51 25,-26-25,26 25,-25-25,0 0</inkml:trace>
          <inkml:trace contextRef="#ctx0" brushRef="#br0" timeOffset="1716.5645">10797-1725,'0'51,"0"-26,-25-25,25 26,0 24,0-24,0-1,0 1,25-1,26-25,-26 0,-25-25,26 25,-26-51,25 51,-25-26,0 1,0 0,0-1,0 1,0-1,-25 26,25-25,0 0,25-1,26 1,0 25,-26-26,26 26,-26-25,1 0,-1 25,0-26,1 26,-1-25,1 25,-26-26,25 1,-25 0,0-1,-51 1,51-1,-25 1,25 0,0 75,0 1,25 0,-25-26,0 26,0 0,0 25,-25-25,25 0,0 0,-26-1,26 1,0-25,-25-1</inkml:trace>
          <inkml:trace contextRef="#ctx0" brushRef="#br1" timeOffset="111633.1508">10416-455,'0'-25,"-25"25,25-26,-26 26,26-25,-25 25,25-26,-26 1,26 0,-25 25,25-26,0 1,-25 25,25-26,-26 26,26-25,-25 0,25-1,-26 26,26-25,-25 25,25-26,-25 1,-1 25,26-25,-25 25,25-26,-26 26,1-25,0 25,-1-26,1 26,-1 0,1 0,0-25,-1 25,1 0,-1 0,1 0,0 0,-1 0,1 0,25-25,-26 25,26-26,-25 26,0-25,-1 25,1-26,-1 26,1-25,0 25,-1-25,1 25,-1-26,1 26,0 0,25-25,-26 25,1 0,25-26,-26 26,26-25,-25 25,0 0,-1-25,1 25,-1 0,1 0,0 0,-1 0,26-26,-25 26,-1 0,1 0,0 0,-1 0,1 0,-1-25,1 25,0 0,-1 0,1 0,-1 0,1 0,0 0,-1 0,1 0,-1 0,1 0,0 0,25-26,-26 26,1 0,-1 0,1 0,0 0,-1 0,1 0,-1 0,1-25,0 25,-1 0,1 0,-1 0,1 0,0 0,-1 0,1 0,25-25,-26 25,1 0,0 0,-1 0,1 0,-1-26,1 26,0 0,-1 0,1 0,-1 0,1 0,0 0,-1 0,1 0,-1 0,1 0,0 0,-1 0,1 0,-1 0,1 0,0 0,-1 0,1 0,-1 0,1 0,0 0,-1 0,1 0,-1 0,1 0,0 0,-1 0,1 0,-1 0,1 0,0 0,-1 0,1 0,-1 0,1 0,0 0,25 26,-26-26,1 0,-1 0,1 0,0 25,-1-25,1 0,-1 25,1-25,0 0,-1 0,1 0,25 26,-26-26,1 0,0 0,-1 0,1 0,25 25,-26-25,1 0,0 0,-1 0,1 26,-1-26,26 25,-25-25,25 25,-25-25,-1 26,1-26,25 25,-26-25,1 26,0-26,25 25,-26-25,26 25,-25-25,25 26,0-1,-26-25,26 26,-25-26,25 25,-25-25,25 25,-26-25,26 26,0-1,-25-25,25 26,0-1,0 0,-26-25,26 26,0-1,-25-25,25 26,-25-26,25 25,-26-25,26 25,-25-25,25 26,-26-26,26-26</inkml:trace>
        </inkml:traceGroup>
      </inkml:traceGroup>
    </inkml:traceGroup>
  </inkml:traceGroup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48:26.07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30BD5C2-A4B2-4F6A-8D11-CFA6B3D35033}" emma:medium="tactile" emma:mode="ink">
          <msink:context xmlns:msink="http://schemas.microsoft.com/ink/2010/main" type="writingRegion" rotatedBoundingBox="12222,17480 16015,17688 15957,18754 12163,18547"/>
        </emma:interpretation>
      </emma:emma>
    </inkml:annotationXML>
    <inkml:traceGroup>
      <inkml:annotationXML>
        <emma:emma xmlns:emma="http://www.w3.org/2003/04/emma" version="1.0">
          <emma:interpretation id="{66421199-815F-427B-8853-10065DB92585}" emma:medium="tactile" emma:mode="ink">
            <msink:context xmlns:msink="http://schemas.microsoft.com/ink/2010/main" type="paragraph" rotatedBoundingBox="12222,17480 16015,17688 15957,18754 12163,185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FCF8D8-7A03-437F-964C-6ED991292DF0}" emma:medium="tactile" emma:mode="ink">
              <msink:context xmlns:msink="http://schemas.microsoft.com/ink/2010/main" type="line" rotatedBoundingBox="12222,17480 16015,17688 15957,18754 12163,18547"/>
            </emma:interpretation>
          </emma:emma>
        </inkml:annotationXML>
        <inkml:traceGroup>
          <inkml:annotationXML>
            <emma:emma xmlns:emma="http://www.w3.org/2003/04/emma" version="1.0">
              <emma:interpretation id="{A2B03F5A-059A-4669-A35D-6FC5B1CC87EA}" emma:medium="tactile" emma:mode="ink">
                <msink:context xmlns:msink="http://schemas.microsoft.com/ink/2010/main" type="inkWord" rotatedBoundingBox="12290,17443 14262,17840 14094,18678 12121,18281"/>
              </emma:interpretation>
              <emma:one-of disjunction-type="recognition" id="oneOf0">
                <emma:interpretation id="interp0" emma:lang="en-US" emma:confidence="0.5">
                  <emma:literal>5 s</emma:literal>
                </emma:interpretation>
                <emma:interpretation id="interp1" emma:lang="en-US" emma:confidence="0">
                  <emma:literal>5-7</emma:literal>
                </emma:interpretation>
                <emma:interpretation id="interp2" emma:lang="en-US" emma:confidence="0">
                  <emma:literal>5</emma:literal>
                </emma:interpretation>
                <emma:interpretation id="interp3" emma:lang="en-US" emma:confidence="0">
                  <emma:literal>S)</emma:literal>
                </emma:interpretation>
                <emma:interpretation id="interp4" emma:lang="en-US" emma:confidence="0">
                  <emma:literal>5.</emma:literal>
                </emma:interpretation>
              </emma:one-of>
            </emma:emma>
          </inkml:annotationXML>
          <inkml:trace contextRef="#ctx0" brushRef="#br0">6020 16776,'0'0,"25"0,26 0,-26 0,1 0,-1 0,26 0,-26 0,26 0,0 0,-26 0,26 0,-26 0,26 0,-25 0,-1 0,0 0,1 0,-1 0,1 0,-1 0,0 0,1 0,-1 0</inkml:trace>
          <inkml:trace contextRef="#ctx0" brushRef="#br0" timeOffset="419.9182">6807 16446,'0'0,"-25"0,25 51,25-51,26 51,-26-26,1 1,-1-26,0 25,1-25,-1 25,1-25,-26 26,25-26,0 0,1 25,-1-25,1 26,-1-26,-25 25,0 0,0 1,0-1,0 26,0-26,-25 1,25-1,0 1,-51 24,51-24,-26-1,26 26,-50-26,50 1,-26-1,1-25,25 26,-26-26,26 25,-25-25,25-25</inkml:trace>
          <inkml:trace contextRef="#ctx0" brushRef="#br0" timeOffset="-335.9915">5613 16243,'0'-25,"0"-1,0 1,-25 25,25-26,0 1,-26 25,1 0,0 0,-1 0,1 0,-1 25,1-25,0 26,-1-26,1 25,-1 26,1-26,0 1,25-1,0 1,0-1,0 0,0 1,25-26,-25 25,25 1,1-1,-1 0,1-25,-1 26,0-1,1-25,-1 26,1-1,-1 0,0 1,1-1,-26 1,25-26,-25 25,0 0,0 1,0-1,0 1,-25-26,25 25,-26-25,26 25,-50-25,24 0,1 0,-1 0,1 0,0 0,-1 0,1 0,-1 0,1-25,0 25,25-51,-26 51,1-25,25-1,0 1,0 0,0-1,0 1,0-1,25 26</inkml:trace>
        </inkml:traceGroup>
        <inkml:traceGroup>
          <inkml:annotationXML>
            <emma:emma xmlns:emma="http://www.w3.org/2003/04/emma" version="1.0">
              <emma:interpretation id="{A834F254-BBE3-478F-A072-E3F7FAA8A1C2}" emma:medium="tactile" emma:mode="ink">
                <msink:context xmlns:msink="http://schemas.microsoft.com/ink/2010/main" type="inkWord" rotatedBoundingBox="15481,17753 16010,17782 15975,18429 15446,18400"/>
              </emma:interpretation>
              <emma:one-of disjunction-type="recognition" id="oneOf1">
                <emma:interpretation id="interp5" emma:lang="en-US" emma:confidence="0.5">
                  <emma:literal>E</emma:literal>
                </emma:interpretation>
                <emma:interpretation id="interp6" emma:lang="en-US" emma:confidence="0">
                  <emma:literal>£</emma:literal>
                </emma:interpretation>
                <emma:interpretation id="interp7" emma:lang="en-US" emma:confidence="0">
                  <emma:literal>€</emma:literal>
                </emma:interpretation>
                <emma:interpretation id="interp8" emma:lang="en-US" emma:confidence="0">
                  <emma:literal>F</emma:literal>
                </emma:interpretation>
                <emma:interpretation id="interp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1016.1483">9017 16421,'-26'0,"1"0,25-26,-51 26,26 0,-1 0,1 0,0 0,-1 0,26 51,-25-51,-1 0,1 26,0-26,-1 0,1 0,-1 25,1 0,0 1,-1-26,26 25,-25-25,25 26,0-1,-26-25,26 25,0 1,0-1,0 1,0-1,0 0,0 1,0-1,0 1,0-1,26 0,-26 1,25-26,-25 25,26-25,-26 26,25-26,0 25,1-25,-1 0,1 0,-1 25,0-25,1 0,-1 0,1 0,-1 0,0 0,1 0,-1 0,1 0,-1 0,0 0,-25-25</inkml:trace>
          <inkml:trace contextRef="#ctx0" brushRef="#br0" timeOffset="1581.6925">8560 16853,'25'0,"0"0,1 0,-26-26,25 26,1 0,-1 0,0-25,1 25,-1 0,1-26,-1 26,0 0,1-25,-1 25,1 0</inkml:trace>
        </inkml:traceGroup>
      </inkml:traceGroup>
    </inkml:traceGroup>
  </inkml:traceGroup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0:44.34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3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615EE946-67D8-4AC3-8D83-EC5E24A9A5AC}" emma:medium="tactile" emma:mode="ink">
          <msink:context xmlns:msink="http://schemas.microsoft.com/ink/2010/main" type="writingRegion" rotatedBoundingBox="1704,677 23750,711 23723,17959 1677,17925"/>
        </emma:interpretation>
      </emma:emma>
    </inkml:annotationXML>
    <inkml:traceGroup>
      <inkml:annotationXML>
        <emma:emma xmlns:emma="http://www.w3.org/2003/04/emma" version="1.0">
          <emma:interpretation id="{699E7550-FE2F-4766-A7C1-A7C2DFD80F70}" emma:medium="tactile" emma:mode="ink">
            <msink:context xmlns:msink="http://schemas.microsoft.com/ink/2010/main" type="paragraph" rotatedBoundingBox="1704,677 23750,711 23746,3126 1700,30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C9EFA2-3E54-4B99-B4D2-55A7A5DD4F7B}" emma:medium="tactile" emma:mode="ink">
              <msink:context xmlns:msink="http://schemas.microsoft.com/ink/2010/main" type="inkBullet" rotatedBoundingBox="1703,1218 2515,1220 2513,2133 1701,2131"/>
            </emma:interpretation>
            <emma:one-of disjunction-type="recognition" id="oneOf0">
              <emma:interpretation id="interp0" emma:lang="en-US" emma:confidence="1">
                <emma:literal>h</emma:literal>
              </emma:interpretation>
              <emma:interpretation id="interp1" emma:lang="en-US" emma:confidence="0">
                <emma:literal>a</emma:literal>
              </emma:interpretation>
              <emma:interpretation id="interp2" emma:lang="en-US" emma:confidence="0">
                <emma:literal>&lt;</emma:literal>
              </emma:interpretation>
              <emma:interpretation id="interp3" emma:lang="en-US" emma:confidence="0">
                <emma:literal>n</emma:literal>
              </emma:interpretation>
              <emma:interpretation id="interp4" emma:lang="en-US" emma:confidence="0">
                <emma:literal>u</emma:literal>
              </emma:interpretation>
            </emma:one-of>
          </emma:emma>
        </inkml:annotationXML>
        <inkml:trace contextRef="#ctx0" brushRef="#br0">-10285 661,'0'0,"0"-26,-25 26,25-25,-26 25,26-25,0 50,0 26,0-26,0 26,0-26,0 26,0 0,0 0,-25 0,25-1,0-24,-26 25,26-26,0 26,-25-26,25 1,0-1,0 0,0 1,0-1,0 1,0-1,-25-25,75-25,-24-1,-1-25,1 51,-1-50,0 50,1-26,-1 26,26 0,-26 0,1 0,-1 0,1 0,-1 0,26 51,-26-51,1 51,-1-51,0 51,1-51,-26 25,25 0,1 1,-1-26,0 25,1 1,-1-26,-25 25,26-25,-1 0,0 0</inkml:trace>
      </inkml:traceGroup>
      <inkml:traceGroup>
        <inkml:annotationXML>
          <emma:emma xmlns:emma="http://www.w3.org/2003/04/emma" version="1.0">
            <emma:interpretation id="{27131A3F-A3BC-448C-9CEE-71956D15A583}" emma:medium="tactile" emma:mode="ink">
              <msink:context xmlns:msink="http://schemas.microsoft.com/ink/2010/main" type="line" rotatedBoundingBox="3074,679 23750,711 23746,3126 3070,3093"/>
            </emma:interpretation>
          </emma:emma>
        </inkml:annotationXML>
        <inkml:traceGroup>
          <inkml:annotationXML>
            <emma:emma xmlns:emma="http://www.w3.org/2003/04/emma" version="1.0">
              <emma:interpretation id="{0C9F4B6D-23F1-4672-BEF6-3761C0005B40}" emma:medium="tactile" emma:mode="ink">
                <msink:context xmlns:msink="http://schemas.microsoft.com/ink/2010/main" type="inkWord" rotatedBoundingBox="3073,1573 3530,1574 3529,2057 3072,2056"/>
              </emma:interpretation>
              <emma:one-of disjunction-type="recognition" id="oneOf1">
                <emma:interpretation id="interp5" emma:lang="en-US" emma:confidence="0.5">
                  <emma:literal>=</emma:literal>
                </emma:interpretation>
                <emma:interpretation id="interp6" emma:lang="en-US" emma:confidence="0">
                  <emma:literal>_</emma:literal>
                </emma:interpretation>
                <emma:interpretation id="interp7" emma:lang="en-US" emma:confidence="0">
                  <emma:literal>[</emma:literal>
                </emma:interpretation>
                <emma:interpretation id="interp8" emma:lang="en-US" emma:confidence="0">
                  <emma:literal>-</emma:literal>
                </emma:interpretation>
                <emma:interpretation id="interp9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216.0444">-9066 1042,'0'-26,"0"1,51 25,-51-25,51 25,-26 0,1-26,-1 26,26 0,-26 0,1 0,-1 0</inkml:trace>
          <inkml:trace contextRef="#ctx0" brushRef="#br0" timeOffset="423.0676">-9066 1397,'0'26,"51"-26,-26 0,26 0,-25 0,-1 0,0 0,26 0,-25 0,24 0,-24-26,-1 26,26 0,-26 0</inkml:trace>
        </inkml:traceGroup>
        <inkml:traceGroup>
          <inkml:annotationXML>
            <emma:emma xmlns:emma="http://www.w3.org/2003/04/emma" version="1.0">
              <emma:interpretation id="{3218988A-2F17-48D4-A9C2-3144CDBEF384}" emma:medium="tactile" emma:mode="ink">
                <msink:context xmlns:msink="http://schemas.microsoft.com/ink/2010/main" type="inkWord" rotatedBoundingBox="4395,735 7037,739 7034,3076 4392,3072"/>
              </emma:interpretation>
              <emma:one-of disjunction-type="recognition" id="oneOf2">
                <emma:interpretation id="interp10" emma:lang="en-US" emma:confidence="0.5">
                  <emma:literal>{w</emma:literal>
                </emma:interpretation>
                <emma:interpretation id="interp11" emma:lang="en-US" emma:confidence="0">
                  <emma:literal>{W</emma:literal>
                </emma:interpretation>
                <emma:interpretation id="interp12" emma:lang="en-US" emma:confidence="0">
                  <emma:literal>EW</emma:literal>
                </emma:interpretation>
                <emma:interpretation id="interp13" emma:lang="en-US" emma:confidence="0">
                  <emma:literal>{NW</emma:literal>
                </emma:interpretation>
                <emma:interpretation id="interp14" emma:lang="en-US" emma:confidence="0">
                  <emma:literal>{we</emma:literal>
                </emma:interpretation>
              </emma:one-of>
            </emma:emma>
          </inkml:annotationXML>
          <inkml:trace contextRef="#ctx0" brushRef="#br0" timeOffset="1033.9494">-7059 407,'0'0,"0"-76,-51 50,51 1,-25-1,25 1,-51 0,25-1,1 1,0-1,-1 26,1-25,-1 25,1 0,0 0,-1 0,26 51,-25-51,-1 51,26-1,-25 1,0 0,25 0,-26 0,26-1,0 27,0-27,-25 1,25 0,0 25,0-25,0 0,0 0,0-1,0 1,0 0,0-26,-26 26,26-25,0 24,-25-24,25-1,-25-25,25 26,-26-26,26 25,-25-25,-1 0,1 0,25-25,0-1,51 26,-51-25,51 25,-26 0,0 0,1 0,-1 0,1 0,-1 25,0-25,-25 76,26-50,-26 25,0-26,25 26,-25 0,0 25,0-25,0-1,0 27,-51-27,51 1,0 0,-25 0,25 0,0-1,0 1,0-25,0 24,0-24,0-1,0 1,0-1,51 0,0-25,-26 0,26 26,0-26,-1 0,1 0,0-51,0 51,0-25</inkml:trace>
          <inkml:trace contextRef="#ctx0" brushRef="#br0" timeOffset="1726.2964">-6424 1347,'0'-26,"0"1,0-1,25 1,-25 0,26-1,-1 1,-25-1,25 1,1 25,-1-25,1 25,-1-26,0 26,1 0,-1 0,1 0,-26 51,25-51,0 51,-25-26,0 26,26-26,-26 26,0-25,0 24,0 1,0 0,0 0,0 0,0-1,-26 1,26 0,0-26,0 26,0-25,0-1,0 0,0 1,0-1,26-25,-1 0,26-51,-26 51,1-50,-1 24,1-25,-1 26,0-26,1 0,-1 1,1 24,-1-25,-25 26,25 0,1-1,-26 1,25 25,-25 25,0 26,26-51,-26 51,0-26,25 1,-25-1,25 0,1 1,-26-1,25 1,1-26,-1 25,0 0,1-25,-1 26,1-26,-1 0,0 0,1 0,-1 0,-25-26,26 26,-1-50,-25 24,25-25,-25 26,26-26,-26 0,25 1,-25 24,0-25,0 1,26 24,-26-25,0 26,0 0,0-1,0 1</inkml:trace>
        </inkml:traceGroup>
        <inkml:traceGroup>
          <inkml:annotationXML>
            <emma:emma xmlns:emma="http://www.w3.org/2003/04/emma" version="1.0">
              <emma:interpretation id="{F9DD8177-6FFB-4968-97C4-2812227245B4}" emma:medium="tactile" emma:mode="ink">
                <msink:context xmlns:msink="http://schemas.microsoft.com/ink/2010/main" type="inkWord" rotatedBoundingBox="7748,1370 10770,1375 10768,2823 7746,2818"/>
              </emma:interpretation>
              <emma:one-of disjunction-type="recognition" id="oneOf3">
                <emma:interpretation id="interp15" emma:lang="en-US" emma:confidence="0.5">
                  <emma:literal>$wr</emma:literal>
                </emma:interpretation>
                <emma:interpretation id="interp16" emma:lang="en-US" emma:confidence="0">
                  <emma:literal>$wR</emma:literal>
                </emma:interpretation>
                <emma:interpretation id="interp17" emma:lang="en-US" emma:confidence="0">
                  <emma:literal>$wrh</emma:literal>
                </emma:interpretation>
                <emma:interpretation id="interp18" emma:lang="en-US" emma:confidence="0">
                  <emma:literal>$wih</emma:literal>
                </emma:interpretation>
                <emma:interpretation id="interp19" emma:lang="en-US" emma:confidence="0">
                  <emma:literal>$wRh</emma:literal>
                </emma:interpretation>
              </emma:one-of>
            </emma:emma>
          </inkml:annotationXML>
          <inkml:trace contextRef="#ctx0" brushRef="#br0" timeOffset="3264.0463">-3275 1423,'0'0,"0"-26,0 1,-25 25,25-25,0-1,51 1,-51-1,25 26,-25-25,51 25,0 0,-26 0,1 25,-26 26,0-25,0 24,0-24,0-1,0 26,0-26,0 26,-26 0,26-26,0 26,0-25,-25-1,25 0,0 1,0-1,0 1,0-1,25-25,26 0,-51-51,25 51,1-51,-1 26,1 0,-1-1,26 1,-26-1,1 1,-26 0,25 25,0 0,1 0,-1 25,-25 26,26-26,-26 1,0-1,0 0,25 26,-25-25,0-1,0 0,25 1,1-1,-1 1,1-26,-1 0,0 0,1-51,-1 51,1-51,-1 26,0-1,1-25,-1 26,-25-26,26 0,-1 26,-25-26,0 0,25 1,-25 24,0 1,26-26,-26 26,0-1,0 1,0-1,0 1,0 0</inkml:trace>
          <inkml:trace contextRef="#ctx0" brushRef="#br0" timeOffset="3554.8025">-1801 839,'0'0,"0"-26,-26 1,26 76,0 25,0-51,0 26,0 0,0-26,0 26,0 0,0 0,0-26,-25 26,25-26,0 1,-26-1,26 0,0 1,-25-26,25 25,-25-25</inkml:trace>
          <inkml:trace contextRef="#ctx0" brushRef="#br0" timeOffset="3925.7863">-1852 889,'0'0,"25"0,-25-25,0 0,26-1,-26 1,25 25,-25-26,25 26,1 0,-1 0,1 0,-1 0,0 26,1-26,-1 51,1-1,-26-24,25-1,-25 1,0-1,0 0,0 1,0-1,-25 1,25-1,-51 0,0-25,26 26,-26-26,25 25,1-25,0 0,-1 0,1 0,-1 0,52 0,25 0,-1 0,-24 26,-1-26,1 50,24-24,-24-1,-1 26,1-26,-1 26,0-25,-25-1,26 26,-1-26,-25 26,26-26,-26 1,25-1,0 1</inkml:trace>
          <inkml:trace contextRef="#ctx0" brushRef="#br0" timeOffset="2252.0085">-3960 1143,'0'0,"0"-25,0 0,0-1,0 1,0-1,-26 26,-25 0,26 0,0 0,-1 0,-25 26,26-26,0 51,-1-51,1 25,-1-25,1 51,0-26,25 1,0-1,-26-25,26 25,0 1,0-1,51-25,-51 26,51-26,-51 25,51-25,-26 0,0 0,1 25,25-25,-26 0,0 26,1-26,-1 25,1 1,-1-26,0 25,1 0,-1 1,-25-1,0 1,0-1,0 0,-51 1,51-1,-50-25,-1 26,25-26,-24 25,-1-25,25 0,-24 0,24 0,1 0,-1 0,1 0,0 0,-1-25,1-1,25-25,0 26,0 0</inkml:trace>
          <inkml:trace contextRef="#ctx0" brushRef="#br0" timeOffset="2627.0531">-4087 737,'0'51,"0"-26,0 26,0 0,0-26,0 26,0-26,0 26,0 0,0 25,0-25,0 0,0 25,0-25,0 25,0 0,0-25,0 25,0-25,-26 25,26-25,0 0,0 0,0-26,0 26,0-26,0 1,0-1,0 0,0 1,0-77,26 26,-26-1,25 1</inkml:trace>
        </inkml:traceGroup>
        <inkml:traceGroup>
          <inkml:annotationXML>
            <emma:emma xmlns:emma="http://www.w3.org/2003/04/emma" version="1.0">
              <emma:interpretation id="{DDE30D5B-F03F-4059-8FD5-0BBC40C80372}" emma:medium="tactile" emma:mode="ink">
                <msink:context xmlns:msink="http://schemas.microsoft.com/ink/2010/main" type="inkWord" rotatedBoundingBox="13716,1596 16282,1600 16280,2438 13715,2434"/>
              </emma:interpretation>
              <emma:one-of disjunction-type="recognition" id="oneOf4">
                <emma:interpretation id="interp20" emma:lang="en-US" emma:confidence="0.5">
                  <emma:literal>we</emma:literal>
                </emma:interpretation>
                <emma:interpretation id="interp21" emma:lang="en-US" emma:confidence="0">
                  <emma:literal>WE</emma:literal>
                </emma:interpretation>
                <emma:interpretation id="interp22" emma:lang="en-US" emma:confidence="0">
                  <emma:literal>wet</emma:literal>
                </emma:interpretation>
                <emma:interpretation id="interp23" emma:lang="en-US" emma:confidence="0">
                  <emma:literal>wee</emma:literal>
                </emma:interpretation>
                <emma:interpretation id="interp24" emma:lang="en-US" emma:confidence="0">
                  <emma:literal>wed</emma:literal>
                </emma:interpretation>
              </emma:one-of>
            </emma:emma>
          </inkml:annotationXML>
          <inkml:trace contextRef="#ctx0" brushRef="#br0" timeOffset="6019.9942">4117 1067,'0'0,"0"-25,-51-1,51 1,-25 25,25-25,-26 25,1 0,-1 0,1 0,0 50,-1-50,1 26,-26-1,26 1,-1 24,1-24,-1-1,1 1,0 24,-1-24,1-1,-1 26,26-26,-25 26,25-25,0 24,0-24,0 25,0-26,0 26,25-26,-25 1,51-1,-25-25,24 25,-24-25,25 26,-1-26,1 0,25 0,-25 0,0 0,0-51,-26 51</inkml:trace>
          <inkml:trace contextRef="#ctx0" brushRef="#br0" timeOffset="6196.9029">3812 1499,'-25'0,"25"-25,0-1,50 26,1-25,-25 25,24-26,-24 26,25 0,-1-25,-24 25</inkml:trace>
          <inkml:trace contextRef="#ctx0" brushRef="#br0" timeOffset="5666.2442">1602 1347,'0'-26,"-25"26,25-25,0-1,0 1,51 0,-26-1,26 1,-26 25,1-26,-1 26,0-25,1 25,-1 0,1 0,-1 0,-25 25,25 26,-25-25,0-1,0 26,0-26,0 1,0 24,0-24,-50 25,50-26,0 0,0 26,-26-25,26-1,0 0,51-25,-26 0,-25-25,51 25,-25-51,-1 26,26-1,-26 1,1 0,24-1,-24 1,-1-1,1 26,-1-25,0 25,1 0,-1 0,1 0,-26 51,0-26,25-25,-25 51,0-26,25 1,-25-1,26 1,-1-26,1 0,-1 0,0 0,1 0,-1-26,1 26,-1-51,0 1,-25 24,26 1,-1-1,-25 1,26-26,-26 26,25-1,-25 1,25 0,-25-1,0 1,26-1,-26 1</inkml:trace>
        </inkml:traceGroup>
        <inkml:traceGroup>
          <inkml:annotationXML>
            <emma:emma xmlns:emma="http://www.w3.org/2003/04/emma" version="1.0">
              <emma:interpretation id="{D723056A-43BB-48BA-82AD-A22DF253CDEB}" emma:medium="tactile" emma:mode="ink">
                <msink:context xmlns:msink="http://schemas.microsoft.com/ink/2010/main" type="inkWord" rotatedBoundingBox="17044,1340 21057,1346 21054,2798 17041,2792"/>
              </emma:interpretation>
              <emma:one-of disjunction-type="recognition" id="oneOf5">
                <emma:interpretation id="interp25" emma:lang="en-US" emma:confidence="0.5">
                  <emma:literal>{ab}</emma:literal>
                </emma:interpretation>
                <emma:interpretation id="interp26" emma:lang="en-US" emma:confidence="0">
                  <emma:literal>{ab]</emma:literal>
                </emma:interpretation>
                <emma:interpretation id="interp27" emma:lang="en-US" emma:confidence="0">
                  <emma:literal>{as}</emma:literal>
                </emma:interpretation>
                <emma:interpretation id="interp28" emma:lang="en-US" emma:confidence="0">
                  <emma:literal>{arb}</emma:literal>
                </emma:interpretation>
                <emma:interpretation id="interp29" emma:lang="en-US" emma:confidence="0">
                  <emma:literal>{as]</emma:literal>
                </emma:interpretation>
              </emma:one-of>
            </emma:emma>
          </inkml:annotationXML>
          <inkml:trace contextRef="#ctx0" brushRef="#br0" timeOffset="6651.262">5438 737,'0'0,"-51"0,0 0,26 0,-1 0,-25 25,26-25,0 51,-1-25,1-1,25 26,-26-26,1 26,0-26,25 26,-26 0,26-26,-25 26,25-25,0 24,0-24,-26-1,26 1,-25-1,25 0,-25-25,-1 0,26-50,51 50,-51-26,51 26,0 0,-26 0,0 0,1 0,-26 51,25-51,-25 51,26-26,-26 26,0-26,0 26,0 0,0 0,0 0,0-1,0 1,0 0,-26 0,26-26,0 26,0-26,0 1,0-1,0 1,26-1,24 0,-24-25,-1 0,1 0,24 0,1 0,-25 0,24-50</inkml:trace>
          <inkml:trace contextRef="#ctx0" brushRef="#br0" timeOffset="7035.0234">6200 1245,'0'0,"0"-25,0-1,0 1,-51 25,0-26,26 26,-1 0,1 0,-1 0,1 51,0-51,-1 51,1-26,-1 1,1-1,0 1,25 24,-26-24,26-1,0 1,0-1,0 0,0 1,0-1,51-25,-51 26,25-26,1 0,25-51,-26 51,0-26,1 1,-1 0,1-1,-1-25,-25 26,25 0,1-1,-26 1,25 25,-25-26,0 77,0-25,0-1,0 26,-25-26,25 1,0-1,0 0,0 26,0-25,25-1,-25 0,26-25,-26 26,50-1,-50 1,51-26,-25 0</inkml:trace>
          <inkml:trace contextRef="#ctx0" brushRef="#br0" timeOffset="7221.8658">6657 1575,'0'26,"0"24,-26-24,26-1,0 1,0-1,0 26,0-26,0 1,0-1,0 0,0 1,0-1,0 1,0-1,26-25,-26 25</inkml:trace>
          <inkml:trace contextRef="#ctx0" brushRef="#br0" timeOffset="7610.8751">7444 991,'0'25,"-25"-25,25 26,0-1,-51 1,51-1,-25 26,25-26,-26 1,26 24,0-24,0 25,0-26,0 26,0-26,0 26,0-26,0 26,0-25,0-1,0 0,0 1,0-52,26-50,-26 51,50-1,-24-24,-1 24,26 1,0-1,-26 26,26 0,-26 0,26 0,-25 0,-1 0,0 51,1-51,-26 51,25-26,-25 1,0 25,0-26,0 0,-76 1,76-1,-51 1,0-1,26-25,-26 25,0-25,26 0,-26 0,26 0</inkml:trace>
          <inkml:trace contextRef="#ctx0" brushRef="#br0" timeOffset="8168.0509">8486 788,'0'-26,"0"1,25 0,26 25,-26 0,26 0,-51 50,25-50,1 51,-26 0,25-26,-25 26,0 0,0-26,0 26,0 0,0-26,0 26,0-25,26-1,-26 0,25-25,-25 26,25-26,1 0,-1 0,1 0,-1 0,-25-26,25 26,-25-25,0 50,0 26,0 0,-25 0,25-26,0 51,0-25,-25 0,25 0,0 0,0-1,0 27,0-52,-26 26,26-26,0 26,0-26,-25 1,-1-1,1 1,-26-26,26 0,-26 0,26 0,-26 0,0 0,26-51,-1 51,1-51,-1 26,26-26,-25 25</inkml:trace>
        </inkml:traceGroup>
        <inkml:traceGroup>
          <inkml:annotationXML>
            <emma:emma xmlns:emma="http://www.w3.org/2003/04/emma" version="1.0">
              <emma:interpretation id="{B6E8F1F4-6107-4273-A92D-CC4CE264548A}" emma:medium="tactile" emma:mode="ink">
                <msink:context xmlns:msink="http://schemas.microsoft.com/ink/2010/main" type="inkWord" rotatedBoundingBox="21437,1040 22456,1042 22453,3124 21434,3122"/>
              </emma:interpretation>
              <emma:one-of disjunction-type="recognition" id="oneOf6">
                <emma:interpretation id="interp30" emma:lang="en-US" emma:confidence="0.5">
                  <emma:literal>it?</emma:literal>
                </emma:interpretation>
                <emma:interpretation id="interp31" emma:lang="en-US" emma:confidence="0">
                  <emma:literal>☹</emma:literal>
                </emma:interpretation>
                <emma:interpretation id="interp32" emma:lang="en-US" emma:confidence="0">
                  <emma:literal>*'s</emma:literal>
                </emma:interpretation>
                <emma:interpretation id="interp33" emma:lang="en-US" emma:confidence="0">
                  <emma:literal>is?</emma:literal>
                </emma:interpretation>
                <emma:interpretation id="interp34" emma:lang="en-US" emma:confidence="0">
                  <emma:literal>*s</emma:literal>
                </emma:interpretation>
              </emma:one-of>
            </emma:emma>
          </inkml:annotationXML>
          <inkml:trace contextRef="#ctx0" brushRef="#br0" timeOffset="8851.9764">9298 635,'26'0,"25"0,-26-25,26 25,-26 0,1 0,24-25,-24 25,25 0,-1-26,-24 26</inkml:trace>
          <inkml:trace contextRef="#ctx0" brushRef="#br0" timeOffset="8477.0074">9578 432,'0'0,"0"-25,0 50,0 26,0-26,-26 1,26-1,0 1,-25 24,25-24,-25-1,25 1,-26-1,26 0,-25-25,25 26,-26-26,26 25,-25-25</inkml:trace>
          <inkml:trace contextRef="#ctx0" brushRef="#br0" timeOffset="8670.0083">9451 407,'25'0,"-25"25,26 26,-26-26,0 1,25-1,-25 1,25 24,1-24,-26-1,25 26,1-26,-26 1,25-1,-25 1,25-1,-25 0,26 1</inkml:trace>
          <inkml:trace contextRef="#ctx0" brushRef="#br1" timeOffset="96651.2497">10111 2083,'0'-25,"26"-1,24 26,-50-25,26 25,-1 0,1 0,-1 0,0 25,-25 1,0 25,0-26,0 0,-25 1,25-1,-25-25,-1 26,1-26,-1 0,1 0,0 0,-1 0,26-26,0 52,26-1,-26 0,25-25,-25 26,25-1,-25 1,26-26,-1 25,-25 0,26-25,-26 26,25-26,-25 25,25-25,-25 26</inkml:trace>
        </inkml:traceGroup>
        <inkml:traceGroup>
          <inkml:annotationXML>
            <emma:emma xmlns:emma="http://www.w3.org/2003/04/emma" version="1.0">
              <emma:interpretation id="{6E888650-AD1F-4651-81EE-DA2EA1A400E9}" emma:medium="tactile" emma:mode="ink">
                <msink:context xmlns:msink="http://schemas.microsoft.com/ink/2010/main" type="inkWord" rotatedBoundingBox="22860,710 23750,711 23747,2947 22856,2945"/>
              </emma:interpretation>
              <emma:one-of disjunction-type="recognition" id="oneOf7">
                <emma:interpretation id="interp35" emma:lang="en-US" emma:confidence="0.5">
                  <emma:literal>}</emma:literal>
                </emma:interpretation>
                <emma:interpretation id="interp36" emma:lang="en-US" emma:confidence="0">
                  <emma:literal>3</emma:literal>
                </emma:interpretation>
                <emma:interpretation id="interp37" emma:lang="en-US" emma:confidence="0">
                  <emma:literal>,</emma:literal>
                </emma:interpretation>
                <emma:interpretation id="interp38" emma:lang="en-US" emma:confidence="0">
                  <emma:literal>;</emma:literal>
                </emma:interpretation>
                <emma:interpretation id="interp39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9528.9239">10721 381,'0'0,"0"-25,0 0,0-1,25 1,-25-26,0 26,0-1,26 1,-1-1,0 1,1 25,-1-25,1 25,-1 0,26 0,-26 0,1 50,-1-24,0-1,1 26,-1 0,-25 0,0-1,26 27,-26-27,0 27,0-27,0 27,0-27,-51 1,51 25,0-25,0 0,0-26,0 26,0 0,0-26,51 26,-51-25,50-1,-24-25,25 25,-26-25,26 0,-26 0,26 0,-26 0,1 0,-1-25,1 25,-1-51,0 51,-25-25,26 25,-26-26,0 1,-26 25,-24 25,24 52,26-52,-51 0,26 26,0 0,25-26,0 26,-26 0,26 0,0 0,0-1,0 1,51 0,-51 0,0 0,25-1,-25 1,0 0,26 0,-26-26,0 26,0-26,-51 1,26-1,-1 1,-50-1,25 0,-25-25,0 26,25-26,-25 0,0 0,-1 0</inkml:trace>
        </inkml:traceGroup>
      </inkml:traceGroup>
    </inkml:traceGroup>
    <inkml:traceGroup>
      <inkml:annotationXML>
        <emma:emma xmlns:emma="http://www.w3.org/2003/04/emma" version="1.0">
          <emma:interpretation id="{4381CCCD-8025-4F61-A473-FFA0CE264879}" emma:medium="tactile" emma:mode="ink">
            <msink:context xmlns:msink="http://schemas.microsoft.com/ink/2010/main" type="paragraph" rotatedBoundingBox="4019,4016 13544,3869 13568,5458 4044,560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BDDC413-FFEE-452E-B614-23F139F378E2}" emma:medium="tactile" emma:mode="ink">
              <msink:context xmlns:msink="http://schemas.microsoft.com/ink/2010/main" type="line" rotatedBoundingBox="4019,4016 13544,3869 13568,5458 4044,5605"/>
            </emma:interpretation>
          </emma:emma>
        </inkml:annotationXML>
        <inkml:traceGroup>
          <inkml:annotationXML>
            <emma:emma xmlns:emma="http://www.w3.org/2003/04/emma" version="1.0">
              <emma:interpretation id="{6C7A4F49-2396-47FC-A1B2-437A96A4D21F}" emma:medium="tactile" emma:mode="ink">
                <msink:context xmlns:msink="http://schemas.microsoft.com/ink/2010/main" type="inkWord" rotatedBoundingBox="4027,4551 4942,4537 4954,5331 4040,5345">
                  <msink:destinationLink direction="from" ref="{3DDFFF6D-56AB-4C48-894A-15CBEEFA8DDE}"/>
                </msink:context>
              </emma:interpretation>
              <emma:one-of disjunction-type="recognition" id="oneOf8">
                <emma:interpretation id="interp40" emma:lang="en-US" emma:confidence="0.5">
                  <emma:literal>a</emma:literal>
                </emma:interpretation>
                <emma:interpretation id="interp41" emma:lang="en-US" emma:confidence="0">
                  <emma:literal>A</emma:literal>
                </emma:interpretation>
                <emma:interpretation id="interp42" emma:lang="en-US" emma:confidence="0">
                  <emma:literal>g</emma:literal>
                </emma:interpretation>
                <emma:interpretation id="interp43" emma:lang="en-US" emma:confidence="0">
                  <emma:literal>9</emma:literal>
                </emma:interpretation>
                <emma:interpretation id="interp44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16430.7566">-7593 4166,'0'-51,"0"26,0-1,0 1,0 0,0-1,0 1,0-1,-25 26,25-25,-25 25,-1 0,1 0,-1 0,1 0,0 0,-1 25,1 26,-1-51,1 26,25-1,-25 0,-1 1,1-1,-1 26,26-26,-25 1,0-1,-1 26,26-26,-25 1,25-1,-26 26,26-26,0 1,0-1,0 1,0-1,0 0,51 1,-25-1,24-25,-24 0,-1 0,26 0,-26-25,1 25,25-51,-26 51,0-25,26-1,-25 1,-1-1,0 1,1-26,-1 26,-25-1,26 1,-26 0,0-1,25 1,-25-1,0 1,0 0,0-1,0 1,0-1,0 52,0-1,0 1,0-1,0 0,0 26,0-25,25-1,-25 26,0-26,0 26,26-26,-26 1,0-1,0 26,0-26,0 1,25-1,-25 1,26-1,-26 0,25-25,0 0,1 0,-1 0,1 0,-1-50,0 50,1-51</inkml:trace>
        </inkml:traceGroup>
        <inkml:traceGroup>
          <inkml:annotationXML>
            <emma:emma xmlns:emma="http://www.w3.org/2003/04/emma" version="1.0">
              <emma:interpretation id="{155A1D0F-9E1D-4C56-A55E-0896527399E1}" emma:medium="tactile" emma:mode="ink">
                <msink:context xmlns:msink="http://schemas.microsoft.com/ink/2010/main" type="inkWord" rotatedBoundingBox="5424,3994 7450,3963 7470,5281 5444,5312">
                  <msink:destinationLink direction="to" ref="{3DDFFF6D-56AB-4C48-894A-15CBEEFA8DDE}"/>
                </msink:context>
              </emma:interpretation>
              <emma:one-of disjunction-type="recognition" id="oneOf9">
                <emma:interpretation id="interp45" emma:lang="en-US" emma:confidence="0.5">
                  <emma:literal>$a</emma:literal>
                </emma:interpretation>
                <emma:interpretation id="interp46" emma:lang="en-US" emma:confidence="0">
                  <emma:literal>$aa</emma:literal>
                </emma:interpretation>
                <emma:interpretation id="interp47" emma:lang="en-US" emma:confidence="0">
                  <emma:literal>$</emma:literal>
                </emma:interpretation>
                <emma:interpretation id="interp48" emma:lang="en-US" emma:confidence="0">
                  <emma:literal>sea</emma:literal>
                </emma:interpretation>
                <emma:interpretation id="interp49" emma:lang="en-US" emma:confidence="0">
                  <emma:literal>Sa</emma:literal>
                </emma:interpretation>
              </emma:one-of>
            </emma:emma>
          </inkml:annotationXML>
          <inkml:trace contextRef="#ctx0" brushRef="#br0" timeOffset="17233.7776">-6145 3912,'0'-25,"0"-1,0 1,0-1,-51 26,51-25,-25 25,25-25,-25 25,-1 0,1 0,-1 0,1 0,0 0,-1 0,1 0,-1 25,1-25,-26 25,26-25,-1 51,1-51,0 26,-1-1,1 0,-1-25,26 26,0-1,0 1,0-1,0 0,51 1,-25-1,-26 1,76-26,-51 25,26-25,-26 25,26-25,0 26,0-26,0 0,-1 25,-24-25,25 0,-26 26,0-26,1 25,-1-25,1 25,-26 1,-51-1,25 1,-24-26,24 25,1-25,-26 0,0 0,26 25,-26-25,26 0,-1 0,-25 0,26 0,0-25,-1 25,1-51,-1 26,1-1,0 26,25-25</inkml:trace>
          <inkml:trace contextRef="#ctx0" brushRef="#br0" timeOffset="17779.5889">-6145 3353,'-25'0,"-1"0,1 0,25 51,0-26,-25 1,25-1,-26 1,26-1,-25 26,25-26,-26 26,26 0,0 0,-25-1,25 27,0-27,0 1,-25 0,25 25,0-25,0 0,0-26,0 26,0 0,0-26,0 26,0-26,0 1,0-1,0 1,0-1,0 0,0 1,0-1,0 1,0-1,0-50,0-1</inkml:trace>
          <inkml:trace contextRef="#ctx0" brushRef="#br0" timeOffset="18441.9606">-5002 4039,'0'-25,"0"-1,0 1,-25-1,25 1,-26 25,1 0,0 0,-1 0,26 25,-25-25,-1 51,1-51,0 51,-1-26,1 1,-1-1,1 1,25-1,-25 0,25 1,-26-1,26 1,0-1,0 0,0 1,0-1,0 1,26-26,-1 0,26 0,-26 0,1 0,-1 0,0 0,1-26,-1 26,1-25,-1 25,0-51,1 51,-26-25,25-1,-25 1,0-1,0 1,0 0,26-1,-26 1,0-1,0 52,0-1,0 26,0-26,0 1,0-1,25 1,-25-1,0 0,25 1,1-1,-1 1,1-1,-1-25,0 0,1 0,-1 0,1 0,-1 0,0 0</inkml:trace>
        </inkml:traceGroup>
        <inkml:traceGroup>
          <inkml:annotationXML>
            <emma:emma xmlns:emma="http://www.w3.org/2003/04/emma" version="1.0">
              <emma:interpretation id="{F053E4F9-5FCB-4FCE-890B-4120A8F27E17}" emma:medium="tactile" emma:mode="ink">
                <msink:context xmlns:msink="http://schemas.microsoft.com/ink/2010/main" type="inkWord" rotatedBoundingBox="9483,4144 10302,4131 10318,5168 9499,5181"/>
              </emma:interpretation>
              <emma:one-of disjunction-type="recognition" id="oneOf10">
                <emma:interpretation id="interp50" emma:lang="en-US" emma:confidence="0.5">
                  <emma:literal>&amp;</emma:literal>
                </emma:interpretation>
                <emma:interpretation id="interp51" emma:lang="en-US" emma:confidence="0">
                  <emma:literal>$</emma:literal>
                </emma:interpretation>
                <emma:interpretation id="interp52" emma:lang="en-US" emma:confidence="0">
                  <emma:literal>;</emma:literal>
                </emma:interpretation>
                <emma:interpretation id="interp53" emma:lang="en-US" emma:confidence="0">
                  <emma:literal>,</emma:literal>
                </emma:interpretation>
                <emma:interpretation id="interp54" emma:lang="en-US" emma:confidence="0">
                  <emma:literal>¢</emma:literal>
                </emma:interpretation>
              </emma:one-of>
            </emma:emma>
          </inkml:annotationXML>
          <inkml:trace contextRef="#ctx0" brushRef="#br0" timeOffset="19555.3138">-2335 3607,'0'0,"0"-25,0-1,-25 26,25-25,0 0,-26 25,26 25,0 26,0-26,0 1,0-1,0 0,0 26,0-25,0-1,-25 26,25 0,0-26,0 26,0-26,0 26,0-26,0 1,0-1,0 1,0-1,0 0,0 1,0-1,0-50,25-1,1 1,-26 0,25-1,-25 1,26-1,-1 26,0-25,1 0,-1 25,1-26,24 1,-24 25,-1 0,1 0,24 0,-24 0,-1 0,1 0,-1 25,0 26,1-26,-26 1,0-1,25 1,-25-1,0 0,0 1,0-1,0 1,-51-1,1 0,24-25,1 26,-1-26,-24 0,24 0,1 0,-26 0,26 0,-1 0,1 0,25-26,-26 26,26-25,-25 25,25-25,0-1,0 1,0-1,0 1,25 0</inkml:trace>
          <inkml:trace contextRef="#ctx0" brushRef="#br0" timeOffset="21979.1341">-2589 4166,'0'0,"-25"51,25-26,0 26,0-26,-26 1,26-1,0 26,0-26,0 1,0-1,0 1,0-1</inkml:trace>
        </inkml:traceGroup>
        <inkml:traceGroup>
          <inkml:annotationXML>
            <emma:emma xmlns:emma="http://www.w3.org/2003/04/emma" version="1.0">
              <emma:interpretation id="{CBC9FB11-AE52-4C7A-9436-03F96AFDDFB3}" emma:medium="tactile" emma:mode="ink">
                <msink:context xmlns:msink="http://schemas.microsoft.com/ink/2010/main" type="inkWord" rotatedBoundingBox="10888,3967 11367,3960 11385,5102 10905,5109"/>
              </emma:interpretation>
              <emma:one-of disjunction-type="recognition" id="oneOf11">
                <emma:interpretation id="interp55" emma:lang="en-US" emma:confidence="0.5">
                  <emma:literal>$</emma:literal>
                </emma:interpretation>
                <emma:interpretation id="interp56" emma:lang="en-US" emma:confidence="0">
                  <emma:literal>&amp;</emma:literal>
                </emma:interpretation>
                <emma:interpretation id="interp57" emma:lang="en-US" emma:confidence="0">
                  <emma:literal>8</emma:literal>
                </emma:interpretation>
                <emma:interpretation id="interp58" emma:lang="en-US" emma:confidence="0">
                  <emma:literal>0</emma:literal>
                </emma:interpretation>
                <emma:interpretation id="interp59" emma:lang="en-US" emma:confidence="0">
                  <emma:literal>¢</emma:literal>
                </emma:interpretation>
              </emma:one-of>
            </emma:emma>
          </inkml:annotationXML>
          <inkml:trace contextRef="#ctx0" brushRef="#br0" timeOffset="20082.4068">-912 3683,'0'-25,"0"0,0-1,-51 1,25 25,1 0,-26 0,26 0,-1 25,1-25,0 26,-1 24,1-50,25 26,-26-1,26 1,0-1,0 0,0 1,26-26,-26 25,51-25,-51 26,25-26,0 25,26 0,-25-25,-1 26,26-26,-26 25,26-25,-26 26,1-26,-1 25,1-25,-26 25,25-25,-25 26,0-1,-51-25,51 26,-51-26,1 0,24 0,-25 0,26 0,-26 0,26 0,-1 0,1 0,0 0,25-26,0 1,0-1</inkml:trace>
          <inkml:trace contextRef="#ctx0" brushRef="#br0" timeOffset="20412.5233">-862 3328,'51'25,"-51"26,0-26,0 26,0-25,0 24,0 1,0-25,0 24,-51 1,51 0,0 0,-25 0,25-1,-25 1,25 0,0 0,0 0,-26-1,1 1,25-25,0 24,0-24,-26-1,26 1,0-1,0 0,51 1,-25-26</inkml:trace>
        </inkml:traceGroup>
        <inkml:traceGroup>
          <inkml:annotationXML>
            <emma:emma xmlns:emma="http://www.w3.org/2003/04/emma" version="1.0">
              <emma:interpretation id="{AE16166D-ACDF-4965-B691-288C683EEEBB}" emma:medium="tactile" emma:mode="ink">
                <msink:context xmlns:msink="http://schemas.microsoft.com/ink/2010/main" type="inkWord" rotatedBoundingBox="11999,4142 13548,4119 13568,5458 12020,5482"/>
              </emma:interpretation>
              <emma:one-of disjunction-type="recognition" id="oneOf12">
                <emma:interpretation id="interp60" emma:lang="en-US" emma:confidence="0.5">
                  <emma:literal>b,</emma:literal>
                </emma:interpretation>
                <emma:interpretation id="interp61" emma:lang="en-US" emma:confidence="0">
                  <emma:literal>b</emma:literal>
                </emma:interpretation>
                <emma:interpretation id="interp62" emma:lang="en-US" emma:confidence="0">
                  <emma:literal>by</emma:literal>
                </emma:interpretation>
                <emma:interpretation id="interp63" emma:lang="en-US" emma:confidence="0">
                  <emma:literal>be,</emma:literal>
                </emma:interpretation>
                <emma:interpretation id="interp64" emma:lang="en-US" emma:confidence="0">
                  <emma:literal>;</emma:literal>
                </emma:interpretation>
              </emma:one-of>
            </emma:emma>
          </inkml:annotationXML>
          <inkml:trace contextRef="#ctx0" brushRef="#br0" timeOffset="21009.6124">53 3506,'0'25,"0"26,0 0,0-26,0 26,0-26,0 26,0 0,0 0,0-26,0 26,-26 0,26-1,-25-24,25 25,0-1,0-24,0-1,-25 1,25-1,0 0,0 1,0-1,-26-25,26-25,0-26,51 26,-51-1,0 1,25-1,1 1,-1 25,1-25,-1 25,0-26,1 26,-1 0,1-25,-1 25,0 0,1 0,-1 0,1 0,-1 51,0-51,-25 25,26-25,-26 51,0-26,0 1,0-1,0 0,-51 1,51-1,-25-25,-26 26,25-26,-24 25,24-25,-25 25,1-25,-1 0,25 0,-24 0,24 0,1 0,-1 0,26-25,-25 25,25-25,0-26</inkml:trace>
          <inkml:trace contextRef="#ctx0" brushRef="#br0" timeOffset="21294.4403">1424 4445,'0'0,"0"26,0 25,0-26,-25 26,25-26,0 1,-25 24,25-24,0-1,-26 1,26-1,-25 0</inkml:trace>
        </inkml:traceGroup>
      </inkml:traceGroup>
    </inkml:traceGroup>
    <inkml:traceGroup>
      <inkml:annotationXML>
        <emma:emma xmlns:emma="http://www.w3.org/2003/04/emma" version="1.0">
          <emma:interpretation id="{38F4D63A-C709-4909-A893-2F3C94515788}" emma:medium="tactile" emma:mode="ink">
            <msink:context xmlns:msink="http://schemas.microsoft.com/ink/2010/main" type="paragraph" rotatedBoundingBox="8356,5572 22074,4008 22234,5415 8517,697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68105DC-53D7-43E1-A6AA-32F30818FE07}" emma:medium="tactile" emma:mode="ink">
              <msink:context xmlns:msink="http://schemas.microsoft.com/ink/2010/main" type="line" rotatedBoundingBox="8356,5572 22074,4008 22234,5415 8517,6979"/>
            </emma:interpretation>
          </emma:emma>
        </inkml:annotationXML>
        <inkml:traceGroup>
          <inkml:annotationXML>
            <emma:emma xmlns:emma="http://www.w3.org/2003/04/emma" version="1.0">
              <emma:interpretation id="{8B836D52-F5D3-4F8C-925A-100FE7C05787}" emma:medium="tactile" emma:mode="ink">
                <msink:context xmlns:msink="http://schemas.microsoft.com/ink/2010/main" type="inkWord" rotatedBoundingBox="8359,5597 12305,5148 12462,6529 8517,6979"/>
              </emma:interpretation>
              <emma:one-of disjunction-type="recognition" id="oneOf13">
                <emma:interpretation id="interp65" emma:lang="en-US" emma:confidence="0.5">
                  <emma:literal>win</emma:literal>
                </emma:interpretation>
                <emma:interpretation id="interp66" emma:lang="en-US" emma:confidence="0">
                  <emma:literal>will</emma:literal>
                </emma:interpretation>
                <emma:interpretation id="interp67" emma:lang="en-US" emma:confidence="0">
                  <emma:literal>wins</emma:literal>
                </emma:interpretation>
                <emma:interpretation id="interp68" emma:lang="en-US" emma:confidence="0">
                  <emma:literal>wit.</emma:literal>
                </emma:interpretation>
                <emma:interpretation id="interp69" emma:lang="en-US" emma:confidence="0">
                  <emma:literal>Thoth</emma:literal>
                </emma:interpretation>
              </emma:one-of>
            </emma:emma>
          </inkml:annotationXML>
          <inkml:trace contextRef="#ctx0" brushRef="#br1" timeOffset="120250.9382">-3554 5995,'0'-26,"0"52,0 25,0-26,0 0,-25 1,25-1,0 1,-26-1,1 0,25 1,0-1,25-25,1-25,24 25,-50-26,26 26,-1-25,1 25,-1 0,0 0,1 0,-1 0,1 0,-1 0,-25 25,25-25,-25 26,26-1,-26 1,25-26,-25-26,26 26,-26-25,0-26,25 26,-25-1,0 1,0-1,0 1,25 0,-25-1,0 1,0-1,26 1</inkml:trace>
          <inkml:trace contextRef="#ctx0" brushRef="#br1" timeOffset="120510.7134">-2868 5665,'0'0,"0"50,0-24,0 25,0-26,0 0,-26 26,26-25,0-1,-50 0,50 1,0-1,0 1,0-1</inkml:trace>
          <inkml:trace contextRef="#ctx0" brushRef="#br1" timeOffset="120886.1761">-2868 5792,'0'0,"-26"0,1 0,76 0,0 0,-1 0,-24 0,-1 25,1-25,-1 25,0-25,1 26,-1-26,-25 51,26-51,-26 25,25 0,0 1,-25-1</inkml:trace>
          <inkml:trace contextRef="#ctx0" brushRef="#br1" timeOffset="121793.9061">-2716 5614,'0'25,"-25"-25,-1 0,1 0,25-25</inkml:trace>
          <inkml:trace contextRef="#ctx0" brushRef="#br1" timeOffset="55851.0187">-1903 4801,'0'-25,"0"-1,-25 52,25 24,0-24,-26-1,26 1,0-1,0 0,0 1,-25-26,25 25,0 1,0-1,0 0,0 1,0-1,0 1,-26-26,26 25,0 0,0 1,0-1,0 1,0-1,26-25,-1 0,1 0,-1 0,0 0,1 0,-1 0,1 0,24 0,-24 0,-1 0,1 0,-1 0,26 0,-26 0,1 0,-1 0,26 0,-26 25,1-25,-1 0,0 0,1 0,-1 0,1 0,-1 0,0 26,1-26,-1 0,1 0,-1 0,0 0,1 0,-1 0,1 0,-1 0,26 0,-26 0,26 0,-26 0,26 0,0 0,0 0,-26 0,26 0,0 0,0 0,-26 0,26 0,-26 0,1 25,24-25,-24 0,-1 26,26-26,-26 0,1 0,-1 0,1 25,-1-25,0 0,1 0,-1 0,1 0,-1 0,0 0,1 0,-1 0,1 0,-1-25,0 25,-25-26,0 1,0-1,26 26,-26-25,0 0,0-1,0 1,0-1,0 1,0 0,0-1,0 1,0-1,0 1,0 0,0-1,0 1,0-1,0 1,25 25,-25-25,0-1,0 1</inkml:trace>
        </inkml:traceGroup>
        <inkml:traceGroup>
          <inkml:annotationXML>
            <emma:emma xmlns:emma="http://www.w3.org/2003/04/emma" version="1.0">
              <emma:interpretation id="{283466F5-547D-4929-AA80-A8905688E963}" emma:medium="tactile" emma:mode="ink">
                <msink:context xmlns:msink="http://schemas.microsoft.com/ink/2010/main" type="inkWord" rotatedBoundingBox="15354,4775 18156,4455 18262,5384 15460,5703"/>
              </emma:interpretation>
              <emma:one-of disjunction-type="recognition" id="oneOf14">
                <emma:interpretation id="interp70" emma:lang="en-US" emma:confidence="0.5">
                  <emma:literal>aba</emma:literal>
                </emma:interpretation>
                <emma:interpretation id="interp71" emma:lang="en-US" emma:confidence="0">
                  <emma:literal>alba</emma:literal>
                </emma:interpretation>
                <emma:interpretation id="interp72" emma:lang="en-US" emma:confidence="0">
                  <emma:literal>Aba</emma:literal>
                </emma:interpretation>
                <emma:interpretation id="interp73" emma:lang="en-US" emma:confidence="0">
                  <emma:literal>abas</emma:literal>
                </emma:interpretation>
                <emma:interpretation id="interp74" emma:lang="en-US" emma:confidence="0">
                  <emma:literal>Alba</emma:literal>
                </emma:interpretation>
              </emma:one-of>
            </emma:emma>
          </inkml:annotationXML>
          <inkml:trace contextRef="#ctx0" brushRef="#br0" timeOffset="24018.9805">4777 4014,'0'-26,"0"1,0 76,0-1,0-24,0 25,0-26,0 26,0-26,0 26,0 0,-25-26,25 26,0-26,0 1,-26-1,26 26,0-26,0 1,-25-1,25 1,0-77,0 25,0 1,0 0,0-1,0 1,51-1,0 1,-26 25,26 0,-26-25,1 25,-1 0,0 0,1 50,-1-50,1 26,-1 25,-25-26,0 0,0 1,0-1,0 1,-51-1,51 0,-51 1,26-26,-26 25,0-25,1 0,24 26,-25-26,26 0,0 0,-1-51</inkml:trace>
          <inkml:trace contextRef="#ctx0" brushRef="#br0" timeOffset="23513.9986">3761 4395,'0'0,"51"0,-26 0,-25-26,0-25,0 26,0 0,0-1,0 1,-25 25,25-26,-51 26,51-25,-25 25,-1 0,1 0,0 0,-1 25,1-25,-1 51,1-51,-26 51,26-26,-1 1,1-1,0 1,-1-1,1 0,25 1,-26 25,1-26,25 0,0 1,-25-1,25 1,0-1,0 0,76-25,-25 0,-1 0,1 0,0-50,0 50,0-51,25 51,-25-26,-1 1,1 0,0-1,-26-25,1 26,-1 0,1-1,-1 1,0-1,-25 1,0 0,0-1,26 26,-26-25,0 76,-26-26,26 26,0-26,0 1,0-1,0 0,0 1,0-1,26 1,-26-1,25-25,-25 25,26 1,24-1,-24-25</inkml:trace>
          <inkml:trace contextRef="#ctx0" brushRef="#br0" timeOffset="24607.0647">5946 4293,'0'-25,"0"-1,-26 26,1 0,-26 0,26 51,-1-51,1 25,-26-25,26 51,-1-25,1-1,-1-25,1 25,0 1,25-1,-26 1,1-1,25 0,0 1,0-1,0 1,25-26,26 0,-26 0,1 0,-1 0,1 0,-1-26,0 26,1-25,-1 25,-25-26,26 26,-1-50,0 24,-25 1,0-1,26 1,-26 0,0 75,0-24,0 25,0-26,0 0,0 1,0-1,0 1,25-1,-25 0,26-25,-26 26,25-26,0 25,1-25,-1 0,1 0,-1 0,0 0</inkml:trace>
        </inkml:traceGroup>
        <inkml:traceGroup>
          <inkml:annotationXML>
            <emma:emma xmlns:emma="http://www.w3.org/2003/04/emma" version="1.0">
              <emma:interpretation id="{1BF65043-EF75-4E1A-B2F9-716F943A0714}" emma:medium="tactile" emma:mode="ink">
                <msink:context xmlns:msink="http://schemas.microsoft.com/ink/2010/main" type="inkWord" rotatedBoundingBox="18785,4447 22081,4071 22225,5333 18929,5708">
                  <msink:destinationLink direction="to" ref="{C5D71F1F-DCD5-4C90-95B0-61256C295641}"/>
                </msink:context>
              </emma:interpretation>
              <emma:one-of disjunction-type="recognition" id="oneOf15">
                <emma:interpretation id="interp75" emma:lang="en-US" emma:confidence="0.5">
                  <emma:literal>$aba</emma:literal>
                </emma:interpretation>
                <emma:interpretation id="interp76" emma:lang="en-US" emma:confidence="0">
                  <emma:literal>$saba</emma:literal>
                </emma:interpretation>
                <emma:interpretation id="interp77" emma:lang="en-US" emma:confidence="0">
                  <emma:literal>$taba</emma:literal>
                </emma:interpretation>
                <emma:interpretation id="interp78" emma:lang="en-US" emma:confidence="0">
                  <emma:literal>soba</emma:literal>
                </emma:interpretation>
                <emma:interpretation id="interp79" emma:lang="en-US" emma:confidence="0">
                  <emma:literal>$aaba</emma:literal>
                </emma:interpretation>
              </emma:one-of>
            </emma:emma>
          </inkml:annotationXML>
          <inkml:trace contextRef="#ctx0" brushRef="#br0" timeOffset="25131.9404">7165 4090,'0'-26,"-51"26,51-25,-25 25,-1 0,1 0,-1 0,1 0,0 0,-1 25,-25-25,26 51,0 0,-1-26,1-25,25 26,-26-1,26 1,0-1,0 0,0 1,0-1,51-25,-51 26,26-26,-1 0,26 25,-26-25,1 0,-1 0,0 0,1 25,-1-25,1 0,-26 26,25-26,-25 25,0 1,0-1,-51-25,26 0,-1 25,-24-25,24 0,1 0,-1 0,-24 0,24 0,1 0,-1 0,1 0,25-25,0 0,0-1</inkml:trace>
          <inkml:trace contextRef="#ctx0" brushRef="#br0" timeOffset="25453.0174">7139 3760,'0'0,"-25"0,25 50,0-24,-25-1,25 1,0 24,-26-24,26-1,0 26,0 0,-25 0,25-1,-26 1,26 0,-25 0,25 25,-25-25,25 0,-26-1,26 1,-25 0,25 0,0-26,-26 26,26-26,0 1,0-1,51-25</inkml:trace>
          <inkml:trace contextRef="#ctx0" brushRef="#br0" timeOffset="33714.5675">8663 4064,'0'-25,"0"76,0-26,0 1,0 24,0-24,-25-1,25 26,0-26,0 26,0-25,0-1,0 26,0-26,0 1,0-1,0 0,0 1,0-1,0 1,0-77,0 25,51 26,-51-50,25 24,26 26,-26-25,1-1,25 26,-1-25,-24 25,25 0,-26 0,0 0,1 0,-1 0,-25 51,26-51,-26 51,0-26,0 0,0 1,-26-1,26 1,-51-26,1 25,24 0,-25-25,26 0,-26 0,0 26,26-26,-26 0,26 0,-26 0,51-51,-25 51</inkml:trace>
          <inkml:trace contextRef="#ctx0" brushRef="#br0" timeOffset="34247.856">10010 4191,'0'-25,"-26"25,-25 0,1 0,24 51,1-51,-1 25,1-25,-26 51,26-26,-1 26,1-25,0-1,-1 0,1 1,-1-1,26 1,0-1,0 0,51-25,-25 0,-1 0,0 0,1-25,-1 25,26-51,-26 51,1-25,-1 25,-25-51,26 51,-1-25,-25-1,25 26,-25-25,26 25,-26 25,0 1,0 24,0-24,0-1,0 1,0-1,0 0,25 1,-25-1,0 1,51-1,-26 0,1-25</inkml:trace>
          <inkml:trace contextRef="#ctx0" brushRef="#br0" timeOffset="33239.0113">8105 4420,'0'25,"25"-25,-25-25,25 25,-25-25,0-1,0 1,0-1,0 1,-50 25,50-25,-26-1,-25 26,26 0,0 0,-1 0,1 0,-1 0,1 0,-26 26,26-26,-1 25,1-25,0 51,-1-26,1 1,-1-1,26 0,0 1,0-1,0 1,0-1,0 0,0 1,0-1,0 1,26-1,-26 0,25-25,-25 26,51-26,-26 0,1 0,-1 0,1 0,-1-26,0 26,-25-50,26 50,-1-26,1 1,-26-1,25 1,0 0,-25-1,26 1,-26-1,0 52,0-1,0 26,0-26,0 1,0-1,51 1,-51-1,0 0,25-25,-25 26,25-26,-25 25,26 1,-1-26,1 25,-1-25,0 0,1 0</inkml:trace>
        </inkml:traceGroup>
      </inkml:traceGroup>
    </inkml:traceGroup>
    <inkml:traceGroup>
      <inkml:annotationXML>
        <emma:emma xmlns:emma="http://www.w3.org/2003/04/emma" version="1.0">
          <emma:interpretation id="{E73DA06E-99AA-4D41-BCBF-3554A975914F}" emma:medium="tactile" emma:mode="ink">
            <msink:context xmlns:msink="http://schemas.microsoft.com/ink/2010/main" type="paragraph" rotatedBoundingBox="3969,7178 10850,7439 10769,9593 3887,933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1024AD2-0AF9-47EC-8F19-B575088DD52F}" emma:medium="tactile" emma:mode="ink">
              <msink:context xmlns:msink="http://schemas.microsoft.com/ink/2010/main" type="line" rotatedBoundingBox="3969,7178 10850,7439 10769,9593 3887,9332"/>
            </emma:interpretation>
          </emma:emma>
        </inkml:annotationXML>
        <inkml:traceGroup>
          <inkml:annotationXML>
            <emma:emma xmlns:emma="http://www.w3.org/2003/04/emma" version="1.0">
              <emma:interpretation id="{0D171B8B-C2EE-4995-8B45-7B77FFD4AF45}" emma:medium="tactile" emma:mode="ink">
                <msink:context xmlns:msink="http://schemas.microsoft.com/ink/2010/main" type="inkWord" rotatedBoundingBox="3963,7318 7955,7470 7879,9483 3887,9332">
                  <msink:destinationLink direction="from" ref="{25312699-319D-4073-B992-317D557E37DC}"/>
                  <msink:destinationLink direction="with" ref="{DBC0606F-2451-4090-90F6-980D89CCA24E}"/>
                </msink:context>
              </emma:interpretation>
              <emma:one-of disjunction-type="recognition" id="oneOf16">
                <emma:interpretation id="interp80" emma:lang="en-US" emma:confidence="0.5">
                  <emma:literal>abbe</emma:literal>
                </emma:interpretation>
                <emma:interpretation id="interp81" emma:lang="en-US" emma:confidence="0">
                  <emma:literal>abbes</emma:literal>
                </emma:interpretation>
                <emma:interpretation id="interp82" emma:lang="en-US" emma:confidence="0">
                  <emma:literal>abbey</emma:literal>
                </emma:interpretation>
                <emma:interpretation id="interp83" emma:lang="en-US" emma:confidence="0">
                  <emma:literal>abwe</emma:literal>
                </emma:interpretation>
                <emma:interpretation id="interp84" emma:lang="en-US" emma:confidence="0">
                  <emma:literal>aby</emma:literal>
                </emma:interpretation>
              </emma:one-of>
            </emma:emma>
          </inkml:annotationXML>
          <inkml:trace contextRef="#ctx0" brushRef="#br0" timeOffset="36952.6602">-6958 6757,'0'-26,"0"77,0-25,0 24,0-24,0-1,0 26,0 0,0 0,0-26,0 26,0 0,0-1,0 1,0 0,0-26,0 26,0-25,0-1,0 26,0-26,0 1,0-1,0-50,0-1,0 1,0-26,26 26,-1-1,1 1,-1 25,0-26,1 26,-1 0,1 0,-1 0,0 0,-25 51,26-51,-26 26,25-26,-25 50,0-24,0-1,0 1,0-1,-51-25,51 25,-25 1,-26-1,26-25,-1 26,-24-26,24 0,1 25,-1-25,1 0,0 0,-1 0,1 0,25-25,0-26,0 25</inkml:trace>
          <inkml:trace contextRef="#ctx0" brushRef="#br0" timeOffset="37415.9748">-6297 6833,'0'-25,"0"75,0 1,0-25,0-1,0 26,0-26,0 26,0 0,0 0,0-26,0 26,0 0,0-26,0 26,0-26,0 26,0-26,0 1,0-1,0 1,0-1,0-76,0 26,25-26,-25 26,51-1,-51 1,25-1,1 1,25 25,-26 0,0-25,1 25,-1 0,1 0,-1 50,0-50,-25 26,0 25,0-26,0 0,0 1,0-1,-25 1,25-1,-51 0,26-25,-1 26,1-1,-26-25,0 26,26-26,-26 25,26-25,-1 0,1 0,0 0,-1-51</inkml:trace>
          <inkml:trace contextRef="#ctx0" brushRef="#br1" timeOffset="65382.372">-5789 8205,'0'50,"0"-24,0-1,0 1,0-1,-26 0,26 26,0-25,-25-1,25 26,0-26,0 1,0 24,0-24,-25-1,25 1,0-1,0 0,0 1,25-26,-25-26,25 26,-25-25,51 25,-51-25,26 25,-1-26,0 26,1 0,-1 0,1-25,-1 25,0 0,1-26,-1 26,1 0,-1 0,0 0,1-25,25 25,-26 0,0 0,1 0,-1 0,1 0,-1 0,0 0,1 0,-1 0,1 0,-1 0,0 0,1 0,-1 25,1-25,-1 0,0 0,1 26,-1-26,1 0,-1 0,0 0,1 0,-1 0,1 0,-1 0,0 0,1 0,-1 0,1 0,-1 0,-25-26,25 26,1 0,-1 0,1 0,-26-25,25 25,0 0,-25-25,26 25,-1 0,1 0,-1 0,-25-26,0 1,25-1,-25 1,0 0,0-1,26 26,-26-25,0-1,0 1,0 0,25 25,-25-26,0 1,0-1,0 1,0 0,0-1,0 1,-25 25,-1 0,26-26,-25 26</inkml:trace>
          <inkml:trace contextRef="#ctx0" brushRef="#br0" timeOffset="36135.0001">-7745 7036,'25'0,"-25"-25,0-1,-25 1,25 0,-25 25,25-26,-26 26,26-25,-25 25,-1 0,1 0,25 51,-25-51,-1 25,26 0,-25 1,-1 25,1-26,-26 26,26-26,-1 26,1-26,25 1,-25 25,-1-26,26 0,-25 1,25 25,0-26,0 0,0 1,0-1,51 1,-26-1,0-25,26 0,-25 0,-1 0,0-25,1 25,-1-51,1 51,-1-26,0 1,1 0,-1-1,-25 1,26-26,-1 26,-25-1,0 1,25-1,-25 1,0 50,0 1,0 25,0-26,0 0,0 1,0 25,26-26,-26 0,25 1,-25-1,26 1,-1-1,0-25,-25 25,26-25,-1 0,1 26,-1-26,0 0</inkml:trace>
        </inkml:traceGroup>
        <inkml:traceGroup>
          <inkml:annotationXML>
            <emma:emma xmlns:emma="http://www.w3.org/2003/04/emma" version="1.0">
              <emma:interpretation id="{D77BA138-CBC5-4A59-951A-97486D98BBD5}" emma:medium="tactile" emma:mode="ink">
                <msink:context xmlns:msink="http://schemas.microsoft.com/ink/2010/main" type="inkWord" rotatedBoundingBox="6661,7280 10850,7439 10791,9012 6601,8854">
                  <msink:destinationLink direction="from" ref="{25312699-319D-4073-B992-317D557E37DC}"/>
                  <msink:destinationLink direction="to" ref="{25312699-319D-4073-B992-317D557E37DC}"/>
                  <msink:destinationLink direction="with" ref="{DBC0606F-2451-4090-90F6-980D89CCA24E}"/>
                </msink:context>
              </emma:interpretation>
              <emma:one-of disjunction-type="recognition" id="oneOf17">
                <emma:interpretation id="interp85" emma:lang="en-US" emma:confidence="0.5">
                  <emma:literal>$bba}</emma:literal>
                </emma:interpretation>
                <emma:interpretation id="interp86" emma:lang="en-US" emma:confidence="0">
                  <emma:literal>$bbas</emma:literal>
                </emma:interpretation>
                <emma:interpretation id="interp87" emma:lang="en-US" emma:confidence="0">
                  <emma:literal>$bbas}</emma:literal>
                </emma:interpretation>
                <emma:interpretation id="interp88" emma:lang="en-US" emma:confidence="0">
                  <emma:literal>$bba</emma:literal>
                </emma:interpretation>
                <emma:interpretation id="interp89" emma:lang="en-US" emma:confidence="0">
                  <emma:literal>$bba]</emma:literal>
                </emma:interpretation>
              </emma:one-of>
            </emma:emma>
          </inkml:annotationXML>
          <inkml:trace contextRef="#ctx0" brushRef="#br0" timeOffset="39242.9906">-3783 6808,'0'50,"0"-24,0-1,0 26,0 0,-25-26,25 26,0 0,-25 0,25-1,0 1,-26 0,26-26,0 26,0-25,0 24,0-24,0-1,0 1,0-1,0 0,0-50,0-26,26 26,-26-1,25 1,0 0,26-1,-25 1,-1-1,26 26,-26 0,1-25,-1 25,0 0,1 0,-1 51,1 0,-26-26,0 0,0 1,0-1,0 1,0-1,-26 0,26 1,-51-26,51 25,-50 1,24-26,1 25,-1-25,-24 0,24 0,1 0,-1 0,1 0,0-25,-1 25,26-51</inkml:trace>
          <inkml:trace contextRef="#ctx0" brushRef="#br0" timeOffset="39717.9152">-2894 7239,'0'-25,"26"0,-26-1,0 1,0-1,-26 26,-24 0,50 26,-51-26,25 51,1-26,25 0,-25 26,-1-25,1-1,25 26,-26-26,26 1,-25 24,25-24,0-1,0 1,0-1,0 0,25-25,-25 26,51-26,-25 0,-1-51,-25 26,25-26,1 25,-1 1,-25 0,26 25,-26-26,0 52,0 24,0 1,0-25,0-1,0 0,0 1,25-1,-25 1,25-1,-25 0</inkml:trace>
          <inkml:trace contextRef="#ctx0" brushRef="#br0" timeOffset="38215.0286">-5281 6706,'0'0,"-26"0,26 51,0 0,0-26,-25 26,25-26,0 26,0 0,0 0,-25-1,25 1,0 25,0-25,0 0,-26 0,26 0,0-1,0 1,0 0,0 0,0 0,0-26,0 26,0-26,0 26,0-26,0 1,0-1,0 1,26-26,-26-51</inkml:trace>
          <inkml:trace contextRef="#ctx0" brushRef="#br0" timeOffset="38774.042">-4595 6706,'0'0,"0"-25,25 25,-25 50,0 1,0-25,0 24,0 1,0 0,0 0,0 0,0-1,-25 1,25 25,0-50,0 25,0-1,0 1,0-25,0-1,0 26,0-26,0 1,0-1,0-76,0 26,0-1,0 1,25 0,-25-26,25 25,-25 1,51 0,-25-1,-1 26,26-25,-26 25,1 0,-1 0,0 0,1 0,-1 51,-25-1,0-24,0-1,0 1,0-1,0 26,-25-26,25 1,-51-1,0 0,0 1,26-1,0-25,-26 26,25-26,1 0,0 0,-1 0,1 0,25-51</inkml:trace>
          <inkml:trace contextRef="#ctx0" brushRef="#br0" timeOffset="37898.0195">-5256 7036,'0'-25,"0"-1,-25 26,-1 0,-24 0,50 26,-26-26,1 25,25 26,-26-51,26 25,0 1,0-1,26 1,-26-1,51 0,-26 1,-25-1,25 1,-25-1,26-25,-1 25,-25 1,26-1,-26 1,0-1,25-25,-25 25,0 1,0-1,0 1,-51-26,26 25,-1-25,-24 0,24 0,1 0,-1 0,1 0,0-25,-1 25,26-26,0 1,0-1</inkml:trace>
          <inkml:trace contextRef="#ctx0" brushRef="#br2" timeOffset="223011.7007">-1725 7112,'0'-25,"-26"25,26-25,0-1,0 1,0-1,26 26,-26-25,51 25,-26 0,0 0,1 0,-1 0,1 0,-26 25,25-25,-25 26,0-1,0 1,0-1,0 0,0 26,0-25,0-1,0 0,0 26,-25-25,25-1,0 26,-26-26,26 1,0-1,0 0,-25 1,25-1,0 1,0-1,0 0,0 1,51-26,-51 25,25-25,0 0,1 0,-1 0,1 0,-1-25,0 25,1-26,-1 26,-25-25,-51 25,51 25,-25 1,0 25,25-26,-26-25,26 25,-25 1,25-1,-26 1,26-1,0 0,0 1,-25 25,25-26,0 0,0 1,0-1,0 1,0-1,0 0,0 1,0-1,0 1,0-1,0 0,-25 1,25-1,-26 1,1-26,25 25,-26-25,1 0,0 0,-1 0,1 0,-1 0,1 0,0 0,-1 0,1 0,-1 0,1 0,0 0,25-25,-26 25</inkml:trace>
        </inkml:traceGroup>
      </inkml:traceGroup>
    </inkml:traceGroup>
    <inkml:traceGroup>
      <inkml:annotationXML>
        <emma:emma xmlns:emma="http://www.w3.org/2003/04/emma" version="1.0">
          <emma:interpretation id="{E2C9F4A3-DF06-478E-8899-4A9433CC7489}" emma:medium="tactile" emma:mode="ink">
            <msink:context xmlns:msink="http://schemas.microsoft.com/ink/2010/main" type="paragraph" rotatedBoundingBox="1672,13118 6824,12945 6864,14158 1713,143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A82474-0993-4A8A-9704-D8909388FC38}" emma:medium="tactile" emma:mode="ink">
              <msink:context xmlns:msink="http://schemas.microsoft.com/ink/2010/main" type="line" rotatedBoundingBox="1672,13118 6824,12945 6864,14158 1713,14331"/>
            </emma:interpretation>
          </emma:emma>
        </inkml:annotationXML>
        <inkml:traceGroup>
          <inkml:annotationXML>
            <emma:emma xmlns:emma="http://www.w3.org/2003/04/emma" version="1.0">
              <emma:interpretation id="{7B819560-8568-4E36-AEE0-EC1184B346B1}" emma:medium="tactile" emma:mode="ink">
                <msink:context xmlns:msink="http://schemas.microsoft.com/ink/2010/main" type="inkWord" rotatedBoundingBox="6300,13139 6829,13121 6860,14039 6331,14056"/>
              </emma:interpretation>
              <emma:one-of disjunction-type="recognition" id="oneOf18">
                <emma:interpretation id="interp90" emma:lang="en-US" emma:confidence="0.5">
                  <emma:literal>S</emma:literal>
                </emma:interpretation>
                <emma:interpretation id="interp91" emma:lang="en-US" emma:confidence="0">
                  <emma:literal>5</emma:literal>
                </emma:interpretation>
                <emma:interpretation id="interp92" emma:lang="en-US" emma:confidence="0">
                  <emma:literal>s</emma:literal>
                </emma:interpretation>
                <emma:interpretation id="interp93" emma:lang="en-US" emma:confidence="0">
                  <emma:literal>$</emma:literal>
                </emma:interpretation>
                <emma:interpretation id="interp94" emma:lang="en-US" emma:confidence="0">
                  <emma:literal>g</emma:literal>
                </emma:interpretation>
              </emma:one-of>
            </emma:emma>
          </inkml:annotationXML>
          <inkml:trace contextRef="#ctx0" brushRef="#br3" timeOffset="167300.0538">-5307 12624,'0'-25,"0"-1,0 1,-25 25,25-25,-25 25,25-26,-26 26,1 0,-1 0,1 0,0 0,-1 0,1 0,-1 0,1 0,0 26,-1-26,26 25,-25-25,25 25,-26 1,1-1,25 1,-25-26,25 25,0 0,-26-25,26 26,0-1,0 1,0-1,0 0,0 1,0-1,26-25,-26 26,25-26,-25 25,25-25,1 0,-1 0,1 25,-1-25,0 0,1 0,-1 0,-25 26,26-26,-1 0,0 25,1-25,-26 26,25-26,-25 25,26-25,-26 25,0 1,0-1,0 1,0-1,0 0,0 1,0-1,0 1,-26-26,26 25,0 0,-25 1,-1-1,1-25,0 26,-1-26,1 0,-1 0,1 0,25-26,-25 26,-1 0,26-25,-25-1,-1 26,1 0,25-25,-25 25,-1 0,26-25,-25 25,25-26,0 1,-26-1</inkml:trace>
        </inkml:traceGroup>
        <inkml:traceGroup>
          <inkml:annotationXML>
            <emma:emma xmlns:emma="http://www.w3.org/2003/04/emma" version="1.0">
              <emma:interpretation id="{E214D279-11BA-494B-8EA7-393BF4CB8905}" emma:medium="tactile" emma:mode="ink">
                <msink:context xmlns:msink="http://schemas.microsoft.com/ink/2010/main" type="inkWord" rotatedBoundingBox="4942,13008 5484,12990 5520,14052 4978,14071"/>
              </emma:interpretation>
              <emma:one-of disjunction-type="recognition" id="oneOf19">
                <emma:interpretation id="interp95" emma:lang="en-US" emma:confidence="0.5">
                  <emma:literal>b</emma:literal>
                </emma:interpretation>
                <emma:interpretation id="interp96" emma:lang="en-US" emma:confidence="0">
                  <emma:literal>h</emma:literal>
                </emma:interpretation>
                <emma:interpretation id="interp97" emma:lang="en-US" emma:confidence="0">
                  <emma:literal>k</emma:literal>
                </emma:interpretation>
                <emma:interpretation id="interp98" emma:lang="en-US" emma:confidence="0">
                  <emma:literal>.</emma:literal>
                </emma:interpretation>
                <emma:interpretation id="interp99" emma:lang="en-US" emma:confidence="0">
                  <emma:literal>6</emma:literal>
                </emma:interpretation>
              </emma:one-of>
            </emma:emma>
          </inkml:annotationXML>
          <inkml:trace contextRef="#ctx0" brushRef="#br3" timeOffset="141566.773">-7034 12446,'0'-25,"0"0,0-1,-25 26,25 26,0 24,0-24,0-1,0 1,0-1,-26 0,26 1,0-1,0 1,-25-1,25 26,0-26,0 1,0-1,0 0,0 1,0-1,0 1,0-1,-25 0,25 1,0-1,0 1,0-1,0 0,0 1,0-1,0 1,0-1,-26 0,26 1,0-1,0 1,0-1,0 0,0 1,0-1,0 1,0-1,0-50,0-1,0 1,0-1,0 1,0 0,26-1,-26 1,25-1,-25 1,25 0,1-1,-26 1,25 25,-25-26,26 26,-26-25,25 25,-25-25,25 25,-25-26,26 26,-1 0,1 0,-1 0,0 0,1 0,-26 26,25-26,1 25,-1-25,-25 25,25-25,1 26,-1-26,-25 25,0 1,26-26,-26 25,0 0,0 1,0-1,0 1,-26-26,1 0,-1 25,1-25,25 25,-25-25,-1 0,26 26,-25-26,-1 0,1 0,0 0,-1 25,1-25,25 26,-26-26,1 0,0 0,-1 0,26-26,-25 26,-1 0,26-25</inkml:trace>
        </inkml:traceGroup>
        <inkml:traceGroup>
          <inkml:annotationXML>
            <emma:emma xmlns:emma="http://www.w3.org/2003/04/emma" version="1.0">
              <emma:interpretation id="{4617925D-25C0-437F-BCA0-E4F83B07B268}" emma:medium="tactile" emma:mode="ink">
                <msink:context xmlns:msink="http://schemas.microsoft.com/ink/2010/main" type="inkWord" rotatedBoundingBox="1676,13247 3809,13175 3845,14259 1713,14331"/>
              </emma:interpretation>
              <emma:one-of disjunction-type="recognition" id="oneOf20">
                <emma:interpretation id="interp100" emma:lang="en-US" emma:confidence="0.5">
                  <emma:literal>I</emma:literal>
                </emma:interpretation>
                <emma:interpretation id="interp101" emma:lang="en-US" emma:confidence="0">
                  <emma:literal>"</emma:literal>
                </emma:interpretation>
                <emma:interpretation id="interp102" emma:lang="en-US" emma:confidence="0">
                  <emma:literal>.</emma:literal>
                </emma:interpretation>
                <emma:interpretation id="interp103" emma:lang="en-US" emma:confidence="0">
                  <emma:literal>;</emma:literal>
                </emma:interpretation>
                <emma:interpretation id="interp104" emma:lang="en-US" emma:confidence="0">
                  <emma:literal>5</emma:literal>
                </emma:interpretation>
              </emma:one-of>
            </emma:emma>
          </inkml:annotationXML>
          <inkml:trace contextRef="#ctx0" brushRef="#br3" timeOffset="164056.5499">-9244 13285,'-25'0,"50"0,1 0,-1 0,1 0,-1 0,0 0,1 0,25 0,-26 0,0 0,1 0,-1 0,1 0,-1 0,0 0,1 0,-1 0,1 0,-1 0,0 0,1 0,-1 0,1 0,-1 0,0 0,1 0,-1 0,1 0,-52 0</inkml:trace>
          <inkml:trace contextRef="#ctx0" brushRef="#br3" timeOffset="165301.7322">-8786 13031,'-26'0,"52"25,-26 0,25 1,0-1,1-25,-1 26,1-1,-1-25,0 0,1 0,-1 25,1-25,-1 0,0 26,1-26,-1 0,1 25,-1-25,0 0,-25 26,26-26,-26 25,25-25,-50 0,-1 0,1 25,0-25,25 26,-26-26,1 25,-1 1,1-26,0 25,-1-25,26 25,-25-25,25 26,-26-26,26 25,-25-25,25 26,0-1,-25-25,-1 0,26 25,0 1,-25-26,25 25,0-50</inkml:trace>
          <inkml:trace contextRef="#ctx0" brushRef="#br3" timeOffset="163271.7074">-9777 12751,'0'-25,"0"-1,-25 26,25-25,-26 0,1 25,25-26,-26 26,1 0,25-25,-25 25,-1 0,1 0,-1 0,1 0,0 25,-1-25,1 26,-1-26,26 25,-25-25,0 51,-1-26,1-25,25 26,0-1,-26-25,26 25,0 1,0-1,26 1,-26-1,25-25,1 0,-26 25,25-25,0 0,-25 26,26-26,-1 0,1 0,-1 25,0-25,1 0,-1 0,-25 26,26-26,-1 0,0 0,1 25,-1-25,1 0,-26 25,25-25,0 26,1-1,-26 1,0-1,25-25,-25 25,0 1,0-1,0 1,-51-26,51 25,0 0,-25-25,0 0,25 26,-26-26,1 0,-1 0,1 25,0-25,-1 0,1 0,-1 0,1 0,0 0,-1 0,1 0,-1 0,1 0,0 0,-1 0,1 0,-1 0,1 0,0 0,-1 0,1 0,-1 0,1 0,25-25,-25 25,25-26,50 1,-24 0</inkml:trace>
        </inkml:traceGroup>
      </inkml:traceGroup>
    </inkml:traceGroup>
    <inkml:traceGroup>
      <inkml:annotationXML>
        <emma:emma xmlns:emma="http://www.w3.org/2003/04/emma" version="1.0">
          <emma:interpretation id="{6415E1AD-FC51-4189-A7E3-C469AD16E5F5}" emma:medium="tactile" emma:mode="ink">
            <msink:context xmlns:msink="http://schemas.microsoft.com/ink/2010/main" type="paragraph" rotatedBoundingBox="2236,15105 8717,15150 8710,16186 2228,161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14C79CA-0976-4241-8BCD-5DF8A67A7308}" emma:medium="tactile" emma:mode="ink">
              <msink:context xmlns:msink="http://schemas.microsoft.com/ink/2010/main" type="line" rotatedBoundingBox="2236,15105 8717,15150 8710,16186 2228,16141"/>
            </emma:interpretation>
          </emma:emma>
        </inkml:annotationXML>
        <inkml:traceGroup>
          <inkml:annotationXML>
            <emma:emma xmlns:emma="http://www.w3.org/2003/04/emma" version="1.0">
              <emma:interpretation id="{1F706B45-A145-4D08-B01D-30F3BED40C82}" emma:medium="tactile" emma:mode="ink">
                <msink:context xmlns:msink="http://schemas.microsoft.com/ink/2010/main" type="inkWord" rotatedBoundingBox="2235,15136 4271,15150 4264,16155 2228,16141"/>
              </emma:interpretation>
              <emma:one-of disjunction-type="recognition" id="oneOf21">
                <emma:interpretation id="interp105" emma:lang="en-US" emma:confidence="0.5">
                  <emma:literal>St</emma:literal>
                </emma:interpretation>
                <emma:interpretation id="interp106" emma:lang="en-US" emma:confidence="0">
                  <emma:literal>SF</emma:literal>
                </emma:interpretation>
                <emma:interpretation id="interp107" emma:lang="en-US" emma:confidence="0">
                  <emma:literal>St,</emma:literal>
                </emma:interpretation>
                <emma:interpretation id="interp108" emma:lang="en-US" emma:confidence="0">
                  <emma:literal>ST</emma:literal>
                </emma:interpretation>
                <emma:interpretation id="interp109" emma:lang="en-US" emma:confidence="0">
                  <emma:literal>57</emma:literal>
                </emma:interpretation>
              </emma:one-of>
            </emma:emma>
          </inkml:annotationXML>
          <inkml:trace contextRef="#ctx0" brushRef="#br3" timeOffset="170250.3987">-8253 14910,'0'0,"0"26,51-1,-51 0,0 1,25-26,-25 25,26-25,-26 26,25-26,-25 25,25-25,1 0,-26 25,25-25,1 0,-26 26,25-26,0 25,1-25,-1 0,-25 26,26-26,-1 0,-50 0,-1 0,1 25,25 26,-26-51,26 25,-25 1,25-1,0 0,-25 1,-1-1,26 1,0-1,-25-25,25 25,0 1,0-77</inkml:trace>
          <inkml:trace contextRef="#ctx0" brushRef="#br3" timeOffset="168851.1999">-9625 14631,'26'0,"-1"0,1 0,-26-26,0 1,-51 0,51-1,-26 26,1-25,0 25,-1 0,1 0,-1 0,1 0,0 0,25 25,-26-25,1 26,25-1,-26-25,26 25,0 1,-25-26,25 25,0 1,0-1,0 0,25 1,-25-1,26-25,-26 26,25-26,-25 25,26-25,-26 25,25-25,0 0,-25 26,26-26,-1 25,1-25,-1 0,0 26,1-26,-1 25,1-25,-26 25,25-25,0 26,1-26,-26 25,0 1,25-26,-25 25,0 0,0 1,26-1,-26 1,0-1,0 0,0 1,0-1,0 1,-51-26,51 25,-26-25,1 25,0-25,-1 0,1 0,-1 0,1 0,0 0,-1-25,1 25,-1 0,1-25,0 25,25-26,-26 26,26-25,-25-1,25 1,0 0</inkml:trace>
          <inkml:trace contextRef="#ctx0" brushRef="#br3" timeOffset="169528.6624">-8863 15215,'0'-25,"-25"25,25-26,25 26,1 0,-1 0,1 0,-1 0,26 0,-26 0,1 0,24 0,-24 0,25 0,-26 0,0 0,26 0,-25 0,-1 0,0 0,1 0,-1 0,1 0,-1 0,0 0,1 0,-1 26,1-26,-1 0,0 0,1 0,-1-26,-50 1</inkml:trace>
        </inkml:traceGroup>
        <inkml:traceGroup>
          <inkml:annotationXML>
            <emma:emma xmlns:emma="http://www.w3.org/2003/04/emma" version="1.0">
              <emma:interpretation id="{BAB4AB17-7948-4B02-8468-E8738EF32DCD}" emma:medium="tactile" emma:mode="ink">
                <msink:context xmlns:msink="http://schemas.microsoft.com/ink/2010/main" type="inkWord" rotatedBoundingBox="5107,15389 6124,15396 6120,15901 5103,15893"/>
              </emma:interpretation>
              <emma:one-of disjunction-type="recognition" id="oneOf22">
                <emma:interpretation id="interp110" emma:lang="en-US" emma:confidence="0.5">
                  <emma:literal>a</emma:literal>
                </emma:interpretation>
                <emma:interpretation id="interp111" emma:lang="en-US" emma:confidence="0">
                  <emma:literal>A</emma:literal>
                </emma:interpretation>
                <emma:interpretation id="interp112" emma:lang="en-US" emma:confidence="0">
                  <emma:literal>,</emma:literal>
                </emma:interpretation>
                <emma:interpretation id="interp113" emma:lang="en-US" emma:confidence="0">
                  <emma:literal>.</emma:literal>
                </emma:interpretation>
                <emma:interpretation id="interp114" emma:lang="en-US" emma:confidence="0">
                  <emma:literal>an</emma:literal>
                </emma:interpretation>
              </emma:one-of>
            </emma:emma>
          </inkml:annotationXML>
          <inkml:trace contextRef="#ctx0" brushRef="#br3" timeOffset="148756.9731">-6653 15012,'26'0,"-26"-26,25 26,0 0,-25-25,26 25,-26-25,25 25,-25-26,0 1,0-1,0 1,-25 0,25-1,-26 26,1-25,0 25,-1 0,1 0,-1 0,1 0,0 0,-1 0,1 25,-1-25,1 0,25 26,-25-26,-1 0,1 25,25 0,-26-25,26 26,0-1,-25-25,25 26,0-1,-25-25,25 25,0 1,0-1,-26 1,26-1,0 0,0 1,0-1,51 1,-26-26,1 0,-1 0,1 0,-1 0,0 0,1 0,-1 0,1-26,-1 26,0 0,-25-25,26 25,-26-26,0 1,25 25,-25-25,0-1,26 26,-26-25,0-1,25 26,-25-25,25 0,-25-1,26 26,-26-25,25 25,-25-26,26 26,-26-25,0 50,0 1,0-1,0 1,25-1,-25 0,0 1,25-1,-25 1,26-1,-26 0,25-25,-25 26,26-26,-26 25,25 1,0-26,-25 25,26-25,-1 0,-25 25,26-25,-1 0,0 0,1 26,-1-26,1 0,-1 0,0 0,1 0,-1 0,-25-26,0 1</inkml:trace>
        </inkml:traceGroup>
        <inkml:traceGroup>
          <inkml:annotationXML>
            <emma:emma xmlns:emma="http://www.w3.org/2003/04/emma" version="1.0">
              <emma:interpretation id="{9973D834-F3DE-4D4F-980B-9A75F9D36105}" emma:medium="tactile" emma:mode="ink">
                <msink:context xmlns:msink="http://schemas.microsoft.com/ink/2010/main" type="inkWord" rotatedBoundingBox="6506,15135 7065,15139 7059,15927 6501,15923"/>
              </emma:interpretation>
              <emma:one-of disjunction-type="recognition" id="oneOf23">
                <emma:interpretation id="interp115" emma:lang="en-US" emma:confidence="0.5">
                  <emma:literal>S</emma:literal>
                </emma:interpretation>
                <emma:interpretation id="interp116" emma:lang="en-US" emma:confidence="0">
                  <emma:literal>s</emma:literal>
                </emma:interpretation>
                <emma:interpretation id="interp117" emma:lang="en-US" emma:confidence="0">
                  <emma:literal>5</emma:literal>
                </emma:interpretation>
                <emma:interpretation id="interp118" emma:lang="en-US" emma:confidence="0">
                  <emma:literal>$</emma:literal>
                </emma:interpretation>
                <emma:interpretation id="interp119" emma:lang="en-US" emma:confidence="0">
                  <emma:literal>.</emma:literal>
                </emma:interpretation>
              </emma:one-of>
            </emma:emma>
          </inkml:annotationXML>
          <inkml:trace contextRef="#ctx0" brushRef="#br3" timeOffset="172139.5853">-5103 14580,'0'-25,"-26"25,1-26,-1 26,1 0,0 0,25-25,-26 25,1 0,-1 0,1 0,0 0,-1 0,26 25,-25-25,-1 0,26 26,-25-26,0 25,-1-25,26 25,-25-25,25 26,0-1,0 1,0-1,0 0,0 1,25-1,-25 1,26-26,-26 25,25-25,-25 25,25-25,1 0,-1 26,1-26,-1 0,0 0,1 25,-1-25,1 0,-1 0,-25 26,25-26,1 0,-26 25,25-25,1 25,-26 1,25-1,-25 1,0-1,0 0,-25 1,-1-26,26 25,-25-25,25 26,0-1,-26-25,26 25,-25-25,25 26,-25-26,-1 0,1 0,-1 25,1-25,0 0,-1 0,1 0,-1 0,1 0,0 0,-1-25,1 25,-1-26,1 26,0 0,25-25,-26 25,26-25,0-1</inkml:trace>
        </inkml:traceGroup>
        <inkml:traceGroup>
          <inkml:annotationXML>
            <emma:emma xmlns:emma="http://www.w3.org/2003/04/emma" version="1.0">
              <emma:interpretation id="{9ADC81CF-B57B-4DBE-BCCC-F829D0568748}" emma:medium="tactile" emma:mode="ink">
                <msink:context xmlns:msink="http://schemas.microsoft.com/ink/2010/main" type="inkWord" rotatedBoundingBox="7900,15414 8715,15420 8711,15976 7897,15971"/>
              </emma:interpretation>
              <emma:one-of disjunction-type="recognition" id="oneOf24">
                <emma:interpretation id="interp120" emma:lang="en-US" emma:confidence="0.5">
                  <emma:literal>a</emma:literal>
                </emma:interpretation>
                <emma:interpretation id="interp121" emma:lang="en-US" emma:confidence="0">
                  <emma:literal>A</emma:literal>
                </emma:interpretation>
                <emma:interpretation id="interp122" emma:lang="en-US" emma:confidence="0">
                  <emma:literal>at</emma:literal>
                </emma:interpretation>
                <emma:interpretation id="interp123" emma:lang="en-US" emma:confidence="0">
                  <emma:literal>am</emma:literal>
                </emma:interpretation>
                <emma:interpretation id="interp124" emma:lang="en-US" emma:confidence="0">
                  <emma:literal>as</emma:literal>
                </emma:interpretation>
              </emma:one-of>
            </emma:emma>
          </inkml:annotationXML>
          <inkml:trace contextRef="#ctx0" brushRef="#br3" timeOffset="151683.2633">-3757 14936,'0'-26,"0"1,0-1,-26 26,1-25,0 25,25-25,-26 25,1 0,25-26,-26 26,1 0,0 0,-1 0,1 0,-1 0,26 26,-25-26,25 25,-25-25,25 25,-26-25,1 26,-1-26,26 25,-25-25,25 26,0-1,-25 0,25 1,0-1,0 1,-26-26,26 25,0 0,0 1,0-1,0 1,26-26,-26 25,25 0,-25 1,25-26,-25 25,26-25,-1 0,1 0,-1 0,0 0,1 0,-26-25,25 25,1 0,-1-26,0 1,-25 0,26 25,-26-26,25 26,-25-25,26 25,-26-26,25 26,-25-25,0 0,25 25,-25-26,26 1,-26-1,0 52,0-1,0 1,0-1,0 0,0 1,25-26,-25 25,0 1,26-26,-26 25,0 0,25-25,-25 26,25-26,-25 25,26-25,-26 26,25-26,1 0,-1 0,0 0,-25 25,26-25,-1 0,1 0,-1 0</inkml:trace>
        </inkml:traceGroup>
      </inkml:traceGroup>
    </inkml:traceGroup>
    <inkml:traceGroup>
      <inkml:annotationXML>
        <emma:emma xmlns:emma="http://www.w3.org/2003/04/emma" version="1.0">
          <emma:interpretation id="{0C0965A0-B73B-4BDC-A624-BDC3555A0D1E}" emma:medium="tactile" emma:mode="ink">
            <msink:context xmlns:msink="http://schemas.microsoft.com/ink/2010/main" type="paragraph" rotatedBoundingBox="2497,16560 6241,16640 6213,17937 2469,178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7EE128-7E40-4CED-AC57-B92A6579F1E0}" emma:medium="tactile" emma:mode="ink">
              <msink:context xmlns:msink="http://schemas.microsoft.com/ink/2010/main" type="line" rotatedBoundingBox="2497,16560 6241,16640 6213,17937 2469,17857"/>
            </emma:interpretation>
          </emma:emma>
        </inkml:annotationXML>
        <inkml:traceGroup>
          <inkml:annotationXML>
            <emma:emma xmlns:emma="http://www.w3.org/2003/04/emma" version="1.0">
              <emma:interpretation id="{B84A8B5A-5E83-4244-8CF1-FE78ACD6BD70}" emma:medium="tactile" emma:mode="ink">
                <msink:context xmlns:msink="http://schemas.microsoft.com/ink/2010/main" type="inkWord" rotatedBoundingBox="2492,16757 4688,16804 4665,17887 2469,17840"/>
              </emma:interpretation>
              <emma:one-of disjunction-type="recognition" id="oneOf25">
                <emma:interpretation id="interp125" emma:lang="en-US" emma:confidence="0.5">
                  <emma:literal>*</emma:literal>
                </emma:interpretation>
                <emma:interpretation id="interp126" emma:lang="en-US" emma:confidence="0">
                  <emma:literal>$</emma:literal>
                </emma:interpretation>
                <emma:interpretation id="interp127" emma:lang="en-US" emma:confidence="0">
                  <emma:literal>F</emma:literal>
                </emma:interpretation>
                <emma:interpretation id="interp128" emma:lang="en-US" emma:confidence="0">
                  <emma:literal>.</emma:literal>
                </emma:interpretation>
                <emma:interpretation id="interp129" emma:lang="en-US" emma:confidence="0">
                  <emma:literal>&amp;</emma:literal>
                </emma:interpretation>
              </emma:one-of>
            </emma:emma>
          </inkml:annotationXML>
          <inkml:trace contextRef="#ctx0" brushRef="#br3" timeOffset="176698.3938">-9218 16231,'25'0,"-50"0,-1-25,1-1,0 26,-1-25,1 25,-1-26,1 26,0 0,-1 0,1 0,-1 0,26 26,-25-26,0 25,-1 1,1-26,25 50,-26-50,26 26,0-1,-25-25,25 26,0-1,0 0,0 1,0-1,0 1,0-1,25 0,-25 1,0-1,26-25,-26 26,25-26,-25 25,26-25,-1 25,0 1,1-26,-26 25,25-25,1 0,-1 26,0-26,1 0,-1 25,1-25,-1 25,0-25,1 26,-1-1,-25 1,26-26,-26 25,0 0,0 1,-51-1,25-25,1 0,0 0,-1 0,1 0,-1 0,1 0,0 0,-1 0,1 0,-1 0,1 0,25-25,0-1,-25 26,25-25</inkml:trace>
          <inkml:trace contextRef="#ctx0" brushRef="#br3" timeOffset="177329.8628">-8456 16714,'-26'0,"26"25,0 0,26-25,-26 26,25-26,1 0,-1 0,0 0,-25 25,26-25,-1 0,1 0,-1 0,26 0,-26 0,1 0,-1 0,26 26,-26-26,1 0,-1 0,0 0,1 0,-1 0,1 0,-1 0,0 25,1-25,-1 0,1 0,-1 0,-50 0</inkml:trace>
          <inkml:trace contextRef="#ctx0" brushRef="#br3" timeOffset="178027.515">-7897 16612,'25'0,"-25"25,25 1,1-26,-26 25,25-25,-25 26,26-1,-1-25,-25 25,25-25,1 0,-26 26,25-26,1 25,-1-25,0 0,1 26,-1-26,1 25,-1-25,0 25,-50 1,25-1,0 1,-25-1,-1 0,1 1,25-1,-26 1,26-1,-25-25,25 25,-25 1,-1-1,1 1,25-1,-26-25,1 0,0 0,-1 0,26-25,0-26</inkml:trace>
        </inkml:traceGroup>
        <inkml:traceGroup>
          <inkml:annotationXML>
            <emma:emma xmlns:emma="http://www.w3.org/2003/04/emma" version="1.0">
              <emma:interpretation id="{8B244912-6BB0-45ED-BF8E-1A68A22225B7}" emma:medium="tactile" emma:mode="ink">
                <msink:context xmlns:msink="http://schemas.microsoft.com/ink/2010/main" type="inkWord" rotatedBoundingBox="5706,16629 6241,16640 6213,17937 5678,17926"/>
              </emma:interpretation>
              <emma:one-of disjunction-type="recognition" id="oneOf26">
                <emma:interpretation id="interp130" emma:lang="en-US" emma:confidence="0.5">
                  <emma:literal>$</emma:literal>
                </emma:interpretation>
                <emma:interpretation id="interp131" emma:lang="en-US" emma:confidence="0">
                  <emma:literal>&amp;</emma:literal>
                </emma:interpretation>
                <emma:interpretation id="interp132" emma:lang="en-US" emma:confidence="0">
                  <emma:literal>so</emma:literal>
                </emma:interpretation>
                <emma:interpretation id="interp133" emma:lang="en-US" emma:confidence="0">
                  <emma:literal>I</emma:literal>
                </emma:interpretation>
                <emma:interpretation id="interp134" emma:lang="en-US" emma:confidence="0">
                  <emma:literal>TO</emma:literal>
                </emma:interpretation>
              </emma:one-of>
            </emma:emma>
          </inkml:annotationXML>
          <inkml:trace contextRef="#ctx0" brushRef="#br3" timeOffset="180021.6962">-6018 16434,'0'-25,"-25"25,-1 0,26-26,-25 26,25-25,-25 25,25-25,-26 25,1 0,-1 0,1 0,0 0,-1 0,1 25,-1-25,1 25,0 1,-1-26,26 25,-25 1,25-1,0 0,0 1,25-26,1 25,-1-25,0 0,-25 26,26-26,-1 0,1 25,-1-25,0 0,1 25,-1-25,1 26,-1-26,0 25,1-25,-1 0,-25 26,26-26,-1 0,-25 25,25-25,-25 25,26-25,-26 26,0-1,0 1,0-1,-26-25,26 25,-25-25,25 26,-25-26,-1 25,1-25,-1 0,1 0,0 0,-1 0,1 0,-1 0,1 0,0 0,-1 0,1 0,25-25,-26 25,1-26,0 1,-1 25,26-25,-25 25,25-26,-26 26,26-25</inkml:trace>
          <inkml:trace contextRef="#ctx0" brushRef="#br3" timeOffset="181034.8944">-6119 16002,'0'0,"0"26,0-1,0 1,0-1,-26-25,26 25,0 1,0-1,0 1,0-1,0 0,0 1,0-1,0 1,0-1,0 0,0 1,0-1,0 1,0-1,0 0,0 1,0-1,0 1,0-1,-25 0,25 1,0-1,0 1,0-1,0 0,-26-25,26 26,0-1,0 1,0-1,0 0,0 1,0-1,0 1,0-1,0 0,0 1,0-1,0 1,0-1,0 0,0 1,0-1,0 1,0-1,0 0,0 1,0-52,0 1,0 0</inkml:trace>
        </inkml:traceGroup>
      </inkml:traceGroup>
    </inkml:traceGroup>
  </inkml:traceGroup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1:47.59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5D71F1F-DCD5-4C90-95B0-61256C295641}" emma:medium="tactile" emma:mode="ink">
          <msink:context xmlns:msink="http://schemas.microsoft.com/ink/2010/main" type="inkDrawing" rotatedBoundingBox="15942,6037 22172,5688 22299,7954 16069,8303" semanticType="callout" shapeName="Other">
            <msink:sourceLink direction="to" ref="{1BF65043-EF75-4E1A-B2F9-716F943A0714}"/>
            <msink:sourceLink direction="to" ref="{95BF1D7B-537D-4ED7-B6EC-1E46AC4775AD}"/>
          </msink:context>
        </emma:interpretation>
      </emma:emma>
    </inkml:annotationXML>
    <inkml:trace contextRef="#ctx0" brushRef="#br0">254 331,'0'0,"0"-26,0 52,0 24,0-24,-25-26,25 25,0 1,0-1,-26 0,26 1,0-1,-25 1,25 24,0-24,-25-1,25 26,0-26,-26 26,26-25,0 24,-25-24,25 25,0-26,0 26,-26-26,26 1,0 24,0-24,-25 25,25-26,0 26,0-26,0 1,0 24,0-24,-25-1,25 1,0-1,0 0,0 1,0-1,0 1,0-1,0 0,0 1,0-1,0 1,-26-26,26 25,0 0,0 1,0-1,26-25,-26 26,25-26,0 25,1-25,-26 25,25-25,-25 26,26-26,-1 25,0 1,1-1,-1-25,1 0,-1 25,0 1,1-26,-1 25,1-25,-1 0,0 26,1-26,-1 25,1-25,-1 0,0 25,1-25,-1 0,26 26,-26-26,1 0,-1 0,1 0,-1 25,0-25,1 0,-1 0,1 0,-1 0,0 26,26-26,-25 0,-1 0,0 0,26 0,-25 0,24 0,-24 0,25 0,-1 0,1 0,-25 0,24 0,1 0,0 0,0 0,0 0,-1 0,-24 0,25 0,-26 0,26 25,-26-25,26 0,-26 0,1 0,25 0,-26 25,26-25,-26 0,1 0,24 0,-24 26,25-26,-26 0,0 0,26 0,-25 0,24 0,1 0,-25 0,24 0,-24 0,-1 0,26 0,-26 0,1 0,25 0,-26 0,0 0,1 0,25 0,-26 0,0 0,1 0,-1 0,26 0,-26 0,1 0,25 0,-26 0,26 0,-26 0,26 0,-26 0,26 0,0 0,-26 0,26 0,0 0,0 0,0 0,-26 0,26 0,0 0,-26 0,26 0,0 0,-26 0,26 0,-26 0,1 25,24-25,-24 0,-1 0,1 0,-1 0,0 0,1 0,25 0,-26 0,0 0,1 0,-1 0,1 0,24 0,-24 0,-1-25,1 25,-1 0,0 0,1 0,-1 0,1 0,-1 0,0-26,1 26,-1 0,1 0,-1 0,0 0,1 0,-1 0,1 0,-1 0,0 0,1 0,-1 0,1-25,-1 25,0 0,1 0,-1 0,1 0,-1-25,26 25,-26 0,1-26,-1 26,0 0,1-25,-1 25,-25-26,26 26,-1 0,-25-25,25 25,-25-25,26 25,-26-26,25 1,-25-1,26 1,-1 0,-25-1,25 26,1-25,-26-1,25 1,1 0,-1-1,0 1,1-1,-1 1,1 0,-26-1,25 26,0-25,-25-1,0 1,0 0,26 25,-26-26,0 1,0-1,25 26,-25-25,0 0,26-1,-26 1,0-1,0 1,0 0,0-1,0 1,0-1,0 1,0 0,0-1,0 1,0-1,0 1,0 0,0-1,0 1,-26-1,26 1,0 0,0-1,0 1,0-1,0 1,0 0,0-1,0 1,0-1,0 1,0 0,0-1,0 1,0-1,0 1,26 25,-26-25,0-1,25 26,-25-25,0-1,0 1,25 0,-25-1,0 1,0-1,26 26,-26-25,0 0,25-1,-25 1,26 25,-26-26,0 1,25 0,-25-1,0 1,0-1,0 1,0 0,0-1,0 1,0-1,-25 26</inkml:trace>
  </inkml:traceGroup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1:53.39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5312699-319D-4073-B992-317D557E37DC}" emma:medium="tactile" emma:mode="ink">
          <msink:context xmlns:msink="http://schemas.microsoft.com/ink/2010/main" type="inkDrawing" rotatedBoundingBox="4414,9297 9444,9179 9481,10770 4452,10888" semanticType="callout" shapeName="Other">
            <msink:sourceLink direction="from" ref="{0D171B8B-C2EE-4995-8B45-7B77FFD4AF45}"/>
            <msink:sourceLink direction="from" ref="{D77BA138-CBC5-4A59-951A-97486D98BBD5}"/>
            <msink:sourceLink direction="to" ref="{D77BA138-CBC5-4A59-951A-97486D98BBD5}"/>
          </msink:context>
        </emma:interpretation>
      </emma:emma>
    </inkml:annotationXML>
    <inkml:trace contextRef="#ctx0" brushRef="#br0">36 51,'26'25,"-26"1,0 24,0-24,0-1,0 1,0-1,0 26,0-26,0 26,0-26,0 26,-26-25,26 24,0-24,0 25,0-26,-25 0,25 1,0 25,0-26,0 0,0 1,0-1,0 1,0-1,0 0,0 1,0-1,0 26,0-26,0 1,0-1,0 1,0-1,0 0,0 1,0-1,0 1,0-1,0 0,0 1,0-1,25-25,1 0,-1 0,0 0,1 0,-1 0,1 0,-1 0,0 0,26-25,-25 25,24 0,-24 0,25 0,-1 0,-24 0,25 0,-1 0,-24 0,25 0,-26 0,26 25,-26-25,26 26,-26-26,26 25,-25-25,-1 51,26-51,-26 25,1-25,24 26,-24-26,25 25,-26-25,0 25,26-25,0 26,-26-26,26 25,-25-25,24 0,1 0,0 0,0 0,-26 0,26 0,0 0,0 0,-1 0,-24-25,25 25,-1 0,-24 0,25 0,-1-26,1 26,-25 0,24 0,1 0,-25 0,24 0,-24 0,25 0,-26 0,0 0,26 0,-25 0,-1 0,26 0,-26 0,1 0,-1 0,0 0,26 0,-25 0,-1 0,26 0,-26 0,26-25,-26 25,26 0,-25 0,-1-25,26 25,-26 0,1 0,-1 0,0 0,1 0,-1 0,1 0,-1 0,0 0,1 0,-1 0,1 0,-1 0,0 25,1-25,-1 0,1 0,-1 0,0 0,1 0,25 0,-26 0,26 0,-26 0,1 0,24 0,-24 0,-1 0,1 0,24 0,-24 0,-1 0,1 0,-1 0,0 0,1 0,-1-25,1 25,-1 0,0-26,1 26,-1 0,1-25,-1 25,-25-26,25 26,-25-25,26 25,-1 0,-25-25,26 25,-1 0,-25-26,25 26,1 0,-26-25,25 25,1-26,-26 1,25 25,-25-25,25 25,-25-26,26 26,-1-25,1-1,-1 1,-25 0,25 25,-25-26,26 1,-26-1,0 1,0 0,25 25,-25-26,0 1,0-1,0 1,26 0,-26-1,0 1,25-1,-25 1,0 0,25 25,-25-26,0 1,0-1,26 1,-26 0,0-1,0 1,25 25,-25-26,0 1,0 0,26 25,-26-26,0 1,0-1,0 1,0 0,0-1,0 1,0-1,0 1,0 0,0-1,0 1,0-1,0 1,-26 0,26-1,-25 26,25-25,0-1,-26 1</inkml:trace>
  </inkml:traceGroup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2:12.39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5621122-D627-45EE-8D0C-BF40FEC96D3F}" emma:medium="tactile" emma:mode="ink">
          <msink:context xmlns:msink="http://schemas.microsoft.com/ink/2010/main" type="inkDrawing" rotatedBoundingBox="15566,3981 18084,3807 18090,3891 15571,4065" semanticType="underline" shapeName="Other">
            <msink:sourceLink direction="with" ref="{C720C917-C753-4752-94CA-30D5AD5AAA0B}"/>
          </msink:context>
        </emma:interpretation>
      </emma:emma>
    </inkml:annotationXML>
    <inkml:trace contextRef="#ctx0" brushRef="#br0">0 232,'25'0,"1"0,-1-25,1 25,-1-26,0 26,1 0,-1 0,1 0,-1 0,0 0,1 0,-1 0,1 0,-1 0,0 0,1 0,-1 0,1 0,-1 0,0 0,1 0,-1 0,1 0,-1 0,0 0,1 0,-1 0,1 0,-1 0,0 0,1 0,-1 0,1 0,-1 0,0 0,1 0,-1 0,1 0,-1 0,0 0,1 0,-1 0,1 0,-1 0,-25-25,25 25,1 0,-1 0,-25-26,26 26,-1 0,0 0,1 0,-1 0,1 0,-1 0,0 0,1 0,-1 0,1 0,-1 0,0 0,1 0,-1 0,1 0,-1 0,0 0,1 0,-1-25,1 25,24 0,-24 0,-1 0,1 0,-1-25,0 25,1 0,-1 0,1 0,-1 0,0 0,1 0,-1 0,1 0,-1 0,0 0,1 0,-1-26,1 26,-1 0,0 0,1 0,-1 0,1 0,-1 0,0 0,-25-25,26 25,-1 0,-25-26,26 26</inkml:trace>
  </inkml:traceGroup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1:54.83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EED2D8C-30D3-4422-B735-40BA7E875320}" emma:medium="tactile" emma:mode="ink">
          <msink:context xmlns:msink="http://schemas.microsoft.com/ink/2010/main" type="writingRegion" rotatedBoundingBox="19863,9845 23812,9747 23894,13034 19945,13132">
            <msink:destinationLink direction="with" ref="{D4C4AE75-67FF-4C9A-B162-2810C24FB962}"/>
          </msink:context>
        </emma:interpretation>
      </emma:emma>
    </inkml:annotationXML>
    <inkml:traceGroup>
      <inkml:annotationXML>
        <emma:emma xmlns:emma="http://www.w3.org/2003/04/emma" version="1.0">
          <emma:interpretation id="{6D57572F-F61A-4365-9204-8CDBEEEB8185}" emma:medium="tactile" emma:mode="ink">
            <msink:context xmlns:msink="http://schemas.microsoft.com/ink/2010/main" type="paragraph" rotatedBoundingBox="19863,9845 23812,9747 23841,10925 19893,110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5E1AE4-BD2C-441F-9FEF-E2CF16D8CDEA}" emma:medium="tactile" emma:mode="ink">
              <msink:context xmlns:msink="http://schemas.microsoft.com/ink/2010/main" type="line" rotatedBoundingBox="19863,9845 23812,9747 23841,10925 19893,11023"/>
            </emma:interpretation>
          </emma:emma>
        </inkml:annotationXML>
        <inkml:traceGroup>
          <inkml:annotationXML>
            <emma:emma xmlns:emma="http://www.w3.org/2003/04/emma" version="1.0">
              <emma:interpretation id="{05CDAFC6-BD7C-4192-BC66-29E1C15C95A2}" emma:medium="tactile" emma:mode="ink">
                <msink:context xmlns:msink="http://schemas.microsoft.com/ink/2010/main" type="inkWord" rotatedBoundingBox="19863,9845 20966,9817 20995,10985 19892,11013"/>
              </emma:interpretation>
              <emma:one-of disjunction-type="recognition" id="oneOf0">
                <emma:interpretation id="interp0" emma:lang="en-US" emma:confidence="0.5">
                  <emma:literal>an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at</emma:literal>
                </emma:interpretation>
                <emma:interpretation id="interp3" emma:lang="en-US" emma:confidence="0">
                  <emma:literal>a'</emma:literal>
                </emma:interpretation>
                <emma:interpretation id="interp4" emma:lang="en-US" emma:confidence="0">
                  <emma:literal>am</emma:literal>
                </emma:interpretation>
              </emma:one-of>
            </emma:emma>
          </inkml:annotationXML>
          <inkml:trace contextRef="#ctx0" brushRef="#br0">8232 10033,'0'-25,"0"0,0-1,0 1,0-1,0 1,-26 25,26-25,-25-1,-1 1,1-1,0 26,-1 0,1 0,-1-25,1 25,0 0,-1 0,26 51,-25-51,-1 0,26 25,-25-25,0 26,-1 24,1-50,25 26,-26-1,26 1,-25-26,25 25,0 0,0 1,0-1,0 1,0-1,0 0,0 1,25-1,-25 1,26-26,-1 0,-25 25,26-25,-1 0,0 0,1-51,-1 0,1 26,-1 25,-25-51,25 51,-25-25,26-1,-26 1,25 0,-25-1,26 52,-26-1,0 0,25-25,-25 51,0-25,25-1,-25 0,0 1,0-1,26 1,-26-1,25 0,-25 1,26-26,-26 25,25-25,-25 26,25-26,1 0,-1 0,1 0,-26-26</inkml:trace>
          <inkml:trace contextRef="#ctx0" brushRef="#br0" timeOffset="551.9493">8384 9246,'0'0,"0"-25,0-1,0 77,0-26,-25 1,25-1,0 1,0-1,0 0,0 1,0-1,0 1,0-1,0 0,0-75,0 24,0 1,0-1,0 1,0 0,25-1,0 1,26-1,-25 26,-1 0,0 0,1 0,-1 51,1-51,-1 26,-25-1,25 26,1-26,-1 1,-25-1,26 0,-26 1,25-1,-25 1,0-1,25 0,-25 1,26-1,-1 1</inkml:trace>
        </inkml:traceGroup>
        <inkml:traceGroup>
          <inkml:annotationXML>
            <emma:emma xmlns:emma="http://www.w3.org/2003/04/emma" version="1.0">
              <emma:interpretation id="{C4F7D1F4-74A1-447A-A45E-6E9961913C87}" emma:medium="tactile" emma:mode="ink">
                <msink:context xmlns:msink="http://schemas.microsoft.com/ink/2010/main" type="inkWord" rotatedBoundingBox="22484,10053 23819,10020 23841,10925 22507,10958"/>
              </emma:interpretation>
              <emma:one-of disjunction-type="recognition" id="oneOf1">
                <emma:interpretation id="interp5" emma:lang="en-US" emma:confidence="0.5">
                  <emma:literal>son</emma:literal>
                </emma:interpretation>
                <emma:interpretation id="interp6" emma:lang="en-US" emma:confidence="0">
                  <emma:literal>bin</emma:literal>
                </emma:interpretation>
                <emma:interpretation id="interp7" emma:lang="en-US" emma:confidence="0">
                  <emma:literal>bon</emma:literal>
                </emma:interpretation>
                <emma:interpretation id="interp8" emma:lang="en-US" emma:confidence="0">
                  <emma:literal>ban</emma:literal>
                </emma:interpretation>
                <emma:interpretation id="interp9" emma:lang="en-US" emma:confidence="0">
                  <emma:literal>bun</emma:literal>
                </emma:interpretation>
              </emma:one-of>
            </emma:emma>
          </inkml:annotationXML>
          <inkml:trace contextRef="#ctx0" brushRef="#br0" timeOffset="1161.1222">10518 9602,'-26'25,"26"0,0 1,-25 25,25-26,0 0,0 26,0-25,-26 24,26-24,0-1,0 26,0-26,0 1,0-1,0 1,0-1,-25 0,25 1,-25-26,-1 0,26-51,0 26,0-1,51 26,-51-25,25 25,26-26,-25 26,-1-25,26 25,-26 0,26 0,0 0,-26 0,26 0,-26 25,26-25,-25 51,-1-25,0-1,-25 0,0 1,0-1,0 1,-50-1,50 0,-51-25,25 26,-24-26,-1 0,0 0,26 0,-26 0,0 0,26 0,-1 0,1-26,-1 26,1-50,25 24,-25 1,25-1,0 1</inkml:trace>
          <inkml:trace contextRef="#ctx0" brushRef="#br0" timeOffset="1601.9651">11229 9398,'25'0,"-25"26,0 25,0-26,0 0,0 1,0-1,0 1,0-1,0 0,0 1,0-1,0 1,0-1,0-76,0 26,26-26,-26 26,25-1,-25 1,25-1,1 1,-1 0,1 25,-26-26,25 26,0-25,1 25,-1 0,1 0,-1 0,0 0,1 51,-1-1,-25-24,26-1,-26 1,25-1,-25 26,0-26,0 1,0-1,0 0,0 26,0-25,0-1</inkml:trace>
        </inkml:traceGroup>
      </inkml:traceGroup>
    </inkml:traceGroup>
    <inkml:traceGroup>
      <inkml:annotationXML>
        <emma:emma xmlns:emma="http://www.w3.org/2003/04/emma" version="1.0">
          <emma:interpretation id="{A9D845EC-EE37-4E47-BFA3-01A08023EC9E}" emma:medium="tactile" emma:mode="ink">
            <msink:context xmlns:msink="http://schemas.microsoft.com/ink/2010/main" type="paragraph" rotatedBoundingBox="20066,12341 23296,12210 23329,13028 20099,131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8DFC7D-5E6B-484A-A05C-9283A151E3AA}" emma:medium="tactile" emma:mode="ink">
              <msink:context xmlns:msink="http://schemas.microsoft.com/ink/2010/main" type="inkBullet" rotatedBoundingBox="20072,12501 20779,12473 20803,13054 20096,13083"/>
            </emma:interpretation>
            <emma:one-of disjunction-type="recognition" id="oneOf2">
              <emma:interpretation id="interp10" emma:lang="en-US" emma:confidence="0">
                <emma:literal>↳</emma:literal>
              </emma:interpretation>
            </emma:one-of>
          </emma:emma>
        </inkml:annotationXML>
        <inkml:trace contextRef="#ctx0" brushRef="#br0" timeOffset="3043.856">8308 12091,'0'0,"25"-26,-25 1,0 0,0-1,0 1,0-1,-51 26,51-25,-25 25,25-25,-25 25,-1 0,1-26,-1 26,1 0,0 0,-1 0,1 26,-1 24,1-24,25-1,0 1,-25-1,25 0,-26 1,26-1,0 1,0-1,0 0,0 1,0-1,0 1,0-1,0 0,26-25,-26 26,25-1,0-25,1 0,-1 0,1 0,-1 0,0-25,1 25,-26-26,25 26,1-25,-1-26,0 51,-25-25,26-1,-1 1,-25 0,26 25,-26-26,0 1,0-1,25 77,-25-25,25-26,-25 25,26 0,-1 1,1-1,-26 1,25-26,-25 25,25 0,1 1,-1-1,1-25,-26 26,25-26,0 0,-25 25</inkml:trace>
      </inkml:traceGroup>
      <inkml:traceGroup>
        <inkml:annotationXML>
          <emma:emma xmlns:emma="http://www.w3.org/2003/04/emma" version="1.0">
            <emma:interpretation id="{49321657-02B3-4E01-AC7D-2F78F2C37549}" emma:medium="tactile" emma:mode="ink">
              <msink:context xmlns:msink="http://schemas.microsoft.com/ink/2010/main" type="line" rotatedBoundingBox="21713,12274 23296,12210 23329,13028 21746,13092"/>
            </emma:interpretation>
          </emma:emma>
        </inkml:annotationXML>
        <inkml:traceGroup>
          <inkml:annotationXML>
            <emma:emma xmlns:emma="http://www.w3.org/2003/04/emma" version="1.0">
              <emma:interpretation id="{710F744B-66E3-4732-8EB5-72084FAC04F4}" emma:medium="tactile" emma:mode="ink">
                <msink:context xmlns:msink="http://schemas.microsoft.com/ink/2010/main" type="inkWord" rotatedBoundingBox="21715,12327 22144,12309 22175,13074 21746,13092"/>
              </emma:interpretation>
              <emma:one-of disjunction-type="recognition" id="oneOf3">
                <emma:interpretation id="interp11" emma:lang="en-US" emma:confidence="0.5">
                  <emma:literal>S</emma:literal>
                </emma:interpretation>
                <emma:interpretation id="interp12" emma:lang="en-US" emma:confidence="0">
                  <emma:literal>s</emma:literal>
                </emma:interpretation>
                <emma:interpretation id="interp13" emma:lang="en-US" emma:confidence="0">
                  <emma:literal>g</emma:literal>
                </emma:interpretation>
                <emma:interpretation id="interp14" emma:lang="en-US" emma:confidence="0">
                  <emma:literal>5</emma:literal>
                </emma:interpretation>
                <emma:interpretation id="interp15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6539.7299">9959 11837,'0'0,"25"0,1 0,-26-26,0 1,-26 0,26-1,-25 26,25-25,-26 25,1 0,25-26,-25 26,-1 0,1 0,-1 0,1 26,0-26,25 25,-26-25,1 26,25-1,-26 0,26 1,0-1,0 1,26-1,-1-25,-25 25,26-25,-1 26,0-26,1 25,-1-25,-25 26,26-26,-1 25,0 0,-25 1,26-26,-26 25,0 1,0-1,25-25,-25 25,0 1,0-1,0 1,0-1,0 0,0 1,0-1,0 1,-25-1,-1-25,1 25,0-25,-1 0,1 0,-1 0,1 0,0 0,-1 0,1-25,-1 25,1-25,0-1,25 1,-26 25,26-26,0 1,0 0,0-1,51 1</inkml:trace>
        </inkml:traceGroup>
        <inkml:traceGroup>
          <inkml:annotationXML>
            <emma:emma xmlns:emma="http://www.w3.org/2003/04/emma" version="1.0">
              <emma:interpretation id="{DA0CA581-4AEA-4705-870E-93ED31DCC59C}" emma:medium="tactile" emma:mode="ink">
                <msink:context xmlns:msink="http://schemas.microsoft.com/ink/2010/main" type="inkWord" rotatedBoundingBox="22831,12229 23296,12210 23329,13023 22864,13042"/>
              </emma:interpretation>
              <emma:one-of disjunction-type="recognition" id="oneOf4">
                <emma:interpretation id="interp16" emma:lang="en-US" emma:confidence="0.5">
                  <emma:literal>5</emma:literal>
                </emma:interpretation>
                <emma:interpretation id="interp17" emma:lang="en-US" emma:confidence="0">
                  <emma:literal>g</emma:literal>
                </emma:interpretation>
                <emma:interpretation id="interp18" emma:lang="en-US" emma:confidence="0">
                  <emma:literal>S</emma:literal>
                </emma:interpretation>
                <emma:interpretation id="interp19" emma:lang="en-US" emma:confidence="0">
                  <emma:literal>b</emma:literal>
                </emma:interpretation>
                <emma:interpretation id="interp20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5399.6159">11026 11888,'0'0,"0"-26,0 1,0-1,0 1,0 0,0-1,0 1,0-1,0 1,0 0,-26-1,26 1,-25 50,25 26,-26-26,26 1,-25-1,25 1,-25-1,25 0,-26 1,26-1,0 1,-25-1,25 0,0 1,0-1,0 1,0-1,0 0,0 1,0-1,0 1,0-1,0-50,25-1,-25 1,26 25,-26-26,0 1,25 25,-25-25,25 25,1-26,-1 26,1 0,-1 0,0 0,1 0,-1 26,-25-1,26-25,-26 25,25 1,-25-1,0 1,0-1,0 0,0 1,0-1,0 1,-25-1,25 0,-51 1,25-1,1-25,0 26,-1-26,1 0,-1 0,1 0,0 0,-1 0,26-26,-25 26,-1-25,1 25,0 0,25-26,-26 26,1-25,25 0,0-1,0 1</inkml:trace>
        </inkml:traceGroup>
      </inkml:traceGroup>
    </inkml:traceGroup>
  </inkml:traceGroup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2:20.07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0165EA7-3BC1-4CE8-88D0-AB682FF9860F}" emma:medium="tactile" emma:mode="ink">
          <msink:context xmlns:msink="http://schemas.microsoft.com/ink/2010/main" type="writingRegion" rotatedBoundingBox="21758,2441 22961,3179 22365,4151 21162,3412">
            <msink:destinationLink direction="with" ref="{241A3097-C366-49B0-81A9-CC777A891142}"/>
          </msink:context>
        </emma:interpretation>
      </emma:emma>
    </inkml:annotationXML>
    <inkml:traceGroup>
      <inkml:annotationXML>
        <emma:emma xmlns:emma="http://www.w3.org/2003/04/emma" version="1.0">
          <emma:interpretation id="{326A9FEC-B381-4B7E-8E5D-B3E273024780}" emma:medium="tactile" emma:mode="ink">
            <msink:context xmlns:msink="http://schemas.microsoft.com/ink/2010/main" type="paragraph" rotatedBoundingBox="21758,2441 22961,3179 22365,4151 21162,34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A0A424-AC91-4B2E-A7DD-BF7DC51BB252}" emma:medium="tactile" emma:mode="ink">
              <msink:context xmlns:msink="http://schemas.microsoft.com/ink/2010/main" type="line" rotatedBoundingBox="21758,2441 22961,3179 22365,4151 21162,3412"/>
            </emma:interpretation>
          </emma:emma>
        </inkml:annotationXML>
        <inkml:traceGroup>
          <inkml:annotationXML>
            <emma:emma xmlns:emma="http://www.w3.org/2003/04/emma" version="1.0">
              <emma:interpretation id="{FDE2A655-78BB-4D5D-B954-5548FFDED5BA}" emma:medium="tactile" emma:mode="ink">
                <msink:context xmlns:msink="http://schemas.microsoft.com/ink/2010/main" type="inkWord" rotatedBoundingBox="21758,2441 22961,3179 22365,4151 21162,3412"/>
              </emma:interpretation>
              <emma:one-of disjunction-type="recognition" id="oneOf0">
                <emma:interpretation id="interp0" emma:lang="en-US" emma:confidence="0.5">
                  <emma:literal>why</emma:literal>
                </emma:interpretation>
                <emma:interpretation id="interp1" emma:lang="en-US" emma:confidence="0.5">
                  <emma:literal>w i</emma:literal>
                </emma:interpretation>
                <emma:interpretation id="interp2" emma:lang="en-US" emma:confidence="0.5">
                  <emma:literal>w' 7</emma:literal>
                </emma:interpretation>
                <emma:interpretation id="interp3" emma:lang="en-US" emma:confidence="0">
                  <emma:literal>way</emma:literal>
                </emma:interpretation>
                <emma:interpretation id="interp4" emma:lang="en-US" emma:confidence="0">
                  <emma:literal>w" 7</emma:literal>
                </emma:interpretation>
              </emma:one-of>
            </emma:emma>
          </inkml:annotationXML>
          <inkml:trace contextRef="#ctx0" brushRef="#br0">152 102,'-25'0,"25"-26,-25 26,25 51,-26-25,26 24,-25-24,25-1,0 1,-26-26,26 25,0 0,0 1,-25-1,25 1,0-1,25-25,1 0,-26-25,25 25,1-26,-1 26,0-25,1 25,-1 0,1 0,-1-26,0 26,1 0,-1-25,1 25,-1 0,0 0,-25 25,26 1,-26-1,0 1,25-26,-25 25,26-25,-1-25,-25-26,25 51,-25-26,0 1,0 0,26 25,-26-26,0 1,0-1,0 1,0 0,0-1,0 1,0-1,0 1,25 0,-25-1</inkml:trace>
          <inkml:trace contextRef="#ctx0" brushRef="#br0" timeOffset="-995.8477">940 508,'0'26,"0"-1,25 0,-25 1,26-26,-26 25,25-25,0 0,-25 26,26-26,-26 25,25-25,1 0,-1 25,0-25,1 26,-1-26,1 0,-26 25,25-25,0 0,1 0,-26 26,-26-26,1 0,0 0,-1 0,1 0,-1 0,1 25,0-25,-1 25,1-25,-1 26,1-26,0 25,-1-25,1 26,-1-1,1-25,25 25,-25-25,25 26,-26-26,26 25,-25-25,25-25,51-26</inkml:trace>
          <inkml:trace contextRef="#ctx0" brushRef="#br0" timeOffset="353.3354">965-228,'-25'25,"25"0,0 1,0-1,-26 1,26-1,0 0,0 1,0-1,-25 1,25-1,0 0,0 1,-25-26</inkml:trace>
        </inkml:traceGroup>
      </inkml:traceGroup>
    </inkml:traceGroup>
  </inkml:traceGroup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2:18.411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1A3097-C366-49B0-81A9-CC777A891142}" emma:medium="tactile" emma:mode="ink">
          <msink:context xmlns:msink="http://schemas.microsoft.com/ink/2010/main" type="inkDrawing" rotatedBoundingBox="20320,3684 22326,3708 22325,3819 20319,3795" semanticType="underline" shapeName="Other">
            <msink:sourceLink direction="with" ref="{C0165EA7-3BC1-4CE8-88D0-AB682FF9860F}"/>
          </msink:context>
        </emma:interpretation>
      </emma:emma>
    </inkml:annotationXML>
    <inkml:trace contextRef="#ctx0" brushRef="#br0">0 51,'25'0,"1"0,-1 0,0 0,1 0,-1 0,1 0,-1 0,0 0,1 0,-1 0,1 0,-1 0,0 0,1 0,-1 0,1 0,-1 0,0 0,1 0,-1 0,1 0,-1 0,0 0,1 0,-1 0,1 0,-1 0,0 0,1 0,-1 0,1 0,-1 0,0 0,1 0,-1 25,1-25,-1 0,0 0,1 0,-1 0,1 0,-1 0,0 25,1-25,-1 0,1 0,24 0,-24 0,-1 0,1 0,-1 0,0 0,1 0,-1 0,1-25,-1 25,0 0,1 0,-1 0,1 0,-1 0,0 0,1 0,-1 0,1 0,-1 0,0 0,1 0,-1 0,1 0,-1 0,0 0,1 0,-1-25,1 25,-1 0,0 0,-50 0,25-26,-25 1</inkml:trace>
  </inkml:traceGroup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2:15.056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DC6DF7-5254-4863-BFCA-82AAA9F7D7DE}" emma:medium="tactile" emma:mode="ink">
          <msink:context xmlns:msink="http://schemas.microsoft.com/ink/2010/main" type="writingRegion" rotatedBoundingBox="15650,3242 20351,3284 20342,4332 15640,4290"/>
        </emma:interpretation>
      </emma:emma>
    </inkml:annotationXML>
    <inkml:traceGroup>
      <inkml:annotationXML>
        <emma:emma xmlns:emma="http://www.w3.org/2003/04/emma" version="1.0">
          <emma:interpretation id="{D0BDBDEE-DA48-440C-905C-72BEA61D9121}" emma:medium="tactile" emma:mode="ink">
            <msink:context xmlns:msink="http://schemas.microsoft.com/ink/2010/main" type="paragraph" rotatedBoundingBox="15650,3242 20351,3284 20342,4332 15640,42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89AE4B-F6EA-4FD6-B498-501530190ED7}" emma:medium="tactile" emma:mode="ink">
              <msink:context xmlns:msink="http://schemas.microsoft.com/ink/2010/main" type="line" rotatedBoundingBox="15650,3242 20351,3284 20342,4332 15640,4290"/>
            </emma:interpretation>
          </emma:emma>
        </inkml:annotationXML>
        <inkml:traceGroup>
          <inkml:annotationXML>
            <emma:emma xmlns:emma="http://www.w3.org/2003/04/emma" version="1.0">
              <emma:interpretation id="{C720C917-C753-4752-94CA-30D5AD5AAA0B}" emma:medium="tactile" emma:mode="ink">
                <msink:context xmlns:msink="http://schemas.microsoft.com/ink/2010/main" type="inkWord" rotatedBoundingBox="15650,3242 17274,3257 17265,4304 15640,4290">
                  <msink:destinationLink direction="with" ref="{45621122-D627-45EE-8D0C-BF40FEC96D3F}"/>
                </msink:context>
              </emma:interpretation>
              <emma:one-of disjunction-type="recognition" id="oneOf0">
                <emma:interpretation id="interp0" emma:lang="en-US" emma:confidence="0.5">
                  <emma:literal>"W</emma:literal>
                </emma:interpretation>
                <emma:interpretation id="interp1" emma:lang="en-US" emma:confidence="0">
                  <emma:literal>(W</emma:literal>
                </emma:interpretation>
                <emma:interpretation id="interp2" emma:lang="en-US" emma:confidence="0">
                  <emma:literal>Ni</emma:literal>
                </emma:interpretation>
                <emma:interpretation id="interp3" emma:lang="en-US" emma:confidence="0">
                  <emma:literal>[W</emma:literal>
                </emma:interpretation>
                <emma:interpretation id="interp4" emma:lang="en-US" emma:confidence="0">
                  <emma:literal>Nis</emma:literal>
                </emma:interpretation>
              </emma:one-of>
            </emma:emma>
          </inkml:annotationXML>
          <inkml:trace contextRef="#ctx0" brushRef="#br0">3888 2845,'-25'26,"-1"-26,26 25,-25-25,0 0,25 25,-26-25,1 26,-1-26,26 25,-25-25,0 26,-1-26,26 25,-25-25,-1 25,1-25,25 26,-25-26,-1 0,52 0,-26 25,0 1,0-1,0 0,25 1,-25-1,0 1,25-1,-25 0,26 1,-26-1,0 26,0-26,25 1,-25-1,0 1,26-1,-26 0,0 1,0-1,25 1,-25-1,25-25,1 0,-1 0,-25-25,26 25,-1 0</inkml:trace>
          <inkml:trace contextRef="#ctx0" brushRef="#br0" timeOffset="1543.2916">4371 2617,'0'25,"25"-25,-25-25,26 25,-26 25,0 26,25-26,-25 1,0 24,0-24,0-1,0 1,0-1,0 26,0-26,0 1,0-1,0 0,0 1,0-1,0 1,0-1,0 0,0-50,25 25,-25-25,26 25,-1-26,1 1,-1 25,-25-26,25 26,1-25,-1 0,1-1,-1 1,-25-1,25 26,1 0,-26-25,25 76,1-51,-26 25,25-25,-25 26,25-26,-25 25,0 0,26-25,-26 26,25-26,-25 25,26-25,-26 26,25-26,0 0,1 0,-1 0,1 0,-26-26,25 26,-25-51,25 26,-25 0,0-1,0 1,26-1,-26 1,0 0,0-1,0 1,0-1,0 1,0 0,0-1,0 1,0-1</inkml:trace>
        </inkml:traceGroup>
        <inkml:traceGroup>
          <inkml:annotationXML>
            <emma:emma xmlns:emma="http://www.w3.org/2003/04/emma" version="1.0">
              <emma:interpretation id="{3A6B3DF7-9AE0-4166-997A-2B61FEF75BA6}" emma:medium="tactile" emma:mode="ink">
                <msink:context xmlns:msink="http://schemas.microsoft.com/ink/2010/main" type="inkWord" rotatedBoundingBox="18110,3453 18494,3457 18488,4117 18104,4113"/>
              </emma:interpretation>
              <emma:one-of disjunction-type="recognition" id="oneOf1">
                <emma:interpretation id="interp5" emma:lang="en-US" emma:confidence="0.5">
                  <emma:literal>&gt;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)</emma:literal>
                </emma:interpretation>
                <emma:interpretation id="interp8" emma:lang="en-US" emma:confidence="0">
                  <emma:literal>,</emma:literal>
                </emma:interpretation>
                <emma:interpretation id="interp9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-1572.0139">5971 2845,'0'0,"25"0,-25-25,0 50,0 1,0-1,0 0,26 1,-26-1,25-25,-25 26,0-1,26-25,-26 25,25-25,-25 26,25-26,-25 25,26-25,-1 0,-25 26,26-26,-1 0,0 25,1-25,-26 25,25-25,-25 26,26-26,-26 25,25-25,-50 0,-1 0,1 0,-1 51,1-51,25 25,-25-25,-1 26,1-1,-1-25,1 26,25-1,-25-25,-1 25,1 1,-1-1,26-50,0-1</inkml:trace>
        </inkml:traceGroup>
        <inkml:traceGroup>
          <inkml:annotationXML>
            <emma:emma xmlns:emma="http://www.w3.org/2003/04/emma" version="1.0">
              <emma:interpretation id="{DE316496-B5D0-4561-A39B-628C58D6A032}" emma:medium="tactile" emma:mode="ink">
                <msink:context xmlns:msink="http://schemas.microsoft.com/ink/2010/main" type="inkWord" rotatedBoundingBox="19941,3476 20349,3480 20345,4038 19936,4034"/>
              </emma:interpretation>
              <emma:one-of disjunction-type="recognition" id="oneOf2">
                <emma:interpretation id="interp10" emma:lang="en-US" emma:confidence="0.5">
                  <emma:literal>&lt;</emma:literal>
                </emma:interpretation>
                <emma:interpretation id="interp11" emma:lang="en-US" emma:confidence="0">
                  <emma:literal>h</emma:literal>
                </emma:interpretation>
                <emma:interpretation id="interp12" emma:lang="en-US" emma:confidence="0">
                  <emma:literal>a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(</emma:literal>
                </emma:interpretation>
              </emma:one-of>
            </emma:emma>
          </inkml:annotationXML>
          <inkml:trace contextRef="#ctx0" brushRef="#br0" timeOffset="2591.1199">8079 2871,'0'-26,"0"52,-25-1,-1 26,26-26,-50 1,50-1,-26 0,1-25,-1 26,26-1,-25 1,0-26,25 25,-26-25,26 25,-25-25,25 26,25-26,1 0,-1 0,0 0,1 0,-1 25,1-25,-26 26,25-26,0 25,1-25,-26 25,25-25,1 26,-1-1,0-25,1 26,-1-1</inkml:trace>
        </inkml:traceGroup>
      </inkml:traceGroup>
    </inkml:traceGroup>
  </inkml:traceGroup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3:01.67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6A7B328-FB17-42B1-A51A-C4C7CE243475}" emma:medium="tactile" emma:mode="ink">
          <msink:context xmlns:msink="http://schemas.microsoft.com/ink/2010/main" type="inkDrawing" rotatedBoundingBox="126,11785 3428,11782 3429,11833 127,11836" shapeName="Other"/>
        </emma:interpretation>
      </emma:emma>
    </inkml:annotationXML>
    <inkml:trace contextRef="#ctx0" brushRef="#br0">0 52,'25'0,"1"0,-1 0,0 0,1-26,-1 26,1 0,-1 0,0 0,1 0,-1 0,1 0,-1 0,0 0,-25-25,26 25,-1 0,1 0,-1 0,0 0,1 0,-1 0,1 0,-1 0,0 0,1 0,-1 0,1 0,-1 0,0 0,1 25,-1-25,1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0,-26-25,25 25,0 0,1 0,-1 0,1 0,-1 0,0 0,1 0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3:37.39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EA61AC8-A589-40EB-AADE-C7947077D0B2}" emma:medium="tactile" emma:mode="ink">
          <msink:context xmlns:msink="http://schemas.microsoft.com/ink/2010/main" type="writingRegion" rotatedBoundingBox="1559,13783 8878,14099 8826,15294 1507,14978"/>
        </emma:interpretation>
      </emma:emma>
    </inkml:annotationXML>
    <inkml:traceGroup>
      <inkml:annotationXML>
        <emma:emma xmlns:emma="http://www.w3.org/2003/04/emma" version="1.0">
          <emma:interpretation id="{73422BC9-DB6F-4A1E-8EEA-163A35967D94}" emma:medium="tactile" emma:mode="ink">
            <msink:context xmlns:msink="http://schemas.microsoft.com/ink/2010/main" type="paragraph" rotatedBoundingBox="1559,13783 8878,14099 8826,15294 1507,149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CA44D0-7C6F-4911-8A1B-7496DEBE20D9}" emma:medium="tactile" emma:mode="ink">
              <msink:context xmlns:msink="http://schemas.microsoft.com/ink/2010/main" type="line" rotatedBoundingBox="1559,13783 8878,14099 8826,15294 1507,14978"/>
            </emma:interpretation>
          </emma:emma>
        </inkml:annotationXML>
        <inkml:traceGroup>
          <inkml:annotationXML>
            <emma:emma xmlns:emma="http://www.w3.org/2003/04/emma" version="1.0">
              <emma:interpretation id="{AC0EB9D9-0584-4374-A5C3-E107E6825F9A}" emma:medium="tactile" emma:mode="ink">
                <msink:context xmlns:msink="http://schemas.microsoft.com/ink/2010/main" type="inkWord" rotatedBoundingBox="1558,13797 6262,14000 6212,15144 1509,14941">
                  <msink:destinationLink direction="with" ref="{A9A675DA-259E-4079-86FE-DFE1AF61F6DD}"/>
                </msink:context>
              </emma:interpretation>
              <emma:one-of disjunction-type="recognition" id="oneOf0">
                <emma:interpretation id="interp0" emma:lang="en-US" emma:confidence="0.5">
                  <emma:literal>Remissive</emma:literal>
                </emma:interpretation>
                <emma:interpretation id="interp1" emma:lang="en-US" emma:confidence="0">
                  <emma:literal>Recursive</emma:literal>
                </emma:interpretation>
                <emma:interpretation id="interp2" emma:lang="en-US" emma:confidence="0">
                  <emma:literal>Tensive</emma:literal>
                </emma:interpretation>
                <emma:interpretation id="interp3" emma:lang="en-US" emma:confidence="0">
                  <emma:literal>Recessive</emma:literal>
                </emma:interpretation>
                <emma:interpretation id="interp4" emma:lang="en-US" emma:confidence="0">
                  <emma:literal>Regressive</emma:literal>
                </emma:interpretation>
              </emma:one-of>
            </emma:emma>
          </inkml:annotationXML>
          <inkml:trace contextRef="#ctx0" brushRef="#br0">355 2718,'0'0,"0"-26,0 1,0 0,0-1,51 1,-51-1,51 1,-26 0,1-1,24 1,-24-1,25 26,-26-25,0 25,26 0,-25 0,-1 0,0 0,1 51,-1-26,1-25,-26 51,0-26,0 1,0 25,0-26,0 0,0 1,0-1,-26 1,26-1,-51 0,1 1,24-1,1-25,-26 26,26-1,-1-25,1 0,-26 0,26 0,-1 0,1 0,-1 0,26-25,-25 25,25-26,51 26,-26 26,1-26,-1 25,26-25,-26 51,1-26,-1 1,0 24,1-24,-1-1,1 26,-1-26,-25 26,25-25,-25-1,26 26,-26-26,0 1,25-1,-25 0,0 1,0-77</inkml:trace>
          <inkml:trace contextRef="#ctx0" brushRef="#br0" timeOffset="-495.6403">482 2616,'0'0,"-25"0,25-25,0-1,0 52,0 25,0-26,0 0,0 1,0-1,0 26,0-26,0 26,0-25,0 24,0 1,0-25,0 24,0-24,0 25,0-26,0 0,0 1,0-1,0 1,0-1,-26-76</inkml:trace>
          <inkml:trace contextRef="#ctx0" brushRef="#br0" timeOffset="392.327">1117 3175,'26'0,"-1"0,0 0,1 0,-1 0,1-25,-1 25,0 0,1-26,-1 26,-25-25,26 25,-1-51,-25 26,25-1,-25 1,0-1,0 1,0 0,0-1,0 1,-50 25,50-26,-26 1,-25 25,26 0,0 0,-1 51,1-51,-1 25,26 26,-25-26,0 26,-1-25,1 24,25 1,-26 0,26-26,0 26,0 0,0-26,0 26,0-25,51 24,-51-24,26-1,-26 1,76-26,-51 25,1-25,24 25,1-25,-25 0,24 0,1 0,-25 0,24 0,-24 0,25-50</inkml:trace>
          <inkml:trace contextRef="#ctx0" brushRef="#br0" timeOffset="648.0818">1981 2794,'0'0,"-26"0,26-25,-50 25,24 0,1 0,-1 25,1 26,25-26,-25 26,25-26,-26 26,26 0,0-26,0 26,0 0,0-26,0 26,26-25,-26 24,25-24,-25-1,51 1,-26-1,1 0,-1 1,26-26,-26 0,1 25,-1-25,0 0,1-51</inkml:trace>
          <inkml:trace contextRef="#ctx0" brushRef="#br0" timeOffset="1107.6706">2159 3353,'0'0,"-26"0,26-26,0 1,0 0,0-1,0 1,0-1,0 1,26 0,-26-1,50 1,-24-1,-1 1,1 25,-1-25,0 25,1 0,-1 0,1 25,-1 26,0-26,-25 26,0-26,0 1,0-1,0 1,0-1,0 0,26 1,-26-1,0 1,0-1,0 0,0 1,25-26,1 0,-26-26,25 26,0-50,1 50,-26-26,25 1,1-1,-1 26,-25-25,0 0,25-1,-25 1,0-1,0 1,26 25,-26-25,0-1,0 1,0 50,25 26,1 0,-26-26,50 1,-50-1,26 0,-1 1,1-1,-1 1,0-1,1-25,-1 25,1-25,-1 0</inkml:trace>
          <inkml:trace contextRef="#ctx0" brushRef="#br0" timeOffset="1624.2757">3048 2946,'0'51,"0"-25,50 24,-50-24,26-1,-26 26,51-26,-26 1,0-1,1 26,-1-26,1 1,-26-1,25 26,-25-26,0 1,0-1,0 1,0-1,-25 0,-26-25,25 0,1-25,25-26,0 0,0 26,0 0,51-1,-51 1,51-1,-26-24,0 24,1 1,-1-1,1 1,-1 0,0-1,1 1,-1-1,-25 1,0 0,0-1,0 1,-25 25,25-26,-26 26,26 51,0-25,0 24,0-24,0-1,0 1,26-1,-26 26,51-26,-51 1,25-1,-25 26,25-26,-25 1,0-1,0 0,0 1,0-1,-25 1,25-1,-51-25,51 25,-51-25,26 0,0 0,-26 0,51-50,0-1</inkml:trace>
          <inkml:trace contextRef="#ctx0" brushRef="#br0" timeOffset="1835.7369">3784 3073,'0'-25,"0"0,0-1,0 77,0 0,0-26,51 26,-51-26,25 26,-25 0,26-26,-26 26,51-25,-51 24,25-24,-25-1,0 1,25-1</inkml:trace>
          <inkml:trace contextRef="#ctx0" brushRef="#br0" timeOffset="1972.2694">3860 2921,'0'-25,"26"25</inkml:trace>
          <inkml:trace contextRef="#ctx0" brushRef="#br0" timeOffset="2467.9426">4064 3048,'0'0,"0"25,25 1,-25-1,25 1,1-1,-26 0,25 1,-25-1,26 1,-26-1,25-25,-25 25,25 1,-25-1,26 1,-1-26,-25 25,26-25,-1 25,0-25,-25-50,0 24,0 1,0-1,26-24,-26 24,0 1,0-1,0 1,25-26,-25 26,26-1,-1 1,0 0,1 25,-26-26,25 26,1 0,-1 0,0 51,-25-26,26-25,-26 51,0-25,0-1,0 0,25 1,-25-1,0 1,26-26,-26 25,25-25,0 0,-25-25,26 25,-26-26,25 26,1-51,-26 26,0 0,25-1,-25 1,0-1,0 1,0 0,-51 25,26 0,-1 0,-24 25,24 26,26-26,-25 1,25-1,0 0,0 26,0-25,0-1,0 0,51 26,-51-25,25-1,-25 0,76-25,-50 26,-1-1,26-25,-26 0,26 0,-26 0,1 0</inkml:trace>
        </inkml:traceGroup>
        <inkml:traceGroup>
          <inkml:annotationXML>
            <emma:emma xmlns:emma="http://www.w3.org/2003/04/emma" version="1.0">
              <emma:interpretation id="{2D35502A-C86F-4BBD-9183-B18B786C5FB9}" emma:medium="tactile" emma:mode="ink">
                <msink:context xmlns:msink="http://schemas.microsoft.com/ink/2010/main" type="inkWord" rotatedBoundingBox="6826,14011 8878,14099 8826,15294 6774,15205"/>
              </emma:interpretation>
              <emma:one-of disjunction-type="recognition" id="oneOf1">
                <emma:interpretation id="interp5" emma:lang="en-US" emma:confidence="0.5">
                  <emma:literal>Def'</emma:literal>
                </emma:interpretation>
                <emma:interpretation id="interp6" emma:lang="en-US" emma:confidence="0">
                  <emma:literal>Deft</emma:literal>
                </emma:interpretation>
                <emma:interpretation id="interp7" emma:lang="en-US" emma:confidence="0">
                  <emma:literal>Def''</emma:literal>
                </emma:interpretation>
                <emma:interpretation id="interp8" emma:lang="en-US" emma:confidence="0">
                  <emma:literal>Def'"</emma:literal>
                </emma:interpretation>
                <emma:interpretation id="interp9" emma:lang="en-US" emma:confidence="0">
                  <emma:literal>Det.</emma:literal>
                </emma:interpretation>
              </emma:one-of>
            </emma:emma>
          </inkml:annotationXML>
          <inkml:trace contextRef="#ctx0" brushRef="#br0" timeOffset="2932.7719">5664 3048,'0'0,"25"0,-25-25,51 25,-26 0,1 0,-1 0,1 0,-1 50,0-50,1 51,-1-25,1 24,-1-24,0 25,1-26,-26 26,25-26,-25 26,0 0,0-26,-51 26,51-26,-50 26,-1-25,0-1,26 0,-26 1,0-26,26 25,-26-25,25 0,1 0,0 0,25-25,0-51,0 50</inkml:trace>
          <inkml:trace contextRef="#ctx0" brushRef="#br0" timeOffset="2695.4061">5664 3023,'0'-26,"0"1,0-1,0 52,0 25,0-1,0 1,51 0,-51 0,0 0,25-1,-25 1,0 0,25 0,-25-26,0 26,0-26,0 1,0-1,0 1,-50-1</inkml:trace>
          <inkml:trace contextRef="#ctx0" brushRef="#br0" timeOffset="3285.1881">6146 3454,'0'0,"0"26,26-26,-1 0,26-51,-26 51,1-25,25 25,-26-26,0 26,1 0,25 0,-26-25,0-1,1 1,-1 0,-25-1,0 1,0-1,0 1,-51 0,26-1,25 1,-25 25,-26 0,25 0,1 0,0 25,-1-25,1 51,-1 0,1-26,0 26,25-26,-26 26,26 0,0-26,-25 26,25-25,0 24,0-24,0-1,51 26,-51-26,50 1,1-1,-25-25,24 0,-24 0,-1 0,26 0,-26-25</inkml:trace>
          <inkml:trace contextRef="#ctx0" brushRef="#br0" timeOffset="3692.3373">6680 3505,'25'-25,"1"-1,-1 1,0 0,1 25,-1-26,26 1,-26 25,26-26,0 1,-26 25,26-25,-25 25,-1-26</inkml:trace>
          <inkml:trace contextRef="#ctx0" brushRef="#br0" timeOffset="3527.7738">7035 2870,'-25'0,"0"51,-26 0,51-26,-26 26,26 0,0 0,0-1,0 1,0 0,0 0,26 0,-26-1,0 1,51-25,-51 24,25 1,-25-25,0 24,0-24,0-1,0 26,0-26,0 1,-51-26</inkml:trace>
          <inkml:trace contextRef="#ctx0" brushRef="#br0" timeOffset="4053.4137">7391 2692,'0'26,"0"25,0-26,0 0,25 1,-25-1,0 1,0-1,26-25,-26 25,0 1,0-1,-26-76,26 1,0 24,0-25,0 26,0 0,51-1,-51 1,26 25,-26-26,50 26,1 0,0 51,-26 0,-25-26,0 26,0-25,0-1,0 26,0-26,0 1</inkml:trace>
        </inkml:traceGroup>
      </inkml:traceGroup>
    </inkml:traceGroup>
  </inkml:traceGroup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0:48.65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B3BB310-DAB8-488F-BE95-AB192BC6891C}" emma:medium="tactile" emma:mode="ink">
          <msink:context xmlns:msink="http://schemas.microsoft.com/ink/2010/main" type="inkDrawing" rotatedBoundingBox="12109,3172 12217,632 12283,635 12176,3175" semanticType="scratchOut" shapeName="Other"/>
        </emma:interpretation>
      </emma:emma>
    </inkml:annotationXML>
    <inkml:trace contextRef="#ctx0" brushRef="#br0">78 0,'0'0,"26"0,-26 51,0-25,0 24,0 1,0 0,0 25,0 0,0 26,0-26,0 26,0-1,0 1,0 0,-26 25,26-26,0 26,0-25,-25 25,25-26,0 1,0 0,-26-1,26-25,0 1,0-1,0-25,0 25,0-25,-25-1,25-24,0-1,0 1,0-1,0 0,0-75</inkml:trace>
  </inkml:traceGroup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1:43.07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5BF1D7B-537D-4ED7-B6EC-1E46AC4775AD}" emma:medium="tactile" emma:mode="ink">
          <msink:context xmlns:msink="http://schemas.microsoft.com/ink/2010/main" type="inkDrawing" rotatedBoundingBox="16911,5971 20899,5660 21005,7014 17016,7325" hotPoints="20761,6068 20623,7250 17035,6830 17173,5649" semanticType="enclosure" shapeName="Rectangle">
            <msink:destinationLink direction="to" ref="{C5D71F1F-DCD5-4C90-95B0-61256C295641}"/>
          </msink:context>
        </emma:interpretation>
      </emma:emma>
    </inkml:annotationXML>
    <inkml:trace contextRef="#ctx0" brushRef="#br0">5793 5284,'0'-26,"0"52,0-1,0 26,0-26,0 1,0-1,0 0,0 1,-25-1,25 1,0-1,-26 0,26 1,0-1,-25 1,25-1,0 0,0 1,0-1,0 1,25-26,1 0,-1 0,1 0,-1 0,0 0,1 0,-1 0,1 0,-1 0,0 0,1 0,-1 0,1 0,-1 0,0 0,1 0,-1 0,1 0,-1 0,0 0,1 0,-1 0,1 0,-1 0,0 0,1 0,-1 0,1 0,-1 0,0 0,1 0,-1 0,1 0,-1 0,0 0,1 0,-1 0,1 0,-1 0,0 0,1 0,-1 0,1 25,-1-25,0 0,1 0,-1 0,1 25,-1-25,0 0,1 0,-1 0,1 0,-1 0,0 0,1 0,25 0,-26 0,0 0,1 0,-1 26,1-26,-1 0,0 0,1 0,-1 0,1 0,-1 0,0 0,1 0,-26 25,25-25,1 0,-1 0,0 0,1 0,-1 0,1 0,-1 0,0 0,1 0,-1 0,1 0,-1 0,0 0,-25-25,26 25,-1 0,-25-26,0 1,0 0,0-1,26 1,-26-1,0 1,25 25,-25-25,0-1,0 1,0-1,0 1,0 0,0-1,0 1,0-1,0 1,0 0,0-1,25 26,-25-25,0-1,0 1,26 0,-26-1,0 1,0-1,0 1,0 0,0-1,0 1,25 25</inkml:trace>
    <inkml:trace contextRef="#ctx0" brushRef="#br0" timeOffset="1991.0023">4980 5436,'0'-25,"-25"25,25 50,0-24,0-1,0 1,0-1,0 0,0 1,0-1,0 1,0-1,0 26,0-26,0 1,0-1,-25 0,25 26,0-25,0-1,0 0,0 1,-26-1,26 1,0-1,0 0,0 1,0-1,0 1,-25-26,25 25,0 0,0 1,0-1,0 1,0-1,-26 0,26 1,51-26,-25 0,-1 0,0 0,1 0,-1 0,1 0,-1 0,0 0,1 0,-1-26,1 26,-1 0,0 0,1 0,-1 0,1 0,-1 0,0 0,1 0,-1 26,1-26,-1 0,26 0,-26 0,26 0,0 25,0-25,-1 0,1 0,0 26,0-26,0 0,-1 0,1 0,0 0,0 0,0 0,-26 0,26 0,0 0,-26 0,26 0,-26 0,26 0,-26 0,1 0,-1 0,1 0,-1 0,0 0,1 0,-1 0,1 0,-1 0,26 0,-26 0,1 0,24 0,-24 0,-1 0,26 0,-26 0,1 0,25 0,-26 0,26 0,-26 0,1 0,24 0,-24 0,-1 0,26 0,-26 0,1 25,25-25,-26 0,0 0,1 0,25 0,-26 0,26 0,-26 0,1 0,24 0,-24 0,-1 0,26 0,-26 0,1 0,-1 0,1-25,-1 25,0 0,1 0,-1 0,1 0,-26-26,25 26,0-25,1 25,-26-26,25 26,-25-25,26 25,-1-25,0 25,-25-26,26 26,-26-25,25 25,1-26,-1 1,0 0,1-1,-26 1,25 25,-25-26,26 26,-26-25,25 25,-25-25,25 25,-25-26,0 1,0-1,26 26,-26-25,0 0,0-1,0 1,25-1,-25 1,0 0,26 25,-26-26,0 1,0-1,0 1,25 25,-25-25,0-1,0 1,25 25,-25-26,0 1,0 0,26-1,-26 1,0-1,0 1,0 0,0-1,0 1,0-1,0 1,0 0,25 25,-25-26,0 1,0-1,26 26,-26-25,0 0,0-1,0 1,25 25,-25-26,0 52</inkml:trace>
  </inkml:traceGroup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2:43.84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C8EFD09-A274-40DD-8156-EC5B15D17EB7}" emma:medium="tactile" emma:mode="ink">
          <msink:context xmlns:msink="http://schemas.microsoft.com/ink/2010/main" type="inkDrawing" rotatedBoundingBox="7544,6857 9527,7059 9514,7187 7530,6984" semanticType="underline" shapeName="Other"/>
        </emma:interpretation>
      </emma:emma>
    </inkml:annotationXML>
    <inkml:trace contextRef="#ctx0" brushRef="#br0">0 51,'0'-25,"0"-1,25 52,0-26,1 25,-1-25,1 26,-1-26,0 0,1 0,-1 25,1-25,-1 0,0 0,1 0,-1 0,1 0,-1 0,-25 25,25-25,1 0,-1 0,1 0,-26 26,25-26,0 0,1 0,-1 25,1-25,-1 0,0 0,1 0,-1 26,1-26,-1 0,0 0,1 0,-1 0,1 0,-1 0,0 0,1 0,-1 0,1 0,-1 0,0 0,1 0,-1 0,1 0,-1 0,0 0,1 0,-1 0,1 0,-1 0,0 0,1 0,-1 0,1 0,-1 0,0 25,1-25,-1 0,1 0,-1 0,0 0,-25 25,26-25,-1 0,1 0,-1 0,0 0,1 0,-1 0,1 0,-1 0,0 0,1-25,-1 25,1 0,-1 0,0 0,1 0</inkml:trace>
  </inkml:traceGroup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1:51.467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BC0606F-2451-4090-90F6-980D89CCA24E}" emma:medium="tactile" emma:mode="ink">
          <msink:context xmlns:msink="http://schemas.microsoft.com/ink/2010/main" type="inkDrawing" rotatedBoundingBox="5355,9257 8508,9036 8580,10068 5428,10289" semanticType="callout" shapeName="Other">
            <msink:sourceLink direction="with" ref="{0D171B8B-C2EE-4995-8B45-7B77FFD4AF45}"/>
            <msink:sourceLink direction="with" ref="{D77BA138-CBC5-4A59-951A-97486D98BBD5}"/>
          </msink:context>
        </emma:interpretation>
      </emma:emma>
    </inkml:annotationXML>
    <inkml:trace contextRef="#ctx0" brushRef="#br0">-6729 8662,'0'25,"0"1,0-1,0 0,0 1,0-1,0 1,0-1,0 26,0-26,0 1,0-1,0 26,0-26,0 1,0-1,0 0,0 1,0-1,0 1,0-1,0 0,0 1,0-1,0 1,0-1,0 0,25-25,1 0,-1 0,1 0,-1 0,0 0,1 0,-1 0,1 0,-1 0,0 0,1 0,-1 0,1 0,-1 0,0 0,1 0,-1 0,1 0,24 0,-24 0,-1 0,1 0,24 0,-24 0,-1 0,1 0,-1 0,0 0,1 0,-1 26,1-26,-1 0,0 25,1-25,-1 0,1 26,-1-26,26 0,-26 0,1 0,-1 0,0 0,26 0,-25 0,-1 0,0 0,1 0,25 0,-26 0,0-26,1 26,-1 0,1 0,24 0,-24 0,-1-25,1 25,-1 0,0 0,1 0,-1 0,1 0,24 0,-24-26,-1 26,1 0,-1 0,26 0,-26 0,1 0,-1 0,0 0,1 0,-1 0,1 26,-1-26,0 0,-25 25,26-25,-1 0,-25 26,26-26,-1 0,0 0,1 0,-1 0,1 0,-1 0,0 0,1 0,-1 0,1 0,24 0,-24 0,-1-26,1 26,-1 0,0 0,1 0,-1-25,1 25,-1 0,0 0,1 0,-26-26,25 26,1-25,-1 25,-25-25,25 25,-25-26,26 1,-26-1,0 1,25 25,-25-25,0-1,0 1,26 25,-26-26,0 1,0 0,25-1,-25 1,0-1,0 1,0 0,0-1,0 1,0-1,0 1,0 0,0-1,0 1,25 25,-25-26,0 1,0 0,0-1,0 1,26-1,-26 1,0 0,0-1,0 1,0-1,0 1,0 0,0-1,0 1,-26 25,1 0,0 0</inkml:trace>
  </inkml:traceGroup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4:07.52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E57019F-FD95-4355-A556-F729C1A496AB}" emma:medium="tactile" emma:mode="ink">
          <msink:context xmlns:msink="http://schemas.microsoft.com/ink/2010/main" type="inkDrawing" rotatedBoundingBox="11003,10494 11745,17905 11435,17936 10694,10525" semanticType="verticalRange" shapeName="Other">
            <msink:sourceLink direction="with" ref="{00CB760B-B3B0-43B7-AA64-5E04C16D3117}"/>
            <msink:sourceLink direction="with" ref="{D6C89ECF-1E44-49D9-AF20-0C356C10A6FE}"/>
          </msink:context>
        </emma:interpretation>
      </emma:emma>
    </inkml:annotationXML>
    <inkml:trace contextRef="#ctx0" brushRef="#br0">0 0,'0'25,"0"26,0 0,0-26,0 1,25-1,-25 1,0-1,0 26,26-26,-26 1,0 24,0 1,0-25,0 24,0 1,0-25,0 24,0 1,0 0,0 0,25 0,-25-1,0-24,0 25,0-1,25 1,-25-25,0 24,26-24,-26 25,0-26,25 26,-25-26,26 1,-26 24,25 1,-25-25,0 24,25-24,-25 25,0-26,0 26,26 0,-26-1,0-24,25 25,-25 25,26-25,-26-1,0 1,25 25,-25-25,0 25,0-25,0 25,25-25,-25 0,0 0,0 0,0 25,26-25,-26-1,0 1,0 0,25 0,-25 0,0-26,26 26,-26 0,0-1,25 1,-25 0,25 0,-25 0,0-1,0 1,26 0,-26 0,0 0,0-1,25 1,-25-25,0 24,0 1,26 0,-26 0,0 0,25-1,-25-24,0 25,25-1,-25 1,0-25,0 24,26-24,-26 25,0-1,25-24,-25 25,0-26,0 26,0-26,0 26,26 0,-26-26,0 26,0-26,0 1,0 25,0-26,0 0,25 1,-25-1,0 1,0 24,0-24,0-1,0 1,0-1,0 0,0 1,0-1,0 1,0-1,0 0,0 1,0-1,-25 1,25-1,0 0,0 1,0 25,0-26,0 26,0-26,0 1,0 24,0-24,0-1,0 1,0-1,0 0,0 1,0-1,0 1,0-1,0 0,0 26,0-25,0-1,0 26,0-26,0 1,0-1,0 0,0 1,0-1,0 1,0-1,0 0,0 1,0-1,0 1,-26-1,26 0,0 26,0-25,0-1,0 0,0 1,0-1,0 1,0-1,0 0,0 1,0-1,0 1,0-1,0 0,0 1,0-1,0 1,26-1,-26 0,0 1,0-1,0 1,25-26,-25 25,0 0,0 1,0-1,0 1,-51-26,51 25,0 0,0 1,-25-1,25 1,0-1,25 0,-25 1,26-26,-26-51,0 26</inkml:trace>
  </inkml:traceGroup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4:25.68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A0395D4-6ABB-4F67-8B70-CE4EA303A13C}" emma:medium="tactile" emma:mode="ink">
          <msink:context xmlns:msink="http://schemas.microsoft.com/ink/2010/main" type="writingRegion" rotatedBoundingBox="3099,4444 3071,6478 2600,6472 2628,4438"/>
        </emma:interpretation>
      </emma:emma>
    </inkml:annotationXML>
    <inkml:traceGroup>
      <inkml:annotationXML>
        <emma:emma xmlns:emma="http://www.w3.org/2003/04/emma" version="1.0">
          <emma:interpretation id="{2342CB11-838B-472A-A7E0-12F833C96E2A}" emma:medium="tactile" emma:mode="ink">
            <msink:context xmlns:msink="http://schemas.microsoft.com/ink/2010/main" type="paragraph" rotatedBoundingBox="3099,4444 3071,6478 2600,6472 2628,44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054FE4-DAFE-43A0-A906-F6F7F568E1A0}" emma:medium="tactile" emma:mode="ink">
              <msink:context xmlns:msink="http://schemas.microsoft.com/ink/2010/main" type="line" rotatedBoundingBox="3099,4444 3071,6478 2600,6472 2628,4438"/>
            </emma:interpretation>
          </emma:emma>
        </inkml:annotationXML>
        <inkml:traceGroup>
          <inkml:annotationXML>
            <emma:emma xmlns:emma="http://www.w3.org/2003/04/emma" version="1.0">
              <emma:interpretation id="{34C326E5-3726-45A4-A3E3-A8C3AB986CA3}" emma:medium="tactile" emma:mode="ink">
                <msink:context xmlns:msink="http://schemas.microsoft.com/ink/2010/main" type="inkWord" rotatedBoundingBox="3099,4444 3071,6478 2600,6472 2628,4438"/>
              </emma:interpretation>
              <emma:one-of disjunction-type="recognition" id="oneOf0">
                <emma:interpretation id="interp0" emma:lang="en-US" emma:confidence="0.5">
                  <emma:literal>w</emma:literal>
                </emma:interpretation>
                <emma:interpretation id="interp1" emma:lang="en-US" emma:confidence="0">
                  <emma:literal>m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n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483 27,'-26'0,"26"-26,-25 26,-1 0,1 0,0 0,-1 0,1 0,25 26,-26-26,1 0,0 51,-1-26,1-25,25 25,-26 1,1-1,25 1,-25-1,25 0,0 1,-26-1,26 1,0-1,0 0,0 1,0-1,0 1,0-1,0 0,0 1,0-1,0 1,0-1,0 0,0 1,0-1,0 1,0-1,0 0,0 1,0-1,0 1,0-1,0 0,0 1,0-1,0 1,0-1,-25-25,-1 0,1 0,25-25,0-1,0 1,51 25,-51-26,25 26,1 0,-1 0,0 26,1 25,-26-26,25 0,-25 1,0-1,0 1,0-1,0 0,0 1,0-1,0 1,0-1,0 0,0 1,-25-1,25 1,0-1,-26 0,26 1,0-1,0 1,-25-1,25 0,0 1,0-1,0 1,0-1,0 0,0 1,0-1,0 1,0-1,0 0,0 1,0-1,0 1,0-1,25-25,-25 25,0 1,26-26,-26 25,25 1,1-1,-1-25,-25 25,25-25,1 0,-1 0,1 0,24-25</inkml:trace>
        </inkml:traceGroup>
      </inkml:traceGroup>
    </inkml:traceGroup>
  </inkml:traceGroup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4:24.07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FFB95FB-F678-4CAE-928A-9871E44F6E5F}" emma:medium="tactile" emma:mode="ink">
          <msink:context xmlns:msink="http://schemas.microsoft.com/ink/2010/main" type="writingRegion" rotatedBoundingBox="737,4478 2338,4689 2232,5493 631,5282"/>
        </emma:interpretation>
      </emma:emma>
    </inkml:annotationXML>
    <inkml:traceGroup>
      <inkml:annotationXML>
        <emma:emma xmlns:emma="http://www.w3.org/2003/04/emma" version="1.0">
          <emma:interpretation id="{9B59D67A-7B73-4CB8-96ED-A818D69F8024}" emma:medium="tactile" emma:mode="ink">
            <msink:context xmlns:msink="http://schemas.microsoft.com/ink/2010/main" type="paragraph" rotatedBoundingBox="737,4478 2338,4689 2232,5493 631,5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4713D2-8546-4510-841E-ECBC0E5EEA54}" emma:medium="tactile" emma:mode="ink">
              <msink:context xmlns:msink="http://schemas.microsoft.com/ink/2010/main" type="line" rotatedBoundingBox="737,4478 2338,4689 2232,5493 631,5282"/>
            </emma:interpretation>
          </emma:emma>
        </inkml:annotationXML>
        <inkml:traceGroup>
          <inkml:annotationXML>
            <emma:emma xmlns:emma="http://www.w3.org/2003/04/emma" version="1.0">
              <emma:interpretation id="{0AD96523-145E-4D51-8DB4-F701ADF89ABA}" emma:medium="tactile" emma:mode="ink">
                <msink:context xmlns:msink="http://schemas.microsoft.com/ink/2010/main" type="inkWord" rotatedBoundingBox="865,4492 1515,5277 990,5712 340,4927"/>
              </emma:interpretation>
              <emma:one-of disjunction-type="recognition" id="oneOf0">
                <emma:interpretation id="interp0" emma:lang="en-US" emma:confidence="0.5">
                  <emma:literal>h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r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-11276 3963,'0'-26,"0"1,0 0,0-1,0 52,0-1,0 0,0 1,0-1,0 1,-25-1,25 26,0-26,0 1,-25-1,25 0,-26 1,26-1,0 1,-25-1,25 0,0 26,-26-25,26-1,-25 0,25 1,0-1,-25 1,25-1,-26 0,26 1,0-1,-25 1,25-52,25 26,1 0,-26-25,25 25,-25-26,25 26,1-25,-1 25,1-25,-1 25,0 0,1 0,-1 0,1 0,-26 25,25-25,0 0,-25 25,26-25,-1 26,1-1,-1-25,0 26,1-26,-1 0,1 0,-26 25,25-25,0 0,1 0,-1 0,-25 25,26-25,-1 0,0 0,1 0,-1 0,1 0,-1-50,0 50,-25-26</inkml:trace>
        </inkml:traceGroup>
        <inkml:traceGroup>
          <inkml:annotationXML>
            <emma:emma xmlns:emma="http://www.w3.org/2003/04/emma" version="1.0">
              <emma:interpretation id="{0B236A0A-05CF-4D91-ADCD-EFBA0A430D76}" emma:medium="tactile" emma:mode="ink">
                <msink:context xmlns:msink="http://schemas.microsoft.com/ink/2010/main" type="inkWord" rotatedBoundingBox="2238,4904 2262,5331 1878,5353 1854,4927"/>
              </emma:interpretation>
              <emma:one-of disjunction-type="recognition" id="oneOf1">
                <emma:interpretation id="interp5" emma:lang="en-US" emma:confidence="0.5">
                  <emma:literal>=</emma:literal>
                </emma:interpretation>
                <emma:interpretation id="interp6" emma:lang="en-US" emma:confidence="0">
                  <emma:literal>_</emma:literal>
                </emma:interpretation>
                <emma:interpretation id="interp7" emma:lang="en-US" emma:confidence="0">
                  <emma:literal>-</emma:literal>
                </emma:interpretation>
                <emma:interpretation id="interp8" emma:lang="en-US" emma:confidence="0">
                  <emma:literal>[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394.8572">-10285 4293,'25'0,"26"0,-25 0,-1 0,0 0,1 0,-1 0,1 0,-1 0,0 0,1 0,-1 0,1 0,-1 0</inkml:trace>
          <inkml:trace contextRef="#ctx0" brushRef="#br0" timeOffset="687.0763">-10260 4598,'0'25,"0"1,51-26,-25 0,-26 25,25-25,0 0,1 0,-1 0,1 0,-26 25,25-25,0 0,1 0,-1 0,1 0,-1 0,0-50</inkml:trace>
        </inkml:traceGroup>
      </inkml:traceGroup>
    </inkml:traceGroup>
  </inkml:traceGroup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1:37.59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DDFFF6D-56AB-4C48-894A-15CBEEFA8DDE}" emma:medium="tactile" emma:mode="ink">
          <msink:context xmlns:msink="http://schemas.microsoft.com/ink/2010/main" type="inkDrawing" rotatedBoundingBox="4550,5414 7238,5230 7299,6118 4611,6303" semanticType="callout" shapeName="Other">
            <msink:sourceLink direction="from" ref="{6C7A4F49-2396-47FC-A1B2-437A96A4D21F}"/>
            <msink:sourceLink direction="to" ref="{155A1D0F-9E1D-4C56-A55E-0896527399E1}"/>
          </msink:context>
        </emma:interpretation>
      </emma:emma>
    </inkml:annotationXML>
    <inkml:trace contextRef="#ctx0" brushRef="#br0">-7491 4852,'-25'0,"25"51,0-26,0 0,0 1,0-1,0 1,0-1,0 0,0 1,0-1,0 1,0-1,0 0,0 1,0-1,0 1,0-1,0 0,0 1,0-1,0 1,0-1,-26-25,26 25,26-25,-1 0,0 0,1 0,-1 0,1 0,-1-25,0 25,1 0,-1 0,-25 25,26-25,-26 26,25-26,0 0,-25 25,26-25,-1 0,1 0,-1 0,0 0,1 0,-1 0,1 0,-1 0,0 0,1 0,-1 0,1 0,-26 26,25-26,0 0,1 0,-1 0,1 0,-1 0,0 0,1 0,-1 0,1 0,24 0,-24-26,-1 26,1 0,-1 0,0 0,1 0,-1 0,1 0,-1 0,0 0,1 0,-1 0,1 26,-1-26,0 0,1 0,-1 0,1 0,-1 0,0 0,1 0,-1 0,1 0,-1 0,0 0,1 0,-1 0,1 0,-1 0,0 0,1 0,-1 0,1 0,-1 0,0 0,1 0,-1 0,1 0,-26-26,25 26,0 0,1 0,-1 0,1 0,-1 0,0 0,1 0,-1 0,1 0,-1 0,0 0,1 0,-1 0,-25-25,26 25,-1-26,0 26,1 0,-1 0,-25-25,26 25,-1 0,0 0,-25-25,26 25,-1 0,-25-26,26 26,-26-25,25 25,0 0,-25-26,0 1,26 25,-26-25,0-1,25 26,-25-25,0-1,0 1,0 0,0-1,0 1,0-1,0 1,0 0,-25 25,25-26,0 1,0-1,0 1,0 0,0-1,0 1,0-1,0 1,0 0,0-1,0 1,0-1,0 1,0 0,0-1,0 1,-26 25</inkml:trace>
  </inkml:traceGroup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3:09.970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0CB760B-B3B0-43B7-AA64-5E04C16D3117}" emma:medium="tactile" emma:mode="ink">
          <msink:context xmlns:msink="http://schemas.microsoft.com/ink/2010/main" type="writingRegion" rotatedBoundingBox="10288,11825 8139,14369 7211,13585 9361,11041">
            <msink:destinationLink direction="with" ref="{FE57019F-FD95-4355-A556-F729C1A496AB}"/>
          </msink:context>
        </emma:interpretation>
      </emma:emma>
    </inkml:annotationXML>
    <inkml:traceGroup>
      <inkml:annotationXML>
        <emma:emma xmlns:emma="http://www.w3.org/2003/04/emma" version="1.0">
          <emma:interpretation id="{D669FCFC-FAE9-4B42-B5CF-AA6FF2346B60}" emma:medium="tactile" emma:mode="ink">
            <msink:context xmlns:msink="http://schemas.microsoft.com/ink/2010/main" type="paragraph" rotatedBoundingBox="10288,11825 8139,14369 7211,13585 9361,110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0BCCB9-475F-4C0A-A64B-D6312BDC751A}" emma:medium="tactile" emma:mode="ink">
              <msink:context xmlns:msink="http://schemas.microsoft.com/ink/2010/main" type="line" rotatedBoundingBox="10288,11825 8139,14369 7211,13585 9361,11041"/>
            </emma:interpretation>
          </emma:emma>
        </inkml:annotationXML>
        <inkml:traceGroup>
          <inkml:annotationXML>
            <emma:emma xmlns:emma="http://www.w3.org/2003/04/emma" version="1.0">
              <emma:interpretation id="{1B1F5A35-D6DB-42CB-8FE1-A121B1A1F879}" emma:medium="tactile" emma:mode="ink">
                <msink:context xmlns:msink="http://schemas.microsoft.com/ink/2010/main" type="inkWord" rotatedBoundingBox="10288,11825 8139,14369 7211,13585 9361,11041"/>
              </emma:interpretation>
              <emma:one-of disjunction-type="recognition" id="oneOf0">
                <emma:interpretation id="interp0" emma:lang="en-US" emma:confidence="0.5">
                  <emma:literal>Tar</emma:literal>
                </emma:interpretation>
                <emma:interpretation id="interp1" emma:lang="en-US" emma:confidence="0">
                  <emma:literal>n?</emma:literal>
                </emma:interpretation>
                <emma:interpretation id="interp2" emma:lang="en-US" emma:confidence="0">
                  <emma:literal>no?</emma:literal>
                </emma:interpretation>
                <emma:interpretation id="interp3" emma:lang="en-US" emma:confidence="0">
                  <emma:literal>Tor</emma:literal>
                </emma:interpretation>
                <emma:interpretation id="interp4" emma:lang="en-US" emma:confidence="0.5">
                  <emma:literal>a s</emma:literal>
                </emma:interpretation>
              </emma:one-of>
            </emma:emma>
          </inkml:annotationXML>
          <inkml:trace contextRef="#ctx0" brushRef="#br0">-4418 13107,'26'-26,"-1"26,-25-25,26 25,-1 0,0 0,-25-25,26 25,-1 0,1 0,-1-26,0 26,1 0,-1 0,1 0,-1 0,0 0,1 0,-1 0,-25 26,26-26,-1 0,0 25,1 0,-26 1,0-1,0 1,0-1,0 0,0 1,0-1,0 1,-26-1,26 0,-25-25,25 26,-25-26,25 25,-26-25,26 26,-25-26,-1 0,1 0,0 0,-1 0,1 0,25-26,-26 26,1 0,25-25,-25 25,-1 0,1 0,-1 0,1 0,0 0,-1 0,1 0,-1 0,1 0,25-26,0 1</inkml:trace>
          <inkml:trace contextRef="#ctx0" brushRef="#br0" timeOffset="-1587.2086">-4341 12421,'0'-25,"0"-1,25 26,-25-25,0-1,25 26,-25-25,0 0,0-1,26 26,-26-25,0-1,0 1,0 76,0-26,0 1,0-1,0 0,-26 1,26-1,0 1,0 24,0-24,-25-1,25 1,0-1,0 0,-25 26,25-25,0-1,0 0,0 1,-26-1,26 1,0-1,0 0,0 1,0-1,0 1,-25-1,25 0,0 1,0-1,0 1,-26-1,26 0,0 1,0-1,0 1,0-1,-25-25,25-25,0-1,0 1,0-1,0 1</inkml:trace>
          <inkml:trace contextRef="#ctx0" brushRef="#br1" timeOffset="80330.4384">-2589 10567,'0'25,"26"1,-26-1,25-25,-25 25,0 1,25-26,-25 25,26 1,-1-1,-25 0,0 1,26-1,-26 1,0-1,25 0,-25 1,0-1,0 1,0-1,0 0,0 1,0-1,0 1,-25-26,25 25,-26 0,1-25,-1 26,1-26,0 25,-1-25,1 0,-1 26,1-26,0 25,-1-25,1 25,-1-25,1 26,0-1,-1-25,1 26,-1-26,1 25,0-25,-1 25,26 1,-25-26,25 25,-26 1,1-1,25 0,0 1,0-1,-25 1,25-1,0 0,-26 1,26-1,-25-25,25 26,-26-1,26 0,-25 1,25-1,-25 1,25-1,0 0,0 1,-26-1,26 1,0-1,0 0,0 1,-25-26,25 25,0 1,0-1,0 0,-26-25,26 26,0-1,0 1,0-52,0 1,0-1</inkml:trace>
          <inkml:trace contextRef="#ctx0" brushRef="#br1" timeOffset="81061.1857">-3376 11913,'25'0,"-25"25,0 1,0 25,0-26,0 0,0 1,0-1,0 1,26-1,-26 0,0 1,0-1,0 1,0-1,0 0,0 1,0-1,0 1,0-1,0 0,0 1,25-26,0 0,1 0,-1 0,1 0,-1 0,0-26,1 26,-1 0,1-25,-1 25,0 0,1-25,-1 25,1 0,-1 0,0 0,1 0,-26-26</inkml:trace>
        </inkml:traceGroup>
      </inkml:traceGroup>
    </inkml:traceGroup>
  </inkml:traceGroup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4:50.71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4164409-F35B-499D-AFB8-916ACBF35161}" emma:medium="tactile" emma:mode="ink">
          <msink:context xmlns:msink="http://schemas.microsoft.com/ink/2010/main" type="writingRegion" rotatedBoundingBox="22276,14122 24056,14316 23956,15231 22175,15037">
            <msink:destinationLink direction="with" ref="{D4C4AE75-67FF-4C9A-B162-2810C24FB962}"/>
          </msink:context>
        </emma:interpretation>
      </emma:emma>
    </inkml:annotationXML>
    <inkml:traceGroup>
      <inkml:annotationXML>
        <emma:emma xmlns:emma="http://www.w3.org/2003/04/emma" version="1.0">
          <emma:interpretation id="{9FB98EC7-548C-4CD2-BD15-76D2296A384A}" emma:medium="tactile" emma:mode="ink">
            <msink:context xmlns:msink="http://schemas.microsoft.com/ink/2010/main" type="paragraph" rotatedBoundingBox="22276,14122 24056,14316 23956,15231 22175,150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1EFE9C-9422-4964-94FF-FF1D32077BCE}" emma:medium="tactile" emma:mode="ink">
              <msink:context xmlns:msink="http://schemas.microsoft.com/ink/2010/main" type="line" rotatedBoundingBox="22276,14122 24056,14316 23956,15231 22175,15037"/>
            </emma:interpretation>
          </emma:emma>
        </inkml:annotationXML>
        <inkml:traceGroup>
          <inkml:annotationXML>
            <emma:emma xmlns:emma="http://www.w3.org/2003/04/emma" version="1.0">
              <emma:interpretation id="{43E77291-E468-4E77-80AE-7AA5A42399B1}" emma:medium="tactile" emma:mode="ink">
                <msink:context xmlns:msink="http://schemas.microsoft.com/ink/2010/main" type="inkWord" rotatedBoundingBox="22276,14122 24056,14316 23956,15231 22175,15037"/>
              </emma:interpretation>
              <emma:one-of disjunction-type="recognition" id="oneOf0">
                <emma:interpretation id="interp0" emma:lang="en-US" emma:confidence="0.5">
                  <emma:literal>PA</emma:literal>
                </emma:interpretation>
                <emma:interpretation id="interp1" emma:lang="en-US" emma:confidence="0">
                  <emma:literal>PPA</emma:literal>
                </emma:interpretation>
                <emma:interpretation id="interp2" emma:lang="en-US" emma:confidence="0">
                  <emma:literal>PDA</emma:literal>
                </emma:interpretation>
                <emma:interpretation id="interp3" emma:lang="en-US" emma:confidence="0">
                  <emma:literal>PPAI</emma:literal>
                </emma:interpretation>
                <emma:interpretation id="interp4" emma:lang="en-US" emma:confidence="0">
                  <emma:literal>PPL</emma:literal>
                </emma:interpretation>
              </emma:one-of>
            </emma:emma>
          </inkml:annotationXML>
          <inkml:trace contextRef="#ctx0" brushRef="#br0">-1421-152,'0'-26,"0"1,0 50,50 1,-50-1,0 0,0 26,0-25,0 24,0-24,0 25,0-1,0 1,26-25,-26 24,0 1,0-25,25 24,-25-24,0 25,0-26,0 0,0 26,0-25,0-1,0 0,0 1,26-26,-26 25,0 1,0-77</inkml:trace>
          <inkml:trace contextRef="#ctx0" brushRef="#br0" timeOffset="385.8491">-1320-76,'-25'-26,"25"1,25 25,-25-25,51 25,0 0,-26 0,1 0,-1 0,0 50,1-50,-1 26,1-1,-26 26,25-26,-25 1,25-1,-25 26,0-26,0 1,0-1,0 1,0-1,0 0,0 1,-25-1,-26 1,26-26,-1 0,1 0,0 0,-1 0,1 0,25-26</inkml:trace>
          <inkml:trace contextRef="#ctx0" brushRef="#br0" timeOffset="946.8013">-736 102,'0'-26,"51"26,-25-25,24 25,1 0,-25 0,-1 0,0 0,26 25,-25-25,-1 51,0-51,-25 51,26-26,-26 1,25-1,-25 0,0 1,0-1,0 1,-51-1,1 0,50 1,-51-26,25 0,1 25,0-25,-1 0,1 0,-1 0,26-25</inkml:trace>
          <inkml:trace contextRef="#ctx0" brushRef="#br0" timeOffset="661.0599">-558 102,'0'-26,"0"77,0 0,0-26,0 1,0 24,0-24,0 25,0-26,0 26,0-26,0 1,0-1,0 0,0 1,0-1,0 1,-25-26</inkml:trace>
          <inkml:trace contextRef="#ctx0" brushRef="#br0" timeOffset="1235.0777">179 25,'0'0,"0"-25,-26 25,1 0,0 51,-1 0,26-26,0 0,-25 1,25-1,0 1,0-1,0 0,-26 1,26-1,0 1,0-1,0 0,0 1,-25-26,25 25,0 1,0-52</inkml:trace>
          <inkml:trace contextRef="#ctx0" brushRef="#br0" timeOffset="1626.83">26 508,'0'0,"0"25,0 1,26-26,-1 0,26 0,0 0,-26 0,1-26,-1 26</inkml:trace>
          <inkml:trace contextRef="#ctx0" brushRef="#br0" timeOffset="1437.0705">204 25,'0'0,"26"51,-26-25,0-1,0 26,25-26,-25 1,0-1,0 0,0 1,25-1,-25 1,0-1,0 0,26 1,-26-1,0 1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6:03.53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3DA00722-3A46-4B7E-9D00-28BF01BD28F9}" emma:medium="tactile" emma:mode="ink">
          <msink:context xmlns:msink="http://schemas.microsoft.com/ink/2010/main" type="writingRegion" rotatedBoundingBox="1466,1121 9826,1034 9901,8170 1541,8257"/>
        </emma:interpretation>
      </emma:emma>
    </inkml:annotationXML>
    <inkml:traceGroup>
      <inkml:annotationXML>
        <emma:emma xmlns:emma="http://www.w3.org/2003/04/emma" version="1.0">
          <emma:interpretation id="{2811A448-79EE-48B9-A67F-58EE31708A9F}" emma:medium="tactile" emma:mode="ink">
            <msink:context xmlns:msink="http://schemas.microsoft.com/ink/2010/main" type="paragraph" rotatedBoundingBox="1476,1071 8006,1116 7998,2327 1468,2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9015C4-4949-45CB-ACEF-C3BA798444A6}" emma:medium="tactile" emma:mode="ink">
              <msink:context xmlns:msink="http://schemas.microsoft.com/ink/2010/main" type="inkBullet" rotatedBoundingBox="1475,1343 2036,1347 2031,2082 1470,2079"/>
            </emma:interpretation>
            <emma:one-of disjunction-type="recognition" id="oneOf0">
              <emma:interpretation id="interp0" emma:lang="en-US" emma:confidence="1">
                <emma:literal>"</emma:literal>
              </emma:interpretation>
              <emma:interpretation id="interp1" emma:lang="en-US" emma:confidence="0">
                <emma:literal>i</emma:literal>
              </emma:interpretation>
              <emma:interpretation id="interp2" emma:lang="en-US" emma:confidence="0">
                <emma:literal>,</emma:literal>
              </emma:interpretation>
              <emma:interpretation id="interp3" emma:lang="en-US" emma:confidence="0">
                <emma:literal>)</emma:literal>
              </emma:interpretation>
              <emma:interpretation id="interp4" emma:lang="en-US" emma:confidence="0">
                <emma:literal>y</emma:literal>
              </emma:interpretation>
            </emma:one-of>
          </emma:emma>
        </inkml:annotationXML>
        <inkml:trace contextRef="#ctx0" brushRef="#br0">-2286 560,'-25'0,"25"26,0-1,25 1,-25 24,0-24,0-1,26-25,-26 26,0-1,0 0,25-25,-25 26,26-26</inkml:trace>
        <inkml:trace contextRef="#ctx0" brushRef="#br0" timeOffset="252.0318">-1955 256,'0'50,"25"-24,0 25,-25-26,51 0,-51 26,26-25,-1 24,-25-24,25 25,-25-1,26-24,-26 25,0-26,0 26,0-26,-51 1,51 24,-51-24,26-1</inkml:trace>
      </inkml:traceGroup>
      <inkml:traceGroup>
        <inkml:annotationXML>
          <emma:emma xmlns:emma="http://www.w3.org/2003/04/emma" version="1.0">
            <emma:interpretation id="{CF4C0E82-4A8A-4021-9A00-355B5FE4F9ED}" emma:medium="tactile" emma:mode="ink">
              <msink:context xmlns:msink="http://schemas.microsoft.com/ink/2010/main" type="line" rotatedBoundingBox="2645,1079 8006,1116 7998,2327 2637,2290"/>
            </emma:interpretation>
          </emma:emma>
        </inkml:annotationXML>
        <inkml:traceGroup>
          <inkml:annotationXML>
            <emma:emma xmlns:emma="http://www.w3.org/2003/04/emma" version="1.0">
              <emma:interpretation id="{C2850435-F390-44EF-9B29-6E768CF09A24}" emma:medium="tactile" emma:mode="ink">
                <msink:context xmlns:msink="http://schemas.microsoft.com/ink/2010/main" type="inkWord" rotatedBoundingBox="2641,1672 3149,1676 3146,2008 2639,2005"/>
              </emma:interpretation>
              <emma:one-of disjunction-type="recognition" id="oneOf1">
                <emma:interpretation id="interp5" emma:lang="en-US" emma:confidence="0.5">
                  <emma:literal>w</emma:literal>
                </emma:interpretation>
                <emma:interpretation id="interp6" emma:lang="en-US" emma:confidence="0">
                  <emma:literal>W</emma:literal>
                </emma:interpretation>
                <emma:interpretation id="interp7" emma:lang="en-US" emma:confidence="0">
                  <emma:literal>v</emma:literal>
                </emma:interpretation>
                <emma:interpretation id="interp8" emma:lang="en-US" emma:confidence="0">
                  <emma:literal>V</emma:literal>
                </emma:interpretation>
                <emma:interpretation id="interp9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-823.9077">-1143 713,'0'-26,"0"1,26 25,-1 0,-25 51,0-26,26 1,-26-1,0 0,0 1,25-1,-25 1,25-1,1-25,-26-25,25 25,-25-26,51 26,-51-51,25 51,1-25,-1 25,-25-25,26-1,-1 26,-25-25,25 25,-25-26,26 26,-1-25,1 25,-26-25,25 25,-25-26,25 26,-25-25</inkml:trace>
        </inkml:traceGroup>
        <inkml:traceGroup>
          <inkml:annotationXML>
            <emma:emma xmlns:emma="http://www.w3.org/2003/04/emma" version="1.0">
              <emma:interpretation id="{4EA0EBC2-ADDE-49F0-B16D-43234D5E043D}" emma:medium="tactile" emma:mode="ink">
                <msink:context xmlns:msink="http://schemas.microsoft.com/ink/2010/main" type="inkWord" rotatedBoundingBox="5056,1519 6047,1526 6041,2313 5051,2307"/>
              </emma:interpretation>
              <emma:one-of disjunction-type="recognition" id="oneOf2">
                <emma:interpretation id="interp10" emma:lang="en-US" emma:confidence="0.5">
                  <emma:literal>Stab</emma:literal>
                </emma:interpretation>
                <emma:interpretation id="interp11" emma:lang="en-US" emma:confidence="0">
                  <emma:literal>Saab</emma:literal>
                </emma:interpretation>
                <emma:interpretation id="interp12" emma:lang="en-US" emma:confidence="0">
                  <emma:literal>Sab</emma:literal>
                </emma:interpretation>
                <emma:interpretation id="interp13" emma:lang="en-US" emma:confidence="0">
                  <emma:literal>Staub</emma:literal>
                </emma:interpretation>
                <emma:interpretation id="interp14" emma:lang="en-US" emma:confidence="0">
                  <emma:literal>Stabs</emma:literal>
                </emma:interpretation>
              </emma:one-of>
            </emma:emma>
          </inkml:annotationXML>
          <inkml:trace contextRef="#ctx0" brushRef="#br0" timeOffset="-33252.7908">1270 840,'0'-26,"0"1,51 25,-25 0,-1 0,0 0,1 0,-1 0,1 0,-1 0,26 0,-26-25,1 25,24 0,-24 0,-1 0,26 0,-26 0,1 0,-1 0,1 0,-1 0,0 0,1 0,-26-26,25 26,-25-25</inkml:trace>
          <inkml:trace contextRef="#ctx0" brushRef="#br0" timeOffset="-32713.7842">1778 459,'-25'0,"25"-26,25 77,-25-25,26-26,-26 25,25 0,-25 1,26-26,-1 25,0 1,1-1,-1 0,1 1,-1-26,0 25,1-25,-1 0,1 0,-1 0,0 0,1 0,-1 0,1 0,-1 0,-50 0,-26 0,25 51,1-26,0-25,25 26,-26-1,26 1,-25-26,25 25,-26 0,1 1,25-1,-25 1,25-1,-26 0,26 1,-25-1,-1 1,26-1,-25-25,25 25,0 1,-25-26,-1 0</inkml:trace>
          <inkml:trace contextRef="#ctx0" brushRef="#br0" timeOffset="-33690.9905">737 154,'0'-25,"0"-1,0 1,-25 25,25-26,-26 1,1 0,-1 25,1 0,0 0,-1 0,1 0,25 25,-26-25,1 0,0 51,-1-51,1 25,-1 1,1-26,0 25,-1 0,1 1,-1-1,1-25,25 26,0-1,0 0,0 1,25-26,26 25,-25 1,-1-1,0-25,1 25,-1-25,-25 26,26-26,-1 25,0 1,1-26,-1 25,1-25,-1 25,0-25,1 26,-1-26,1 0,-1 25,0 1,1-1,-26 0,0 1,0-1,0 1,0-1,0 0,0 1,0-1,-26 1,26-1,-25 0,0 1,-1-1,1-25,-1 26,1-1,0 0,-1-25,1 0,-1 26,1-26,0 0,-1 0,1 0,-1 0,1 0,-26 0,26 0,-1 0,1 25,0-25,-1 0,1 0,-1 0,1 0,0 0,-1 0,1 0,-1 0,26-25,0-26,0 26,0-1</inkml:trace>
          <inkml:trace contextRef="#ctx0" brushRef="#br0" timeOffset="-31970.8442">3074 611,'0'0,"0"-25,25-1,-25 1,0 0,0-1,0 1,0-1,-51 1,26 0,0 25,-1 0,1 0,-1 0,1 0,0 0,-1 50,1-50,-1 26,1-26,0 51,-1-51,1 25,-1 0,26 1,-25-1,0 1,25-1,-26 0,26 1,0-1,0 1,0-1,0 0,0 1,26-1,-26 1,25-26,-25 25,25-25,-25 25,51-25,-25 0,-1 0,-25 26,25-26,1 0,-1 0,1 0,-1 0,0-51,1 51,-26-25,25 25,1-26,-26 1,25-1,0 1,-25 0,0-26,26 25,-26 1,25 0,-25-1,26 1,-26-1,0 52,0 25,25-26,-25 0,0 1,0-1,25-25,-25 26,0-1,0 0,0 1,26-26,-26 25,0 1,25-26,-25 25,26 0,-1 1,0-26,1 25,-1-25,1 0,-1 0,0 0</inkml:trace>
          <inkml:trace contextRef="#ctx0" brushRef="#br0" timeOffset="-31004.492">3760 154,'-26'0,"26"-25,0 50,0 26,0-26,0 1,0-1,0 0,0 26,0-25,0-1,0 26,0-26,0 1,-25-1,25 0,0 1,0 25,-26-26,26 0,0 1,-25-1,25 1,0-1,0 0,0 1,0-1,0 1,0-52,0-25,0 26,0 0,0-1,0 1,25-1,1 1,25 0,-26-1,0 26,1-25,-1-1,1 26,-1 0,0 0,-25-25,26 25,-1 0,1 0,-1 0,-25 25,25-25,1 26,-1-1,-25 1,26-26,-26 25,25-25,-25 25,25-25,-25 26,26-26,-26 25,0 1,0-1,0 0,-51 1,51-1,-25-25,25 26,-26-26,1 25,-1-25,1 0,0 25,-1-25,1 0,-1 26,1-26,0 0,-1 0,1 0,-1 0,1 0,0 0,-1 0,1 0,-1 0,26-26,-25 26,0-25,25 0</inkml:trace>
        </inkml:traceGroup>
      </inkml:traceGroup>
    </inkml:traceGroup>
    <inkml:traceGroup>
      <inkml:annotationXML>
        <emma:emma xmlns:emma="http://www.w3.org/2003/04/emma" version="1.0">
          <emma:interpretation id="{15770684-6C86-42CC-BA58-6F8754926A9B}" emma:medium="tactile" emma:mode="ink">
            <msink:context xmlns:msink="http://schemas.microsoft.com/ink/2010/main" type="paragraph" rotatedBoundingBox="1677,3110 9836,2927 9866,4256 1707,44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A2F08B-DBAF-40C2-B04F-08E6CBEE376E}" emma:medium="tactile" emma:mode="ink">
              <msink:context xmlns:msink="http://schemas.microsoft.com/ink/2010/main" type="inkBullet" rotatedBoundingBox="1692,3761 2077,3752 2086,4181 1702,4190"/>
            </emma:interpretation>
            <emma:one-of disjunction-type="recognition" id="oneOf3">
              <emma:interpretation id="interp15" emma:lang="en-US" emma:confidence="0">
                <emma:literal>•</emma:literal>
              </emma:interpretation>
            </emma:one-of>
          </emma:emma>
        </inkml:annotationXML>
        <inkml:trace contextRef="#ctx0" brushRef="#br0" timeOffset="887.0108">-2057 2796,'0'0,"0"-26,0 1,0-1,51 1,-26 0,26 25,-26 0,1 0,-1 0,-25 25,0 26,0-26,0 1,0-1,-25 26,25-26,-51 1,51 24,-51-24,51-1,-25-25,-1 26,1-1,0-25,25 25,25-25,0-50,26 50,-25-26,-1 26,0-25,1 25,-1-26,1 26,-1 0,0-25,1 25,-1 0,1-25</inkml:trace>
      </inkml:traceGroup>
      <inkml:traceGroup>
        <inkml:annotationXML>
          <emma:emma xmlns:emma="http://www.w3.org/2003/04/emma" version="1.0">
            <emma:interpretation id="{CAC75D02-8B04-4784-BFAE-A1364E27647D}" emma:medium="tactile" emma:mode="ink">
              <msink:context xmlns:msink="http://schemas.microsoft.com/ink/2010/main" type="line" rotatedBoundingBox="2300,3096 9836,2927 9866,4256 2330,4425"/>
            </emma:interpretation>
          </emma:emma>
        </inkml:annotationXML>
        <inkml:traceGroup>
          <inkml:annotationXML>
            <emma:emma xmlns:emma="http://www.w3.org/2003/04/emma" version="1.0">
              <emma:interpretation id="{D02AF333-A425-4E4D-9388-CB76D8F9177B}" emma:medium="tactile" emma:mode="ink">
                <msink:context xmlns:msink="http://schemas.microsoft.com/ink/2010/main" type="inkWord" rotatedBoundingBox="5378,3440 6469,3416 6489,4331 5398,4356"/>
              </emma:interpretation>
              <emma:one-of disjunction-type="recognition" id="oneOf4">
                <emma:interpretation id="interp16" emma:lang="en-US" emma:confidence="0.5">
                  <emma:literal>Spas</emma:literal>
                </emma:interpretation>
                <emma:interpretation id="interp17" emma:lang="en-US" emma:confidence="0">
                  <emma:literal>Ins-as</emma:literal>
                </emma:interpretation>
                <emma:interpretation id="interp18" emma:lang="en-US" emma:confidence="0">
                  <emma:literal>ins-was</emma:literal>
                </emma:interpretation>
                <emma:interpretation id="interp19" emma:lang="en-US" emma:confidence="0">
                  <emma:literal>Sylas</emma:literal>
                </emma:interpretation>
                <emma:interpretation id="interp20" emma:lang="en-US" emma:confidence="0">
                  <emma:literal>Ins-was</emma:literal>
                </emma:interpretation>
              </emma:one-of>
            </emma:emma>
          </inkml:annotationXML>
          <inkml:trace contextRef="#ctx0" brushRef="#br0" timeOffset="-28972.6957">1626 2669,'0'-26,"-25"26,25-25,25 25,0 0,1 0,-1 0,1 0,-1 25,0-25,1 0,-1 0,1 0,24 0,-24 0,-1 0,26 0,-26 26,26-26,-25 0,24 0,-24 0,25 0,-26 0,0 0,1 0,-1 0,1 0,-52 0</inkml:trace>
          <inkml:trace contextRef="#ctx0" brushRef="#br0" timeOffset="-28375.7213">2185 2364,'0'0,"-26"0,26-26,0 52,26-26,-26 25,25-25,-25 26,26-1,-1 0,0-25,-25 26,26-26,-1 25,1-25,-1 26,0-26,1 25,-1-25,1 0,-1 25,0-25,1 26,-1-26,1 0,-26 25,25-25,0 26,1-26,-52 0,1 0,0 0,-1 0,26 25,-25-25,25 51,-26-26,1 1,0-1,-1 0,1 1,25 25,-26-26,1 0,0 26,-1-25,26-1,-25 0,-1 1,26-1,-25 1,0-1,25 0,-26-25,26 26,0-77</inkml:trace>
          <inkml:trace contextRef="#ctx0" brushRef="#br0" timeOffset="-29467.3812">966 2110,'0'-26,"0"1,0 0,0-1,-26 1,1-1,-1 26,1 0,0 0,-1 0,1 0,-1 0,1 0,0 0,-1 26,1-26,-1 25,1-25,0 26,-1-26,26 25,-25-25,25 25,-26 1,26-1,0 1,0-1,0 0,0 1,26-1,-26 1,25-26,-25 25,26 0,24 1,-50-1,26-25,-26 26,25-26,1 25,-1 0,-25 1,25-26,-25 25,26-25,-1 0,-25 26,26-26,-1 0,-25 25,25-25,1 0,-26 25,25-25,1 26,-1-26,0 25,1-25,-26 26,25-26,-25 25,0 0,0 1,0-1,0 1,-25-1,25 0,-26-25,26 26,-50-1,24 1,1-1,-1-25,1 25,0-25,-1 26,1-26,-1 0,1 25,0-25,-1 0,1 0,-1 0,1 0,0 0,-1-51,1 51,-1-25,1-26,0 26,25-1,0 1,-26 25,26-25,0-1,0 1</inkml:trace>
          <inkml:trace contextRef="#ctx0" brushRef="#br0" timeOffset="-26091.9682">3607 2465,'26'0,"-26"-25,0 0,0-1,-26 1,26-1,-25 26,25-25,-26 25,26-25,-25 25,0 0,25-26,-26 26,1 0,-1 0,1 0,0 0,-1 26,26-1,-25-25,25 25,-26 1,1-26,25 25,-25-25,25 26,0-1,-26-25,26 25,0 1,-25-26,25 25,0 1,-26-1,26 0,0 1,0-1,-25 1,25-1,0 0,0 1,0-1,0 1,0-1,0 0,0 1,25-26,26 0,-25 0,-1 0,0 0,1-26,-1 1,1 0,-1-1,-25 1,25-1,-25 1,26 25,-1-25,-25-1,26 1,-26-1,25 1,-25 0,25-1,-25 1,26-1,-26 1,0 50,0 1,0 25,0-26,0 0,25 1,-25-1,0 1,26-1,-26 0,25-25,-25 26,0-1,25 1,-25-1,26 0,-26 1,25-26,-25 25,0 1,26-26,-26 25,25-25,0 25,1-25,-1 0,1 0,-1 0,0 0,1 0,-1 0</inkml:trace>
          <inkml:trace contextRef="#ctx0" brushRef="#br0" timeOffset="-24930.3589">4979 2034,'0'0,"0"-26,0 1,-26 25,-24 0,50-26,-26 26,1 0,-1 0,1 0,0 0,-1 0,1 0,-1 0,1 26,0-26,-1 0,1 0,-1 25,1 1,25-1,0 0,-25-25,25 26,0-1,0 1,0-1,0 0,0 1,-26-1,26 1,51-26,-51 25,25 0,1-25,-1 26,1-26,-1 25,0 1,1-26,-1 25,1 0,-1-25,-25 26,25-1,-25 1,26-1,-26 0,0 1,0-1,0 1,0-1,0 0,0 1,-26-26,26 25,0 1,-25-26,25 25,-25 0,25 1,-26-26,26 25,-25-25,-1 0,26 26,-25-26,0 0,-1 0,1 0,-1 0,1 0,0 0,-1 0,1 0,25-26,-26 26,1 0,0 0,-1 0,26-25,-25 25,-1-26,26 1,-25 25,25-25,0-1,0 1,0-1</inkml:trace>
          <inkml:trace contextRef="#ctx0" brushRef="#br0" timeOffset="-1736.7906">-711 2694,'26'0,"-26"-25,0 50,25 0,-25 1,25-26,-25 51,26-26,-26 0,25 1,1-26,-1 0,0-26,-25 1,26 0,-1-26,1 25,-1 1,0 0,1-1,-1 1,1-1,-1 1,0 25,1-25,-1-1,-25 1,26-1,-1 26,-25-25,25 25,-25-25,26 25,-1 0</inkml:trace>
          <inkml:trace contextRef="#ctx0" brushRef="#br0" timeOffset="1101.9675">-1473 2465,'26'0,"-1"51,0 0,1-26,-26 26,25-25,-25 24,26 1,-26-25,0 24,0 27,0-27,0 1,0 0,-26 0,26 0,-51-1</inkml:trace>
        </inkml:traceGroup>
        <inkml:traceGroup>
          <inkml:annotationXML>
            <emma:emma xmlns:emma="http://www.w3.org/2003/04/emma" version="1.0">
              <emma:interpretation id="{B2F0995D-1FC5-42BE-B09B-A5BF03468D96}" emma:medium="tactile" emma:mode="ink">
                <msink:context xmlns:msink="http://schemas.microsoft.com/ink/2010/main" type="inkWord" rotatedBoundingBox="9226,3052 9839,3038 9861,4025 9248,4039"/>
              </emma:interpretation>
              <emma:one-of disjunction-type="recognition" id="oneOf5">
                <emma:interpretation id="interp21" emma:lang="en-US" emma:confidence="0.5">
                  <emma:literal>b</emma:literal>
                </emma:interpretation>
                <emma:interpretation id="interp22" emma:lang="en-US" emma:confidence="0">
                  <emma:literal>.</emma:literal>
                </emma:interpretation>
                <emma:interpretation id="interp23" emma:lang="en-US" emma:confidence="0">
                  <emma:literal>3</emma:literal>
                </emma:interpretation>
                <emma:interpretation id="interp24" emma:lang="en-US" emma:confidence="0">
                  <emma:literal>be</emma:literal>
                </emma:interpretation>
                <emma:interpretation id="interp25" emma:lang="en-US" emma:confidence="0">
                  <emma:literal>by</emma:literal>
                </emma:interpretation>
              </emma:one-of>
            </emma:emma>
          </inkml:annotationXML>
          <inkml:trace contextRef="#ctx0" brushRef="#br0" timeOffset="-23200.1951">5690 2008,'0'-25,"0"-1,0 77,-25-51,25 26,0-1,0 0,0 1,-26-1,26 1,0-1,-25 26,25-26,0 1,0 24,-26-24,26-1,0 26,0-26,-25 26,25-25,0-1,0 0,0 26,0-25,0-1,-25 0,25 1,0 25,0-26,0 0,0 1,0-1,0 1,-26-26,26 25,0-76,0 26,0-1,0 1,0 0,0-1,0 1,51 25,-51-26,0 1,0 0,25 25,-25-26,26 26,-1 0,-25-25,26 25,-26-26,25 26,-25-25,25 25,1-25,-1-1,1 26,-1-25,0 25,1 0,-1 0,-25-26,26 26,-1 0,0 0,1 0,-26 51,25-51,-25 26,26-1,-26 0,0 1,25-1,-25 1,0-1,0 0,0 1,0-1,-25-25,25 26,-26-26,26 25,-25-25,-1 0,1 25,0-25,-1 26,1-26,-1 0,1 0,0 0,-1 0,1 0,-1 0,1 0,25 25,-25-25,-1 0,1 0,-1 0,1 0,0-25,-1-1,1 26,25-25,-26 0,26-1</inkml:trace>
        </inkml:traceGroup>
      </inkml:traceGroup>
    </inkml:traceGroup>
    <inkml:traceGroup>
      <inkml:annotationXML>
        <emma:emma xmlns:emma="http://www.w3.org/2003/04/emma" version="1.0">
          <emma:interpretation id="{D07CD5DA-E6FA-4250-8A99-D601C54BDF40}" emma:medium="tactile" emma:mode="ink">
            <msink:context xmlns:msink="http://schemas.microsoft.com/ink/2010/main" type="paragraph" rotatedBoundingBox="5627,5957 8810,5395 8975,6324 5791,688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0B376BC-8FBD-4660-8A02-00B5EC42A81E}" emma:medium="tactile" emma:mode="ink">
              <msink:context xmlns:msink="http://schemas.microsoft.com/ink/2010/main" type="line" rotatedBoundingBox="5627,5957 8810,5395 8975,6324 5791,6887"/>
            </emma:interpretation>
          </emma:emma>
        </inkml:annotationXML>
        <inkml:traceGroup>
          <inkml:annotationXML>
            <emma:emma xmlns:emma="http://www.w3.org/2003/04/emma" version="1.0">
              <emma:interpretation id="{D4E36657-2C50-4155-B156-911B50D35BC7}" emma:medium="tactile" emma:mode="ink">
                <msink:context xmlns:msink="http://schemas.microsoft.com/ink/2010/main" type="inkWord" rotatedBoundingBox="5627,5957 8810,5395 8975,6324 5791,6887"/>
              </emma:interpretation>
              <emma:one-of disjunction-type="recognition" id="oneOf6">
                <emma:interpretation id="interp26" emma:lang="en-US" emma:confidence="0.5">
                  <emma:literal>m</emma:literal>
                </emma:interpretation>
                <emma:interpretation id="interp27" emma:lang="en-US" emma:confidence="0">
                  <emma:literal>n</emma:literal>
                </emma:interpretation>
                <emma:interpretation id="interp28" emma:lang="en-US" emma:confidence="0">
                  <emma:literal>~</emma:literal>
                </emma:interpretation>
                <emma:interpretation id="interp29" emma:lang="en-US" emma:confidence="0">
                  <emma:literal>r</emma:literal>
                </emma:interpretation>
                <emma:interpretation id="interp30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74664.775">2007 5793,'25'0,"-50"0,25 0,25 0,-25-26,0 1,26 0,-26-1,0 1,0-1,25 26,-25-25,0 0,26-1,-26 1,0-1,0 1,0 0,0-1,25 26,-25-25,0-1,0 1,0 0,0-1,25 26,-25-25,26 25,-26-26,25 1,1 0,-1 25,-25-26,25 26,1-25,-1 25,-25-26,26 26,-1-25,0 0,1-1,-1 26,1-25,-1-1,0 1,1 0,-1 25,-25-26,26 26,-1 0,-25-25,25 25,-25-26,26 26,-1 0,-25-25,26 25,-1 0,-25-25,25 25,1 0,-26-26,25 26,1 0,-1-25,0 25,1-26,-1 26,1 0,-1-25,0 25,1-25,-1 25,1 0,-26-26,25 26,0 0,1 0,-1-25,1 25,-1-26,0 26,1 0,-1 0,1-25,-1 25,0 0,1 0,-1 0,1-25,-1 25,0 0,1 0,-1 0,1 0,-1 0,0 0,1 0,-1 0,1 25,-1-25,0 0,1 0,-1 0,1 0,-1 0,0 0,1 0,-1 0,1 0,-1 0,0 0,1 0,-1 0,1 0,-1 0,0 0,1 0,-1 0,1 25,-1-25,0 0,1 0,-1 0,1 0,-1 0,0 0,1 0,-1 26,1-26,-26 25,25-25,-25 26,25-26,-25 25,0 0,26-25,-1 26,1-26,-1 0,0 0,1 0,-1 0,1 0,-1 0,0 0,1 0,-26 25,25-25,-25 26,0-1,0 0,26-25,-26 26,25-26,-25 25,25-25,1 26,-1-26,-25 25,26-25,-26 25,25-25,-25 26,25-26,-25 25,26-25,-26 26,25-26,-25 25,26 0,-26 1,0-1,25-25,-25 26,-25-26</inkml:trace>
        </inkml:traceGroup>
      </inkml:traceGroup>
    </inkml:traceGroup>
    <inkml:traceGroup>
      <inkml:annotationXML>
        <emma:emma xmlns:emma="http://www.w3.org/2003/04/emma" version="1.0">
          <emma:interpretation id="{EBA683EE-79D4-4D03-B7CE-69E949E610AA}" emma:medium="tactile" emma:mode="ink">
            <msink:context xmlns:msink="http://schemas.microsoft.com/ink/2010/main" type="paragraph" rotatedBoundingBox="2149,6776 9516,6699 9531,8174 2164,82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BAC35B-BED4-4FD4-8278-245AFD653FC5}" emma:medium="tactile" emma:mode="ink">
              <msink:context xmlns:msink="http://schemas.microsoft.com/ink/2010/main" type="line" rotatedBoundingBox="2149,6776 9516,6699 9531,8174 2164,8251"/>
            </emma:interpretation>
          </emma:emma>
        </inkml:annotationXML>
        <inkml:traceGroup>
          <inkml:annotationXML>
            <emma:emma xmlns:emma="http://www.w3.org/2003/04/emma" version="1.0">
              <emma:interpretation id="{EAC69ACE-9C22-4C4F-8C8B-65EEFA1036A4}" emma:medium="tactile" emma:mode="ink">
                <msink:context xmlns:msink="http://schemas.microsoft.com/ink/2010/main" type="inkWord" rotatedBoundingBox="2277,6766 4789,7254 4572,8373 2059,7885"/>
              </emma:interpretation>
              <emma:one-of disjunction-type="recognition" id="oneOf7">
                <emma:interpretation id="interp31" emma:lang="en-US" emma:confidence="0.5">
                  <emma:literal>5-7</emma:literal>
                </emma:interpretation>
                <emma:interpretation id="interp32" emma:lang="en-US" emma:confidence="0">
                  <emma:literal>5</emma:literal>
                </emma:interpretation>
                <emma:interpretation id="interp33" emma:lang="en-US" emma:confidence="0">
                  <emma:literal>5-5</emma:literal>
                </emma:interpretation>
                <emma:interpretation id="interp34" emma:lang="en-US" emma:confidence="0">
                  <emma:literal>say</emma:literal>
                </emma:interpretation>
                <emma:interpretation id="interp35" emma:lang="en-US" emma:confidence="0">
                  <emma:literal>$5</emma:literal>
                </emma:interpretation>
              </emma:one-of>
            </emma:emma>
          </inkml:annotationXML>
          <inkml:trace contextRef="#ctx0" brushRef="#br0" timeOffset="50073.7769">-330 6529,'-25'0,"-1"0,1 0,76 0,-51 51,25-51,26 0,-26 0,1 26,25-26,-26 0,26 0,0 0,-1 0,-24 0,25 0,-1 0,1 0,0 0,0 0,-26 0,26 0,-26 0,1 0,-1 0,1 0,-1 0,-50 0</inkml:trace>
          <inkml:trace contextRef="#ctx0" brushRef="#br0" timeOffset="50835.8615">356 6199,'0'0,"0"-25,0-1,0 52,0 25,0-26,0 0,51 1,-51-1,25 1,-25-1,26-25,-1 25,0 1,1-1,-1 1,26-1,-26 0,1-25,-1 26,1-26,24 25,-24-25,-1 26,1-26,-1 0,0 0,1 25,-52-25,1 0,0 0,-1 0,1 0,25 25,0 1,-26-26,26 25,-25 1,25-1,-25-25,25 25,-26 1,26-1,-25 1,-1-1,26 0,-25 1,25-1,-25 1,25-1,-26 0,26 1,-25-1,25 1,-26-1</inkml:trace>
          <inkml:trace contextRef="#ctx0" brushRef="#br0" timeOffset="49578.9932">-1066 5996,'0'0,"0"-25,0-1,0 1,0-1,0 1,0 0,0-1,-26 1,1-1,-1 26,1 0,25-25,-25 25,-1 0,1 0,-1 0,1 0,0 0,-1 0,1 51,-1-51,1 0,0 0,-1 25,1 1,-1-1,26 0,-25-25,25 26,0-1,0 1,0-1,0 0,0 1,0-1,25-25,-25 26,26-1,-1 0,1-25,-26 26,25-26,0 0,1 25,-1 1,1-1,-1-25,0 25,26 1,-25-1,-1-25,0 26,1-1,-26 0,25 1,1-1,-26 1,25-1,0 0,-25 1,26-1,-26 1,0-1,0 0,0 1,-26-26,26 25,-50 1,-1-26,51 25,-26-25,1 0,-26 25,26-25,-1 0,1 26,0-26,-1 0,-25 0,26 0,25 25,-25-25,-1 0,1 0,-1 0,26-51,-25 51,25-25,-25 25,25-25,0-1,-26 1,26-1,0 1,-25 25,25-25,0-1,0 1</inkml:trace>
        </inkml:traceGroup>
        <inkml:traceGroup>
          <inkml:annotationXML>
            <emma:emma xmlns:emma="http://www.w3.org/2003/04/emma" version="1.0">
              <emma:interpretation id="{DB70D2D5-4F65-47CD-8816-7E08F69C05BD}" emma:medium="tactile" emma:mode="ink">
                <msink:context xmlns:msink="http://schemas.microsoft.com/ink/2010/main" type="inkWord" rotatedBoundingBox="5127,7230 7563,6770 7765,7843 5329,8303">
                  <msink:destinationLink direction="with" ref="{CC0CC858-2040-4581-8C04-F5034288A339}"/>
                </msink:context>
              </emma:interpretation>
              <emma:one-of disjunction-type="recognition" id="oneOf8">
                <emma:interpretation id="interp36" emma:lang="en-US" emma:confidence="0.5">
                  <emma:literal>as</emma:literal>
                </emma:interpretation>
                <emma:interpretation id="interp37" emma:lang="en-US" emma:confidence="0">
                  <emma:literal>AS</emma:literal>
                </emma:interpretation>
                <emma:interpretation id="interp38" emma:lang="en-US" emma:confidence="0">
                  <emma:literal>ask</emma:literal>
                </emma:interpretation>
                <emma:interpretation id="interp39" emma:lang="en-US" emma:confidence="0">
                  <emma:literal>As</emma:literal>
                </emma:interpretation>
                <emma:interpretation id="interp40" emma:lang="en-US" emma:confidence="0">
                  <emma:literal>ash</emma:literal>
                </emma:interpretation>
              </emma:one-of>
            </emma:emma>
          </inkml:annotationXML>
          <inkml:trace contextRef="#ctx0" brushRef="#br0" timeOffset="51803.6809">2083 6377,'26'0,"-26"-25,0-1,0 1,0-1,0 1,0 0,0-1,0 1,-26 25,26-26,-51 26,26 0,0 0,-1 0,1 0,-1 0,1 0,0 0,-1 0,1 0,-1 0,1 26,0-26,-1 25,1-25,-1 26,26-1,-25 0,0 1,-1-1,26 1,-25 24,-1-24,26-1,-25 26,25 0,0-26,-25 26,25-26,0 26,0-25,0-1,0 0,0 1,0-1,25 1,-25-1,51 0,-26 1,26-26,-26 0,1 0,-1 0,1 0,-1 0,0 0,1-26,-1 26,1-25,-1 25,0-51,1 51,-1-25,1-1,-26 1,25 0,0-26,-25 25,26 1,-1-26,1 26,-26-1,25-24,-25 24,25 1,-25-1,26 1,-26 0,0-1,0 52,-26-26,26 25,0 0,0 1,0-1,0 1,-25-1,25 0,0 1,0-1,0 1,0-1,0 0,0 1,0-1,51-25,-51 26,0-1,25 0,-25 1,26-1,-1 1,0-26,1 25,-1-25,1 0,-1 0,0 0,1 0,-1 0,1 0,-1 0,-25-25</inkml:trace>
          <inkml:trace contextRef="#ctx0" brushRef="#br0" timeOffset="52584.8235">3810 5920,'0'-26,"0"1,0 0,-25-1,0 1,25-1,-51 26,25 0,1-25,0 25,-1 0,1 0,-1 0,-24 0,24 0,1 0,-1 51,1-51,25 25,-25-25,-1 26,1 24,25-24,-26-1,26 1,0-1,-25 0,25 1,0-1,0 1,0-1,51 0,-51 1,0-1,25 1,-25-1,26 0,-1 1,0-1,1-25,-1 26,1-1,-1 0,0-25,1 26,-1-1,1 1,-1-1,0 26,-25-26,0 1,26-1,-26 0,0 1,0-1,0 1,0-1,-51 0,26 1,-26-26,25 25,1-25,-26 0,26 0,-1 0,1 0,0 0,-1 0,1 0,-1 0,1-25,0 25,-26-26,25-24,1 24,0 1,25-1,-26 1,26 0,0-1,-25 1,25-1,0 1,0 0</inkml:trace>
        </inkml:traceGroup>
        <inkml:traceGroup>
          <inkml:annotationXML>
            <emma:emma xmlns:emma="http://www.w3.org/2003/04/emma" version="1.0">
              <emma:interpretation id="{C06573B3-EB29-458A-A8B4-A0755447909D}" emma:medium="tactile" emma:mode="ink">
                <msink:context xmlns:msink="http://schemas.microsoft.com/ink/2010/main" type="inkWord" rotatedBoundingBox="8930,6705 9516,6699 9527,7769 8941,7775"/>
              </emma:interpretation>
              <emma:one-of disjunction-type="recognition" id="oneOf9">
                <emma:interpretation id="interp41" emma:lang="en-US" emma:confidence="0.5">
                  <emma:literal>b</emma:literal>
                </emma:interpretation>
                <emma:interpretation id="interp42" emma:lang="en-US" emma:confidence="0">
                  <emma:literal>.</emma:literal>
                </emma:interpretation>
                <emma:interpretation id="interp43" emma:lang="en-US" emma:confidence="0">
                  <emma:literal>3</emma:literal>
                </emma:interpretation>
                <emma:interpretation id="interp44" emma:lang="en-US" emma:confidence="0">
                  <emma:literal>,</emma:literal>
                </emma:interpretation>
                <emma:interpretation id="interp45" emma:lang="en-US" emma:confidence="0">
                  <emma:literal>be</emma:literal>
                </emma:interpretation>
              </emma:one-of>
            </emma:emma>
          </inkml:annotationXML>
          <inkml:trace contextRef="#ctx0" brushRef="#br0" timeOffset="53319.2702">5258 5640,'0'-25,"-25"25,25 25,-26-25,26 77,0-52,0 0,-25 26,25 0,0 0,0 0,0-1,0 1,0 0,0 0,0 0,0-1,0 1,0-25,0 24,0-24,0-1,0 1,0-1,0 0,0 1,-25-26,25-26,0-24,0 24,25-25,-25 26,25 0,-25-1,51 26,-51-25,26-1,-1 26,-25-25,25 25,1-25,-1 25,1 0,24 0,-24 0,-1 0,1 0,-1 50,0-50,1 26,-1-26,1 51,-1-51,-25 25,25 0,-25 1,26-1,-26 1,0-1,0 0,0 1,-51-1,51 1,-51-26,0 25,26 0,-26-25,0 26,1-26,-1 0,0 0,26 0,-1 0,-25 0,26-26,0 26,25-25,0 0,0-1</inkml:trace>
        </inkml:traceGroup>
      </inkml:traceGroup>
    </inkml:traceGroup>
  </inkml:traceGroup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4:57.66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D60DAB-6040-41F9-8C93-DFF58C439FB2}" emma:medium="tactile" emma:mode="ink">
          <msink:context xmlns:msink="http://schemas.microsoft.com/ink/2010/main" type="inkDrawing" rotatedBoundingBox="24977,14503 25495,16656 24792,16825 24274,14673" semanticType="verticalRange" shapeName="Other">
            <msink:sourceLink direction="with" ref="{2E4D2227-2A9D-45FE-AA53-FFFC6C4E180C}"/>
          </msink:context>
        </emma:interpretation>
      </emma:emma>
    </inkml:annotationXML>
    <inkml:trace contextRef="#ctx0" brushRef="#br0">359 2185,'-26'25,"77"-25,-51-25,25-1,-25 1,26 25,-1-25,1-1,-26 1,25 25,-25-26,25 26,-25-25,26 25,-26-25,0-1,25 26,-25-25,26-1,-26 1,0 0,25 25,-25-26,0 1,25 25,-25-26,0 1,0 0,26-1,-26 1,0-1,25 1,-25 0,0-1,0 1,26-1,-26 1,0 0,0-1,0 1,0-1,0 1,25 0,-25-1,0 1,0-1,0 1,0 0,0-1,0 1,0-1,0 1,0 0,0-1,0 1,0-1,0 1,0 0,0-1,0 1,-25 25,25-26,-26 1,26 0,0-1,-25 1,25-1,0 1,-26 25,26-25,0-1,-25 26,25-25,0-1,-25 26,25-25,-26 25,26-25,0-1,-25 26,25-25,-26-1,26 1,-25 0,25-1,-25 26,25-25,-26-1,26 1,-25 25,25-25,-26 25,26-26,-25 26,25-25,-25-1,25 1,-26 25,26-25,-25-1,25 1,-26 25,26-26,-25 26,25-25,-25 25,25-25,-26 25,1 0,25-26,-26 26,1 0,25-25,-25 25,25-26,0 52,0 25,0-26,0 0,0 1,0-1,-26 1,26-1,0 0,0 1,-25-1,25 1,0-1,-26 0,26 1,0-1,0 1,0-1,-25-25,25 25,0 1,0-52,25 26,-25-50,26 24,-26 1,25-26,-25 26,26-1,-26 1</inkml:trace>
  </inkml:traceGroup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4:58.19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E4D2227-2A9D-45FE-AA53-FFFC6C4E180C}" emma:medium="tactile" emma:mode="ink">
          <msink:context xmlns:msink="http://schemas.microsoft.com/ink/2010/main" type="writingRegion" rotatedBoundingBox="25044,14603 23515,16306 22857,15715 24386,14013">
            <msink:destinationLink direction="with" ref="{24D60DAB-6040-41F9-8C93-DFF58C439FB2}"/>
            <msink:destinationLink direction="with" ref="{D4C4AE75-67FF-4C9A-B162-2810C24FB962}"/>
          </msink:context>
        </emma:interpretation>
      </emma:emma>
    </inkml:annotationXML>
    <inkml:traceGroup>
      <inkml:annotationXML>
        <emma:emma xmlns:emma="http://www.w3.org/2003/04/emma" version="1.0">
          <emma:interpretation id="{6FF36337-F818-41B5-B768-773017AAA0E9}" emma:medium="tactile" emma:mode="ink">
            <msink:context xmlns:msink="http://schemas.microsoft.com/ink/2010/main" type="paragraph" rotatedBoundingBox="25044,14603 23515,16306 22857,15715 24386,140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3DC536B-4858-41C8-9E48-C52F2AEEB6AA}" emma:medium="tactile" emma:mode="ink">
              <msink:context xmlns:msink="http://schemas.microsoft.com/ink/2010/main" type="line" rotatedBoundingBox="25044,14603 23515,16306 22857,15715 24386,14013"/>
            </emma:interpretation>
          </emma:emma>
        </inkml:annotationXML>
        <inkml:traceGroup>
          <inkml:annotationXML>
            <emma:emma xmlns:emma="http://www.w3.org/2003/04/emma" version="1.0">
              <emma:interpretation id="{233C3484-FD29-4B61-8CD5-ADD1C2FA578D}" emma:medium="tactile" emma:mode="ink">
                <msink:context xmlns:msink="http://schemas.microsoft.com/ink/2010/main" type="inkWord" rotatedBoundingBox="25044,14603 23515,16306 22857,15715 24386,14013"/>
              </emma:interpretation>
              <emma:one-of disjunction-type="recognition" id="oneOf0">
                <emma:interpretation id="interp0" emma:lang="en-US" emma:confidence="0.5">
                  <emma:literal>¥1:</emma:literal>
                </emma:interpretation>
                <emma:interpretation id="interp1" emma:lang="en-US" emma:confidence="0.5">
                  <emma:literal>. fi)</emma:literal>
                </emma:interpretation>
                <emma:interpretation id="interp2" emma:lang="en-US" emma:confidence="0">
                  <emma:literal>Fri/</emma:literal>
                </emma:interpretation>
                <emma:interpretation id="interp3" emma:lang="en-US" emma:confidence="0">
                  <emma:literal>. Fi/</emma:literal>
                </emma:interpretation>
                <emma:interpretation id="interp4" emma:lang="en-US" emma:confidence="0">
                  <emma:literal>. fi/</emma:literal>
                </emma:interpretation>
              </emma:one-of>
            </emma:emma>
          </inkml:annotationXML>
          <inkml:trace contextRef="#ctx0" brushRef="#br0">865 203,'25'0,"-25"26,25-26,26 0,-25 0,-1 0,0 25,1-25,-1 0,1 0,-1 0,0 0,1 0,-1 0,1 0,-26 25,25-25,0 0,1 0,-1 0</inkml:trace>
          <inkml:trace contextRef="#ctx0" brushRef="#br0" timeOffset="2367.7542">331 178,'0'-26,"26"26,-26 51,25-25,-25-1,25 0,-25 1,26 25,-26-26,0 26,25 0,-25-26,0 26,26 0,-26-26,0 26,0-26,0 1,25-1,-25 0,0 1,0-1,0 1,25-26,-25 25,26-25</inkml:trace>
          <inkml:trace contextRef="#ctx0" brushRef="#br0" timeOffset="1900.6335">204 254,'0'-25,"26"25,-26 25,0 26,0-26,0 1,0-1,0 26,0-26,0 26,0 0,-26-26,26 26,0 0,-51-26,51 1,0-1,-25 26,25-26,0 1,-25-1,25 0,0-50,25 25,-25-25</inkml:trace>
          <inkml:trace contextRef="#ctx0" brushRef="#br0" timeOffset="2607.5158">255 737,'51'0,"-26"0,-25-26,51 26,-26 0,1-25,-1 25,1-26</inkml:trace>
          <inkml:trace contextRef="#ctx0" brushRef="#br0" timeOffset="-5418.5902">-380 1118,'0'-26,"0"77,0-26,0 26,25-25,-25 24,0-24,0-1,0 1,0-1,0 26,0-26,0 1,0-1,0 0,0 1,0-1,-25-25</inkml:trace>
          <inkml:trace contextRef="#ctx0" brushRef="#br0" timeOffset="-5160.8587">-634 1575,'0'0,"25"0,1 0,-26 25,51-25,-26 0,0 0,1 0,-1 26,1-26,-1 25,0-25,1 25,-1-25,1 26,-1-26,-25 25,25-25,1 26,-1-26</inkml:trace>
          <inkml:trace contextRef="#ctx0" brushRef="#br0" timeOffset="-4955.6537">77 1575,'-25'25,"-26"1,26-1,25 0,-26 1,26-1,0 1,-25-1,25 0</inkml:trace>
        </inkml:traceGroup>
      </inkml:traceGroup>
    </inkml:traceGroup>
  </inkml:traceGroup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4:54.15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98457D6-75A0-40B3-B85A-B854B698F09F}" emma:medium="tactile" emma:mode="ink">
          <msink:context xmlns:msink="http://schemas.microsoft.com/ink/2010/main" type="writingRegion" rotatedBoundingBox="22528,16715 24390,16821 24355,17443 22492,17337">
            <msink:destinationLink direction="with" ref="{D4C4AE75-67FF-4C9A-B162-2810C24FB962}"/>
          </msink:context>
        </emma:interpretation>
      </emma:emma>
    </inkml:annotationXML>
    <inkml:traceGroup>
      <inkml:annotationXML>
        <emma:emma xmlns:emma="http://www.w3.org/2003/04/emma" version="1.0">
          <emma:interpretation id="{BCAAA1C9-C9AD-47B3-AE2C-87B9AFD96B63}" emma:medium="tactile" emma:mode="ink">
            <msink:context xmlns:msink="http://schemas.microsoft.com/ink/2010/main" type="paragraph" rotatedBoundingBox="22528,16715 24390,16821 24355,17443 22492,173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433D86-2063-448D-8784-7A9D2ABFE6B7}" emma:medium="tactile" emma:mode="ink">
              <msink:context xmlns:msink="http://schemas.microsoft.com/ink/2010/main" type="line" rotatedBoundingBox="22528,16715 24390,16821 24355,17443 22492,17337"/>
            </emma:interpretation>
          </emma:emma>
        </inkml:annotationXML>
        <inkml:traceGroup>
          <inkml:annotationXML>
            <emma:emma xmlns:emma="http://www.w3.org/2003/04/emma" version="1.0">
              <emma:interpretation id="{60A96B6D-F3DE-4F3B-B823-43FC70EDED2C}" emma:medium="tactile" emma:mode="ink">
                <msink:context xmlns:msink="http://schemas.microsoft.com/ink/2010/main" type="inkWord" rotatedBoundingBox="22528,16715 24390,16821 24355,17443 22492,17337"/>
              </emma:interpretation>
              <emma:one-of disjunction-type="recognition" id="oneOf0">
                <emma:interpretation id="interp0" emma:lang="en-US" emma:confidence="0.5">
                  <emma:literal>CFG</emma:literal>
                </emma:interpretation>
                <emma:interpretation id="interp1" emma:lang="en-US" emma:confidence="0.5">
                  <emma:literal>CF G</emma:literal>
                </emma:interpretation>
                <emma:interpretation id="interp2" emma:lang="en-US" emma:confidence="0">
                  <emma:literal>CF a</emma:literal>
                </emma:interpretation>
                <emma:interpretation id="interp3" emma:lang="en-US" emma:confidence="0">
                  <emma:literal>[F G</emma:literal>
                </emma:interpretation>
                <emma:interpretation id="interp4" emma:lang="en-US" emma:confidence="0">
                  <emma:literal>[FG</emma:literal>
                </emma:interpretation>
              </emma:one-of>
            </emma:emma>
          </inkml:annotationXML>
          <inkml:trace contextRef="#ctx0" brushRef="#br0">-355 2692,'0'-25,"51"0,0-1,-26 26,1-25,25 25,-26 0,26-26,-26 26,1 0,-1-25</inkml:trace>
          <inkml:trace contextRef="#ctx0" brushRef="#br0" timeOffset="-411.9351">-634 2540,'0'-25,"-25"25,25-26,-26 26,-25-25,26 25,0 0,-1 0,1 0,-26 0,26 51,-26-51,25 25,1-25,0 25,-1-25,1 51,-1-25,26-1,-25 0,25 1,-25-1,25 1,0-1,-26 0,26 1,0-1,0 1,51-1,-51 0,25 1,-25-1,51-25,0 26,-26-26,26 0,0 0,0 0,0 0,-1 0,1 0,0 0</inkml:trace>
          <inkml:trace contextRef="#ctx0" brushRef="#br0" timeOffset="-184.5444">-253 2692,'-51'-25,"26"76,25-26,0 26,0-26,0 1,0-1,0 1,0-1,0 0,0 1,0-1,0 1</inkml:trace>
          <inkml:trace contextRef="#ctx0" brushRef="#br0" timeOffset="196.5034">-329 2845,'0'25,"51"-25,-26 0,26 0,-26 0,1 0,-1 0,0 0,1-25,-1 25,26 0,-26-26,1 26,-1-25,1 25,-1-25</inkml:trace>
          <inkml:trace contextRef="#ctx0" brushRef="#br0" timeOffset="587.0118">560 2489,'0'0,"-51"0,26 0,-26 0,25 51,1-26,0-25,-1 26,1-1,25 1,0-1,-26 0,26 26,0-25,0-1,0 0,0 1,0-1,0 1,0-1,0 0,26 1,-26-1,25-25,1 0,-1 0,0 0,1 0,-26-25,25 25,1-51,-1 26,0 25,1-26,-1 1,1 25,-26-26,25 26,-25 26,25 25,-25-26,0 0,0 1,0-1,0 1,0-1,0 0</inkml:trace>
        </inkml:traceGroup>
      </inkml:traceGroup>
    </inkml:traceGroup>
  </inkml:traceGroup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5:08.09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C4AE75-67FF-4C9A-B162-2810C24FB962}" emma:medium="tactile" emma:mode="ink">
          <msink:context xmlns:msink="http://schemas.microsoft.com/ink/2010/main" type="inkDrawing" rotatedBoundingBox="19621,19098 19670,9930 20088,9932 20039,19100" semanticType="verticalRange" shapeName="Other">
            <msink:sourceLink direction="with" ref="{698457D6-75A0-40B3-B85A-B854B698F09F}"/>
            <msink:sourceLink direction="with" ref="{FEED2D8C-30D3-4422-B735-40BA7E875320}"/>
            <msink:sourceLink direction="with" ref="{E4164409-F35B-499D-AFB8-916ACBF35161}"/>
            <msink:sourceLink direction="with" ref="{2E4D2227-2A9D-45FE-AA53-FFFC6C4E180C}"/>
          </msink:context>
        </emma:interpretation>
      </emma:emma>
    </inkml:annotationXML>
    <inkml:trace contextRef="#ctx0" brushRef="#br0">213 0,'0'25,"0"1,0-1,0 0,0 1,0-1,-25 1,25-1,0 0,-26 1,26-1,0 1,0-1,0 0,-25-25,25 26,0-1,0 1,0-1,0 0,0 1,0-1,0 1,0-1,0 0,0 1,0-1,0 1,0-1,0 0,0 1,0-1,0 1,0-1,0 0,0 1,0-1,0 1,0-1,0 0,0 1,0-1,0 1,0-1,0 0,0 1,0-1,0 1,0-1,0 0,0 1,0-1,0 1,0-1,0 0,0 1,0-1,0 1,0-1,0 0,0 1,0-1,0 1,0-1,0 0,0 1,0-1,0 1,0-1,0 0,0 1,0-1,0 1,0-1,0 0,0 1,0-1,0 1,0-1,0 0,0 1,0-1,0 1,0-1,0 0,0 1,0-1,0 1,0-1,0 0,0 1,0-1,0 1,25-1,-25 0,0 1,0-1,0 1,0-1,0 0,0 1,0-1,0 1,0 24,0-24,0 25,26-1,-26-24,0 25,0-1,0-24,0 25,0-1,0-24,0 25,0-26,0 0,0 26,0-25,0-1,0 26,0-26,0 1,0-1,0 0,0 26,0-25,0-1,0 0,0 1,0-1,25 1,-25-1,0 0,0 1,0-1,0 1,0 24,0-24,0-1,0 1,0-1,0 26,0-26,0 1,0 24,0-24,0-1,0 26,0-26,0 1,0-1,0 1,0 24,0-24,0-1,0 26,0-26,0 1,0-1,0 26,0-26,0 1,0-1,0 1,0-1,0 26,0-26,0 1,0 24,0-24,0-1,0 26,0-26,0 26,0-25,-25-1,25 26,0-26,0 26,-26-26,26 26,0-25,-25-1,25 0,0 1,0-1,0 1,0-1,0 0,0 1,0 25,0-26,0 0,-25 1,25-1,0 1,0-1,0 0,0 1,0 25,0-26,0 0,0 26,0-25,0-1,0 26,0-26,0 1,-26-1,26 0,0 26,0-25,0 24,0-24,0-1,-25 26,25-26,0 1,0 25,0-26,0 0,0 1,-26 25,26-26,0 0,0 1,0-1,0 1,0-1,0 0,0 1,0-1,0 1,0-1,-25 0,25 1,0-1,0 1,0-1,0 0,0 1,0-1,0 1,0-1,0 0,0 1,0-1,0 1,0-1,0 0,0 1,0-1,0 1,0-1,0 0,0 1,0-1,0 1,0-1,0 0,0 1,0-1,0 1,0-1,0 0,0 1,0-1,0 1,0-1,0 0,0 1,0-1,0 1,0-1,0 0,0 1,0-1,0 1,0-1,0 0,0 1,0-1,0 1,0-1,0 0,0 1,25-26,-25 25,0 1,0-1,0 0,26-25,-26 26,0-1,0 1,0-1,25-25,-25 25,0 1,0-1,26-25,-26 26,0-1,0 0,25-25,-25 26,0-1,0 1,0-1,0 0,25-25,-25 26,0-1,26 1,-26-1,0 0,25-25,-25 26,0-1,0 1,26-26,-26 25,0 0,0 1,25-26,-25 25,0 1,0-1,25-25,-25 25,0 1,26-1,-26 1,25-26,-25 25,0 0,0 1,0-1,26-25,-26-25,25-1,0 1,-25 0</inkml:trace>
  </inkml:traceGroup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5:10.95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C89ECF-1E44-49D9-AF20-0C356C10A6FE}" emma:medium="tactile" emma:mode="ink">
          <msink:context xmlns:msink="http://schemas.microsoft.com/ink/2010/main" type="writingRegion" rotatedBoundingBox="10922,17703 11557,17703 11557,18821 10922,18821">
            <msink:destinationLink direction="with" ref="{FE57019F-FD95-4355-A556-F729C1A496AB}"/>
          </msink:context>
        </emma:interpretation>
      </emma:emma>
    </inkml:annotationXML>
    <inkml:traceGroup>
      <inkml:annotationXML>
        <emma:emma xmlns:emma="http://www.w3.org/2003/04/emma" version="1.0">
          <emma:interpretation id="{31A0C30A-C38F-4EC8-806B-D322C1558D0D}" emma:medium="tactile" emma:mode="ink">
            <msink:context xmlns:msink="http://schemas.microsoft.com/ink/2010/main" type="paragraph" rotatedBoundingBox="10922,17703 11557,17703 11557,18821 10922,188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699E27-1085-412D-ADC0-392F1AC509BF}" emma:medium="tactile" emma:mode="ink">
              <msink:context xmlns:msink="http://schemas.microsoft.com/ink/2010/main" type="line" rotatedBoundingBox="10922,17703 11557,17703 11557,18821 10922,18821"/>
            </emma:interpretation>
          </emma:emma>
        </inkml:annotationXML>
        <inkml:traceGroup>
          <inkml:annotationXML>
            <emma:emma xmlns:emma="http://www.w3.org/2003/04/emma" version="1.0">
              <emma:interpretation id="{A039AD45-B277-4440-AEAA-056AC6AE755E}" emma:medium="tactile" emma:mode="ink">
                <msink:context xmlns:msink="http://schemas.microsoft.com/ink/2010/main" type="inkWord" rotatedBoundingBox="10922,17703 11557,17703 11557,18821 10922,18821"/>
              </emma:interpretation>
            </emma:emma>
          </inkml:annotationXML>
          <inkml:trace contextRef="#ctx0" brushRef="#br0">635 0,'-26'0,"26"26,-25-1,25 0,0 1,0-1,-25-25,25 26,0-1,0 0,-26 1,26-1,0 1,0-1,0 0,-25-25,25 26,0-1,0 1,0-1,0 0,0 1,-26-26,26 25,0 1,-25-1,25 0,0 1,0-1,-25-25,25 26,0-1,-26-25,26 25,-25 1,-1-1,1-25,25 26,-25-1,-1 0,26 1,-25-26,25 25,-26-25,26 26,0-1,-25-25,25 25,-25-25,-1 26,26-1,-25-25,-1 26,26-1,0 0,-25-25,0 0,-1 0,26 26,-25-26</inkml:trace>
        </inkml:traceGroup>
      </inkml:traceGroup>
    </inkml:traceGroup>
  </inkml:traceGroup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5:36.31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3A7B973-72CC-4F25-BBB6-1FA2D6673602}" emma:medium="tactile" emma:mode="ink">
          <msink:context xmlns:msink="http://schemas.microsoft.com/ink/2010/main" type="inkDrawing" rotatedBoundingBox="7057,621 7417,2666 7261,2693 6902,648" semanticType="callout" shapeName="Other">
            <msink:sourceLink direction="with" ref="{BCCE942F-85ED-40C4-92A6-E6C2F3EF9F38}"/>
            <msink:sourceLink direction="with" ref="{3E4C9CF2-6A6B-45C9-8C37-F2B548B19957}"/>
          </msink:context>
        </emma:interpretation>
      </emma:emma>
    </inkml:annotationXML>
    <inkml:trace contextRef="#ctx0" brushRef="#br0">0 0,'0'26,"25"50,-25-25,0 0,0-1,26 27,-26-1,25 0,-25 26,0-26,25 25,-25 1,0 0,26-26,-26 25,25 1,-25-26,26 26,-26-26,25 26,0-26,1 0,-1-25,1 25,-1-25,0-26,1 26,-1-51,1 25</inkml:trace>
  </inkml:traceGroup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6:34.39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A9A5A9F-C744-4F59-B15C-84774C95F95D}" emma:medium="tactile" emma:mode="ink">
          <msink:context xmlns:msink="http://schemas.microsoft.com/ink/2010/main" type="writingRegion" rotatedBoundingBox="8712,2565 9626,2565 9626,2692 8712,2692"/>
        </emma:interpretation>
      </emma:emma>
    </inkml:annotationXML>
    <inkml:traceGroup>
      <inkml:annotationXML>
        <emma:emma xmlns:emma="http://www.w3.org/2003/04/emma" version="1.0">
          <emma:interpretation id="{9E9FCC69-1C29-4261-94B6-EFD61734457A}" emma:medium="tactile" emma:mode="ink">
            <msink:context xmlns:msink="http://schemas.microsoft.com/ink/2010/main" type="paragraph" rotatedBoundingBox="8712,2565 9626,2565 9626,2692 8712,26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0109E1-5CE5-4AEC-BE90-04666B82069B}" emma:medium="tactile" emma:mode="ink">
              <msink:context xmlns:msink="http://schemas.microsoft.com/ink/2010/main" type="line" rotatedBoundingBox="8712,2565 9626,2565 9626,2692 8712,2692"/>
            </emma:interpretation>
          </emma:emma>
        </inkml:annotationXML>
        <inkml:traceGroup>
          <inkml:annotationXML>
            <emma:emma xmlns:emma="http://www.w3.org/2003/04/emma" version="1.0">
              <emma:interpretation id="{BCCE942F-85ED-40C4-92A6-E6C2F3EF9F38}" emma:medium="tactile" emma:mode="ink">
                <msink:context xmlns:msink="http://schemas.microsoft.com/ink/2010/main" type="inkWord" rotatedBoundingBox="8712,2565 9626,2565 9626,2692 8712,2692">
                  <msink:destinationLink direction="with" ref="{93A7B973-72CC-4F25-BBB6-1FA2D6673602}"/>
                </msink:context>
              </emma:interpretation>
              <emma:one-of disjunction-type="recognition" id="oneOf0">
                <emma:interpretation id="interp0" emma:lang="en-US" emma:confidence="0.5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-120 1164,'-26'0,"1"0,-1 0,1 0,50 0,1 0,-1 0,1 0,-1 25,0-25,1 0,-26 26,25-26,1 0,-1 0,0 0,1 0,-1 0,1 0,-26-51,25 51,0 0,1-25,-1 25,1-26,-1 26,0 0,1 0,-1 0,1 0,-1 0,0 0,1 0,-1 0,1 0,-1 0,0 0,1 0,-1 0,1 0,-26-25,25 25,0 0,-75 0</inkml:trace>
        </inkml:traceGroup>
      </inkml:traceGroup>
    </inkml:traceGroup>
  </inkml:traceGroup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6:49.74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7E0EED3-29F2-4A25-A3AC-C5D69BF7E476}" emma:medium="tactile" emma:mode="ink">
          <msink:context xmlns:msink="http://schemas.microsoft.com/ink/2010/main" type="inkDrawing" rotatedBoundingBox="5812,3288 12449,3001 12474,3579 5837,3866" semanticType="callout" shapeName="Other">
            <msink:sourceLink direction="with" ref="{4A207521-D44A-43F8-9BC8-8A34C444F61B}"/>
            <msink:sourceLink direction="with" ref="{0DFF1C9D-F1F2-40A3-834B-817A9995007C}"/>
          </msink:context>
        </emma:interpretation>
      </emma:emma>
    </inkml:annotationXML>
    <inkml:trace contextRef="#ctx0" brushRef="#br0">178 815,'0'-25,"0"-1,-25 26,25-25,0 0,-26 25,26-26,0 1,-25 25,25-26,0 1,0 0,0-1,-25 26,25-25,0-1,0 1,-26 25,26-25,0-1,0 1,-25 25,25-26,0 1,0 0,-26 25,26-26,0 1,26 25,-1 0,1 0,-1 0,0 0,1 0,-1 0,26-26,-26 26,1 0,25 0,-1 0,-24 0,25 0,-1 0,1 0,-25 0,24 0,-24 0,25 0,-26 0,0 0,1 0,-1 0,1 0,-1 0,0 0,1 0,-1 0,1 0,-1 0,0 0,1 0,-1 0,1 0,24 0,-24 0,25 0,-26 0,26 0,0 0,-1 0,1 0,-25 0,24-25,27 25,-27 0,1 0,-25 0,24 0,1 0,-25 0,24 0,-24 0,25 0,-26 0,0 0,1 0,-1 0,1 0,-1 0,0 0,26 0,-25 0,-1 0,26 0,-26-25,26 25,0 0,0 0,-1 0,1 0,0 0,0 0,0 0,-1 0,1-26,0 26,-26 0,26 0,-25 0,24 0,1 0,-25 0,-1 0,26 0,-26 0,1 0,24 0,-24 0,-1 0,26 0,-26 0,26 0,-25 0,24 0,1 0,0-25,0 25,-26 0,26 0,0 0,0 0,-1 0,1-26,0 26,0 0,-26 0,26 0,0 0,-26-25,26 25,0 0,-26 0,26 0,-26 0,26 0,-25 0,24 0,-24 0,25-25,-26 25,0 0,26 0,-25 0,-1 0,0 0,1 0,-1 0,1 0,-1 0,0 0,1 0,-1 0,-25-26,26 26,-1 0,0 0,1 0,-1 0,1 0,-1 0,0 0,1-25,-1 25,1 0,-1 0,0 0,1 0,-1 0,1 0,-1 0,0 0,1 0,-1 0,1 0,-1 0,0-26,1 26,-1 0,1 0,24 0,-24 0,-1 0,1 0,-1 0,0 0,1 0,-1 0,1 0,-1 0,0 0,1 0,-1 0,1 0,-26 26,25-26,0 0,1 0,-1 0,1 0,-1 25,0-25,1 0,-1 0,1 0,-1 0,0 26,1-26,-1 0,1 0,-1 0,-25 25,25-25,1 0,-26 25,25-25,1 0,-26 26,25-26,-25 25,25-25,-25 26,0-1,0 0,0 1,0-1,0 1,26-26,-26 25,0 0,0 1,0-1,0 1,25-26,-25 25,0 0,-25-25,-1 0,1 0,25-25</inkml:trace>
  </inkml:traceGroup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6:47.22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2E5D311-DDD0-41C2-8B85-39872A279345}" emma:medium="tactile" emma:mode="ink">
          <msink:context xmlns:msink="http://schemas.microsoft.com/ink/2010/main" type="inkDrawing" rotatedBoundingBox="7081,5120 11404,4800 11469,5680 7146,6001" semanticType="callout" shapeName="Other">
            <msink:sourceLink direction="to" ref="{9A9CF6A7-170F-4DF5-BFB6-3778227D4BFE}"/>
            <msink:sourceLink direction="to" ref="{70DAE530-160C-4A08-B914-41C409F3EAC2}"/>
          </msink:context>
        </emma:interpretation>
      </emma:emma>
    </inkml:annotationXML>
    <inkml:trace contextRef="#ctx0" brushRef="#br0">0 356,'0'-26,"0"77,26-51,-26 25,0 26,0-25,0 24,25-24,-25 25,0-26,0 0,0 1,0-1,0 1,0-1,0 0,0 1,0-1,26-25,-26 26,25-26,0 0,1 0,-1 0,1 0,-1 0,0 0,1 0,-1 25,1-25,-1 0,0 0,1 0,-1 0,1 0,-1 0,-25 25,25-25,1 0,-1 0,1 0,-1 26,0-26,1 0,-1 0,1 0,-1 0,0 0,1 0,25 25,-26-25,26 0,-26 0,26 0,0 26,-26-26,26 0,0 0,0 25,-26-25,26 0,0 0,-26 0,26 0,-26 25,1-25,24 0,-24 0,-1 0,1 0,-1 0,0 0,1 0,-1 0,1 0,-1 0,0 0,1 0,-1 0,1 0,-1 0,0 0,1 0,-1 0,1 0,-1 0,0 0,1 0,25 0,-1-25,1 25,0 0,0 0,0-25,-1 25,1 0,0 0,-26 0,26 0,0 0,-26 0,1 0,-1 0,26 0,-26 0,1 0,-1 0,1 0,-1 0,0-26,1 26,-1-25,26 25,-26-26,1 26,-1-25,26 25,-26-25,1 25,25 0,-26-26,0 26,1 0,-1 0,26 0,-26-25,1 25,-1 0,1 0,-1 0,0 0,1-26,-1 26,1-25,-1 25,0 0,1-25,-1 25,1 0,-1-26,0 26,1 0,-1 0,1 0,-1 0,-25-25,25 25,1 0,-1 0,1 0,-1 0,0 0,1-26,-1 26,1-25,-1 25,0-25,1 25,-26-26,0 1,25 25,-25-26,0 1,26 25,-26-25,0-1,25 26,-25-25,0-1,0 1,25 25,-25-25,0-1,0 1,0-1,0 1,0 0,0-1,0 1,0-1,0 1,0 0,0-1,0 1,0-1,0 1</inkml:trace>
  </inkml:traceGroup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6:55.80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AE045AD-CDC9-4BA9-9E6D-B3719C569727}" emma:medium="tactile" emma:mode="ink">
          <msink:context xmlns:msink="http://schemas.microsoft.com/ink/2010/main" type="inkDrawing" rotatedBoundingBox="7893,12601 14483,12140 14586,13611 7996,14072" semanticType="callout" shapeName="Other">
            <msink:sourceLink direction="with" ref="{87A28150-6B10-403D-AB64-28756AD0B4DB}"/>
            <msink:sourceLink direction="with" ref="{18474835-D13C-4DCA-9E17-EB33D64CF3E6}"/>
          </msink:context>
        </emma:interpretation>
      </emma:emma>
    </inkml:annotationXML>
    <inkml:trace contextRef="#ctx0" brushRef="#br0">0 482,'25'0,"0"0,-25 26,0-1,0 0,0 1,0-1,0 1,0-1,0 0,0 1,0 25,26-26,-26 0,0 1,0-1,0 26,0-26,0 1,0 25,0-26,0 0,0 26,0-25,0-1,0 26,0-26,0 26,0-26,0 1,0-1,0 1,0-1,0 0,0 1,0-1,-26 1,26-1,0 0,0 1,0-1,26-25,-1 0,1 0,-1 0,-25 26,25-26,1 0,-1 0,1 0,-1 25,0-25,1 0,-1 0,1 25,-1-25,0 0,26 26,-25-26,-1 0,26 25,-26-25,26 0,-26 0,26 0,0 0,0 0,0 0,25 0,-25 0,-1 0,27 0,-27 0,1 0,25 0,-25 0,0 0,0 0,0 0,25 0,-25 0,-1 0,-24 0,25 0,-1 0,1 0,0 0,0 0,0 0,-1 0,1 0,0 0,0 0,0 0,-1 0,1 0,0 0,0 0,0 0,-1 0,1 0,0-25,-26 25,26 0,0 0,0 0,-26 0,26 0,0-26,-26 26,26 0,-26 0,26 0,-25-25,24 25,1 0,-25 0,24-25,1 25,0 0,0-26,-26 26,26 0,0-25,-26 25,26 0,0 0,-26 0,26 0,-26-26,26 26,-25 0,24 0,1 0,-25 0,24 0,-24 0,25 0,-26-25,26 25,-26 0,26 0,-26 0,26 0,-25 0,-1 0,26 0,-26 0,26 0,-26 0,1-25,25 25,-26 0,0 0,26 0,-25 0,24 0,-24-26,-1 26,26 0,-26 0,1-25,-1 25,1 0,-1 0,0-26,1 26,25 0,-26 0,0 0,1 0,-1-25,1 25,-1 0,0 0,1 0,-1 0,1 0,-1 0,0 0,-25-25,51 25,-25 0,-1 0,0 0,1 0,-1 0,1-26,-1 26,0 0,1 0,-1 0,1 0,-1-25,0 25,1 0,-1 0,1 0,-1 0,0 0,1-26,-1 26,1 0,-1 0,0 0,1 0,-1-25,1 25,-1 0,0 0,1-25,-1 25,1-26,-1 26,-25-25,25 25,-25-26,26 26,-26-25,25 25,-25-25,26-1,-26 1,0-1,25 1,-25 0,0-1,0 1,25-1,-25 1,0 0,0-1,0 1,0-1,0 1,0 0,26-1,-26 1,0-1,0 1,0 0,25-1,-25 1,0-1,0 1,0 0,0-1,0 1,0-1,0 1,0 0,0-1,0 1,0-1,0 1,-25 0,25-1,0 1,0-1,0 1,0 0,0-1,0 1,0-1,0 1,0 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5:46.11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9EB0BCA-4E48-48E4-9572-6F137168327C}" emma:medium="tactile" emma:mode="ink">
          <msink:context xmlns:msink="http://schemas.microsoft.com/ink/2010/main" type="inkDrawing" rotatedBoundingBox="13614,277 13977,5051 13871,5059 13508,285" semanticType="callout" shapeName="Other"/>
        </emma:interpretation>
      </emma:emma>
    </inkml:annotationXML>
    <inkml:trace contextRef="#ctx0" brushRef="#br0">25 28,'0'-25,"-25"25,25 25,0 26,0-26,0 1,0 25,0-1,0-24,0 25,0-1,0 1,0 25,0-25,0 0,0 25,0-25,0 25,0-25,0 0,0 0,0 25,0-25,51-1,-51 1,0 0,0 0,25 0,-25-1,25 1,-25 0,26 25,-26-25,0 25,25 0,-25-25,0 25,0 1,0-1,0 0,0 0,0 0,0 1,0-27,0 27,0-27,0 1,0 0,26 0,-26 0,0-1,0-24,25 25,-25-1,0 1,0 0,25 25,-25-25,0 0,0 25,26-25,-26 25,0-25,0 25,0 0,0-25,0 25,0 0,0 1,25-27,-25 27,0-27,0 1,0 0,0 0,0 0,0-1,26-24,-26 25,0-26,0 26,0-26,0 1,0 24,25-24,-25 25,0-26,0 0,0 1,0-1,0 1,0-1,25-25,1-51,-26 0</inkml:trace>
  </inkml:traceGroup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6:56.40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972997F-D4EF-4829-B492-F31973415D30}" emma:medium="tactile" emma:mode="ink">
          <msink:context xmlns:msink="http://schemas.microsoft.com/ink/2010/main" type="inkDrawing" rotatedBoundingBox="14044,12050 15185,11927 15189,11965 14048,12088" semanticType="underline" shapeName="Other">
            <msink:sourceLink direction="with" ref="{18474835-D13C-4DCA-9E17-EB33D64CF3E6}"/>
          </msink:context>
        </emma:interpretation>
      </emma:emma>
    </inkml:annotationXML>
    <inkml:trace contextRef="#ctx0" brushRef="#br0">0 103,'25'0,"1"0,-1 0,1 0,-1 0,0 0,1 0,-1 0,1 0,24-25,-24 25,-1 0,1 0,24-25,-24 25,-1 0,26 0,-26 0,1 0,-1-26,1 26,-1 0,0 0,1 0,-1 0,1 0,-1 0,0 0,1 0,-26-25,25 25,1 0,-1 0,0 0,1 0,-1 0,1 0,-1 0,0 0,1 0,-1 0,1 0,-1 0,-50 0,-1 0,1 0,-1 0</inkml:trace>
  </inkml:traceGroup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6:58.86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5D60601-B9C3-46D9-94E9-6272222A01DB}" emma:medium="tactile" emma:mode="ink">
          <msink:context xmlns:msink="http://schemas.microsoft.com/ink/2010/main" type="inkDrawing" rotatedBoundingBox="6639,12675 16547,11891 16736,14280 6828,15064" semanticType="callout" shapeName="Other">
            <msink:sourceLink direction="to" ref="{8C1D3E51-B5FE-456F-AD1E-052C72172771}"/>
            <msink:sourceLink direction="from" ref="{38CEA671-6634-4177-B8FE-E3242D9CC8D6}"/>
          </msink:context>
        </emma:interpretation>
      </emma:emma>
    </inkml:annotationXML>
    <inkml:trace contextRef="#ctx0" brushRef="#br0">1 660,'0'-25,"0"50,0 26,0-25,0-1,0 0,0 26,25-25,-25 24,0 1,0-25,0 24,0 1,25 0,-25 0,0 0,0-1,0 1,26 0,-26 0,0 0,25-26,-25 26,0 0,26-1,-26 1,0 0,0 0,0 0,0-1,25 1,-25-25,0 24,0 1,0-25,0 24,0-24,25 25,-25-26,0 0,0 1,0-1,0 1,26-26,-26 25,25-25,-25 25,26-25,-1 0,0 0,1 0,-1 26,1-26,-1 0,0 0,1 25,25-25,-1 0,-24 26,25-26,-1 0,27 25,-27-25,27 0,-27 25,27-25,-27 0,27 0,-27 26,27-26,-27 0,1 0,25 0,-25 0,25 0,-25 25,0-25,25 0,-25 0,25 0,0 0,-25 0,25 0,1 0,-1 0,0 0,0 0,0 0,1 0,-1 0,25 0,-24 0,-1 0,0-25,0 25,0 0,1 0,-1 0,-25 0,25 0,-25 0,-1 0,27 0,-27 0,1 0,0 0,0 0,0 0,-1 0,1 0,25 0,-25 0,0 0,25 0,-25 0,25 0,0 0,-25 0,25 0,1 0,-1 0,0 0,0 0,0 0,1 0,-1 0,-25-26,25 26,0 0,-25 0,25 0,0 0,-25 0,0 0,25 0,-25 0,0 0,25 0,-25 0,-1 0,1 0,0 0,0-25,0 25,-1-25,1 25,0-26,0 26,25-25,-25 25,0 0,25-26,-25 26,25-25,-25 25,-1 0,27-25,-27 25,1 0,0 0,0 0,0 0,-1 0,1 0,0 0,0 0,0-26,-1 26,-24 0,25 0,-26 0,26 0,0 0,-26-25,26 25,-26 0,26 0,-26 0,26 0,-25 0,24-26,1 26,-25 0,24 0,1 0,-25 0,24-25,-24 25,-1 0,26 0,-26-25,1 25,25 0,-26 0,26-26,-26 26,26-25,0 25,-26 0,26-26,0 26,-26 0,26 0,0-25,-26 25,26 0,-26 0,26 0,-25 0,-1 0,26 0,-26 0,1 0,-1-25,0 25,26 0,-25-26,-1 26,0-25,1 25,-1 0,1-26,-1 26,0-25,1 25,-26-25,25 25,-25-26,26 26,-26-25,25 25,-25-26,0 1,25 0,-25-1,26 1,-26-1,25 1,-25 0,26-1,-26 1,25 25,-25-26,0 1,0 0,25-1,-25 1,0-1,0 1,0 0,0-1,0 1,0-1,0 1,0 0,0-1,26 1,-26-1,0 1,25 0,-25-1,0 1,26-1,-26 1,0 0,0-1,0 1,0-1,0 1,0 0,0-1,0 1,0-1,0-24,0 24,0 1,0-1,0 1,0-26,0 26,25-1,-25 1,0 0,0-1,25 1,-25-1,0 1,0 0,0-1,26 1,-26-1,0 1,0 0,0-1,0 1,25-1,-25 1,0 0,0-1,0 1,0-1,26 26,-26-25,0 0,0-1,0 1,0-1,-26 26,26-25,-25 25,-1 0</inkml:trace>
  </inkml:traceGroup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6:59.71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C1D3E51-B5FE-456F-AD1E-052C72172771}" emma:medium="tactile" emma:mode="ink">
          <msink:context xmlns:msink="http://schemas.microsoft.com/ink/2010/main" type="inkDrawing" rotatedBoundingBox="15950,12000 16941,11927 16946,11996 15955,12069" semanticType="underline" shapeName="Other">
            <msink:sourceLink direction="with" ref="{88400B16-5EC2-4CED-B935-DBA8CC11B451}"/>
            <msink:destinationLink direction="to" ref="{65D60601-B9C3-46D9-94E9-6272222A01DB}"/>
          </msink:context>
        </emma:interpretation>
      </emma:emma>
    </inkml:annotationXML>
    <inkml:trace contextRef="#ctx0" brushRef="#br0">0 77,'25'0,"1"0,25 0,-26 0,0 0,1 0,-1 0,1 0,-1 0,0 0,1 0,-1 0,1 0,-1 0,0 0,1 0,-1 0,1 0,-1 0,0 0,1 0,-1 0,1 0,-1 0,0 0,1 0,-1 0,1 0,-1 0,0-26,1 26,-1 0,-25-25,26 25,-26-26,25 26,0 0,1 0,-1 0,1 0,-77 0</inkml:trace>
  </inkml:traceGroup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7:07.69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E0A514B-10B4-479F-9AD8-5BC54329CDBB}" emma:medium="tactile" emma:mode="ink">
          <msink:context xmlns:msink="http://schemas.microsoft.com/ink/2010/main" type="inkDrawing" rotatedBoundingBox="8806,7470 11880,7286 11923,7994 8849,8179" semanticType="callout" shapeName="Other">
            <msink:sourceLink direction="with" ref="{D95D0E01-9923-4DAD-9860-467DF4E053C6}"/>
            <msink:sourceLink direction="with" ref="{570CC45B-2DBF-44CA-8CC4-369A8238E937}"/>
          </msink:context>
        </emma:interpretation>
      </emma:emma>
    </inkml:annotationXML>
    <inkml:trace contextRef="#ctx0" brushRef="#br0">0 203,'0'26,"0"-1,0 1,0-1,25-25,-25 25,25 1,-25-1,0 1,0-1,26 0,-26 1,0-1,0 1,0-1,0 0,25 1,-25-1,0 1,0-1,0 0,0 1,0-1,0 1,0-1,0 0,0 1,26-26,-1-26,0 26,1 0,-1 0,-25-25,26 25,-1 0,0 0,1-25,-1 25,1 0,-1 0,0 0,1 0,-1 0,1 0,24 0,-24 0,-1 0,1 0,-1 0,0 0,1 0,-1 0,26 0,-26 0,1 0,-1 0,1-26,24 26,-24 0,25 0,-26 0,26 0,0 0,-26 0,26 0,0 0,-1 0,1 0,-25 0,24 0,1 0,-25 0,-1 0,26 0,-26 0,1 0,24-25,-24 25,-1 0,26 0,-26 0,1 0,25 0,-26 0,26-26,0 26,-26 0,26 0,0 0,-26-25,26 25,0 0,-26 0,26 0,-26 0,26 0,-26 0,1 0,25 0,-26 0,0 0,1 0,-1 0,1 0,-1 0,0 0,1 0,-1 0,1 0,-1 0,0 25,1-25,-1 0,1 0,-1 0,0 0,1 0,-1 0,-25-25,26 25,-26-25,0-1,0 1,0-1,25 26,-25-25,0 0,0-1,0 1,0-1,0 1,0 0,0-1,0 1,0-1,0 1,0 0,0-1,0 1,0-1,0 1,0 0,0-1,0 1,-25-1,25 1,0 0,0-1,-26 26</inkml:trace>
  </inkml:traceGroup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7:08.97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0640205-470D-46FF-921D-5B7CA51E62BC}" emma:medium="tactile" emma:mode="ink">
          <msink:context xmlns:msink="http://schemas.microsoft.com/ink/2010/main" type="inkDrawing" rotatedBoundingBox="10435,7336 12418,7219 12422,7277 10439,7394" semanticType="underline" shapeName="Other">
            <msink:sourceLink direction="with" ref="{9C242F2E-8C16-463A-9929-FFDA89CFDEAC}"/>
            <msink:sourceLink direction="with" ref="{8CD51F91-4CF1-4080-A742-46B2792AF3B7}"/>
          </msink:context>
        </emma:interpretation>
      </emma:emma>
    </inkml:annotationXML>
    <inkml:trace contextRef="#ctx0" brushRef="#br0">0 161,'0'-26,"26"26,-1 0,0 0,1 0,-1 0,1 0,-1-25,0 25,1 0,-1 0,1 0,-1 0,0 0,1-25,-1 25,1 0,-1 0,0 0,1 0,-1 0,1 0,-1 0,0 0,1 0,-1 0,1 0,-1 0,0 0,1 0,-1 0,1 0,-1 0,0 0,1 0,-1 0,1 0,-1 0,0 0,1 0,-1 0,1 0,-1 0,0 0,1 0,-1 0,1 0,-1 0,0 0,1 0,-1 0,1 0,-1 0,0 0,-25-26,26 26,-1 0,1 0,-1 0,0 0,1-25,-1 25,1 0,-1 0,0 0,1 0,-1 0,1 0,-1-26,0 26,1 0,-1 0,1 0,-1 0,0 0,1 0,-1 0,1 0,-1 0,0 0</inkml:trace>
  </inkml:traceGroup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5:34.41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32D8D70-4592-4219-88FD-ACA310836167}" emma:medium="tactile" emma:mode="ink">
          <msink:context xmlns:msink="http://schemas.microsoft.com/ink/2010/main" type="writingRegion" rotatedBoundingBox="1853,737 15416,725 15422,7383 1858,7394"/>
        </emma:interpretation>
      </emma:emma>
    </inkml:annotationXML>
    <inkml:traceGroup>
      <inkml:annotationXML>
        <emma:emma xmlns:emma="http://www.w3.org/2003/04/emma" version="1.0">
          <emma:interpretation id="{0247E3E5-5313-4CB0-BD3D-63A33A42A939}" emma:medium="tactile" emma:mode="ink">
            <msink:context xmlns:msink="http://schemas.microsoft.com/ink/2010/main" type="paragraph" rotatedBoundingBox="1913,667 15457,1389 15390,2649 1846,19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DEAC5B-07C4-402B-920F-0A5597425016}" emma:medium="tactile" emma:mode="ink">
              <msink:context xmlns:msink="http://schemas.microsoft.com/ink/2010/main" type="line" rotatedBoundingBox="1913,667 15457,1389 15390,2649 1846,1926"/>
            </emma:interpretation>
          </emma:emma>
        </inkml:annotationXML>
        <inkml:traceGroup>
          <inkml:annotationXML>
            <emma:emma xmlns:emma="http://www.w3.org/2003/04/emma" version="1.0">
              <emma:interpretation id="{3E4C9CF2-6A6B-45C9-8C37-F2B548B19957}" emma:medium="tactile" emma:mode="ink">
                <msink:context xmlns:msink="http://schemas.microsoft.com/ink/2010/main" type="inkWord" rotatedBoundingBox="1913,667 3374,745 3306,2004 1846,1926">
                  <msink:destinationLink direction="with" ref="{93A7B973-72CC-4F25-BBB6-1FA2D6673602}"/>
                </msink:context>
              </emma:interpretation>
              <emma:one-of disjunction-type="recognition" id="oneOf0">
                <emma:interpretation id="interp0" emma:lang="en-US" emma:confidence="0.5">
                  <emma:literal>an</emma:literal>
                </emma:interpretation>
                <emma:interpretation id="interp1" emma:lang="en-US" emma:confidence="0">
                  <emma:literal>and</emma:literal>
                </emma:interpretation>
                <emma:interpretation id="interp2" emma:lang="en-US" emma:confidence="0">
                  <emma:literal>are</emma:literal>
                </emma:interpretation>
                <emma:interpretation id="interp3" emma:lang="en-US" emma:confidence="0">
                  <emma:literal>ai</emma:literal>
                </emma:interpretation>
                <emma:interpretation id="interp4" emma:lang="en-US" emma:confidence="0">
                  <emma:literal>any</emma:literal>
                </emma:interpretation>
              </emma:one-of>
            </emma:emma>
          </inkml:annotationXML>
          <inkml:trace contextRef="#ctx0" brushRef="#br0">-6470-4,'0'-26,"0"1,0-1,0 1,0 0,0-1,-26 1,26-1,-25 1,-1 0,1 25,0-26,-1 26,1 0,-1 0,1 26,0-26,-1 50,1-24,-1 25,-24-26,24 0,-25 26,26 0,0-26,-1 26,1-25,25 24,-26-24,26-1,0 26,-25-26,25 1,0-1,0 1,0-1,0 0,51-25,-51 26,51-26,-1 0,-24 0,25 0,-1 0,1-26,0 26,0-50,-26 50,26-51,-26 25,26 1,-25 25,-1-25,-25-1,25 26,-25-25,0-1,0 1,0 0,0-1,0 1,0 76,0-26,0 0,0 1,0-1,0 1,26-1,-26 26,25-26,-25 1,51-1,-26 0,1 1,-1-26,1 25,-1-25,0 0</inkml:trace>
          <inkml:trace contextRef="#ctx0" brushRef="#br0" timeOffset="478.3013">-6140-614,'0'0,"-26"0,26-25,0-1,0 77,0 0,0-26,26 1,-26 24,0-24,0-1,0 26,25-26,-25 1,0-1,0 1,0-1,0 0,0-75,0-1,0 25,0 1,0-26,0 0,0 26,51-26,-51 0,51 26,-26-26,26 26,-26-1,1 1,25 25,-26 0,0 0,1 0,-1 0,1 51,-1 0,-25-26,25 0,1 26,-26-25,0-1,25 26,-25-26,0 1,26-1,-26 0</inkml:trace>
        </inkml:traceGroup>
        <inkml:traceGroup>
          <inkml:annotationXML>
            <emma:emma xmlns:emma="http://www.w3.org/2003/04/emma" version="1.0">
              <emma:interpretation id="{5E1EF353-9A1E-4819-99EC-ECDABE2D99E8}" emma:medium="tactile" emma:mode="ink">
                <msink:context xmlns:msink="http://schemas.microsoft.com/ink/2010/main" type="inkWord" rotatedBoundingBox="4066,794 5566,874 5508,1956 4009,1876"/>
              </emma:interpretation>
              <emma:one-of disjunction-type="recognition" id="oneOf1">
                <emma:interpretation id="interp5" emma:lang="en-US" emma:confidence="0.5">
                  <emma:literal>bum</emma:literal>
                </emma:interpretation>
                <emma:interpretation id="interp6" emma:lang="en-US" emma:confidence="0">
                  <emma:literal>bam</emma:literal>
                </emma:interpretation>
                <emma:interpretation id="interp7" emma:lang="en-US" emma:confidence="0">
                  <emma:literal>BM</emma:literal>
                </emma:interpretation>
                <emma:interpretation id="interp8" emma:lang="en-US" emma:confidence="0">
                  <emma:literal>boom</emma:literal>
                </emma:interpretation>
                <emma:interpretation id="interp9" emma:lang="en-US" emma:confidence="0">
                  <emma:literal>bomb</emma:literal>
                </emma:interpretation>
              </emma:one-of>
            </emma:emma>
          </inkml:annotationXML>
          <inkml:trace contextRef="#ctx0" brushRef="#br0" timeOffset="965.5723">-4794-462,'0'0,"0"-25,0 0,-25 25,25-26,0 1,0 76,25 25,-25-51,0 26,0 0,25 0,-25 25,0-25,0-1,0 1,0 0,0 0,0 0,0-1,-25-24,25-1,0 1,0-1,-25 0,-1-25,26-25,0 0,0-26,51 0,-51 26,51-1,0 26,-26 0,26-25,-26 25,26 0,-26 0,1 0,-1 0,1 0,-1 51,0-51,-25 25,0 26,0-26,0 1,0-1,-25-25,25 25,-51 1,0-1,1 1,-1-26,0 25,0-25,0 0,26 0,-26 0,26 0,-1-25,1 25,25-51</inkml:trace>
          <inkml:trace contextRef="#ctx0" brushRef="#br0" timeOffset="1565.7945">-4134-639,'0'0,"0"50,0-24,26 25,-26-26,0 0,0 1,0 25,0-26,0 0,0 1,0-1,0 1,0-1,0-50,-26 25,26-51,0 25,0 1,0 0,0-26,0 25,0 1,51 25,-51-25,26-1,24 1,-24 25,-1 0,26 25,-26 26,-25-26,26-25,-26 51,25-25,-25-1,0 0,0 1,0-52,0-24,0 24,0 1,0-1,0 1,51 0,-51-1,51 1,-51-1,51 1,-26 25,0 0,1 0,-1 0,1 25,-1-25,0 51,-25 0,26-26,-1 26,-25 0,0-26,26 26,-26 0,0-26,0 26,25 0,-25-26,0 1</inkml:trace>
        </inkml:traceGroup>
        <inkml:traceGroup>
          <inkml:annotationXML>
            <emma:emma xmlns:emma="http://www.w3.org/2003/04/emma" version="1.0">
              <emma:interpretation id="{6BE3F9D6-A302-4966-866C-05CB6A205D7F}" emma:medium="tactile" emma:mode="ink">
                <msink:context xmlns:msink="http://schemas.microsoft.com/ink/2010/main" type="inkWord" rotatedBoundingBox="8959,1195 15449,1541 15393,2586 8904,2240"/>
              </emma:interpretation>
              <emma:one-of disjunction-type="recognition" id="oneOf2">
                <emma:interpretation id="interp10" emma:lang="en-US" emma:confidence="0.5">
                  <emma:literal>ramen</emma:literal>
                </emma:interpretation>
                <emma:interpretation id="interp11" emma:lang="en-US" emma:confidence="0">
                  <emma:literal>reman</emma:literal>
                </emma:interpretation>
                <emma:interpretation id="interp12" emma:lang="en-US" emma:confidence="0">
                  <emma:literal>numen</emma:literal>
                </emma:interpretation>
                <emma:interpretation id="interp13" emma:lang="en-US" emma:confidence="0">
                  <emma:literal>amen</emma:literal>
                </emma:interpretation>
                <emma:interpretation id="interp14" emma:lang="en-US" emma:confidence="0.5">
                  <emma:literal>ne m En</emma:literal>
                </emma:interpretation>
              </emma:one-of>
            </emma:emma>
          </inkml:annotationXML>
          <inkml:trace contextRef="#ctx0" brushRef="#br0" timeOffset="5097.7662">4248 910,'0'0,"0"25,-25-25,76 0,-26 0,1 26,24-26,-24 0,25 25,-1-25,1 0,25 26,-25-26,25 0,-25 0,0 0</inkml:trace>
          <inkml:trace contextRef="#ctx0" brushRef="#br0" timeOffset="4902.0104">4985 173,'0'0,"-51"0,0 26,1-26,24 25,-25-25,1 26,-1-26,0 25,0-25,0 25,1-25,24 26,-25-26,26 0,0 0,-1 0,26 25,51-25,-51 26,25-26,-25 25,51 0,-25 1,24-1,-24-25,-1 26,1-1,24-25,-24 25,-1 1,1-26,-1 25,0-25,1 26,-1-1,1-25,-1 25</inkml:trace>
          <inkml:trace contextRef="#ctx0" brushRef="#br0" timeOffset="5509.6317">5493 275,'0'-25,"25"25,1 0,-1 0,-25 50,26-50,-1 26,0 25,1-26,-26 0,0 1,0-1,0 1,0-1,0 0,-51 1,51-1,-25-25,-26 26,25-1,1 0,-26-25,26 26,-26-26,26 0,-1 0,1 0,-1 0,1 0,76 0,0 0,-26 0,0 0,26 25,-25-25,24 0,1 26,-25-26,24 25,-24-25,25 25,-26-25,0 0,1 0,-1 0</inkml:trace>
          <inkml:trace contextRef="#ctx0" brushRef="#br0" timeOffset="6289.9631">6255 300,'-25'0,"25"26,-26-26,26 25,-25 26,-1-26,26 1,0-1,-25-25,25 26,0-1,-25 0,25 1,0-1,-26-25,26 26,0-1,0 0,-25-25,25-25,0 0,51-1,-51 1,25-1,-25 1,25 0,-25-1,26 1,-26-1,25 1,1 0,-1-1,0 26,1 0,-1 0,1 0,-1 26,0 24,1-24,-26 25,0-26,0 0,25 1,-25-1,0 1,0-1,26-25</inkml:trace>
          <inkml:trace contextRef="#ctx0" brushRef="#br0" timeOffset="3506.0933">1886-182,'-25'0,"-1"0,1 0,0 0,-1 25,-25-25,26 26,-26-26,0 25,26-25,-26 25,0-25,26 26,-26-26,26 0,-1 0,1 0,25 25,0 1,0-1,51 0,-51 1,51-1,-26 1,0-1,1 0,25 1,-1-1,-24 1,25-1,-26-25,26 25,-26 1,26-1,-26 1,1-26,-1 25,1-25,-1 25,0-25</inkml:trace>
          <inkml:trace contextRef="#ctx0" brushRef="#br0" timeOffset="3717.8883">1099 605,'0'0,"-26"26,26-1,51-25,0 25,-26 1,1-26,25 25,-1-25,1 26,-25-1,24-25,1 25,0-25,-26 0,1 0,-1 0,1 0</inkml:trace>
          <inkml:trace contextRef="#ctx0" brushRef="#br0" timeOffset="4186.9158">32 21,'0'-25,"0"75,0-24,0 25,0-26,0 0,25 1,-25-1,0 1,0-1,0 0,0-50,-25 25,25-25,-25-26,25 25,0 1,0 0,0-1,0 1,50-1,-24 26,25 0,-26 0,0 0,1 51,25-51,-26 51,0-26,1 26,-1-25,1 24,-1-24,0 25,1-26,-26 0,25 1,1-1</inkml:trace>
          <inkml:trace contextRef="#ctx0" brushRef="#br0" timeOffset="2941.7723">2724-131,'0'25,"-25"-25,25 25,0 1,0-1,-25 1,25-1,0 26,0-26,0 1,0-1,0 0,0 1,0-1,0 1,0-1,0 0,0 1,0-77,0 26,0-26,0 0,0 26,0-1,50 1,-50-1,51 1,-25 25,-1-25,26 25,-26-26,26 26,-26 0,1 0,25 0,-26 51,0-51,1 25,-1 26,1-25,-26-1,25 0,-25 1,0-1,0 1,0-52,0-25,0 26,0 0,51-1,-51 1,51-26,-26 26,0-1,26 26,-25-25,24 25,-24 0,-1 0,26 0,-26 51,1-51,-26 50,25-24,-25 25,26-1,-26 1,0-25,0 24,0 1,0 0,-51-26,51 1,-51-1</inkml:trace>
        </inkml:traceGroup>
      </inkml:traceGroup>
    </inkml:traceGroup>
    <inkml:traceGroup>
      <inkml:annotationXML>
        <emma:emma xmlns:emma="http://www.w3.org/2003/04/emma" version="1.0">
          <emma:interpretation id="{294CE597-12DB-47A1-B528-4332EBF206F1}" emma:medium="tactile" emma:mode="ink">
            <msink:context xmlns:msink="http://schemas.microsoft.com/ink/2010/main" type="paragraph" rotatedBoundingBox="5384,3609 12775,3603 12776,4723 5385,473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3579D2C-A197-4D6C-AB8B-0B04F57346B5}" emma:medium="tactile" emma:mode="ink">
              <msink:context xmlns:msink="http://schemas.microsoft.com/ink/2010/main" type="line" rotatedBoundingBox="5384,3609 12775,3603 12776,4723 5385,4730"/>
            </emma:interpretation>
          </emma:emma>
        </inkml:annotationXML>
        <inkml:traceGroup>
          <inkml:annotationXML>
            <emma:emma xmlns:emma="http://www.w3.org/2003/04/emma" version="1.0">
              <emma:interpretation id="{4A207521-D44A-43F8-9BC8-8A34C444F61B}" emma:medium="tactile" emma:mode="ink">
                <msink:context xmlns:msink="http://schemas.microsoft.com/ink/2010/main" type="inkWord" rotatedBoundingBox="5384,4013 6298,4012 6299,4697 5385,4698">
                  <msink:destinationLink direction="with" ref="{B7E0EED3-29F2-4A25-A3AC-C5D69BF7E476}"/>
                </msink:context>
              </emma:interpretation>
              <emma:one-of disjunction-type="recognition" id="oneOf3">
                <emma:interpretation id="interp15" emma:lang="en-US" emma:confidence="0.5">
                  <emma:literal>a</emma:literal>
                </emma:interpretation>
                <emma:interpretation id="interp16" emma:lang="en-US" emma:confidence="0">
                  <emma:literal>A</emma:literal>
                </emma:interpretation>
                <emma:interpretation id="interp17" emma:lang="en-US" emma:confidence="0">
                  <emma:literal>,</emma:literal>
                </emma:interpretation>
                <emma:interpretation id="interp18" emma:lang="en-US" emma:confidence="0">
                  <emma:literal>.</emma:literal>
                </emma:interpretation>
                <emma:interpretation id="interp19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9181.8717">-3092 2764,'25'0,"1"0,-1 0,0 0,-25 26,0-77,-25 51,25-26,-25 1,25 0,0-1,-26 1,1 25,25-26,-26 26,26-25,-25 25,25-25,-25 25,-1 0,1 0,-1 0,1 0,0 50,-1-50,26 26,-25-26,-1 51,1-26,0 0,25 1,-26 25,1-26,25 0,-26 26,1-25,25 24,0-24,-25 25,25-26,0 0,0 1,0-1,50 1,-50-1,26-25,-1 0,-25 25,51-25,-26 0,1 0,25 0,-26-50,0 50,1-26,-1 26,1-51,-1 26,0 0,1-1,-1 1,-25-26,26 26,-26-1,0 1,0-1,0 1,0 0,0-1,0 1,-26 25,26 25,0 26,26-51,-26 25,0 1,50-1,-50 1,26-1,-26 0,25 1,1-1,-1-25,0 26,-25-1,26-25,-1 25,26-25,-26 0,1 26,-1-26,1 0,-1 0</inkml:trace>
        </inkml:traceGroup>
        <inkml:traceGroup>
          <inkml:annotationXML>
            <emma:emma xmlns:emma="http://www.w3.org/2003/04/emma" version="1.0">
              <emma:interpretation id="{057981CD-D78E-4FEC-8740-A3F996ADA2A3}" emma:medium="tactile" emma:mode="ink">
                <msink:context xmlns:msink="http://schemas.microsoft.com/ink/2010/main" type="inkWord" rotatedBoundingBox="6527,4013 7365,4012 7366,4621 6528,4622"/>
              </emma:interpretation>
              <emma:one-of disjunction-type="recognition" id="oneOf4">
                <emma:interpretation id="interp20" emma:lang="en-US" emma:confidence="0.5">
                  <emma:literal>a</emma:literal>
                </emma:interpretation>
                <emma:interpretation id="interp21" emma:lang="en-US" emma:confidence="0">
                  <emma:literal>A</emma:literal>
                </emma:interpretation>
                <emma:interpretation id="interp22" emma:lang="en-US" emma:confidence="0">
                  <emma:literal>.</emma:literal>
                </emma:interpretation>
                <emma:interpretation id="interp23" emma:lang="en-US" emma:confidence="0">
                  <emma:literal>o</emma:literal>
                </emma:interpretation>
                <emma:interpretation id="interp24" emma:lang="en-US" emma:confidence="0">
                  <emma:literal>9</emma:literal>
                </emma:interpretation>
              </emma:one-of>
            </emma:emma>
          </inkml:annotationXML>
          <inkml:trace contextRef="#ctx0" brushRef="#br0" timeOffset="36900.8372">-2000 2764,'25'0,"1"0,-26 26,0-52,0 1,25 25,-25-26,0 1,0 0,0-1,0 1,-25 25,25-26,-26 1,1 0,0 25,-1 0,1 0,-1 0,1 25,0-25,-1 25,1-25,25 26,-26-1,1 1,0-1,-1 0,1 1,25-1,-26 1,26-1,-25-25,25 25,0 1,0-1,0 1,-25-1,25 0,0 1,0-1,0 1,0-1,50-25,-50 25,26-25,-1 26,26-26,-51 25,25-25,1 0,-1 0,1 0,-1 0,0 0,1-51,-1 51,-25-25,26 25,-1-25,-25-1,25 1,-25-1,0 1,26 0,-26-1,0-25,25 26,-25 0,0-1,0 1,0-1,0 1,0 0,26 25,-26-26,0 52,25 24,0-24,-25-1,0 1,26-1,-26 0,25 1,-25-1,26 1,-1-1,-25 0,25 1,1-26,-26 25,25-25,1 26,-1-26,0 0,1 0</inkml:trace>
        </inkml:traceGroup>
        <inkml:traceGroup>
          <inkml:annotationXML>
            <emma:emma xmlns:emma="http://www.w3.org/2003/04/emma" version="1.0">
              <emma:interpretation id="{B4B10B81-5EAA-4765-9A5E-4B3ED6C00967}" emma:medium="tactile" emma:mode="ink">
                <msink:context xmlns:msink="http://schemas.microsoft.com/ink/2010/main" type="inkWord" rotatedBoundingBox="7746,4114 8660,4113 8661,4697 7747,4698"/>
              </emma:interpretation>
              <emma:one-of disjunction-type="recognition" id="oneOf5">
                <emma:interpretation id="interp25" emma:lang="en-US" emma:confidence="0.5">
                  <emma:literal>a</emma:literal>
                </emma:interpretation>
                <emma:interpretation id="interp26" emma:lang="en-US" emma:confidence="0">
                  <emma:literal>A</emma:literal>
                </emma:interpretation>
                <emma:interpretation id="interp27" emma:lang="en-US" emma:confidence="0">
                  <emma:literal>.</emma:literal>
                </emma:interpretation>
                <emma:interpretation id="interp28" emma:lang="en-US" emma:confidence="0">
                  <emma:literal>o</emma:literal>
                </emma:interpretation>
                <emma:interpretation id="interp29" emma:lang="en-US" emma:confidence="0">
                  <emma:literal>as</emma:literal>
                </emma:interpretation>
              </emma:one-of>
            </emma:emma>
          </inkml:annotationXML>
          <inkml:trace contextRef="#ctx0" brushRef="#br0" timeOffset="38370.5678">-603 2815,'0'-25,"0"-1,-25 1,25-1,-26 1,1 0,-1 25,26-26,-25 26,0 0,-1 0,1 0,-1 0,1 0,0 26,-1-26,1 25,-1-25,1 51,0-26,-1 1,1 24,-1-24,1-1,25 1,-25 24,-1-24,26-1,-25 1,25-1,0 0,0 1,0-1,0 1,0-1,25-25,-25 25,51-25,0 0,-26 0,1 0,-1 0,0 0,26-25,-25 25,-1-51,26 51,-26-25,1-1,-1 1,0 0,-25-1,26 1,-26-1,25 1,-25 0,0-1,0 1,0-1,0 1,0 50,0 1,0 25,0-26,51 0,-51 1,25-1,-25 1,26-26,-1 25,1 0,-1-25,0 26,1-26,-1 0,26 0,-26 0,1 0,-1 0</inkml:trace>
        </inkml:traceGroup>
        <inkml:traceGroup>
          <inkml:annotationXML>
            <emma:emma xmlns:emma="http://www.w3.org/2003/04/emma" version="1.0">
              <emma:interpretation id="{92A2CD74-6AB9-496F-AD24-240BD25565E4}" emma:medium="tactile" emma:mode="ink">
                <msink:context xmlns:msink="http://schemas.microsoft.com/ink/2010/main" type="inkWord" rotatedBoundingBox="9575,3606 10235,3605 10236,4697 9576,4698"/>
              </emma:interpretation>
              <emma:one-of disjunction-type="recognition" id="oneOf6">
                <emma:interpretation id="interp30" emma:lang="en-US" emma:confidence="0.5">
                  <emma:literal>b</emma:literal>
                </emma:interpretation>
                <emma:interpretation id="interp31" emma:lang="en-US" emma:confidence="0">
                  <emma:literal>5</emma:literal>
                </emma:interpretation>
                <emma:interpretation id="interp32" emma:lang="en-US" emma:confidence="0">
                  <emma:literal>.</emma:literal>
                </emma:interpretation>
                <emma:interpretation id="interp33" emma:lang="en-US" emma:confidence="0">
                  <emma:literal>y</emma:literal>
                </emma:interpretation>
                <emma:interpretation id="interp34" emma:lang="en-US" emma:confidence="0">
                  <emma:literal>be</emma:literal>
                </emma:interpretation>
              </emma:one-of>
            </emma:emma>
          </inkml:annotationXML>
          <inkml:trace contextRef="#ctx0" brushRef="#br0" timeOffset="39010.1058">667 2155,'0'0,"-25"-26,25 77,0 0,0 0,0-26,0 26,0-26,0 26,0 0,0 0,0-1,25 1,-25 0,0-26,0 26,0 0,25-26,-25 26,0-25,0-1,0 0,0 1,0-1,0-76,0 26,26 0,-26-1,51-25,-51 26,50-26,-24 26,-1-1,26 1,0 0,-26 25,26 0,0 0,-26 0,1 0,24 25,-24-25,-1 51,-25 0,26-26,-26 0,25 26,-25-25,0 24,0-24,0 25,0-26,-51 0,51 1,-51-1,26 1,-26-1,0 0,26-25,-26 0,0 0,26 0,-26 0,26 0,-1-25,1 25,25-76</inkml:trace>
        </inkml:traceGroup>
        <inkml:traceGroup>
          <inkml:annotationXML>
            <emma:emma xmlns:emma="http://www.w3.org/2003/04/emma" version="1.0">
              <emma:interpretation id="{9A9CF6A7-170F-4DF5-BFB6-3778227D4BFE}" emma:medium="tactile" emma:mode="ink">
                <msink:context xmlns:msink="http://schemas.microsoft.com/ink/2010/main" type="inkWord" rotatedBoundingBox="10895,3657 11429,3656 11430,4596 10896,4597">
                  <msink:destinationLink direction="to" ref="{B2E5D311-DDD0-41C2-8B85-39872A279345}"/>
                </msink:context>
              </emma:interpretation>
              <emma:one-of disjunction-type="recognition" id="oneOf7">
                <emma:interpretation id="interp35" emma:lang="en-US" emma:confidence="0.5">
                  <emma:literal>b</emma:literal>
                </emma:interpretation>
                <emma:interpretation id="interp36" emma:lang="en-US" emma:confidence="0">
                  <emma:literal>.</emma:literal>
                </emma:interpretation>
                <emma:interpretation id="interp37" emma:lang="en-US" emma:confidence="0">
                  <emma:literal>3</emma:literal>
                </emma:interpretation>
                <emma:interpretation id="interp38" emma:lang="en-US" emma:confidence="0">
                  <emma:literal>b}</emma:literal>
                </emma:interpretation>
                <emma:interpretation id="interp39" emma:lang="en-US" emma:confidence="0">
                  <emma:literal>be</emma:literal>
                </emma:interpretation>
              </emma:one-of>
            </emma:emma>
          </inkml:annotationXML>
          <inkml:trace contextRef="#ctx0" brushRef="#br0" timeOffset="39546.1349">1988 2231,'0'-26,"-26"26,26-25,0 76,26 0,-26-26,0 26,51-26,-51 26,0 0,25 25,-25-25,0 0,0-1,0-24,0 25,25-26,-25 26,0-26,0 1,0-1,0 0,0-50,0-26,0 26,0-26,0 26,26-1,25 1,-26-1,26 26,-26 0,26 0,-26 0,1 0,25 26,-26-26,-25 51,25-26,1 0,-26 1,0-1,0 26,0-26,0 1,0-1,0 1,-51-26,51 25,-51 0,26-25,-26 26,26-26,-26 0,0 0,26 0,-1 0,1 0,-1-26,26-24,-25 24,25 1,0-26</inkml:trace>
        </inkml:traceGroup>
        <inkml:traceGroup>
          <inkml:annotationXML>
            <emma:emma xmlns:emma="http://www.w3.org/2003/04/emma" version="1.0">
              <emma:interpretation id="{0DFF1C9D-F1F2-40A3-834B-817A9995007C}" emma:medium="tactile" emma:mode="ink">
                <msink:context xmlns:msink="http://schemas.microsoft.com/ink/2010/main" type="inkWord" rotatedBoundingBox="12140,3759 12775,3758 12776,4723 12141,4724">
                  <msink:destinationLink direction="with" ref="{B7E0EED3-29F2-4A25-A3AC-C5D69BF7E476}"/>
                </msink:context>
              </emma:interpretation>
              <emma:one-of disjunction-type="recognition" id="oneOf8">
                <emma:interpretation id="interp40" emma:lang="en-US" emma:confidence="0.5">
                  <emma:literal>b</emma:literal>
                </emma:interpretation>
                <emma:interpretation id="interp41" emma:lang="en-US" emma:confidence="0">
                  <emma:literal>.</emma:literal>
                </emma:interpretation>
                <emma:interpretation id="interp42" emma:lang="en-US" emma:confidence="0">
                  <emma:literal>be</emma:literal>
                </emma:interpretation>
                <emma:interpretation id="interp43" emma:lang="en-US" emma:confidence="0">
                  <emma:literal>by</emma:literal>
                </emma:interpretation>
                <emma:interpretation id="interp44" emma:lang="en-US" emma:confidence="0">
                  <emma:literal>bc</emma:literal>
                </emma:interpretation>
              </emma:one-of>
            </emma:emma>
          </inkml:annotationXML>
          <inkml:trace contextRef="#ctx0" brushRef="#br0" timeOffset="40112.9666">3207 2307,'0'0,"0"-25,25 25,1 0,-26 25,25 26,-25 0,0-26,26 26,-26 0,0-1,25 27,-25-27,0 1,0 0,0 0,0 0,0-1,0-24,0 25,0-26,0 0,0 1,0-1,0 1,0-52,0-25,0 1,0 24,25 1,-25-1,51 1,-51 0,26-1,-1 1,0-1,1 1,-1 25,26-25,-26 25,1 0,-1 0,1 0,-1 50,0-50,1 51,-26-25,25-1,1 0,-26 1,25-1,-25 1,0-1,0 0,0 1,0-1,-51 1,51-1,-76-25,51 25,-26-25,25 26,-24-26,24 0,-25 0,26 0,0 0,-1 0,1 0,-1-26,26 1,0-26</inkml:trace>
        </inkml:traceGroup>
      </inkml:traceGroup>
    </inkml:traceGroup>
    <inkml:traceGroup>
      <inkml:annotationXML>
        <emma:emma xmlns:emma="http://www.w3.org/2003/04/emma" version="1.0">
          <emma:interpretation id="{FE23F130-65CF-495E-A8E1-063182B46D34}" emma:medium="tactile" emma:mode="ink">
            <msink:context xmlns:msink="http://schemas.microsoft.com/ink/2010/main" type="paragraph" rotatedBoundingBox="8458,4825 10185,4825 10185,5156 8458,515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3EE0414-2EC7-4644-856C-A6FCE000A7FA}" emma:medium="tactile" emma:mode="ink">
              <msink:context xmlns:msink="http://schemas.microsoft.com/ink/2010/main" type="inkBullet" rotatedBoundingBox="8454,4870 10185,4824 10193,5128 8462,5174"/>
            </emma:interpretation>
            <emma:one-of disjunction-type="recognition" id="oneOf9">
              <emma:interpretation id="interp45" emma:lang="en-US" emma:confidence="0">
                <emma:literal>-</emma:literal>
              </emma:interpretation>
              <emma:interpretation id="interp46" emma:lang="en-US" emma:confidence="0">
                <emma:literal>_</emma:literal>
              </emma:interpretation>
              <emma:interpretation id="interp47" emma:lang="en-US" emma:confidence="0">
                <emma:literal>.</emma:literal>
              </emma:interpretation>
              <emma:interpretation id="interp48" emma:lang="en-US" emma:confidence="0">
                <emma:literal>~</emma:literal>
              </emma:interpretation>
              <emma:interpretation id="interp49" emma:lang="en-US" emma:confidence="0">
                <emma:literal>u</emma:literal>
              </emma:interpretation>
            </emma:one-of>
          </emma:emma>
        </inkml:annotationXML>
        <inkml:trace contextRef="#ctx0" brushRef="#br0" timeOffset="71033.4321">-476 3475,'0'-25,"0"50,0 1,0-1,25-25,-25 26,0-1,0 0,26 1,-26-1,0 1,25-26,1 0,-1 0,0 0,1 0,-1 0,1 0,-1 0,0 0,1-26,-1 26,1 0,-1 0,0 0,1 0,-1 0,-25-25,26 25,-1 0,0 0,1 0,-1 0,1 0,-1 0,0 0,1 0,-1 0,1 0,-1 0,0 0,1 0,-1 0,1 0,-1 0,0 0,1 0,-1 0,1 0,-1 0,0 0,1 0,-1 0,1 0,-1 0,0 0,1 0,-1 0,1 0,-1 0,0 0,1 0,-1 0,1 0,-1 0,-25 25,25-25,1 0,-1 0,1 0,-1 0,0 0,1 0,-1 0,1 0,-1 0,0 0,-25-25,26 25,-26-26,0 1,25 25,-25-25,0-1,0 1,0-1,0 1,0 0,0-1,0 1,0-1</inkml:trace>
      </inkml:traceGroup>
    </inkml:traceGroup>
    <inkml:traceGroup>
      <inkml:annotationXML>
        <emma:emma xmlns:emma="http://www.w3.org/2003/04/emma" version="1.0">
          <emma:interpretation id="{572FBF58-5C4C-4CFC-9B02-9CA77C7373B9}" emma:medium="tactile" emma:mode="ink">
            <msink:context xmlns:msink="http://schemas.microsoft.com/ink/2010/main" type="paragraph" rotatedBoundingBox="5385,6463 14122,5900 14193,6993 5455,755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B0DDAE4-B8BE-45E2-A05B-BEAFA743EFDA}" emma:medium="tactile" emma:mode="ink">
              <msink:context xmlns:msink="http://schemas.microsoft.com/ink/2010/main" type="line" rotatedBoundingBox="5385,6463 14122,5900 14193,6993 5455,7555"/>
            </emma:interpretation>
          </emma:emma>
        </inkml:annotationXML>
        <inkml:traceGroup>
          <inkml:annotationXML>
            <emma:emma xmlns:emma="http://www.w3.org/2003/04/emma" version="1.0">
              <emma:interpretation id="{B89FCA99-D74C-465E-ACB1-B1AFD6025819}" emma:medium="tactile" emma:mode="ink">
                <msink:context xmlns:msink="http://schemas.microsoft.com/ink/2010/main" type="inkWord" rotatedBoundingBox="5396,6633 6348,6572 6401,7391 5448,7452"/>
              </emma:interpretation>
              <emma:one-of disjunction-type="recognition" id="oneOf10">
                <emma:interpretation id="interp50" emma:lang="en-US" emma:confidence="0.5">
                  <emma:literal>a</emma:literal>
                </emma:interpretation>
                <emma:interpretation id="interp51" emma:lang="en-US" emma:confidence="0">
                  <emma:literal>A</emma:literal>
                </emma:interpretation>
                <emma:interpretation id="interp52" emma:lang="en-US" emma:confidence="0">
                  <emma:literal>9</emma:literal>
                </emma:interpretation>
                <emma:interpretation id="interp53" emma:lang="en-US" emma:confidence="0">
                  <emma:literal>.</emma:literal>
                </emma:interpretation>
                <emma:interpretation id="interp54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41752.8989">-2813 5431,'26'26,"-1"-26,-25-26,0 1,0-1,0 1,0 0,0-1,-25 1,25-1,-26 1,26 0,-25 25,25-26,-26 26,1-25,0 25,-1-26,1 26,-1 0,1 0,0 0,-1 0,1 51,-1-51,1 26,0-26,-1 25,1 0,-1-25,1 26,0-1,-1 1,1-1,-1 26,1-26,0 1,-1-1,1 26,25-26,-26 1,26 24,0-24,0-1,0 1,0-1,0 0,51 1,-25-26,-26 25,76-25,-51 0,1 0,24 0,1 0,0-51,-26 51,26-25,0 25,0-51,-26 26,1-1,24 1,-50 0,26-26,-1 25,-25 1,0-26,0 26,0-1,0 1,0 0,0-1,-25 26,25-25,0 76,0-26,0 0,0 26,0-25,25 24,-25-24,26 25,-26-26,25 26,-25-26,51 1,-51-1,25 0,1 1,-26-1,25 1,-25-1,25 0,1 1,-1-26,1 0</inkml:trace>
        </inkml:traceGroup>
        <inkml:traceGroup>
          <inkml:annotationXML>
            <emma:emma xmlns:emma="http://www.w3.org/2003/04/emma" version="1.0">
              <emma:interpretation id="{500B9539-9781-4020-B9F0-3DE31303DF67}" emma:medium="tactile" emma:mode="ink">
                <msink:context xmlns:msink="http://schemas.microsoft.com/ink/2010/main" type="inkWord" rotatedBoundingBox="6954,6746 7717,6697 7749,7200 6987,7249"/>
              </emma:interpretation>
              <emma:one-of disjunction-type="recognition" id="oneOf11">
                <emma:interpretation id="interp55" emma:lang="en-US" emma:confidence="0.5">
                  <emma:literal>a</emma:literal>
                </emma:interpretation>
                <emma:interpretation id="interp56" emma:lang="en-US" emma:confidence="0">
                  <emma:literal>A</emma:literal>
                </emma:interpretation>
                <emma:interpretation id="interp57" emma:lang="en-US" emma:confidence="0">
                  <emma:literal>.</emma:literal>
                </emma:interpretation>
                <emma:interpretation id="interp58" emma:lang="en-US" emma:confidence="0">
                  <emma:literal>o</emma:literal>
                </emma:interpretation>
                <emma:interpretation id="interp59" emma:lang="en-US" emma:confidence="0">
                  <emma:literal>aa</emma:literal>
                </emma:interpretation>
              </emma:one-of>
            </emma:emma>
          </inkml:annotationXML>
          <inkml:trace contextRef="#ctx0" brushRef="#br0" timeOffset="42282.168">-1543 5507,'0'0,"0"-25,26 25,-26-25,0-1,0 1,0-1,0 1,0 0,-26-1,26 1,-51 25,26-26,0 26,-1 0,1 0,-1 0,1 51,0-51,-1 26,1-1,-1 0,1 26,0-25,25-1,-26 26,1-26,25 1,0-1,0 0,0 1,0-1,0 1,0-1,25-25,1 25,24-25,-24 0,-1 0,1 0,24-50,-24 50,25-26,-26 1,26-1,-26-24,1 24,-1 1,0-26,1 26,-1-1,-25 1,26-1,-26 1,0 76,0-26,0 26,0-26,0 1,0-1,0 1,25-26,-25 25,51 0,-51 1,25-26,1 25,-1-25,0 0,1 0</inkml:trace>
        </inkml:traceGroup>
        <inkml:traceGroup>
          <inkml:annotationXML>
            <emma:emma xmlns:emma="http://www.w3.org/2003/04/emma" version="1.0">
              <emma:interpretation id="{D95D0E01-9923-4DAD-9860-467DF4E053C6}" emma:medium="tactile" emma:mode="ink">
                <msink:context xmlns:msink="http://schemas.microsoft.com/ink/2010/main" type="inkWord" rotatedBoundingBox="8321,6650 9148,6597 9195,7315 8367,7368">
                  <msink:destinationLink direction="with" ref="{FE0A514B-10B4-479F-9AD8-5BC54329CDBB}"/>
                </msink:context>
              </emma:interpretation>
              <emma:one-of disjunction-type="recognition" id="oneOf12">
                <emma:interpretation id="interp60" emma:lang="en-US" emma:confidence="0.5">
                  <emma:literal>a</emma:literal>
                </emma:interpretation>
                <emma:interpretation id="interp61" emma:lang="en-US" emma:confidence="0">
                  <emma:literal>h</emma:literal>
                </emma:interpretation>
                <emma:interpretation id="interp62" emma:lang="en-US" emma:confidence="0">
                  <emma:literal>A</emma:literal>
                </emma:interpretation>
                <emma:interpretation id="interp63" emma:lang="en-US" emma:confidence="0">
                  <emma:literal>q</emma:literal>
                </emma:interpretation>
                <emma:interpretation id="interp6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42706.0656">-197 5279,'0'0,"0"-26,0 1,0 0,0-1,0 1,-25 25,-26 0,51 51,-25-51,-1 50,-24-24,24-1,1 26,-26 0,26-26,-1 26,26-26,-25 1,25 25,-26-26,26 0,0 1,0-1,0 1,51-26,0 0,-26 0,1-26,-1 26,1-51,-1 51,0-50,1 24,-1 1,1-1,-1 1,0 25,-25-25,26 25,-1-26,1 26,-26 51,25-51,-25 51,25-26,-25 1,26-1,-1 0,1 1,-26-1,25 26,0-26,1 1,-1-26,1 25,24 1,-24-26,-1 0,1 0</inkml:trace>
        </inkml:traceGroup>
        <inkml:traceGroup>
          <inkml:annotationXML>
            <emma:emma xmlns:emma="http://www.w3.org/2003/04/emma" version="1.0">
              <emma:interpretation id="{9C242F2E-8C16-463A-9929-FFDA89CFDEAC}" emma:medium="tactile" emma:mode="ink">
                <msink:context xmlns:msink="http://schemas.microsoft.com/ink/2010/main" type="inkWord" rotatedBoundingBox="10320,6275 10885,6239 10934,6997 10369,7034">
                  <msink:destinationLink direction="with" ref="{E0640205-470D-46FF-921D-5B7CA51E62BC}"/>
                </msink:context>
              </emma:interpretation>
              <emma:one-of disjunction-type="recognition" id="oneOf13">
                <emma:interpretation id="interp65" emma:lang="en-US" emma:confidence="0.5">
                  <emma:literal>b</emma:literal>
                </emma:interpretation>
                <emma:interpretation id="interp66" emma:lang="en-US" emma:confidence="0">
                  <emma:literal>5</emma:literal>
                </emma:interpretation>
                <emma:interpretation id="interp67" emma:lang="en-US" emma:confidence="0">
                  <emma:literal>.</emma:literal>
                </emma:interpretation>
                <emma:interpretation id="interp68" emma:lang="en-US" emma:confidence="0">
                  <emma:literal>)</emma:literal>
                </emma:interpretation>
                <emma:interpretation id="interp69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43205.4072">1429 4822,'0'0,"0"-26,0 77,0 0,0 0,0-26,0 26,0 0,0-26,0 26,0 0,0-26,0 0,0 26,0-25,0-1,0 0,0 1,0-1,0 1,25-26,-25-51,26 25,-1-24,1 24,24 1,-24-1,-1 26,26-25,-26 25,26 0,-25 0,24 0,-24 0,-1 25,1-25,-1 26,0-26,1 51,-26-1,0-24,0-1,0 1,-26-26,26 25,-50-25,50 25,-51-25,25 0,1 26,0-26,-1 0,1 0,-1-51,1 51</inkml:trace>
        </inkml:traceGroup>
        <inkml:traceGroup>
          <inkml:annotationXML>
            <emma:emma xmlns:emma="http://www.w3.org/2003/04/emma" version="1.0">
              <emma:interpretation id="{8CD51F91-4CF1-4080-A742-46B2792AF3B7}" emma:medium="tactile" emma:mode="ink">
                <msink:context xmlns:msink="http://schemas.microsoft.com/ink/2010/main" type="inkWord" rotatedBoundingBox="11608,6069 12124,6036 12176,6844 11660,6878">
                  <msink:destinationLink direction="with" ref="{E0640205-470D-46FF-921D-5B7CA51E62BC}"/>
                </msink:context>
              </emma:interpretation>
              <emma:one-of disjunction-type="recognition" id="oneOf14">
                <emma:interpretation id="interp70" emma:lang="en-US" emma:confidence="0.5">
                  <emma:literal>b</emma:literal>
                </emma:interpretation>
                <emma:interpretation id="interp71" emma:lang="en-US" emma:confidence="0">
                  <emma:literal>.</emma:literal>
                </emma:interpretation>
                <emma:interpretation id="interp72" emma:lang="en-US" emma:confidence="0">
                  <emma:literal>y</emma:literal>
                </emma:interpretation>
                <emma:interpretation id="interp73" emma:lang="en-US" emma:confidence="0">
                  <emma:literal>h</emma:literal>
                </emma:interpretation>
                <emma:interpretation id="interp74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43646.903">2674 4593,'0'0,"25"0,-25 51,0-26,0 26,25-26,-25 1,0 25,26-1,-26-24,25 25,-25-26,0 26,26-26,-26 1,0 24,25-24,-25-1,0 1,0-1,0-50,0-26,0 0,0 26,0-1,51 26,-51-25,51 25,-1 0,-24 0,-1 0,26 0,-26 0,1 51,-1-51,1 50,-1-24,-25-1,25 1,-25-1,0 0,0 1,0-1,-50-25,50 26,-51-1,25-25,1 0,0 25,-26-25,25 0,1 0,0 0,-1-25</inkml:trace>
        </inkml:traceGroup>
        <inkml:traceGroup>
          <inkml:annotationXML>
            <emma:emma xmlns:emma="http://www.w3.org/2003/04/emma" version="1.0">
              <emma:interpretation id="{6829E7CE-712B-442B-8752-11FA8E07CF0B}" emma:medium="tactile" emma:mode="ink">
                <msink:context xmlns:msink="http://schemas.microsoft.com/ink/2010/main" type="inkWord" rotatedBoundingBox="12672,5994 13139,5964 13191,6770 12724,6800"/>
              </emma:interpretation>
              <emma:one-of disjunction-type="recognition" id="oneOf15">
                <emma:interpretation id="interp75" emma:lang="en-US" emma:confidence="0.5">
                  <emma:literal>b</emma:literal>
                </emma:interpretation>
                <emma:interpretation id="interp76" emma:lang="en-US" emma:confidence="0">
                  <emma:literal>.</emma:literal>
                </emma:interpretation>
                <emma:interpretation id="interp77" emma:lang="en-US" emma:confidence="0">
                  <emma:literal>h</emma:literal>
                </emma:interpretation>
                <emma:interpretation id="interp78" emma:lang="en-US" emma:confidence="0">
                  <emma:literal>,</emma:literal>
                </emma:interpretation>
                <emma:interpretation id="interp79" emma:lang="en-US" emma:confidence="0">
                  <emma:literal>be</emma:literal>
                </emma:interpretation>
              </emma:one-of>
            </emma:emma>
          </inkml:annotationXML>
          <inkml:trace contextRef="#ctx0" brushRef="#br0" timeOffset="44108.1555">3740 4542,'0'-25,"26"25,-26 51,0-1,0 1,25-25,-25 24,0 1,0 0,26 0,-26 0,0-1,25-24,-25 25,0-1,0-24,0-1,0 1,0-1,0 0,-25-75,25 24,0 1,0-1,0-24,0 24,50 1,-50-1,51 1,-25 25,-1 0,26-25,-26 25,1 0,-1 0,0 50,1-50,-1 51,1-51,-1 51,-25-26,25 1,-25-1,0 1,0-1,0 0,-50-25,50 26,-77-26,52 25,-26-25,26 0,-26 0,26 0</inkml:trace>
        </inkml:traceGroup>
        <inkml:traceGroup>
          <inkml:annotationXML>
            <emma:emma xmlns:emma="http://www.w3.org/2003/04/emma" version="1.0">
              <emma:interpretation id="{BF9715BC-8F85-4511-AD64-0D1A27760850}" emma:medium="tactile" emma:mode="ink">
                <msink:context xmlns:msink="http://schemas.microsoft.com/ink/2010/main" type="inkWord" rotatedBoundingBox="13688,5995 14127,5967 14189,6939 13751,6968"/>
              </emma:interpretation>
              <emma:one-of disjunction-type="recognition" id="oneOf16">
                <emma:interpretation id="interp80" emma:lang="en-US" emma:confidence="0.5">
                  <emma:literal>b</emma:literal>
                </emma:interpretation>
                <emma:interpretation id="interp81" emma:lang="en-US" emma:confidence="0">
                  <emma:literal>.</emma:literal>
                </emma:interpretation>
                <emma:interpretation id="interp82" emma:lang="en-US" emma:confidence="0">
                  <emma:literal>y</emma:literal>
                </emma:interpretation>
                <emma:interpretation id="interp83" emma:lang="en-US" emma:confidence="0">
                  <emma:literal>6</emma:literal>
                </emma:interpretation>
                <emma:interpretation id="interp84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44541.6441">4756 4542,'0'0,"26"0,-26-25,0 76,25-51,-25 50,0-24,26 25,-26-1,25 1,-25-25,25 24,-25 1,0 0,0 0,0 0,0-1,0-24,0-1,0 26,0-26,0 1,0-1,0-76,0 26,0-26,51 26,-51-1,51 1,-26 25,1-25,-1 25,26 0,-26 0,1 0,-1 50,1-50,-26 51,25-25,-25-1,0 0,0 1,0 25,0-26,-51 0,51 1,-76-26,25 25,0 1,1-1,-1-25,-25 0</inkml:trace>
        </inkml:traceGroup>
      </inkml:traceGroup>
    </inkml:traceGroup>
  </inkml:traceGroup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7:13.74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0DAE530-160C-4A08-B914-41C409F3EAC2}" emma:medium="tactile" emma:mode="ink">
          <msink:context xmlns:msink="http://schemas.microsoft.com/ink/2010/main" type="inkDrawing" rotatedBoundingBox="6193,6045 13793,5309 13848,5873 6248,6610" shapeName="Other">
            <msink:destinationLink direction="to" ref="{B2E5D311-DDD0-41C2-8B85-39872A279345}"/>
          </msink:context>
        </emma:interpretation>
      </emma:emma>
    </inkml:annotationXML>
    <inkml:trace contextRef="#ctx0" brushRef="#br0">0 973,'26'0,"-1"0,0 0,1-25,-1 25,-25-25,26 25,-26-26,25 26,0-25,1-1,-1 26,1-25,-1 25,0 0,-25-25,26 25,-1 0,-25-26,26 26,-1 0,0-25,1 25,-1 0,1-26,-1 26,0 0,1-25,-1 25,1 0,-1-25,0 25,1 0,25-26,-26 26,0 0,1 0,-1-25,1 25,-1 0,0-26,1 26,25 0,-26-25,0 25,1 0,-1 0,1 0,-1-25,0 25,1 0,-1 0,1 0,-1-26,0 26,1-25,-1 25,1 0,-1-26,0 26,26 0,-25-25,-1 25,0 0,1-25,-1 25,26-26,-26 26,1 0,-1-25,1 25,-1 0,0-26,26 26,-25 0,-1 0,0-25,1 25,-1 0,1-25,-1 25,26-26,-26 26,1 0,-1-25,0 25,26 0,-25-26,-1 26,26 0,-26 0,1-25,-1 25,26 0,-26 0,1 0,24 0,-24 0,25-25,-26 25,26 0,-26 0,26 0,-26-26,26 26,0 0,-26 0,26 0,0-25,-26 25,26 0,-25 0,24 0,-24 0,25 0,-1 0,-24 0,25-26,-26 26,26 0,-26 0,26 0,-26 0,26 0,-25 0,24-25,1 25,-25 0,24 0,1 0,-25 0,24 0,-24-25,25 25,-26 0,26 0,-26 0,1 0,24 0,-24 0,-1 0,1 0,-1 0,0 0,1 0,-1 0,1 0,-1 0,0 0,1 0,-1 0,1 0,-1 0,26 0,-26 0,1 0,-1 0,0 0,1 0,-1 0,1 0,-1 0,26 0,-26 0,1 0,-1 0,0 0,1 0,-1 0,1 0,-1 0,0 0,1 0,-1 0,1 0,-1 0,0 0,1 0,-1 0,1 0,-1 0,0 0,1 0,-1 0,1 0,-1 0,0 0,1 0,-1 0,1 0,-1 0,0 0,1 0,-1 0,1-26,-1 26,0 0,1 0,-1 0,1 0,-1 0,0 0,1 0,-1 0,1 0,-1 0,0 0,1 0,-1 0,1 0,-1 0,0 0,1 0,-1 0,1 0,-1 0,0 0,1 0,-1 0,1 0,-1 0,0 0,1 0,-1 0,1 0,-1 0,0 0,1 0,-1 0,1 0,-1 0,0 0,1 26,-1-26,1 0,-1 0,-25 25,25-25,1 0,-1 0,1 0,-1 0,0 25,1-25,-1 0,1 0,-1 0,0 26,1-26,-1 0,1 0,-1 0,0 0,1 0,-1 0,1 0,-1 0,0 0,1 0,-1 0,-25 25,26-25,-1 0,0 26,1-26,-1 0,-25 25,26-25,-1 0,-25 25,25-25,1 0,-26 26,0-77</inkml:trace>
  </inkml:traceGroup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7:11.43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2A2343D-FDF5-4520-B70E-0E1B34D008B6}" emma:medium="tactile" emma:mode="ink">
          <msink:context xmlns:msink="http://schemas.microsoft.com/ink/2010/main" type="inkDrawing" rotatedBoundingBox="7268,6105 12694,5595 12751,6197 7324,6706" semanticType="callout" shapeName="Other"/>
        </emma:interpretation>
      </emma:emma>
    </inkml:annotationXML>
    <inkml:trace contextRef="#ctx0" brushRef="#br0">0 844,'25'0,"1"0,-26-25,0 0,25 25,-25-26,26 1,-1 25,-25-26,25 26,-25-25,26 25,-26-25,25 25,1 0,-1-26,0 26,1-25,-1 25,1 0,-1-26,0 26,1 0,-1 0,-25-25,26 25,-1 0,0 0,1 0,-26-25,25 25,1 0,-1 0,0-26,1 26,-1 0,1 0,-1 0,0 0,1-25,-1 25,1 0,-1 0,0 0,1 0,-1-26,1 26,-1 0,0 0,1 0,25 0,-26-25,0 25,1 0,-1 0,1-25,-1 25,0 0,1 0,-1-26,1 26,-1 0,0-25,1 25,-1 0,1 0,-26-26,25 26,0 0,1 0,-1-25,1 25,-1 0,26-25,-26 25,1 0,-1-26,0 26,26 0,-25 0,-1-25,26 25,-26 0,26 0,-26 0,1 0,-1-26,26 26,-26 0,1 0,-1 0,1 0,-1-25,0 25,1 0,-1 0,26 0,-26-25,1 25,-1 0,1 0,-1 0,0 0,26 0,-25-26,-1 26,0 0,1 0,25 0,-26 0,0-25,1 25,-1 0,26 0,-26 0,1 0,-1 0,1-26,24 26,-24 0,-1 0,1 0,24-25,-24 25,-1 0,1 0,-1 0,0 0,1-25,-1 25,1 0,-1 0,0 0,1 0,-1 0,1 0,-1 0,0-26,1 26,-1 0,1 0,-1 0,0 0,1 0,-1 0,1 0,-1 0,0 0,1 0,-1 0,1 0,-1 0,0 0,1 0,-1 0,1 26,-1-26,0 0,1 25,-1-25,1 0,-1 0,0 0,1 0,-1 0,1 0,-1 0,0 0,1 25,-1-25,1 0,-1 0,0 26,1-26,-1 0,1 0,-1 0,0 0,1 25,-1-25,1 0,-1 0,0 26,1-26,-1 0,1 0,-1 25,0-25,1 0,-1 0,1 25,-1-25,0 0,-25 26,26-26,-1 0,1 0,-26 25,25-25,0 0,-25 26,26-26,-1 0,1 25,-1-25,0 25,1-25,-1 0,-25 26,26-26,-1 25,0-25,-25 26,26-26,-1 0,-25 25,26-25</inkml:trace>
  </inkml:traceGroup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7:31.18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43A7AF6-7CFB-4E44-80FE-351CDC0F9F94}" emma:medium="tactile" emma:mode="ink">
          <msink:context xmlns:msink="http://schemas.microsoft.com/ink/2010/main" type="inkDrawing" rotatedBoundingBox="9068,9583 12293,9601 12289,10193 9065,10175" semanticType="callout" shapeName="Other">
            <msink:sourceLink direction="with" ref="{EEF5DADA-5F00-4B4D-B933-14F3320E5CBE}"/>
            <msink:sourceLink direction="with" ref="{400BB405-1704-4EAE-B6C6-8F8FFA14841F}"/>
          </msink:context>
        </emma:interpretation>
      </emma:emma>
    </inkml:annotationXML>
    <inkml:trace contextRef="#ctx0" brushRef="#br0">0 152,'25'0,"0"0,1 0,-1 0,1 0,-1 0,0 25,1-25,-1 26,1-26,-1 25,0-25,1 26,-1-26,1 0,-1 25,0-25,1 0,-26 25,25-25,1 0,-1 0,-25 26,25-26,1 0,-26 25,25-25,1 0,-1 0,0 0,-25 26,26-26,-1 0,1 0,-1 0,0 0,-25 25,26-25,-1 0,1 0,-1 0,0 0,1 0,-1 0,1 0,-26 25,25-25,0 0,1 0,-26 26,25-26,1 0,-1 0,-25 25,25-25,1 0,-1 0,-25 26,26-26,-1 0,0 0,1 0,-1 0,1 0,-1 0,0 0,1 0,-1 0,-25 25,26-25,-1 0,0 0,1 0,-1 25,1-25,-1 0,0 0,1 0,-1 0,1 0,-26 26,25-26,0 0,1 0,-1 0,1 0,-1 0,0 0,1 0,-1 0,1 0,-1 0,0 0,1 0,-1 0,1 0,-1 0,-25-26,25 26,1 0,-1 0,1 0,-1 0,0 0,1 0,-1 0,1 0,-1-25,0 25,-25-25,26 25,-1 0,1 0,-26-26,25 26,0 0,-25-25,26 25,-1 0,1 0,-26-26,25 26,0 0,-25-25,26 25,-1-25,1 25,-1-26,0 26,-25-25,26 25,-1 0,-25-26,26 26,-1-25,0 25,1 0,-26-25,25 25,1-26,-1 26,-25-25,25 25,-25-26,26 26,-1-25,1 25,-26-25,0-1,25 26,-25-25,0-1,25 26,-25-25,0 0</inkml:trace>
  </inkml:traceGroup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7:32.34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EF5DADA-5F00-4B4D-B933-14F3320E5CBE}" emma:medium="tactile" emma:mode="ink">
          <msink:context xmlns:msink="http://schemas.microsoft.com/ink/2010/main" type="inkDrawing" rotatedBoundingBox="11400,9699 12903,9498 12912,9567 11409,9767" semanticType="underline" shapeName="Other">
            <msink:sourceLink direction="with" ref="{1B3A9B74-105D-435D-9287-3D60F12C5524}"/>
            <msink:destinationLink direction="with" ref="{943A7AF6-7CFB-4E44-80FE-351CDC0F9F94}"/>
          </msink:context>
        </emma:interpretation>
      </emma:emma>
    </inkml:annotationXML>
    <inkml:trace contextRef="#ctx0" brushRef="#br0">102 203,'-25'0,"-1"26,1-26,-1 0,52 0,-1 0,1 0,-1 0,0 0,1 0,-1 0,1 0,-1-26,26 26,-26 0,1 0,-1 0,0-25,1 25,-1 0,1 0,-1 0,0 0,-25-26,26 26,-1 0,1 0,-1 0,0 0,1 0,-26-25,25 25,1 0,-1 0,0 0,1 0,-1 0,1 0,-1 0,0 0,1 0,-1 0,1 0,-1 0,0 0,1 0,-1 0,1-25,-1 25,0 0,1 0,-26-26,25 26,1 0,-1 0,0 0,1 0,-1-25,1 25,-1 0,0 0,1 0,-26-26,25 26,1 0,-1 0,-25-25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5:46.866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83FA029-F56C-4996-AFFF-7AA0029EBADF}" emma:medium="tactile" emma:mode="ink">
          <msink:context xmlns:msink="http://schemas.microsoft.com/ink/2010/main" type="writingRegion" rotatedBoundingBox="6990,162 25228,441 24941,19189 6703,18910"/>
        </emma:interpretation>
      </emma:emma>
    </inkml:annotationXML>
    <inkml:traceGroup>
      <inkml:annotationXML>
        <emma:emma xmlns:emma="http://www.w3.org/2003/04/emma" version="1.0">
          <emma:interpretation id="{3AAB0C6B-78DD-46BF-9B9C-7A33718E2220}" emma:medium="tactile" emma:mode="ink">
            <msink:context xmlns:msink="http://schemas.microsoft.com/ink/2010/main" type="paragraph" rotatedBoundingBox="15190,311 18571,334 18565,1290 15184,126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0ABC8C2-5A78-475B-98CC-E6A89604BB26}" emma:medium="tactile" emma:mode="ink">
              <msink:context xmlns:msink="http://schemas.microsoft.com/ink/2010/main" type="line" rotatedBoundingBox="15190,311 18571,334 18565,1290 15184,1267"/>
            </emma:interpretation>
          </emma:emma>
        </inkml:annotationXML>
        <inkml:traceGroup>
          <inkml:annotationXML>
            <emma:emma xmlns:emma="http://www.w3.org/2003/04/emma" version="1.0">
              <emma:interpretation id="{5C6817F1-FB8A-48C0-AAE7-91E849B4CD4E}" emma:medium="tactile" emma:mode="ink">
                <msink:context xmlns:msink="http://schemas.microsoft.com/ink/2010/main" type="inkWord" rotatedBoundingBox="15190,402 17377,417 17371,1282 15184,1267"/>
              </emma:interpretation>
              <emma:one-of disjunction-type="recognition" id="oneOf0">
                <emma:interpretation id="interp0" emma:lang="en-US" emma:confidence="0.5">
                  <emma:literal>Ton</emma:literal>
                </emma:interpretation>
                <emma:interpretation id="interp1" emma:lang="en-US" emma:confidence="0">
                  <emma:literal>Tu</emma:literal>
                </emma:interpretation>
                <emma:interpretation id="interp2" emma:lang="en-US" emma:confidence="0">
                  <emma:literal>Torn</emma:literal>
                </emma:interpretation>
                <emma:interpretation id="interp3" emma:lang="en-US" emma:confidence="0">
                  <emma:literal>Toru</emma:literal>
                </emma:interpretation>
                <emma:interpretation id="interp4" emma:lang="en-US" emma:confidence="0">
                  <emma:literal>True</emma:literal>
                </emma:interpretation>
              </emma:one-of>
            </emma:emma>
          </inkml:annotationXML>
          <inkml:trace contextRef="#ctx0" brushRef="#br0">0 229,'0'0,"0"-25,0 0,0-1,25 26,-25-25,51-1,0 26,-26-25,26 25,-25-25,24-1,-24 26,25 0,-26-25,0 25,1 0,-1 0,1 0</inkml:trace>
          <inkml:trace contextRef="#ctx0" brushRef="#br0" timeOffset="-215.6918">203 356,'0'0,"26"0,-26 51,25-51,-25 26,0-1,0 0,0 26,0-25,0-1,0 26,0-26,0 1,0-1,-25 0,25 1,0-1,0 1,0-1,0 0</inkml:trace>
          <inkml:trace contextRef="#ctx0" brushRef="#br0" timeOffset="304.4355">762 128,'25'0,"1"51,-1-26,1 0,-26 1,25-1,0 1,1-1,-1 26,1-26,-1 26,0-26,-25 26,26-25,-26-1,25 0,-25 26,0-25,0-1,-51 0,26-25,0 0,-1 0,26-25,-51 25,51-51,0 26,0-26,0 26,0-26,0 0,0 0,51 0,-51 26,51-26,-26 0,26 26,-25 0,24-1,-24 1,-1 25,1 0</inkml:trace>
          <inkml:trace contextRef="#ctx0" brushRef="#br0" timeOffset="677.1783">1651 280,'0'0,"0"-25,0-1,0 1,-25 25,25 76,-26-50,26-1,-51 26,51-26,-25 26,25 0,-25-26,25 26,0-26,0 1,0-1,0 1,0-1,0 0,50-25,-24 0,-1-50,1-1,-1 25,0 1,-25 0,26-26,-1 25,1-24,-1 24,0 1,1-26,-1 51,-25-25,26-1,-1 26,-25 51,25-51,-25 51,0-26,0 1,0 24,26-24,-26-1,0 1,25-1,1 0,-1 1,0-26,1 25,-1-25,1 0,24 0</inkml:trace>
        </inkml:traceGroup>
        <inkml:traceGroup>
          <inkml:annotationXML>
            <emma:emma xmlns:emma="http://www.w3.org/2003/04/emma" version="1.0">
              <emma:interpretation id="{78CB2CB2-9A16-4D35-971F-5C79E08CBD63}" emma:medium="tactile" emma:mode="ink">
                <msink:context xmlns:msink="http://schemas.microsoft.com/ink/2010/main" type="inkWord" rotatedBoundingBox="17808,329 18571,334 18566,1095 17802,1090"/>
              </emma:interpretation>
              <emma:one-of disjunction-type="recognition" id="oneOf1">
                <emma:interpretation id="interp5" emma:lang="en-US" emma:confidence="0.5">
                  <emma:literal>u</emma:literal>
                </emma:interpretation>
                <emma:interpretation id="interp6" emma:lang="en-US" emma:confidence="0">
                  <emma:literal>U</emma:literal>
                </emma:interpretation>
                <emma:interpretation id="interp7" emma:lang="en-US" emma:confidence="0">
                  <emma:literal>6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1071.8456">2743 1,'0'0,"0"-26,0 1,0 0,-25 75,25-24,0 25,-51-26,51 26,0 0,0-1,-25 1,25 0,-26 0,26 0,0-1,0-24,0 25,51-26,-51 0,51 1,-51-1,51-25,-26 0,26 26,-26-26,26 0,0 0,0-51,-26 51,26-26,0 26,-1-76,-24 51,-1-1,1-24,-1 24,0 1,-25-26,26 0,-26 26,0-1,0-24,0 24,-51 1,26 25,-26 0,51 51,-26-51,26 50,-25-24,25 25,-25-26,25 26,0-26,0 26,0-26,0 1,0-1,25 1,26-1,-51 0,51-25,-1 0,-24 0,-1 0</inkml:trace>
        </inkml:traceGroup>
      </inkml:traceGroup>
    </inkml:traceGroup>
    <inkml:traceGroup>
      <inkml:annotationXML>
        <emma:emma xmlns:emma="http://www.w3.org/2003/04/emma" version="1.0">
          <emma:interpretation id="{C28FAF0B-9EFC-4C98-A5D4-1FBA758D0A33}" emma:medium="tactile" emma:mode="ink">
            <msink:context xmlns:msink="http://schemas.microsoft.com/ink/2010/main" type="paragraph" rotatedBoundingBox="16450,1983 24605,1904 24615,2921 16459,299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A98CAAD-6E32-41A5-89EB-041AA8355F5C}" emma:medium="tactile" emma:mode="ink">
              <msink:context xmlns:msink="http://schemas.microsoft.com/ink/2010/main" type="line" rotatedBoundingBox="16450,1983 24605,1904 24615,2921 16459,2999"/>
            </emma:interpretation>
          </emma:emma>
        </inkml:annotationXML>
        <inkml:traceGroup>
          <inkml:annotationXML>
            <emma:emma xmlns:emma="http://www.w3.org/2003/04/emma" version="1.0">
              <emma:interpretation id="{47ACD44F-D551-45BC-89FE-BC040A4B1EDE}" emma:medium="tactile" emma:mode="ink">
                <msink:context xmlns:msink="http://schemas.microsoft.com/ink/2010/main" type="inkWord" rotatedBoundingBox="16450,1983 18484,1963 18493,2979 16459,2999"/>
              </emma:interpretation>
              <emma:one-of disjunction-type="recognition" id="oneOf2">
                <emma:interpretation id="interp10" emma:lang="en-US" emma:confidence="0.5">
                  <emma:literal>8-5</emma:literal>
                </emma:interpretation>
                <emma:interpretation id="interp11" emma:lang="en-US" emma:confidence="0">
                  <emma:literal>S)</emma:literal>
                </emma:interpretation>
                <emma:interpretation id="interp12" emma:lang="en-US" emma:confidence="0">
                  <emma:literal>Se)</emma:literal>
                </emma:interpretation>
                <emma:interpretation id="interp13" emma:lang="en-US" emma:confidence="0">
                  <emma:literal>St)</emma:literal>
                </emma:interpretation>
                <emma:interpretation id="interp14" emma:lang="en-US" emma:confidence="0">
                  <emma:literal>8-3</emma:literal>
                </emma:interpretation>
              </emma:one-of>
            </emma:emma>
          </inkml:annotationXML>
          <inkml:trace contextRef="#ctx0" brushRef="#br0" timeOffset="2311.8077">2261 2236,'25'0,"0"0,1-25,-1 25,1 0,-1 0,26 0,0-26,-26 26,26 0,0 0,-1 0,-24 0,25 0,-26 0,0 0,26 0,-25 0,-1 0,0 0</inkml:trace>
          <inkml:trace contextRef="#ctx0" brushRef="#br0" timeOffset="2565.9799">2896 1830,'25'25,"0"0,1 1,-1-1,1 1,-1-1,26 0,-26 26,1-25,-1-1,0 0,1 1,-1 25,1-26,-26 0,25 1,-25-1,0 1,0-1,-51 0,51 1,-51-1,1 1,24-1,-25 0,1-25,24 26,1-26,-1 0,1 0,0 0</inkml:trace>
          <inkml:trace contextRef="#ctx0" brushRef="#br0" timeOffset="2057.384">1651 1677,'0'-25,"0"-1,0 1,-25 25,25-25,-26 25,1 0,-1 0,1 0,0 0,-1 0,1 25,-1 0,1 26,25-25,-25-1,25 26,-26-26,26 1,0-1,0 26,0-26,0 1,0-1,0 0,26 1,-26-1,50 1,-24-1,25 0,-26-25,0 26,26-1,-25 1,-1-1,0 0,1 1,-1-1,1-25,-1 51,-25-26,0 1,0-1,0 1,-51-1,51 0,-51-25,51 26,-50-26,24 25,-25-25,26 26,0-26,-26 0,0 0,26 0,-1 0,1 0,-1-51,1 25,25 1,0-26,0 26,51 25,-51-26,25 1,26 0</inkml:trace>
        </inkml:traceGroup>
        <inkml:traceGroup>
          <inkml:annotationXML>
            <emma:emma xmlns:emma="http://www.w3.org/2003/04/emma" version="1.0">
              <emma:interpretation id="{108EAE51-C2A9-4D09-9E5B-207856B85C4C}" emma:medium="tactile" emma:mode="ink">
                <msink:context xmlns:msink="http://schemas.microsoft.com/ink/2010/main" type="inkWord" rotatedBoundingBox="18864,2016 20288,2002 20296,2842 18872,2855"/>
              </emma:interpretation>
              <emma:one-of disjunction-type="recognition" id="oneOf3">
                <emma:interpretation id="interp15" emma:lang="en-US" emma:confidence="0.5">
                  <emma:literal>ab</emma:literal>
                </emma:interpretation>
                <emma:interpretation id="interp16" emma:lang="en-US" emma:confidence="0">
                  <emma:literal>abt</emma:literal>
                </emma:interpretation>
                <emma:interpretation id="interp17" emma:lang="en-US" emma:confidence="0">
                  <emma:literal>arb</emma:literal>
                </emma:interpretation>
                <emma:interpretation id="interp18" emma:lang="en-US" emma:confidence="0">
                  <emma:literal>abo</emma:literal>
                </emma:interpretation>
                <emma:interpretation id="interp19" emma:lang="en-US" emma:confidence="0">
                  <emma:literal>abv</emma:literal>
                </emma:interpretation>
              </emma:one-of>
            </emma:emma>
          </inkml:annotationXML>
          <inkml:trace contextRef="#ctx0" brushRef="#br0" timeOffset="3017.5854">4064 2058,'0'0,"0"-25,0-1,-51 1,51 0,-25-1,-1 26,1 0,-26 0,51 51,-25-51,-1 51,1-26,0 26,-1-26,26 26,-25-25,-1-1,26 26,0-26,0 1,-25-1,25 0,0 1,51-1,-26-25,1 0,24-51,-24 51,-1-25,1 25,-1-51,-25 26,25-1,1 1,-1 0,-25-1,0 1,26 25,-26 51,0-26,0 0,25 26,-25-25,0-1,25-25,-25 25,51 1,-25-26,-1 25,0-25,26 0,-25 0,-1 0</inkml:trace>
          <inkml:trace contextRef="#ctx0" brushRef="#br0" timeOffset="3420.9094">4724 1601,'0'51,"0"0,0-1,0-24,0 25,0-1,0-24,0 25,0-1,0 1,0-25,0 24,0-24,0-1,0 1,0-1,0 0,0 1,0-52,0-24,0-1,26 51,-26-26,51 1,-26 0,26 25,-26-26,1 26,-1 0,26 0,-26 0,1 0,-26 51,25-51,0 25,-25 26,0-25,0-1,0 0,0 1,0-1,-25 1,25-1,-51 0,26-25,-26 26,26-26,-1 25,1-25,-26 0,26 0,-1 0,1 0,25-51,0 1</inkml:trace>
        </inkml:traceGroup>
        <inkml:traceGroup>
          <inkml:annotationXML>
            <emma:emma xmlns:emma="http://www.w3.org/2003/04/emma" version="1.0">
              <emma:interpretation id="{8BFFAADD-1DF5-411D-A03B-6A42E16BCF25}" emma:medium="tactile" emma:mode="ink">
                <msink:context xmlns:msink="http://schemas.microsoft.com/ink/2010/main" type="inkWord" rotatedBoundingBox="21687,2243 22555,2235 22559,2659 21691,2667"/>
              </emma:interpretation>
              <emma:one-of disjunction-type="recognition" id="oneOf4">
                <emma:interpretation id="interp20" emma:lang="en-US" emma:confidence="0.5">
                  <emma:literal>r</emma:literal>
                </emma:interpretation>
                <emma:interpretation id="interp21" emma:lang="en-US" emma:confidence="0">
                  <emma:literal>v</emma:literal>
                </emma:interpretation>
                <emma:interpretation id="interp22" emma:lang="en-US" emma:confidence="0">
                  <emma:literal>.</emma:literal>
                </emma:interpretation>
                <emma:interpretation id="interp23" emma:lang="en-US" emma:confidence="0">
                  <emma:literal>u</emma:literal>
                </emma:interpretation>
                <emma:interpretation id="interp24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4223.647">6528 1880,'0'26,"0"25,-26-26,26 0,0 1,0-1,0 1,0-1,0 0,0 1,0-1,0 1,51-1,-51 0,26-25,-1 0,0 0,1 0,-1-25,1 25,-1-51,0 51,26-25,-25-26,24 51,-24-51,25 26,-1-1,1 1,0 0,0-1,-26 1,26-1,-26 26,1-25,-1 25,1 0,-1 0,-25-25,-25 75</inkml:trace>
        </inkml:traceGroup>
        <inkml:traceGroup>
          <inkml:annotationXML>
            <emma:emma xmlns:emma="http://www.w3.org/2003/04/emma" version="1.0">
              <emma:interpretation id="{08A1B1B5-D972-482B-AD72-47D9E5A25895}" emma:medium="tactile" emma:mode="ink">
                <msink:context xmlns:msink="http://schemas.microsoft.com/ink/2010/main" type="inkWord" rotatedBoundingBox="23462,2037 24607,2026 24613,2741 23469,2752"/>
              </emma:interpretation>
              <emma:one-of disjunction-type="recognition" id="oneOf5">
                <emma:interpretation id="interp25" emma:lang="en-US" emma:confidence="0.5">
                  <emma:literal>ab</emma:literal>
                </emma:interpretation>
                <emma:interpretation id="interp26" emma:lang="en-US" emma:confidence="0">
                  <emma:literal>abs</emma:literal>
                </emma:interpretation>
                <emma:interpretation id="interp27" emma:lang="en-US" emma:confidence="0">
                  <emma:literal>aby</emma:literal>
                </emma:interpretation>
                <emma:interpretation id="interp28" emma:lang="en-US" emma:confidence="0">
                  <emma:literal>abt</emma:literal>
                </emma:interpretation>
                <emma:interpretation id="interp29" emma:lang="en-US" emma:confidence="0">
                  <emma:literal>ah</emma:literal>
                </emma:interpretation>
              </emma:one-of>
            </emma:emma>
          </inkml:annotationXML>
          <inkml:trace contextRef="#ctx0" brushRef="#br0" timeOffset="4805.0236">8585 2007,'0'0,"-25"0,25-25,0 0,-26-1,1 1,25-1,-25 26,-1 0,1 51,-1-51,26 51,-25-26,0 1,-1 25,26-26,-25 0,25 1,-26-1,26 1,0-1,0 0,0 1,0-1,51-25,-25 0,24 0,-24 0,-26-25,25 25,1-51,-1 51,0-25,-25-1,26 1,-26-1,0 1,25 0,-25-1,0 1,0 50,0 26,0 0,0-26,0 1,0-1,0 0,51-25,-51 26,25-1,1-25,-1 0,1 26,24-26,-24 0,-1 0,1 0,-1 0,26 0,-26 0,-25-51,26 51,-26-26,25 26,-25-25,0 0</inkml:trace>
          <inkml:trace contextRef="#ctx0" brushRef="#br0" timeOffset="5136.284">8966 1753,'0'0,"0"-50,0 24,0 1,0-1,0 52,0 25,51-1,-51-24,0 25,0-26,0 26,0 0,0-26,0 26,0-26,0 26,0-26,0 1,0-1,0 1,0-52,0 1,25 25,-25-51,26 26,25-1,-26 26,0-25,26 25,-25-26,-1 26,26 0,-26 0,1 0,-26 51,25-51,-25 26,25 24,-25-24,0-1,0 1,0-1,0 0,-50-25,50 26,-77-1,52-25,0 26,-26-26,25 0,-24 0,24 0,1 0,-1-26</inkml:trace>
        </inkml:traceGroup>
      </inkml:traceGroup>
    </inkml:traceGroup>
    <inkml:traceGroup>
      <inkml:annotationXML>
        <emma:emma xmlns:emma="http://www.w3.org/2003/04/emma" version="1.0">
          <emma:interpretation id="{AA7853C3-4344-4F85-AEA8-DD80B0E7469A}" emma:medium="tactile" emma:mode="ink">
            <msink:context xmlns:msink="http://schemas.microsoft.com/ink/2010/main" type="paragraph" rotatedBoundingBox="14749,3321 22459,3843 22378,5027 14669,450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B253FD2-F409-4D97-8C65-F4AF2AE56F2B}" emma:medium="tactile" emma:mode="ink">
              <msink:context xmlns:msink="http://schemas.microsoft.com/ink/2010/main" type="line" rotatedBoundingBox="14749,3321 22459,3843 22378,5027 14669,4504"/>
            </emma:interpretation>
          </emma:emma>
        </inkml:annotationXML>
        <inkml:traceGroup>
          <inkml:annotationXML>
            <emma:emma xmlns:emma="http://www.w3.org/2003/04/emma" version="1.0">
              <emma:interpretation id="{D250A64C-01F2-419A-A572-DE48354342D6}" emma:medium="tactile" emma:mode="ink">
                <msink:context xmlns:msink="http://schemas.microsoft.com/ink/2010/main" type="inkWord" rotatedBoundingBox="14732,3579 15288,3617 15227,4511 14671,4473"/>
              </emma:interpretation>
              <emma:one-of disjunction-type="recognition" id="oneOf6">
                <emma:interpretation id="interp30" emma:lang="en-US" emma:confidence="0.5">
                  <emma:literal>&gt;</emma:literal>
                </emma:interpretation>
                <emma:interpretation id="interp31" emma:lang="en-US" emma:confidence="0">
                  <emma:literal>.</emma:literal>
                </emma:interpretation>
                <emma:interpretation id="interp32" emma:lang="en-US" emma:confidence="0">
                  <emma:literal>,</emma:literal>
                </emma:interpretation>
                <emma:interpretation id="interp33" emma:lang="en-US" emma:confidence="0">
                  <emma:literal>\</emma:literal>
                </emma:interpretation>
                <emma:interpretation id="interp34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7210.9455">-432 3176,'-25'0,"25"51,0-26,51-25,-51 25,25-25,-25 26,25-1,1 1,-1-26,-25 25,26 0,-1-25,0 26,-25-1,26-25,-1 26,1-1,-1-25,0 25,1-25,-1 26,1-26,-1 0,0 0,1 0,-1 0,-76 0,26 0,25 51,-25-51,25 50,-51-24,51 25,-26-26,1 0,25 26,-25-25,25-1,0 0,-26 1,26-1,0 1,0-1,0 0,-25-25,25 26,0-1</inkml:trace>
        </inkml:traceGroup>
        <inkml:traceGroup>
          <inkml:annotationXML>
            <emma:emma xmlns:emma="http://www.w3.org/2003/04/emma" version="1.0">
              <emma:interpretation id="{D92BABDB-9511-4688-AE1E-3A6CF20851E9}" emma:medium="tactile" emma:mode="ink">
                <msink:context xmlns:msink="http://schemas.microsoft.com/ink/2010/main" type="inkWord" rotatedBoundingBox="17602,3738 19404,3860 19339,4821 17537,4699"/>
              </emma:interpretation>
              <emma:one-of disjunction-type="recognition" id="oneOf7">
                <emma:interpretation id="interp35" emma:lang="en-US" emma:confidence="0.5">
                  <emma:literal>5-7</emma:literal>
                </emma:interpretation>
                <emma:interpretation id="interp36" emma:lang="en-US" emma:confidence="0">
                  <emma:literal>57</emma:literal>
                </emma:interpretation>
                <emma:interpretation id="interp37" emma:lang="en-US" emma:confidence="0">
                  <emma:literal>5-3</emma:literal>
                </emma:interpretation>
                <emma:interpretation id="interp38" emma:lang="en-US" emma:confidence="0">
                  <emma:literal>5)</emma:literal>
                </emma:interpretation>
                <emma:interpretation id="interp39" emma:lang="en-US" emma:confidence="0">
                  <emma:literal>5,</emma:literal>
                </emma:interpretation>
              </emma:one-of>
            </emma:emma>
          </inkml:annotationXML>
          <inkml:trace contextRef="#ctx0" brushRef="#br0" timeOffset="8511.7027">2845 3557,'25'0,"1"0,-26-26,0 1,0 0,0-1,-26 26,26-25,-25-1,-1 26,1-25,0 25,-1 0,1-25,-1 25,1 0,0 0,-1 0,1 0,-1 50,1-24,0-26,-1 25,1 26,25-26,-26 1,26-1,0 1,0-1,0 0,0 1,0-1,26 1,-1-1,-25 0,51-25,-51 26,25-1,1-25,-1 26,1-26,-1 25,0 0,1 1,-1-1,1-25,-26 26,0-1,25-25,-25 25,25-25,-25 26,0-1,0 1,0-1,-50 0,50 1,-26-26,26 25,-51-25,26 26,0-26,-1 0,1 25,-1-25,1 0,0 0,-1 0,1 0,-1 0,1 0,25-51,-25 51,25-25,-26 25,26-26,0 1,0 0,0-1</inkml:trace>
          <inkml:trace contextRef="#ctx0" brushRef="#br0" timeOffset="8843.7187">3150 4039,'25'0,"0"0,1 0,-1 0,1 0,-1 0,0 0,1 0,-1 0,1 0,-1 0,26 0,-26 0,1 0,-1 0,0 0,1 0,-1 0,1 0,-1 0,0 0</inkml:trace>
          <inkml:trace contextRef="#ctx0" brushRef="#br0" timeOffset="9167.3548">3708 3735,'51'25,"0"-25,-26 51,1-51,-1 25,26-25,-26 26,1-1,25-25,-26 25,0 1,1-1,-1-25,-25 26,26-1,-26 0,0 1,0-1,0 1,0-1,0 0,0 1,-26-1,-25 1,51-1,-25 0,25 1,-51-26,26 25,25 1,-26-26,1 25,0-25,-1 0,1 0,-1 0</inkml:trace>
        </inkml:traceGroup>
        <inkml:traceGroup>
          <inkml:annotationXML>
            <emma:emma xmlns:emma="http://www.w3.org/2003/04/emma" version="1.0">
              <emma:interpretation id="{90510CED-3EE3-4BD8-A337-04CC29D1D18E}" emma:medium="tactile" emma:mode="ink">
                <msink:context xmlns:msink="http://schemas.microsoft.com/ink/2010/main" type="inkWord" rotatedBoundingBox="19685,3865 21263,3972 21203,4863 19624,4756"/>
              </emma:interpretation>
              <emma:one-of disjunction-type="recognition" id="oneOf8">
                <emma:interpretation id="interp40" emma:lang="en-US" emma:confidence="0.5">
                  <emma:literal>as</emma:literal>
                </emma:interpretation>
                <emma:interpretation id="interp41" emma:lang="en-US" emma:confidence="0">
                  <emma:literal>ask</emma:literal>
                </emma:interpretation>
                <emma:interpretation id="interp42" emma:lang="en-US" emma:confidence="0">
                  <emma:literal>ash</emma:literal>
                </emma:interpretation>
                <emma:interpretation id="interp43" emma:lang="en-US" emma:confidence="0">
                  <emma:literal>as.</emma:literal>
                </emma:interpretation>
                <emma:interpretation id="interp44" emma:lang="en-US" emma:confidence="0">
                  <emma:literal>as'</emma:literal>
                </emma:interpretation>
              </emma:one-of>
            </emma:emma>
          </inkml:annotationXML>
          <inkml:trace contextRef="#ctx0" brushRef="#br0" timeOffset="10160.2033">6045 3735,'0'0,"0"-26,0 1,-25-1,25 1,-26 0,26-1,-50 26,24-25,1 25,-1 0,1 0,0 0,-1 0,1 0,-1 25,1-25,25 51,-25-51,-1 51,26-26,-25 1,25-1,0 0,0 1,0-1,0 26,0-26,25 1,-25-1,51 1,-51-1,51 26,-26-26,26 1,-26-1,1 0,-1 1,1-1,-1 1,0-1,-25 0,26-25,-26 26,0-1,0 1,-51-1,0-25,0 25,26-25,-26 0,0 0,1 0,-1 0,25 0,-24 0,24 0,1-25,25 0,0-26,0 25,51 26</inkml:trace>
          <inkml:trace contextRef="#ctx0" brushRef="#br0" timeOffset="9699.0545">5131 3862,'0'0,"0"-26,0 1,-51 25,51-26,-25 1,25 0,-51 25,25-26,1 26,0-25,-1 25,1 0,-1 0,1 0,0 0,-1 51,1-51,-1 50,1-24,0-1,-1 26,1 0,-26-26,26 26,-1 0,1 0,-1-26,26 26,-25-26,25 1,0-1,0 0,0 1,0-1,51-25,-26 0,26 0,-26 0,1 0,25-25,-26 25,0-26,1 26,-1-50,1 24,-26 1,25-1,-25 1,25 0,-25-1,0-25,0 26,26 25,-26-25,0-1,0 52,0-1,25-25,-25 51,0-26,0 1,26-1,-26 0,25 26,-25-25,25-26,-25 25,26 0,-26 1,25-1,1 1,-1-1,0-25,1 0</inkml:trace>
        </inkml:traceGroup>
        <inkml:traceGroup>
          <inkml:annotationXML>
            <emma:emma xmlns:emma="http://www.w3.org/2003/04/emma" version="1.0">
              <emma:interpretation id="{BD3273EE-CEA7-4477-966E-71C7A761834B}" emma:medium="tactile" emma:mode="ink">
                <msink:context xmlns:msink="http://schemas.microsoft.com/ink/2010/main" type="inkWord" rotatedBoundingBox="21894,3805 22459,3843 22394,4802 21829,4763"/>
              </emma:interpretation>
              <emma:one-of disjunction-type="recognition" id="oneOf9">
                <emma:interpretation id="interp45" emma:lang="en-US" emma:confidence="0.5">
                  <emma:literal>b</emma:literal>
                </emma:interpretation>
                <emma:interpretation id="interp46" emma:lang="en-US" emma:confidence="0">
                  <emma:literal>.</emma:literal>
                </emma:interpretation>
                <emma:interpretation id="interp47" emma:lang="en-US" emma:confidence="0">
                  <emma:literal>5</emma:literal>
                </emma:interpretation>
                <emma:interpretation id="interp48" emma:lang="en-US" emma:confidence="0">
                  <emma:literal>6</emma:literal>
                </emma:interpretation>
                <emma:interpretation id="interp49" emma:lang="en-US" emma:confidence="0">
                  <emma:literal>be</emma:literal>
                </emma:interpretation>
              </emma:one-of>
            </emma:emma>
          </inkml:annotationXML>
          <inkml:trace contextRef="#ctx0" brushRef="#br0" timeOffset="10809.9664">6731 3404,'25'0,"-25"26,0 25,0-26,0 0,0 26,-25-25,25 24,0 1,0 0,-25 0,25 0,0-1,-26 1,26-25,0 24,0-24,0 25,-25-26,25 0,0 1,0-1,0 1,0-1,0 0,0-50,25 25,-25-51,26 26,-1-1,0 1,1 25,-1-25,1-1,-1 26,0-25,1-1,25 26,-26-25,0 25,1 0,25-25,-26 25,0 0,1 50,-1-24,-25 25,26-51,-26 25,0 0,0 1,0-1,0 1,0-1,-51 0,25 1,-24-1,24-25,-25 0,26 26,0-26,-1 0,1 0,-1 0,1 0,0 0,-1 0,26-51,-25 51,-1-26,26 1,-25 0,25-1</inkml:trace>
        </inkml:traceGroup>
      </inkml:traceGroup>
    </inkml:traceGroup>
    <inkml:traceGroup>
      <inkml:annotationXML>
        <emma:emma xmlns:emma="http://www.w3.org/2003/04/emma" version="1.0">
          <emma:interpretation id="{9607300B-1CD8-4884-B8B0-14F423F9D561}" emma:medium="tactile" emma:mode="ink">
            <msink:context xmlns:msink="http://schemas.microsoft.com/ink/2010/main" type="paragraph" rotatedBoundingBox="20803,5104 21463,5130 21454,5353 20794,5327" alignmentLevel="6"/>
          </emma:interpretation>
        </emma:emma>
      </inkml:annotationXML>
      <inkml:traceGroup>
        <inkml:annotationXML>
          <emma:emma xmlns:emma="http://www.w3.org/2003/04/emma" version="1.0">
            <emma:interpretation id="{E4C95D39-7B24-4A0D-BABA-87E2E5055681}" emma:medium="tactile" emma:mode="ink">
              <msink:context xmlns:msink="http://schemas.microsoft.com/ink/2010/main" type="line" rotatedBoundingBox="20803,5104 21463,5130 21454,5353 20794,5327"/>
            </emma:interpretation>
          </emma:emma>
        </inkml:annotationXML>
        <inkml:traceGroup>
          <inkml:annotationXML>
            <emma:emma xmlns:emma="http://www.w3.org/2003/04/emma" version="1.0">
              <emma:interpretation id="{5E18AEDD-F9CC-4CC3-BD58-0E4F60933A6F}" emma:medium="tactile" emma:mode="ink">
                <msink:context xmlns:msink="http://schemas.microsoft.com/ink/2010/main" type="inkWord" rotatedBoundingBox="20803,5104 21463,5130 21454,5353 20794,5327"/>
              </emma:interpretation>
              <emma:one-of disjunction-type="recognition" id="oneOf10">
                <emma:interpretation id="interp50" emma:lang="en-US" emma:confidence="0.5">
                  <emma:literal>=</emma:literal>
                </emma:interpretation>
                <emma:interpretation id="interp51" emma:lang="en-US" emma:confidence="0">
                  <emma:literal>_</emma:literal>
                </emma:interpretation>
                <emma:interpretation id="interp52" emma:lang="en-US" emma:confidence="0">
                  <emma:literal>-</emma:literal>
                </emma:interpretation>
                <emma:interpretation id="interp53" emma:lang="en-US" emma:confidence="0">
                  <emma:literal>I</emma:literal>
                </emma:interpretation>
                <emma:interpretation id="interp5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2599.2623">5740 4725,'-25'0,"0"0,-1 0,1 0,-1 0,52 0,25 0,-26 0,0 0,1 0,-1 0,1 0,-1 0,0 0,1 0,25 0,-26 0,0 0,1 0,-1 0,1 0,-1 0,0 0,1 0,-1 0,1 0,-1 0,0 0,1 0,-52 0</inkml:trace>
          <inkml:trace contextRef="#ctx0" brushRef="#br0" timeOffset="13359.9512">5690 4903,'25'0,"0"25,1-25,-1 0,1 0,-1 0,0 0,1 0,-1 0,1 0,-1 0,0 0,1-25,-1 25,1 0,-1 0,0 0,1 0,-1 0,1 0,-1 0</inkml:trace>
        </inkml:traceGroup>
      </inkml:traceGroup>
    </inkml:traceGroup>
    <inkml:traceGroup>
      <inkml:annotationXML>
        <emma:emma xmlns:emma="http://www.w3.org/2003/04/emma" version="1.0">
          <emma:interpretation id="{D4148370-939E-4700-B144-B63D3EB8F1AF}" emma:medium="tactile" emma:mode="ink">
            <msink:context xmlns:msink="http://schemas.microsoft.com/ink/2010/main" type="paragraph" rotatedBoundingBox="18384,5710 25184,6001 25084,8346 18284,8056" alignmentLevel="5"/>
          </emma:interpretation>
        </emma:emma>
      </inkml:annotationXML>
      <inkml:traceGroup>
        <inkml:annotationXML>
          <emma:emma xmlns:emma="http://www.w3.org/2003/04/emma" version="1.0">
            <emma:interpretation id="{9F4ED3C9-6E83-4089-A4F5-6AA43BED8527}" emma:medium="tactile" emma:mode="ink">
              <msink:context xmlns:msink="http://schemas.microsoft.com/ink/2010/main" type="inkBullet" rotatedBoundingBox="18365,6171 19075,6201 19072,6273 18362,6243"/>
            </emma:interpretation>
            <emma:one-of disjunction-type="recognition" id="oneOf11">
              <emma:interpretation id="interp55" emma:lang="en-US" emma:confidence="1">
                <emma:literal>-</emma:literal>
              </emma:interpretation>
              <emma:interpretation id="interp56" emma:lang="en-US" emma:confidence="0">
                <emma:literal>_</emma:literal>
              </emma:interpretation>
              <emma:interpretation id="interp57" emma:lang="en-US" emma:confidence="0">
                <emma:literal>.</emma:literal>
              </emma:interpretation>
              <emma:interpretation id="interp58" emma:lang="en-US" emma:confidence="0">
                <emma:literal>~</emma:literal>
              </emma:interpretation>
              <emma:interpretation id="interp59" emma:lang="en-US" emma:confidence="0">
                <emma:literal>,</emma:literal>
              </emma:interpretation>
            </emma:one-of>
          </emma:emma>
        </inkml:annotationXML>
        <inkml:trace contextRef="#ctx0" brushRef="#br0" timeOffset="21352.2542">3200 5792,'-25'0,"25"25,25-25,1 0,25 0,-51 26,25-26,0 0,1 0,25 0,-26 0,0 0,1 0,25 0,-26 0,26 0,-26 0,26 0,0 0,-26-26,1 26,-1 0,0 0,1 0,-1 0,-50 0,-26 0,26 0,25-25</inkml:trace>
      </inkml:traceGroup>
      <inkml:traceGroup>
        <inkml:annotationXML>
          <emma:emma xmlns:emma="http://www.w3.org/2003/04/emma" version="1.0">
            <emma:interpretation id="{8D8C2450-2018-43F7-A68D-A0ABD265B8EE}" emma:medium="tactile" emma:mode="ink">
              <msink:context xmlns:msink="http://schemas.microsoft.com/ink/2010/main" type="line" rotatedBoundingBox="18903,5732 22939,5905 22901,6809 18865,6637"/>
            </emma:interpretation>
          </emma:emma>
        </inkml:annotationXML>
        <inkml:traceGroup>
          <inkml:annotationXML>
            <emma:emma xmlns:emma="http://www.w3.org/2003/04/emma" version="1.0">
              <emma:interpretation id="{4A4F89E9-B652-499D-977B-FF524EF26FC9}" emma:medium="tactile" emma:mode="ink">
                <msink:context xmlns:msink="http://schemas.microsoft.com/ink/2010/main" type="inkWord" rotatedBoundingBox="18897,5890 19419,5913 19388,6645 18865,6623"/>
              </emma:interpretation>
              <emma:one-of disjunction-type="recognition" id="oneOf12">
                <emma:interpretation id="interp60" emma:lang="en-US" emma:confidence="0.5">
                  <emma:literal>&gt;</emma:literal>
                </emma:interpretation>
                <emma:interpretation id="interp61" emma:lang="en-US" emma:confidence="0">
                  <emma:literal>}</emma:literal>
                </emma:interpretation>
                <emma:interpretation id="interp62" emma:lang="en-US" emma:confidence="0">
                  <emma:literal>y</emma:literal>
                </emma:interpretation>
                <emma:interpretation id="interp63" emma:lang="en-US" emma:confidence="0">
                  <emma:literal>.</emma:literal>
                </emma:interpretation>
                <emma:interpretation id="interp6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22103.8954">3734 5487,'-26'0,"26"26,0-1,26-25,-26 25,25 1,-25-1,51-25,-51 26,25-1,1 0,-1 1,1-1,-1-25,0 26,-25-1,26-25,-1 0,-25 25,26-25,-26 26,25-26,0 0,1 0,-1 0,1 0,-1 0,0 0,-25-26,-25 26,0 51,-1-51,1 26,-1 24,1-24,0-26,-1 25,26 1,-25-1,-1 0,1 1,25-1,-25-25,25 26,-26-1,1-25,25 25,-26-25,26 26,-25-26,50-26</inkml:trace>
        </inkml:traceGroup>
        <inkml:traceGroup>
          <inkml:annotationXML>
            <emma:emma xmlns:emma="http://www.w3.org/2003/04/emma" version="1.0">
              <emma:interpretation id="{759973AC-6B17-4344-992A-63EB0F4EF705}" emma:medium="tactile" emma:mode="ink">
                <msink:context xmlns:msink="http://schemas.microsoft.com/ink/2010/main" type="inkWord" rotatedBoundingBox="19801,6078 20471,6106 20445,6704 19776,6676"/>
              </emma:interpretation>
              <emma:one-of disjunction-type="recognition" id="oneOf13">
                <emma:interpretation id="interp65" emma:lang="en-US" emma:confidence="0.5">
                  <emma:literal>a</emma:literal>
                </emma:interpretation>
                <emma:interpretation id="interp66" emma:lang="en-US" emma:confidence="0">
                  <emma:literal>A</emma:literal>
                </emma:interpretation>
                <emma:interpretation id="interp67" emma:lang="en-US" emma:confidence="0">
                  <emma:literal>d</emma:literal>
                </emma:interpretation>
                <emma:interpretation id="interp68" emma:lang="en-US" emma:confidence="0">
                  <emma:literal>U</emma:literal>
                </emma:interpretation>
                <emma:interpretation id="interp69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23043.9488">5029 5894,'0'-26,"0"1,0-1,0 1,0 0,0-1,0 1,-25 25,25-26,-26 26,1 0,0 0,-1 0,1 0,-1 26,1-1,0-25,-1 26,1-1,25 0,-26 1,1-1,0 1,25-1,-26 0,26 1,-25-1,25 1,-26-1,26 0,0 1,0-1,0 1,0-1,0 0,0 1,26-1,25 1,-26-26,26 0,-26 0,1 0,-1 0,0-26,1 26,-1-25,1 25,-26-51,25 51,0-25,1-1,-1 1,-25-1,26 1,-26 0,0-1,0 1,0-1,0 1,0 0,0-1,0 1,0-1,0 1,0 50,0 26,0-25,0-1,0 0,0 1,0-1,0 1,0-1,0 26,0-26,0 1,50-26,-50 25,0 0,26 1,-1-1,1 1,-1-26,0 0,1 0</inkml:trace>
        </inkml:traceGroup>
        <inkml:traceGroup>
          <inkml:annotationXML>
            <emma:emma xmlns:emma="http://www.w3.org/2003/04/emma" version="1.0">
              <emma:interpretation id="{2342C90C-7ACB-4312-844F-BA6C79179326}" emma:medium="tactile" emma:mode="ink">
                <msink:context xmlns:msink="http://schemas.microsoft.com/ink/2010/main" type="inkWord" rotatedBoundingBox="20847,6051 21538,6080 21512,6679 20821,6650"/>
              </emma:interpretation>
              <emma:one-of disjunction-type="recognition" id="oneOf14">
                <emma:interpretation id="interp70" emma:lang="en-US" emma:confidence="0.5">
                  <emma:literal>a</emma:literal>
                </emma:interpretation>
                <emma:interpretation id="interp71" emma:lang="en-US" emma:confidence="0">
                  <emma:literal>A</emma:literal>
                </emma:interpretation>
                <emma:interpretation id="interp72" emma:lang="en-US" emma:confidence="0">
                  <emma:literal>0</emma:literal>
                </emma:interpretation>
                <emma:interpretation id="interp73" emma:lang="en-US" emma:confidence="0">
                  <emma:literal>Q</emma:literal>
                </emma:interpretation>
                <emma:interpretation id="interp7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24107.5174">6121 5868,'0'-25,"0"-1,0 1,0 0,0-1,0 1,0-1,-25 26,25-25,-25 25,-1 0,1 0,-1 0,1 0,25 25,-25-25,-1 26,1-1,-1-25,1 26,0-1,25 0,-26-25,1 26,-1-1,26 1,-25-1,0 0,25 1,0-1,-26 1,26-1,0 0,-25 1,25-1,0 1,0-1,0 0,25 1,26-1,-26-25,1 0,-1 0,1 0,-1 0,0 0,1 0,-1-25,1 25,-1-26,0 1,1 25,-26-51,25 51,-25-25,0-1,26 1,-26 0,0-1,25 1,-25-1,25 1,-25 0,0-1,0 77,26-51,-26 25,0 1,25-1,-25 1,0-1,26-25,-26 25,0 1,25-1,-25 1,0-1,25-25,-25 25,26-25,-26 26,25-26,-25 25,26-25</inkml:trace>
        </inkml:traceGroup>
        <inkml:traceGroup>
          <inkml:annotationXML>
            <emma:emma xmlns:emma="http://www.w3.org/2003/04/emma" version="1.0">
              <emma:interpretation id="{A118BC8D-3E3A-4CFD-8548-02C7F6DA6E63}" emma:medium="tactile" emma:mode="ink">
                <msink:context xmlns:msink="http://schemas.microsoft.com/ink/2010/main" type="inkWord" rotatedBoundingBox="21843,5990 22198,6005 22170,6667 21814,6652"/>
              </emma:interpretation>
              <emma:one-of disjunction-type="recognition" id="oneOf15">
                <emma:interpretation id="interp75" emma:lang="en-US" emma:confidence="0.5">
                  <emma:literal>b</emma:literal>
                </emma:interpretation>
                <emma:interpretation id="interp76" emma:lang="en-US" emma:confidence="0">
                  <emma:literal>5</emma:literal>
                </emma:interpretation>
                <emma:interpretation id="interp77" emma:lang="en-US" emma:confidence="0">
                  <emma:literal>.</emma:literal>
                </emma:interpretation>
                <emma:interpretation id="interp78" emma:lang="en-US" emma:confidence="0">
                  <emma:literal>y</emma:literal>
                </emma:interpretation>
                <emma:interpretation id="interp79" emma:lang="en-US" emma:confidence="0">
                  <emma:literal>bb</emma:literal>
                </emma:interpretation>
              </emma:one-of>
            </emma:emma>
          </inkml:annotationXML>
          <inkml:trace contextRef="#ctx0" brushRef="#br0" timeOffset="24779.8944">6731 5640,'0'-26,"0"1,0 50,0 26,0-26,0 1,0-1,0 26,-25-26,25 26,0-25,0-1,0 26,0-26,-26 1,26-1,0 0,0 1,0-1,0 1,0-1,0-50,0-1,26-25,-26 26,25 0,-25-1,25 26,1-25,-1 25,-25-26,26 26,-1 0,-25-25,25 25,1 0,-1 0,1 0,-26 51,25-26,-25 26,0-26,0 1,0-1,0 1,0-1,-25-25,25 25,-51-25,25 26,1-26,-26 0,26 0,-1 25,1-25,0 0,-1 0,1 0,-1-51,26 26</inkml:trace>
        </inkml:traceGroup>
        <inkml:traceGroup>
          <inkml:annotationXML>
            <emma:emma xmlns:emma="http://www.w3.org/2003/04/emma" version="1.0">
              <emma:interpretation id="{02C1CA15-4025-4C11-86DB-373ABA77E170}" emma:medium="tactile" emma:mode="ink">
                <msink:context xmlns:msink="http://schemas.microsoft.com/ink/2010/main" type="inkWord" rotatedBoundingBox="22631,5892 22939,5905 22905,6716 22596,6703"/>
              </emma:interpretation>
              <emma:one-of disjunction-type="recognition" id="oneOf16">
                <emma:interpretation id="interp80" emma:lang="en-US" emma:confidence="0.5">
                  <emma:literal>b</emma:literal>
                </emma:interpretation>
                <emma:interpretation id="interp81" emma:lang="en-US" emma:confidence="0">
                  <emma:literal>.</emma:literal>
                </emma:interpretation>
                <emma:interpretation id="interp82" emma:lang="en-US" emma:confidence="0">
                  <emma:literal>h</emma:literal>
                </emma:interpretation>
                <emma:interpretation id="interp83" emma:lang="en-US" emma:confidence="0">
                  <emma:literal>be</emma:literal>
                </emma:interpretation>
                <emma:interpretation id="interp84" emma:lang="en-US" emma:confidence="0">
                  <emma:literal>by</emma:literal>
                </emma:interpretation>
              </emma:one-of>
            </emma:emma>
          </inkml:annotationXML>
          <inkml:trace contextRef="#ctx0" brushRef="#br0" timeOffset="25483.6034">7442 5538,'0'0,"0"-25,0-1,0 77,0 0,0-26,0 1,0 24,0 1,0 0,0-26,0 26,0 0,0-26,0 26,0-25,0-1,0 26,0-26,0 1,0-1,0 0,0 1,0-77,0 26,0-1,0 1,0-1,0 1,51 25,-51-25,25-1,26 1,0 25,-26 0,1 0,-1 0,-25 25,26-25,-26 26,0 24,0-24,0-1,0 1,0-1,-51 0,25 1,26-1,-25-25,25 26,-51-26,26 0,-1 25,1-25,0 0,-1 0,26-51,0 26</inkml:trace>
        </inkml:traceGroup>
      </inkml:traceGroup>
      <inkml:traceGroup>
        <inkml:annotationXML>
          <emma:emma xmlns:emma="http://www.w3.org/2003/04/emma" version="1.0">
            <emma:interpretation id="{8D4FFD6A-FDEA-4A42-96BC-3E0CF12DDF5E}" emma:medium="tactile" emma:mode="ink">
              <msink:context xmlns:msink="http://schemas.microsoft.com/ink/2010/main" type="line" rotatedBoundingBox="21621,7472 25048,6998 25183,7977 21757,8452"/>
            </emma:interpretation>
          </emma:emma>
        </inkml:annotationXML>
        <inkml:traceGroup>
          <inkml:annotationXML>
            <emma:emma xmlns:emma="http://www.w3.org/2003/04/emma" version="1.0">
              <emma:interpretation id="{1AA8343A-B8EF-4F93-B2BE-A03408E201D3}" emma:medium="tactile" emma:mode="ink">
                <msink:context xmlns:msink="http://schemas.microsoft.com/ink/2010/main" type="inkWord" rotatedBoundingBox="21621,7472 25048,6998 25183,7977 21757,8452"/>
              </emma:interpretation>
              <emma:one-of disjunction-type="recognition" id="oneOf17">
                <emma:interpretation id="interp85" emma:lang="en-US" emma:confidence="0.5">
                  <emma:literal>If-Eger-3Com-bisazene</emma:literal>
                </emma:interpretation>
                <emma:interpretation id="interp86" emma:lang="en-US" emma:confidence="0">
                  <emma:literal>If-Eger-3Com-byzants</emma:literal>
                </emma:interpretation>
                <emma:interpretation id="interp87" emma:lang="en-US" emma:confidence="0">
                  <emma:literal>If-Eger-3Com-byzant</emma:literal>
                </emma:interpretation>
                <emma:interpretation id="interp88" emma:lang="en-US" emma:confidence="0">
                  <emma:literal>If-Eger-3Com-bisazenes</emma:literal>
                </emma:interpretation>
                <emma:interpretation id="interp89" emma:lang="en-US" emma:confidence="0">
                  <emma:literal>59252</emma:literal>
                </emma:interpretation>
              </emma:one-of>
            </emma:emma>
          </inkml:annotationXML>
          <inkml:trace contextRef="#ctx0" brushRef="#br0" timeOffset="32039.9553">8128 6833,'51'0,"-26"0,1 0,-1 0,0 0,1 0,-26 26,0-1,0 26,0-26,0 1,0 25,-51-26,51 0,-25 1,-26-1,51 1,-26-26,26 25,-25-25,25 25,51-25,-26 0,26 0,-26-25,1 25,25 0,-26 0,0-25,26 25,-25 0,24-26,-24 26</inkml:trace>
          <inkml:trace contextRef="#ctx0" brushRef="#br0" timeOffset="32431.9443">8915 7037,'0'0,"-25"25,0 26,25-26,0 1,-26 24,26-24,0 25,-25-1,25-24,0 25,0-1,0-24,0 25,0-26,0 0,-26 1,26-1,0 1,0-1,0-50,0-1,51 26,-51-51,26 26,-1 25,0 0,1-25,25 25,-26-26,0 26,1 0,-1 0,-25 26,26-26,-26 50,0-24,-51-26,51 25,-51 1,0-1,26-25,-1 25,1-25,0 0,-1 0,26-25</inkml:trace>
          <inkml:trace contextRef="#ctx0" brushRef="#br0" timeOffset="32793.3793">9347 6757,'0'0,"0"-25,26-1,24 26,-50-25,26 25,-1 0,1 0,-1 51,-25-26,25-25,-25 51,0-26,0 1,0-1,0 26,-50-26,50 26,-26-25,26-1,-25 0,25 1,-26-1,26 1,51-26,0 0,-26 0,26-26,-25 26,24 0,1 0,-25-25,24 25,1 0,-25 0,-1 0,0 0</inkml:trace>
          <inkml:trace contextRef="#ctx0" brushRef="#br0" timeOffset="30963.8952">6477 7087,'0'-25,"25"25,1 0,-1 0,1 0,-1 0,0 0,26 0,-25 25,-1-25,26 0,-26 0,1 0,24 0,-24 0</inkml:trace>
          <inkml:trace contextRef="#ctx0" brushRef="#br0" timeOffset="31200.5504">6528 7570,'-26'0,"77"0,-25 0,24 0,-24 0,-1 0,1 25,-1-25,0 0,1 0,-1 0,1 0,-1 0,0 0,1 0,-26 26,25-26,1 0,-1 0</inkml:trace>
          <inkml:trace contextRef="#ctx0" brushRef="#br0" timeOffset="31661.2966">7595 7468,'0'0,"0"-25,0 0,0-1,0 1,0-1,0 1,-26 25,1 0,-1 25,1-25,0 51,-1-51,1 51,-1-26,1 1,0-1,-1 1,26-1,-25 0,25 1,-26-1,26 1,0-1,0 0,0 1,26-26,-26 25,51-25,-1 26,-24-26,-1 0,1 0,-1 0,0 0,1-51,-1 51,1-26,-1 26,-25-25,25 25,-25-51,26 51,-26-25,0-1,0 52,0 25,0-26,0 0,0 1,0-1,0 1,0-1,51-25,-51 25,25-25,26 0,-26 0,26 0</inkml:trace>
        </inkml:traceGroup>
      </inkml:traceGroup>
    </inkml:traceGroup>
    <inkml:traceGroup>
      <inkml:annotationXML>
        <emma:emma xmlns:emma="http://www.w3.org/2003/04/emma" version="1.0">
          <emma:interpretation id="{49B73696-8E0E-406D-AC3D-A95C9BE36CAA}" emma:medium="tactile" emma:mode="ink">
            <msink:context xmlns:msink="http://schemas.microsoft.com/ink/2010/main" type="paragraph" rotatedBoundingBox="15612,8401 21710,8930 21559,10670 15461,1014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8EF774D-040C-4BDB-AF71-45449F5329F1}" emma:medium="tactile" emma:mode="ink">
              <msink:context xmlns:msink="http://schemas.microsoft.com/ink/2010/main" type="line" rotatedBoundingBox="15612,8401 21710,8930 21559,10670 15461,10142"/>
            </emma:interpretation>
          </emma:emma>
        </inkml:annotationXML>
        <inkml:traceGroup>
          <inkml:annotationXML>
            <emma:emma xmlns:emma="http://www.w3.org/2003/04/emma" version="1.0">
              <emma:interpretation id="{B3FBFFE1-D755-4BFC-AAED-165E2468658E}" emma:medium="tactile" emma:mode="ink">
                <msink:context xmlns:msink="http://schemas.microsoft.com/ink/2010/main" type="inkWord" rotatedBoundingBox="15612,8401 21710,8930 21559,10670 15461,10142"/>
              </emma:interpretation>
              <emma:one-of disjunction-type="recognition" id="oneOf18">
                <emma:interpretation id="interp90" emma:lang="en-US" emma:confidence="0.5">
                  <emma:literal>5-795b</emma:literal>
                </emma:interpretation>
                <emma:interpretation id="interp91" emma:lang="en-US" emma:confidence="0.5">
                  <emma:literal>5-5 A { b</emma:literal>
                </emma:interpretation>
                <emma:interpretation id="interp92" emma:lang="en-US" emma:confidence="0">
                  <emma:literal>5-5 A £ b</emma:literal>
                </emma:interpretation>
                <emma:interpretation id="interp93" emma:lang="en-US" emma:confidence="0">
                  <emma:literal>5-7925b</emma:literal>
                </emma:interpretation>
                <emma:interpretation id="interp94" emma:lang="en-US" emma:confidence="0">
                  <emma:literal>5-7965b</emma:literal>
                </emma:interpretation>
              </emma:one-of>
            </emma:emma>
          </inkml:annotationXML>
          <inkml:trace contextRef="#ctx0" brushRef="#br0" timeOffset="38679.6069">4597 10059,'0'26,"0"-1,-25-25,76 0,-26 0,1 0,-1 0,0 0,1 0,-1-25,1 25,-1 0,0 0,1 0,-1 0,1 0,-1 0,0 0,1 0,-1 0,1 0,-1 0</inkml:trace>
          <inkml:trace contextRef="#ctx0" brushRef="#br0" timeOffset="38135.9125">4674 9831,'25'0,"0"0,1 0,-1 0,1 0,-1 0,-25 25,25-25,1 0,-1 0,1 0,24 0,-24 0,-1 0,1 0,-1 0,0 0,1 0,-1 0,1 0,-52 0,1 0,-1 25</inkml:trace>
          <inkml:trace contextRef="#ctx0" brushRef="#br0" timeOffset="36656.8972">5105 8764,'0'-26,"0"1,-25 0,25-1,0 1,0-1,-25 26,25-25,-26 25,1 0,-1 0,1 0,0 0,-1 0,1 25,-1-25,-24 51,24-25,26-1,-25 0,-1 1,1 25,25-26,-25 0,-1-25,26 26,0-1,0 1,0-1,0 0,26 1,24-1,-24-25,-1 26,1-26,-1 25,0-25,1 25,25 1,-51-1,25-25,0 26,1-1,-26 0,25 1,-25-1,0 1,0-1,0 0,0 1,0-1,-51-25,51 26,-25-26,0 25,-26-25,25 25,1-25,-26 0,26 0,-26 0,26 0,-1 0,1 0,-1 0,1-25,0 25,-1-25,26-1,0-25,0 26,0 0,0-1,51 1</inkml:trace>
          <inkml:trace contextRef="#ctx0" brushRef="#br0" timeOffset="34699.815">914 8484,'0'-25,"26"25,-26-25,0-1,25 26,-25-25,0-1,0 1,0 0,-25 25,25-26,-26 26,-24 0,24-25,-25 25,26 0,0 0,-26 0,25 0,1 51,-26-51,26 0,-1 25,1-25,0 25,-1-25,1 51,25-25,-26-1,1 0,25 1,0-1,0 1,0-1,0 0,51 1,-51-1,25 1,1-1,-1 0,0 1,26-26,-25 25,-1 1,26-1,-26-25,26 25,-26 1,26-1,-25 1,-1-1,0 0,1 1,-1-1,-25 1,26-1,-26 26,0-26,0 1,0-1,0 0,-51 1,51-1,-51 1,26-1,-1 0,-25 1,26-26,-26 25,26-25,-1 0,-24 0,24 0,1 0,-1 0,1 0,0 0,25-25,-26 25,1-26,-1 1,1-26,25 26,0-1,0 1,51 25,-51-25,25-1</inkml:trace>
          <inkml:trace contextRef="#ctx0" brushRef="#br0" timeOffset="35031.2072">1372 9069,'0'0,"0"-26,25 26,0 0,1 0,-1-25,1 25,24 0,-24 0,25 0,-1 0,1 0,0 0,0 0,0 0,-26 0,26 0,-26 25,26-25,-26 0,1 0,-26 26,25-26,-76 0</inkml:trace>
          <inkml:trace contextRef="#ctx0" brushRef="#br0" timeOffset="35463.8736">2083 8789,'-26'0,"26"-25,26 50,25 26,-26-51,0 25,1 1,-1-1,1 1,-1-1,0 0,26 1,-25-1,-1-25,0 26,1-1,-1-25,1 25,-1-25,0 26,1-26,-26 25,-26-25,1 0,-26 0,26 0,-1 26,1-26,0 25,-1-25,1 51,-1-26,1 1,0-26,-1 25,1 0,-1 1,1-1,0 1,-1-26,26 25,-25-25,25 25</inkml:trace>
          <inkml:trace contextRef="#ctx0" brushRef="#br0" timeOffset="36104.2149">3759 8738,'0'0,"-25"0,25-25,-51 25,26 0,25-25,-51 25,0 0,0 0,26 25,-26-25,26 51,-1-51,1 25,-1 1,1 24,0-24,25-1,-26 26,1-26,-1 1,26 25,-25-26,25 0,-25 26,25-25,0-1,0 0,0 1,0-1,0 1,0-1,25 0,26 1,0-26,-26 0,0 0,1 0,-1 0,26-26,-26 26,1-25,-1 25,1-51,-1 26,0-1,-25 1,26 0,-26-26,25 25,-25-24,26 24,-26 1,0-26,25 26,-25-1,0 1,0 76,0-1,25-24,-25-1,0 26,0-26,0 26,0-25,0 24,26-24,-26-1,0 1,25-1,-25 0,26 1,-26-1,25-25,0 26,1-1,-1-25,1 0,-1 0,0 0</inkml:trace>
          <inkml:trace contextRef="#ctx0" brushRef="#br0" timeOffset="37272.0343">6045 8535,'0'0,"0"-25,0-1,0 77,-25 0,25-26,0 1,0 25,0-1,-26-24,26 25,0-1,0 1,-25 0,25 0,0 0,0-26,0 26,0-26,-25 26,25-26,0 1,0-1,0 1,-26-26,26 25,0-76,51 26,-51-1,25 26,-25-25,51 0,-51-1,26 26,-1-25,0-1,1 26,25-25,-26 25,0 0,1 0,-1 0,1 0,-1 0,0 0,1 0,-1 25,1 26,-26 0,0-26,0 1,0-1,0 1,-26-1,26 0,-51 1,26-1,-26 1,26-26,-26 25,0-25,0 0,26 25,-26-25,0 0,26 0,0 0,-1 0,26-50,0-1</inkml:trace>
        </inkml:traceGroup>
      </inkml:traceGroup>
    </inkml:traceGroup>
    <inkml:traceGroup>
      <inkml:annotationXML>
        <emma:emma xmlns:emma="http://www.w3.org/2003/04/emma" version="1.0">
          <emma:interpretation id="{ADB69CC5-55E3-4A03-8435-102FEB95DF56}" emma:medium="tactile" emma:mode="ink">
            <msink:context xmlns:msink="http://schemas.microsoft.com/ink/2010/main" type="paragraph" rotatedBoundingBox="15922,10627 23616,11116 23517,12679 15823,1219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3AA40E4-46C9-4ED1-8E34-339E04127975}" emma:medium="tactile" emma:mode="ink">
              <msink:context xmlns:msink="http://schemas.microsoft.com/ink/2010/main" type="line" rotatedBoundingBox="15922,10627 23616,11116 23517,12679 15823,12191"/>
            </emma:interpretation>
          </emma:emma>
        </inkml:annotationXML>
        <inkml:traceGroup>
          <inkml:annotationXML>
            <emma:emma xmlns:emma="http://www.w3.org/2003/04/emma" version="1.0">
              <emma:interpretation id="{F55C9C81-FB50-412E-82BC-90406C4D35A8}" emma:medium="tactile" emma:mode="ink">
                <msink:context xmlns:msink="http://schemas.microsoft.com/ink/2010/main" type="inkWord" rotatedBoundingBox="15912,10777 17305,10865 17231,12040 15838,11952"/>
              </emma:interpretation>
              <emma:one-of disjunction-type="recognition" id="oneOf19">
                <emma:interpretation id="interp95" emma:lang="en-US" emma:confidence="0.5">
                  <emma:literal>s</emma:literal>
                </emma:interpretation>
                <emma:interpretation id="interp96" emma:lang="en-US" emma:confidence="0">
                  <emma:literal>S</emma:literal>
                </emma:interpretation>
                <emma:interpretation id="interp97" emma:lang="en-US" emma:confidence="0">
                  <emma:literal>a</emma:literal>
                </emma:interpretation>
                <emma:interpretation id="interp98" emma:lang="en-US" emma:confidence="0">
                  <emma:literal>G</emma:literal>
                </emma:interpretation>
                <emma:interpretation id="interp99" emma:lang="en-US" emma:confidence="0">
                  <emma:literal>|</emma:literal>
                </emma:interpretation>
              </emma:one-of>
            </emma:emma>
          </inkml:annotationXML>
          <inkml:trace contextRef="#ctx0" brushRef="#br0" timeOffset="54404.6049">1194 10491,'0'-25,"0"-1,25 26,1 0,-1-25,0 25,1 0,-1 0,1 0,-1 0,-25 51,0-26,25-25,-25 25,0 1,0-1,0 1,0-1,0 0,-50 1,50-1,-26 1,1-1,-1 0,1-25,0 26,-1-26,1 0,25 25,-26-25,52 0,-1 0,1 0,-1 0,0 0,1 0,-1 0,1 0,-1 0,0 0,1 0,-1 0,1 0,-1-25,0 25,1 0,-1 0,1 0,-1 0,0 0,1 0,-1 0</inkml:trace>
          <inkml:trace contextRef="#ctx0" brushRef="#br0" timeOffset="53652.2222">1626 11126,'0'-25,"50"25,1 0,-25 0,-1 0,26 0,0 50,-26-50,0 26,26-26,-25 51,-26-26,25 0,0 1,-25-1,0 1,0-1,0 0,-25 1,25-1,-51 1,0-1,26-25,0 25,-26 1,0-26,26 25,-1-25,-25 26,26-26,0 0</inkml:trace>
          <inkml:trace contextRef="#ctx0" brushRef="#br0" timeOffset="53364.9488">838 11380,'0'0,"-25"0,-1 0,1 0,0 0,-1 0,1 0,-1 0,77 0,-25 0,24 0,-24 0,25 25,-26-25,26 0,0 0,-1 0,1 0,0 0,0 0,0 0,-1 0,1 0,0 0,0 0,-26 0,1 0,-1 0,26 0,-26 0,1 0,-26-25,25 25,-25-25</inkml:trace>
        </inkml:traceGroup>
        <inkml:traceGroup>
          <inkml:annotationXML>
            <emma:emma xmlns:emma="http://www.w3.org/2003/04/emma" version="1.0">
              <emma:interpretation id="{13224C97-DE65-407A-BAB0-46219739C64B}" emma:medium="tactile" emma:mode="ink">
                <msink:context xmlns:msink="http://schemas.microsoft.com/ink/2010/main" type="inkWord" rotatedBoundingBox="17966,11238 19270,11321 19224,12037 17921,11954"/>
              </emma:interpretation>
              <emma:one-of disjunction-type="recognition" id="oneOf20">
                <emma:interpretation id="interp100" emma:lang="en-US" emma:confidence="0.5">
                  <emma:literal>a</emma:literal>
                </emma:interpretation>
                <emma:interpretation id="interp101" emma:lang="en-US" emma:confidence="0">
                  <emma:literal>A</emma:literal>
                </emma:interpretation>
                <emma:interpretation id="interp102" emma:lang="en-US" emma:confidence="0">
                  <emma:literal>d</emma:literal>
                </emma:interpretation>
                <emma:interpretation id="interp103" emma:lang="en-US" emma:confidence="0">
                  <emma:literal>.</emma:literal>
                </emma:interpretation>
                <emma:interpretation id="interp104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41383.9164">3480 11228,'0'-26,"25"26,-25-25,0-1,26 26,-26-25,0 0,25 25,-25-26,0 1,0-1,0 1,0 0,-25-1,-26 1,25-1,1 26,0 0,-1-25,1 25,-1 0,1 0,0 0,-1 0,1 0,-1 0,1 25,0-25,-1 26,1-26,-1 51,1-26,-26 0,26 1,-1 25,1-26,0 0,-1 1,1-1,-1 26,1-26,0 1,25-1,0 1,-26-1,26 0,0 1,0-1,0 1,0-1,51-25,-51 25,25-25,26 26,0-26,-26 0,1 0,25 0,-26-51,26 51,0-25,-26 25,26-26,-26 26,26-51,-26 26,1 0,-1-1,1 1,-1-1,0 1,-25 0,26-1,-26 1,0-26,25 26,-25-1,0 1,0-1,0-24,0 24,26 1,-26-1,0 77,0-25,0-1,0 26,0-26,0 1,0-1,0 26,0-26,0 1,0 24,0-24,0-1,0 1,0 24,0-24,50-1,-50 1,26-26,-1 25,1 0,-1-25,0 26,1-26,25 0,-1 25,-24-25,25 0,-1 0,1 0,-25 0</inkml:trace>
        </inkml:traceGroup>
        <inkml:traceGroup>
          <inkml:annotationXML>
            <emma:emma xmlns:emma="http://www.w3.org/2003/04/emma" version="1.0">
              <emma:interpretation id="{44E5322C-CF64-4216-9D9F-E008B6E2E114}" emma:medium="tactile" emma:mode="ink">
                <msink:context xmlns:msink="http://schemas.microsoft.com/ink/2010/main" type="inkWord" rotatedBoundingBox="19726,11058 22318,11223 22230,12598 19638,12433"/>
              </emma:interpretation>
              <emma:one-of disjunction-type="recognition" id="oneOf21">
                <emma:interpretation id="interp105" emma:lang="en-US" emma:confidence="0.5">
                  <emma:literal>ab</emma:literal>
                </emma:interpretation>
                <emma:interpretation id="interp106" emma:lang="en-US" emma:confidence="0">
                  <emma:literal>Sab</emma:literal>
                </emma:interpretation>
                <emma:interpretation id="interp107" emma:lang="en-US" emma:confidence="0">
                  <emma:literal>as</emma:literal>
                </emma:interpretation>
                <emma:interpretation id="interp108" emma:lang="en-US" emma:confidence="0">
                  <emma:literal>sab</emma:literal>
                </emma:interpretation>
                <emma:interpretation id="interp109" emma:lang="en-US" emma:confidence="0">
                  <emma:literal>ask</emma:literal>
                </emma:interpretation>
              </emma:one-of>
            </emma:emma>
          </inkml:annotationXML>
          <inkml:trace contextRef="#ctx0" brushRef="#br0" timeOffset="43615.837">6248 10948,'0'-25,"-25"-1,25 1,-25 0,-1-1,1 26,-1 0,1 0,0 0,-1 0,1 0,-1 0,1 26,0-26,-1 0,1 0,-1 25,1 0,25 1,0-1,-25 1,25-1,0 0,0 1,0-1,0 1,50-1,-24 0,-26 1,25-26,-25 25,51 1,-26-26,-25 25,26-25,-1 25,1-25,-1 26,0-1,1 1,-1-26,-25 25,26 0,-26 1,0-1,0 1,0-1,0 0,-26-25,26 26,-51-1,26-25,0 26,-1-26,1 0,-1 0,1 0,0 0,-1 0,1 0,-1 0,26-26,-25 26,0 0,-1-25,1 25,25-26,-26 26,1 0,25-25,-25 25,25-25,0-1</inkml:trace>
          <inkml:trace contextRef="#ctx0" brushRef="#br0" timeOffset="44345.5355">6807 10821,'0'0,"-25"0,25-25,-26 25,26 51,0-1,0-24,0-1,0 26,-25-26,25 26,0-25,0 24,-25-24,25 25,0-26,0 0,0 1,0-1,0 1,0-1,0 0,-26 1,26-1,0 1,0-1,0 0,0 1,0-77,51 26,-26-1,1-25,-1 51,1-25,-1 0,0 25,1-26,-1 26,1-25,-1 25,0 0,1 0,-1 0,1 0,-26 25,0 1,0 24,0-24,0-1,0 1,-26-26,26 25,0 0,-51-25,51 26,-25-26,25 25,-51-25,26 26,-1-26,1 0,0 0,-1 0,1 0,-1-26,26 1,0-26,0 26,0-1,0 1</inkml:trace>
          <inkml:trace contextRef="#ctx0" brushRef="#br0" timeOffset="49021.2953">5029 11761,'-25'0,"25"-25,-26 25,26 25,0 0,26-25,-26 26,25-1,-25 1,26-26,-1 25,0 0,1 1,-1-26,1 0,-26 25,25-25,0 0,-25 26,26-26,-1 0,1 0,-1 0,-25 25,25-25,1 0,-1 0,1 0,-1 25,0-25,-25 26,26-26,-1 0,1 0,-1 0,0 0,-25 25,26-25,-1 0,1 0,-1 0,0 0,1 0,-1 0,1 0,-1 0,-25 26,25-26,1 0,-1 0,1 0,-1 0,0 0,1 0,-1 0,1 0,-1 0,0 0,1 0,-1 0,1 0,-1 0,0 0,1 0,-1 0,1 0,-1 0,0 0,-25-26,26 26,-1 0,-25-25,26 25,-1 0,0 0,1 0,-1 0,1 0,-1-26,0 26,1 0,-26-25,25 25,1 0,-26-25,25-1,0 26,-25-25,26 25,-1-26,1 26,-26-25,25 0,0-1,-25 1,26 25,-52 0,1 25</inkml:trace>
          <inkml:trace contextRef="#ctx0" brushRef="#br0" timeOffset="42751.701">4928 11177,'25'0,"-25"-26,0 1,0 0,0-1,0 1,0-1,0 1,-25 0,-1 25,1 0,25-26,-26 26,1 0,0 0,-1 0,1 0,-1 26,1-26,25 25,-25-25,-1 25,26 1,-25-1,-1 1,1-1,25 0,-25 1,25-1,-26 1,26-1,0 0,-25 1,25-1,0 1,0-1,0 0,0 1,0-1,0 1,0-1,25-25,1 0,-1 0,26 0,-26 0,1 0,-1-25,0 25,1-26,-1 26,1-25,-1 25,0-26,1 1,-1 0,1-1,-26 1,25-1,-25 1,0 0,25-1,-25 1,0-1,0 1,0 0,0-1,26 26,-26-25,0-1,0 77,0-25,-26 24,26-24,0-1,0 1,0-1,-25 0,25 1,0-1,0 1,0-1,0 0,51 1,-51-1,25 1,-25-1,26-25,-26 25,25 1,0-26,1 0,-1 0,1 0,-1 0,0 0,1 0</inkml:trace>
        </inkml:traceGroup>
        <inkml:traceGroup>
          <inkml:annotationXML>
            <emma:emma xmlns:emma="http://www.w3.org/2003/04/emma" version="1.0">
              <emma:interpretation id="{803C070F-E528-4F62-95CA-AF64821342BD}" emma:medium="tactile" emma:mode="ink">
                <msink:context xmlns:msink="http://schemas.microsoft.com/ink/2010/main" type="inkWord" rotatedBoundingBox="23186,11089 23616,11116 23564,11930 23134,11903"/>
              </emma:interpretation>
              <emma:one-of disjunction-type="recognition" id="oneOf22">
                <emma:interpretation id="interp110" emma:lang="en-US" emma:confidence="0.5">
                  <emma:literal>b</emma:literal>
                </emma:interpretation>
                <emma:interpretation id="interp111" emma:lang="en-US" emma:confidence="0">
                  <emma:literal>6</emma:literal>
                </emma:interpretation>
                <emma:interpretation id="interp112" emma:lang="en-US" emma:confidence="0">
                  <emma:literal>5</emma:literal>
                </emma:interpretation>
                <emma:interpretation id="interp113" emma:lang="en-US" emma:confidence="0">
                  <emma:literal>.</emma:literal>
                </emma:interpretation>
                <emma:interpretation id="interp114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45087.8567">8179 10720,'0'0,"-26"-26,1 52,25 24,0 1,0-25,-25 24,25-24,0 25,-26-26,26 26,0 0,-25-26,25 0,0 26,-26-25,26-1,0 0,0 1,-25-1,25 1,0-1,0 0,0-50,25 0,-25-1,26 26,-26-25,25 25,-25-26,26 26,-26-25,25 25,0-25,1 25,-1 0,1-26,-1 26,0 0,1 0,-1 0,1 0,-26 26,25-26,-25 50,0-24,0-1,0 1,0-1,0 0,0 1,-25-26,25 25,-51 1,25-1,1-25,0 0,-1 0,1 0,-1 0,1 0,0 0,-1 0,1-25,-1 25,1-26,0 26,-1-25</inkml:trace>
        </inkml:traceGroup>
      </inkml:traceGroup>
    </inkml:traceGroup>
    <inkml:traceGroup>
      <inkml:annotationXML>
        <emma:emma xmlns:emma="http://www.w3.org/2003/04/emma" version="1.0">
          <emma:interpretation id="{6C078305-26CB-4C7C-97AB-F2B8187FB20E}" emma:medium="tactile" emma:mode="ink">
            <msink:context xmlns:msink="http://schemas.microsoft.com/ink/2010/main" type="paragraph" rotatedBoundingBox="6774,12528 23413,12430 23421,13929 6783,140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E26C60-499B-471E-9FBF-73CE223278AB}" emma:medium="tactile" emma:mode="ink">
              <msink:context xmlns:msink="http://schemas.microsoft.com/ink/2010/main" type="line" rotatedBoundingBox="6774,12528 23413,12430 23421,13929 6783,14027"/>
            </emma:interpretation>
          </emma:emma>
        </inkml:annotationXML>
        <inkml:traceGroup>
          <inkml:annotationXML>
            <emma:emma xmlns:emma="http://www.w3.org/2003/04/emma" version="1.0">
              <emma:interpretation id="{5C528B03-D674-4B00-88EC-882E4E020A1C}" emma:medium="tactile" emma:mode="ink">
                <msink:context xmlns:msink="http://schemas.microsoft.com/ink/2010/main" type="inkWord" rotatedBoundingBox="6777,12953 9063,12939 9069,13864 6782,13877"/>
              </emma:interpretation>
              <emma:one-of disjunction-type="recognition" id="oneOf23">
                <emma:interpretation id="interp115" emma:lang="en-US" emma:confidence="0.5">
                  <emma:literal>Rule</emma:literal>
                </emma:interpretation>
                <emma:interpretation id="interp116" emma:lang="en-US" emma:confidence="0">
                  <emma:literal>Rolle</emma:literal>
                </emma:interpretation>
                <emma:interpretation id="interp117" emma:lang="en-US" emma:confidence="0">
                  <emma:literal>Rilke</emma:literal>
                </emma:interpretation>
                <emma:interpretation id="interp118" emma:lang="en-US" emma:confidence="0">
                  <emma:literal>RULU</emma:literal>
                </emma:interpretation>
                <emma:interpretation id="interp119" emma:lang="en-US" emma:confidence="0">
                  <emma:literal>RUIU</emma:literal>
                </emma:interpretation>
              </emma:one-of>
            </emma:emma>
          </inkml:annotationXML>
          <inkml:trace contextRef="#ctx0" brushRef="#br0" timeOffset="83655.5817">-7163 12929,'0'51,"0"-25,0-1,0 0,51 26,-51-25,0-1,25 26,-25-26,26 1,-1-1,1 26,-1-26,0-25,1 26,-1-1,1-25,-1 25,0-25,1 0,-26 26,25-26,1 0</inkml:trace>
          <inkml:trace contextRef="#ctx0" brushRef="#br0" timeOffset="82558.5272">-8230 12650,'26'-25,"-1"-1,1 26,-26-25,25 25,0 0,1 0,-1 0,1 0,-26 25,25-25,0 51,-25-26,26 1,-26-1,0 1,0 24,0-24,0-1,-26 1,26-1,-50 0,50 1,-51-26,25 25,1-25,-26 26,26-26,-1 0,1 0,0 0,50 0,26 0,0 25,-26-25,0 51,1-26,-1 26,-25-26,26 1,-26 25,0-26,25 0,-25 1,0-1,0 1,25-1,-25 0,0 1</inkml:trace>
          <inkml:trace contextRef="#ctx0" brushRef="#br0" timeOffset="82959.7007">-7823 13437,'0'-25,"0"-26,0 26,51-1,-51 1,50 0,-24-1,-1 26,1-25,-1-1,-25 1,0 0,25-26,-25 25,26 1,-26-26,0 26,0-26,0 26,0-26,0 25,0-24,0 24,0 1,0-1,0 52,0-1,0 26,0-26,0 1,0 25,0-26,0 0,0 1,0 25,0-26,0 0,0 26,0-25,0-1,0 26,0-26,25 1,-25-1,0 0,51 1,-51-1,25 1,-25-1,26-25,-1 25,1-25,-1 0,0 0,1 0,-1 0,1 0,-1-50,0 50</inkml:trace>
          <inkml:trace contextRef="#ctx0" brushRef="#br0" timeOffset="82206.8906">-8382 12574,'0'-26,"0"77,0 0,0 0,0 0,0-1,0 1,0 0,0 0,0 0,0-1,0 1,0 0,0 0,0 0,0-26,0 0,0 1,0-1,0 1,-25-26</inkml:trace>
          <inkml:trace contextRef="#ctx0" brushRef="#br0" timeOffset="84133.1483">-6655 12574,'0'0,"26"0,-26 51,0-1,0-24,0-1,0 26,0 0,0 0,0-26,0 26,0 0,0-1,0-24,0 25,0-26,25 0,-25 1,51-1,-51 1,25-26,1 25,-1-25,0 0,1 0,-1 0,1 0,-1 0,-25-51,25 51,1-25,-1-1,-25 1,0 0,0-1,26 1,-26-1,0 1,0 0,0-1,0 52,0 24,0 1,0-25,0-1,0 0,0 1,25-1,26 1,-26-26,1 0</inkml:trace>
        </inkml:traceGroup>
        <inkml:traceGroup>
          <inkml:annotationXML>
            <emma:emma xmlns:emma="http://www.w3.org/2003/04/emma" version="1.0">
              <emma:interpretation id="{90D97558-BA6D-4DF2-AC77-EEC6EC09BF79}" emma:medium="tactile" emma:mode="ink">
                <msink:context xmlns:msink="http://schemas.microsoft.com/ink/2010/main" type="inkWord" rotatedBoundingBox="9622,13182 10181,13179 10184,13766 9626,13769"/>
              </emma:interpretation>
              <emma:one-of disjunction-type="recognition" id="oneOf24">
                <emma:interpretation id="interp120" emma:lang="en-US" emma:confidence="0.5">
                  <emma:literal>2</emma:literal>
                </emma:interpretation>
                <emma:interpretation id="interp121" emma:lang="en-US" emma:confidence="0">
                  <emma:literal>z</emma:literal>
                </emma:interpretation>
                <emma:interpretation id="interp122" emma:lang="en-US" emma:confidence="0">
                  <emma:literal>Z</emma:literal>
                </emma:interpretation>
                <emma:interpretation id="interp123" emma:lang="en-US" emma:confidence="0">
                  <emma:literal>.</emma:literal>
                </emma:interpretation>
                <emma:interpretation id="interp12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84548.5171">-5563 12879,'0'-26,"0"1,26-1,25 1,-26 25,0 0,1 0,-1 0,1 0,-1 25,0-25,-25 51,26-25,-26 24,0-24,25-1,-25 26,0-26,0 1,0-1,-51 26,51-26,-25 1,25-1,-51 1,26-26,-1 25,1-25,0 25,-1-25,1 26,-1-26,52 0,-1 0,26 0,0-26,-26 26,1 0,24 0,-24 0,-1 0,1 0,-1 0,0 0,1 0,-1 26,1-26,-1 0,0 25,1-25,-1 0</inkml:trace>
        </inkml:traceGroup>
        <inkml:traceGroup>
          <inkml:annotationXML>
            <emma:emma xmlns:emma="http://www.w3.org/2003/04/emma" version="1.0">
              <emma:interpretation id="{24D788CF-13E7-4CC6-839B-B1D149C97749}" emma:medium="tactile" emma:mode="ink">
                <msink:context xmlns:msink="http://schemas.microsoft.com/ink/2010/main" type="inkWord" rotatedBoundingBox="10842,13106 12596,13096 12601,13993 10847,14003"/>
              </emma:interpretation>
              <emma:one-of disjunction-type="recognition" id="oneOf25">
                <emma:interpretation id="interp125" emma:lang="en-US" emma:confidence="0.5">
                  <emma:literal>(n)</emma:literal>
                </emma:interpretation>
                <emma:interpretation id="interp126" emma:lang="en-US" emma:confidence="0">
                  <emma:literal>(net)</emma:literal>
                </emma:interpretation>
                <emma:interpretation id="interp127" emma:lang="en-US" emma:confidence="0">
                  <emma:literal>(nth)</emma:literal>
                </emma:interpretation>
                <emma:interpretation id="interp128" emma:lang="en-US" emma:confidence="0">
                  <emma:literal>(n-y)</emma:literal>
                </emma:interpretation>
                <emma:interpretation id="interp129" emma:lang="en-US" emma:confidence="0">
                  <emma:literal>(n))</emma:literal>
                </emma:interpretation>
              </emma:one-of>
            </emma:emma>
          </inkml:annotationXML>
          <inkml:trace contextRef="#ctx0" brushRef="#br0" timeOffset="85407.9347">-3404 13285,'0'0,"0"-25,26 25,-1-26,1 26,-1-25,0 25,1-26,25 26,-26 0,26 0,-26-25,1 25,-1-25</inkml:trace>
          <inkml:trace contextRef="#ctx0" brushRef="#br0" timeOffset="84871.2983">-4166 12726,'0'-25,"-50"25,24 51,26-26,0 26,-25-26,25 26,-26-26,1 26,25 0,0 0,-25-26,25 26,0 0,0-26,0 26,0-26,0 1,50 25,-50-26,26 0,-1 1,26-1</inkml:trace>
          <inkml:trace contextRef="#ctx0" brushRef="#br0" timeOffset="85228.0159">-3937 13006,'-25'0,"25"25,0 0,0 1,-26-1,26 1,0-1,0 0,0 1,0-1,0 1,0-1,0 0,0 1,0-1,0-76,0 26,0 0,0-26,0 25,51 1,-51 0,51 25,-26-26,1 1,-1 25,0 0,1 0,-1 0,1 0,-1 25,-25 26,25-26,-25 1,0-1,0 26,0-26,0 1,0-1,26-25,-26 26,0-1</inkml:trace>
          <inkml:trace contextRef="#ctx0" brushRef="#br0" timeOffset="85608.2513">-2972 13006,'0'25,"0"26,0-26,0 1,0-1,0 0,0 1,0-1,0 1,0-1,0 0,0 1,0-1</inkml:trace>
          <inkml:trace contextRef="#ctx0" brushRef="#br0" timeOffset="85799.8156">-2642 12853,'0'0,"26"0,-26 51,25-26,-25 1,0-1,0 26,0 0,0-26,0 26,0 0,0 0,0-1,-25 1,25 0,-51-26,26 26,-1-25,-25 24,1-24</inkml:trace>
        </inkml:traceGroup>
        <inkml:traceGroup>
          <inkml:annotationXML>
            <emma:emma xmlns:emma="http://www.w3.org/2003/04/emma" version="1.0">
              <emma:interpretation id="{F209B455-B249-4EC1-A122-A16068A91BAE}" emma:medium="tactile" emma:mode="ink">
                <msink:context xmlns:msink="http://schemas.microsoft.com/ink/2010/main" type="inkWord" rotatedBoundingBox="16097,12473 17571,12465 17578,13712 16104,13721"/>
              </emma:interpretation>
              <emma:one-of disjunction-type="recognition" id="oneOf26">
                <emma:interpretation id="interp130" emma:lang="en-US" emma:confidence="0.5">
                  <emma:literal>Is</emma:literal>
                </emma:interpretation>
                <emma:interpretation id="interp131" emma:lang="en-US" emma:confidence="0">
                  <emma:literal>I's</emma:literal>
                </emma:interpretation>
                <emma:interpretation id="interp132" emma:lang="en-US" emma:confidence="0">
                  <emma:literal>-'s</emma:literal>
                </emma:interpretation>
                <emma:interpretation id="interp133" emma:lang="en-US" emma:confidence="0">
                  <emma:literal>-'y</emma:literal>
                </emma:interpretation>
                <emma:interpretation id="interp134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55295.8866">965 12955,'0'0,"-25"25,-1-25,52 0,-1 0,1 0,-1 0,0 0,1 0,-1 0,26 0,-26 0,1 0,25 0,-26 0,26 0,0 0,-26 0,26 0,-26 0,26 0,-26-25,26 25,-25 0,-1 0,0 0,1 0,-1 0,1 25,-1 1,0-1,1-25,-1 0,1 0,-1 0,0 0,-25-25,26 25,-1 0</inkml:trace>
          <inkml:trace contextRef="#ctx0" brushRef="#br0" timeOffset="56279.9055">1397 12167,'0'0,"0"-25,0 0,0-1,0 1,25 25,-25 51,0-1,0-24,0-1,26 26,-26-26,0 26,0-25,0 24,0-24,0-1,0 26,0-26,0 1,0-1</inkml:trace>
          <inkml:trace contextRef="#ctx0" brushRef="#br0" timeOffset="55752.171">1880 12701,'0'-26,"-26"26,52 0,-26 26,25-26,-25 25,25-25,-25 26,26-26,-1 25,1 0,-26 1,25-26,0 25,-25 1,26-26,-1 25,1-25,-26 25,25-25,0 26,1-26,-1 25,1-25,-1 0,0 26,1-26,-1 0,1 25,-26 0,-51-25,51 26,-26-26,26 25,-50-25,24 26,1-1,-1-25,1 25,0-25,-1 26,26-1,-25-25,-1 26,1-26,0 25,-1-25,26 25,-25-25</inkml:trace>
        </inkml:traceGroup>
        <inkml:traceGroup>
          <inkml:annotationXML>
            <emma:emma xmlns:emma="http://www.w3.org/2003/04/emma" version="1.0">
              <emma:interpretation id="{C540DC78-4CD7-4134-A6F4-60A1295964E7}" emma:medium="tactile" emma:mode="ink">
                <msink:context xmlns:msink="http://schemas.microsoft.com/ink/2010/main" type="inkWord" rotatedBoundingBox="17979,13031 18918,13026 18923,13715 17983,13720"/>
              </emma:interpretation>
              <emma:one-of disjunction-type="recognition" id="oneOf27">
                <emma:interpretation id="interp135" emma:lang="en-US" emma:confidence="0.5">
                  <emma:literal>a</emma:literal>
                </emma:interpretation>
                <emma:interpretation id="interp136" emma:lang="en-US" emma:confidence="0">
                  <emma:literal>A</emma:literal>
                </emma:interpretation>
                <emma:interpretation id="interp137" emma:lang="en-US" emma:confidence="0">
                  <emma:literal>9</emma:literal>
                </emma:interpretation>
                <emma:interpretation id="interp138" emma:lang="en-US" emma:confidence="0">
                  <emma:literal>,</emma:literal>
                </emma:interpretation>
                <emma:interpretation id="interp13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50959.9325">3251 12879,'51'0,"-51"-26,0 1,25 25,-25-26,26 26,-26-25,0 0,0-1,0 1,-26 25,26-26,-50 1,24 0,1 25,-1 0,1 0,0 0,-1 0,1 25,-1-25,1 0,0 25,-1-25,26 26,-25-26,-1 25,1 1,25-1,-25-25,25 25,-26 1,1-1,25 1,0-1,-26 0,26 1,-25-1,25 1,0-1,0 0,0 1,0-1,0 1,0-1,0 0,0 1,25-26,-25 25,0 1,51-26,0 25,-26-25,1 0,-1 0,1 0,-1 0,26 0,-26 0,1 0,-1 0,0-25,1 25,-1-26,1 26,-1-51,0 51,1-25,-26 0,25-1,-25 1,0-1,26 1,-26 0,0-1,0 1,0-1,0 1,0 0,0-1,0 1,0-1,0 1,0 50,25-25,-25 51,0 0,25-26,-25 1,0-1,26 1,-26 24,0-24,25-1,-25 1,26-1,-26 0,25 1,-25-1,25 1,-25-1,26-25,-26 25,25-25,1 0,-1 0,0 0,1 0</inkml:trace>
        </inkml:traceGroup>
        <inkml:traceGroup>
          <inkml:annotationXML>
            <emma:emma xmlns:emma="http://www.w3.org/2003/04/emma" version="1.0">
              <emma:interpretation id="{14BDC4FC-D541-4846-AB00-E08EE9131DA7}" emma:medium="tactile" emma:mode="ink">
                <msink:context xmlns:msink="http://schemas.microsoft.com/ink/2010/main" type="inkWord" rotatedBoundingBox="19376,13132 20087,13127 20090,13741 19380,13745"/>
              </emma:interpretation>
              <emma:one-of disjunction-type="recognition" id="oneOf28">
                <emma:interpretation id="interp140" emma:lang="en-US" emma:confidence="0.5">
                  <emma:literal>a</emma:literal>
                </emma:interpretation>
                <emma:interpretation id="interp141" emma:lang="en-US" emma:confidence="0">
                  <emma:literal>A</emma:literal>
                </emma:interpretation>
                <emma:interpretation id="interp142" emma:lang="en-US" emma:confidence="0">
                  <emma:literal>At</emma:literal>
                </emma:interpretation>
                <emma:interpretation id="interp143" emma:lang="en-US" emma:confidence="0">
                  <emma:literal>as</emma:literal>
                </emma:interpretation>
                <emma:interpretation id="interp144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51672.4587">4648 12904,'0'-25,"0"-1,-25 1,25-1,-26 1,1 0,0 25,25-26,-26 26,1 0,-1 0,1 0,0 0,-1 0,1 0,-1 26,1-26,25 25,-25-25,25 25,-26 1,26-1,-25 1,25-1,0 0,-26 1,26-1,0 1,-25-1,25 0,0 1,0 25,0-26,0 0,0 1,0-1,0 1,51-1,-51 0,25-25,26 26,-26-26,1 0,-1 0,1 0,-1 0,0-51,1 51,-1-25,1-26,-1 25,-25 1,25 0,-25-1,0 1,26-26,-26 26,0-1,0 1,0-1,0 1,0 0,0-1,0 52,0 24,0-24,0-1,0 1,0-1,25 0,-25 1,0-1,0 1,26-1,-26 0,0 1,0-1,25-25,-25 26,0-1,25-25,-25 25,26-25,-1 26,1-26,-1 0,0 0,1 0,-1 0</inkml:trace>
        </inkml:traceGroup>
        <inkml:traceGroup>
          <inkml:annotationXML>
            <emma:emma xmlns:emma="http://www.w3.org/2003/04/emma" version="1.0">
              <emma:interpretation id="{B86ED942-28A0-4AEF-BDCA-042C73BE48E0}" emma:medium="tactile" emma:mode="ink">
                <msink:context xmlns:msink="http://schemas.microsoft.com/ink/2010/main" type="inkWord" rotatedBoundingBox="20494,13040 22476,13028 22480,13684 20498,13696"/>
              </emma:interpretation>
              <emma:one-of disjunction-type="recognition" id="oneOf29">
                <emma:interpretation id="interp145" emma:lang="en-US" emma:confidence="0.5">
                  <emma:literal>abbs</emma:literal>
                </emma:interpretation>
                <emma:interpretation id="interp146" emma:lang="en-US" emma:confidence="0">
                  <emma:literal>abbe</emma:literal>
                </emma:interpretation>
                <emma:interpretation id="interp147" emma:lang="en-US" emma:confidence="0">
                  <emma:literal>ab</emma:literal>
                </emma:interpretation>
                <emma:interpretation id="interp148" emma:lang="en-US" emma:confidence="0">
                  <emma:literal>abb.</emma:literal>
                </emma:interpretation>
                <emma:interpretation id="interp149" emma:lang="en-US" emma:confidence="0">
                  <emma:literal>arb</emma:literal>
                </emma:interpretation>
              </emma:one-of>
            </emma:emma>
          </inkml:annotationXML>
          <inkml:trace contextRef="#ctx0" brushRef="#br0" timeOffset="58489.7303">6350 12675,'0'0,"0"-25,0 76,0 0,0-26,0 26,0-26,0 1,0 24,0-24,0-1,0 26,0-26,-25-25,25 26,0-1,0 1,0-1,-26-25,26-51,0 26,51-1,-26 1,26 0,-25 25,-1-26,0 26,1 0,-1 0,1 0,-1 0,-25 51,25 0,-25-26,0 26,0-26,-50-25,50 26,-26-1,-25 1,26-26,0 0,-1 25,1-25,-1 0,1 0,0 0,25-51,0 26,0-1,50 26</inkml:trace>
          <inkml:trace contextRef="#ctx0" brushRef="#br0" timeOffset="58044.6592">5715 12828,'0'0,"25"0,1-26,-26 1,0 0,0-1,-51 26,26 0,-26 0,25 0,1 0,0 51,-1-26,1-25,-1 51,26-25,-25-1,0 0,-1 1,26-1,-25 26,-1-26,1 1,25-1,0 1,0-1,-25 0,25 1,0-1,50 1,-24-26,25 0,-26 0,0 0,26-26,-25 26,-1-51,0 51,1-25,25 0,-26-1,-25 1,25-1,1 1,-1 0,-25-1,26 1,-1-1,-25 1,0 0,25 25,-25-26,0 77,-25-26,25 1,0-1,0 1,-25-1,25 0,0 1,0-1,0 1,0-1,0 0,0 1,25-1,-25 1,25-26,1 0,-1 0,1 0,-1 0,0 0,1 0,-1-26</inkml:trace>
          <inkml:trace contextRef="#ctx0" brushRef="#br0" timeOffset="59084.3625">7087 12650,'0'-25,"-26"25,26 50,0 1,0-25,0-1,0 0,0 1,0 25,0-26,-25 0,25 1,0 25,0-26,0 0,-26-25,26 26,0-1,0 1,-25-26,25-26,0 1,51-26,-26 26,26-1,-26 26,1 0,-1 0,1 0,-1 0,0 0,-25 26,26-26,-26 25,0 26,0-26,0 1,0-1,0 0,-26-25,26 26,-25-1,-26-25,51 26,-25-26,-26 0,26 0,-1 0,26-26,0-25</inkml:trace>
        </inkml:traceGroup>
        <inkml:traceGroup>
          <inkml:annotationXML>
            <emma:emma xmlns:emma="http://www.w3.org/2003/04/emma" version="1.0">
              <emma:interpretation id="{79803743-A523-4D65-AD4C-62D8191CE848}" emma:medium="tactile" emma:mode="ink">
                <msink:context xmlns:msink="http://schemas.microsoft.com/ink/2010/main" type="inkWord" rotatedBoundingBox="23034,13004 23416,13002 23420,13637 23038,13640"/>
              </emma:interpretation>
              <emma:one-of disjunction-type="recognition" id="oneOf30">
                <emma:interpretation id="interp150" emma:lang="en-US" emma:confidence="0.5">
                  <emma:literal>b</emma:literal>
                </emma:interpretation>
                <emma:interpretation id="interp151" emma:lang="en-US" emma:confidence="0">
                  <emma:literal>3</emma:literal>
                </emma:interpretation>
                <emma:interpretation id="interp152" emma:lang="en-US" emma:confidence="0">
                  <emma:literal>be</emma:literal>
                </emma:interpretation>
                <emma:interpretation id="interp153" emma:lang="en-US" emma:confidence="0">
                  <emma:literal>by</emma:literal>
                </emma:interpretation>
                <emma:interpretation id="interp154" emma:lang="en-US" emma:confidence="0">
                  <emma:literal>bc</emma:literal>
                </emma:interpretation>
              </emma:one-of>
            </emma:emma>
          </inkml:annotationXML>
          <inkml:trace contextRef="#ctx0" brushRef="#br0" timeOffset="59679.1825">8001 12599,'0'51,"-25"-51,25 25,0 1,0-1,0 1,0-1,0 26,0-26,0 1,0 24,0-24,0-1,0 1,0-1,0 0,0 1,0-1,0 1,-26-26,26 25,-25-25,-1 0,26-25,0-1,0-25,51 26,-25-26,24 51,-24 0,-1-25,1 25,-1 0,0 0,1 0,-1 25,-25 26,26-51,-26 25,0 26,0-25,0-1,-51-25,51 25,-51-25,51 26,-25-26,-1 0,1 25,-1-25,1 0,0 0,-1 0,1 0,-1 0,1-25,0-1</inkml:trace>
        </inkml:traceGroup>
      </inkml:traceGroup>
    </inkml:traceGroup>
    <inkml:traceGroup>
      <inkml:annotationXML>
        <emma:emma xmlns:emma="http://www.w3.org/2003/04/emma" version="1.0">
          <emma:interpretation id="{426B35CB-221D-4071-9475-5B49EE2BC246}" emma:medium="tactile" emma:mode="ink">
            <msink:context xmlns:msink="http://schemas.microsoft.com/ink/2010/main" type="paragraph" rotatedBoundingBox="21863,14450 24771,13836 24990,14872 22082,15487" alignmentLevel="7"/>
          </emma:interpretation>
        </emma:emma>
      </inkml:annotationXML>
      <inkml:traceGroup>
        <inkml:annotationXML>
          <emma:emma xmlns:emma="http://www.w3.org/2003/04/emma" version="1.0">
            <emma:interpretation id="{398312C4-A293-45C3-9E13-B3C769D6DDF6}" emma:medium="tactile" emma:mode="ink">
              <msink:context xmlns:msink="http://schemas.microsoft.com/ink/2010/main" type="line" rotatedBoundingBox="21863,14450 24771,13836 24990,14872 22082,15487"/>
            </emma:interpretation>
          </emma:emma>
        </inkml:annotationXML>
        <inkml:traceGroup>
          <inkml:annotationXML>
            <emma:emma xmlns:emma="http://www.w3.org/2003/04/emma" version="1.0">
              <emma:interpretation id="{ACB68299-E518-4059-91BE-0AD9289A8DF7}" emma:medium="tactile" emma:mode="ink">
                <msink:context xmlns:msink="http://schemas.microsoft.com/ink/2010/main" type="inkWord" rotatedBoundingBox="21872,14494 22344,14394 22452,14909 21981,15008"/>
              </emma:interpretation>
              <emma:one-of disjunction-type="recognition" id="oneOf31">
                <emma:interpretation id="interp155" emma:lang="en-US" emma:confidence="0.5">
                  <emma:literal>=</emma:literal>
                </emma:interpretation>
                <emma:interpretation id="interp156" emma:lang="en-US" emma:confidence="0">
                  <emma:literal>_</emma:literal>
                </emma:interpretation>
                <emma:interpretation id="interp157" emma:lang="en-US" emma:confidence="0">
                  <emma:literal>-</emma:literal>
                </emma:interpretation>
                <emma:interpretation id="interp158" emma:lang="en-US" emma:confidence="0">
                  <emma:literal>s</emma:literal>
                </emma:interpretation>
                <emma:interpretation id="interp15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60311.8839">6960 14072,'-26'0,"1"0,-1 0,26-25,26 25,25 0,-26 0,0 0,1 0,-1 0,1 0,-1 0,0 0,1 25,-26 1</inkml:trace>
          <inkml:trace contextRef="#ctx0" brushRef="#br0" timeOffset="60484.8001">6782 14555,'0'0,"51"0,-1-25,-24 25,-1 0,1 0,24-26,-24 26,25 0,-26 0,26 0,-26 0,26 0,-26 0</inkml:trace>
        </inkml:traceGroup>
        <inkml:traceGroup>
          <inkml:annotationXML>
            <emma:emma xmlns:emma="http://www.w3.org/2003/04/emma" version="1.0">
              <emma:interpretation id="{03C95388-7F05-41F6-91D1-C68822AEDE10}" emma:medium="tactile" emma:mode="ink">
                <msink:context xmlns:msink="http://schemas.microsoft.com/ink/2010/main" type="inkWord" rotatedBoundingBox="22499,14316 24771,13836 24990,14872 22718,15352"/>
              </emma:interpretation>
              <emma:one-of disjunction-type="recognition" id="oneOf32">
                <emma:interpretation id="interp160" emma:lang="en-US" emma:confidence="0.5">
                  <emma:literal>933</emma:literal>
                </emma:interpretation>
                <emma:interpretation id="interp161" emma:lang="en-US" emma:confidence="0">
                  <emma:literal>9333</emma:literal>
                </emma:interpretation>
                <emma:interpretation id="interp162" emma:lang="en-US" emma:confidence="0">
                  <emma:literal>93</emma:literal>
                </emma:interpretation>
                <emma:interpretation id="interp163" emma:lang="en-US" emma:confidence="0">
                  <emma:literal>953</emma:literal>
                </emma:interpretation>
                <emma:interpretation id="interp164" emma:lang="en-US" emma:confidence="0">
                  <emma:literal>ab}</emma:literal>
                </emma:interpretation>
              </emma:one-of>
            </emma:emma>
          </inkml:annotationXML>
          <inkml:trace contextRef="#ctx0" brushRef="#br0" timeOffset="62345.6826">9296 13641,'26'0,"-26"-26,25 26,1 0,-26-25,25 25,0 0,1 0,-1 0,26 0,-26 0,1 0,-1 25,1 1,-26-1,0 26,-51-51,51 25,-26-25,26 26,-50-26,50 25,-51-25,25 0,1 0,50 0,1 25,-1-25,-25 26,26-26,-26 25,0 1,0-1,0 0,0 1,0-1,-26 1,-25-1,26 0,0-25,-1 26,1-26,-26 0</inkml:trace>
          <inkml:trace contextRef="#ctx0" brushRef="#br0" timeOffset="60896.0108">7874 14276,'0'0,"0"-26,0 1,0-1,-25 26,25-25,-51 25,25 0,1 0,0 0,-1 51,1-51,-1 51,1-26,0 0,-1 1,1 25,25-26,-26 0,1 26,25-25,-25-1,25 0,0 1,0-1,0 1,50-26,-24 0,25 0,-26-26,0 26,1-25,-1 25,1-51,-1 26,0-1,1 1,-1-1,-25 1,26 0,-1-1,0 26,-25 51,0 0,0-26,0 1,0-1,0 0,26 1,-1-1,1 1,-1-26,0 0,1 0</inkml:trace>
          <inkml:trace contextRef="#ctx0" brushRef="#br0" timeOffset="61755.7531">8788 13996,'0'-25,"0"76,0-26,0 26,0-26,0 1,26 24,-26-24,0 25,0-26,0 26,0-26,0 26,0-26,0 1,-51-1,51 1,0-1,-25-25,25 25,-26-25,26-25,0-26,26 26,24-1,1 1,-25 25,-1 0,0 0,1 0,-1 0,-25 25,26-25,-26 51,0-25,0 24,-51-24,51-1,-51-25,26 26,-1-26,1 0,-1 25,1-25,0 0,-1 0,1 0,25-51</inkml:trace>
          <inkml:trace contextRef="#ctx0" brushRef="#br0" timeOffset="61347.7968">8230 13793,'-26'-51,"52"26,24 25,-24 0,25 0,-26 0,0 25,-25 1,0-1,0 0,-50 1,50-1,-26-25,26 26,-25-26,25 25,25 0,-25 1,26-1,-26 1,0-1,25 0,-25 1,0-1,25 1,-25-1,0 0,0 1,-50-26,50 25,-26-25,-25 26,26-26,0 0,-1 0,26-26</inkml:trace>
        </inkml:traceGroup>
      </inkml:traceGroup>
    </inkml:traceGroup>
    <inkml:traceGroup>
      <inkml:annotationXML>
        <emma:emma xmlns:emma="http://www.w3.org/2003/04/emma" version="1.0">
          <emma:interpretation id="{57E958FB-46A8-40CC-916B-E4F4B4976AE6}" emma:medium="tactile" emma:mode="ink">
            <msink:context xmlns:msink="http://schemas.microsoft.com/ink/2010/main" type="paragraph" rotatedBoundingBox="15710,15071 22263,15172 22242,16517 15690,1641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3A07F669-9D44-47CC-9546-8BB2E44B6430}" emma:medium="tactile" emma:mode="ink">
              <msink:context xmlns:msink="http://schemas.microsoft.com/ink/2010/main" type="line" rotatedBoundingBox="15710,15071 22263,15172 22242,16517 15690,16417"/>
            </emma:interpretation>
          </emma:emma>
        </inkml:annotationXML>
        <inkml:traceGroup>
          <inkml:annotationXML>
            <emma:emma xmlns:emma="http://www.w3.org/2003/04/emma" version="1.0">
              <emma:interpretation id="{90D237BE-35D5-4DDC-84F1-8A4B919B8840}" emma:medium="tactile" emma:mode="ink">
                <msink:context xmlns:msink="http://schemas.microsoft.com/ink/2010/main" type="inkWord" rotatedBoundingBox="15973,15015 17164,15906 16604,16655 15413,15763"/>
              </emma:interpretation>
              <emma:one-of disjunction-type="recognition" id="oneOf33">
                <emma:interpretation id="interp165" emma:lang="en-US" emma:confidence="0.5">
                  <emma:literal>N,</emma:literal>
                </emma:interpretation>
                <emma:interpretation id="interp166" emma:lang="en-US" emma:confidence="0">
                  <emma:literal>N</emma:literal>
                </emma:interpretation>
                <emma:interpretation id="interp167" emma:lang="en-US" emma:confidence="0">
                  <emma:literal>M,</emma:literal>
                </emma:interpretation>
                <emma:interpretation id="interp168" emma:lang="en-US" emma:confidence="0">
                  <emma:literal>NO,</emma:literal>
                </emma:interpretation>
                <emma:interpretation id="interp169" emma:lang="en-US" emma:confidence="0">
                  <emma:literal>No,</emma:literal>
                </emma:interpretation>
              </emma:one-of>
            </emma:emma>
          </inkml:annotationXML>
          <inkml:trace contextRef="#ctx0" brushRef="#br1" timeOffset="157180.1657">584 14936,'26'0,"-26"25,25-25,-25 51,25-51,-25 26,26-1,-26 0,25 1,1-1,-1 1,0 24,-25-24,26-1,-1 1,1-1,-1 0,-25 1,25 25,1-26,-26 0,25-25,-25 26,26-1,-26 1,25-26,-25 25,25-25,-25 25,26-25,-1 0,-25-25,26 25</inkml:trace>
          <inkml:trace contextRef="#ctx0" brushRef="#br1" timeOffset="157463.9182">1118 14860,'0'0,"0"25,0 1,0-1,0 0,0 1,0 25,0-26,0 0,0 26,0-25,0 24,0-24,0 25,0-26,0 0,0 26,0-25,25-1,-25 0,0 1,0-1,25-25,-25 26,0-1</inkml:trace>
          <inkml:trace contextRef="#ctx0" brushRef="#br1" timeOffset="157712.7863">1676 15571,'0'25,"0"26,-25-25,25-1,0 0,0 1,0-1,0 1,0 24,-25-24,25-1,0 1,-26-1,26 0,0 1,-25-1,-1-25,1 0</inkml:trace>
          <inkml:trace contextRef="#ctx0" brushRef="#br1" timeOffset="156875.7441">584 14936,'0'-25,"-25"25,25 25,0 0,0 1,0-1,0 26,0-26,0 1,0 25,0-26,0 0,0 26,0-25,0-1,0 0,0 26,0-25,0-1,0 0,-26 1,26-1,0 1,0-1,-25-25</inkml:trace>
        </inkml:traceGroup>
        <inkml:traceGroup>
          <inkml:annotationXML>
            <emma:emma xmlns:emma="http://www.w3.org/2003/04/emma" version="1.0">
              <emma:interpretation id="{D226E373-BC03-40FA-AAEB-DC1BF3C02F4C}" emma:medium="tactile" emma:mode="ink">
                <msink:context xmlns:msink="http://schemas.microsoft.com/ink/2010/main" type="inkWord" rotatedBoundingBox="17325,15096 18583,15115 18566,16255 17308,16236"/>
              </emma:interpretation>
              <emma:one-of disjunction-type="recognition" id="oneOf34">
                <emma:interpretation id="interp170" emma:lang="en-US" emma:confidence="0.5">
                  <emma:literal>T,</emma:literal>
                </emma:interpretation>
                <emma:interpretation id="interp171" emma:lang="en-US" emma:confidence="0">
                  <emma:literal>T.</emma:literal>
                </emma:interpretation>
                <emma:interpretation id="interp172" emma:lang="en-US" emma:confidence="0">
                  <emma:literal>T</emma:literal>
                </emma:interpretation>
                <emma:interpretation id="interp173" emma:lang="en-US" emma:confidence="0">
                  <emma:literal>I,</emma:literal>
                </emma:interpretation>
                <emma:interpretation id="interp174" emma:lang="en-US" emma:confidence="0">
                  <emma:literal>TI</emma:literal>
                </emma:interpretation>
              </emma:one-of>
            </emma:emma>
          </inkml:annotationXML>
          <inkml:trace contextRef="#ctx0" brushRef="#br1" timeOffset="158784.2558">2184 14911,'-25'0,"25"-26,-25 26,75 0,-24 0,-1 0,1 0,24 0,-24 0,25-25,-1 25,1-26,25 26,-25-25,0 25,0-25,0 25,-1-26,1 26,0 0,0-25,-26 25,1 0,24 0,-24 0,-1 0,1-26</inkml:trace>
          <inkml:trace contextRef="#ctx0" brushRef="#br1" timeOffset="158394.8013">2591 14936,'0'-25,"0"75,0-24,0 25,0-26,0 0,25 1,-25 25,0-26,0 0,0 26,0-25,0-1,0 0,0 26,26-25,-26-1,0 0,0 1,0-1,0 1,-26-26</inkml:trace>
          <inkml:trace contextRef="#ctx0" brushRef="#br1" timeOffset="159083.5166">3353 15546,'0'25,"0"0,25-25,-25 26,0-1,0 1,0-1,0 0,0 1,0-1,0 1,-25-1,25 0,-26-25</inkml:trace>
        </inkml:traceGroup>
        <inkml:traceGroup>
          <inkml:annotationXML>
            <emma:emma xmlns:emma="http://www.w3.org/2003/04/emma" version="1.0">
              <emma:interpretation id="{D71A8C3A-5E28-47CA-ADBF-A75AEF676E31}" emma:medium="tactile" emma:mode="ink">
                <msink:context xmlns:msink="http://schemas.microsoft.com/ink/2010/main" type="inkWord" rotatedBoundingBox="19355,15312 20235,15325 20217,16484 19337,16470"/>
              </emma:interpretation>
              <emma:one-of disjunction-type="recognition" id="oneOf35">
                <emma:interpretation id="interp175" emma:lang="en-US" emma:confidence="0.5">
                  <emma:literal>P,</emma:literal>
                </emma:interpretation>
                <emma:interpretation id="interp176" emma:lang="en-US" emma:confidence="0">
                  <emma:literal>P.</emma:literal>
                </emma:interpretation>
                <emma:interpretation id="interp177" emma:lang="en-US" emma:confidence="0">
                  <emma:literal>p,</emma:literal>
                </emma:interpretation>
                <emma:interpretation id="interp178" emma:lang="en-US" emma:confidence="0">
                  <emma:literal>P</emma:literal>
                </emma:interpretation>
                <emma:interpretation id="interp179" emma:lang="en-US" emma:confidence="0">
                  <emma:literal>p.</emma:literal>
                </emma:interpretation>
              </emma:one-of>
            </emma:emma>
          </inkml:annotationXML>
          <inkml:trace contextRef="#ctx0" brushRef="#br1" timeOffset="159772.5408">4166 14987,'0'0,"0"-26,0 1,0 0,50 25,1 0,0 0,-26 0,26 0,-25 0,24 25,-24-25,-1 51,26-51,-51 51,25-26,1 0,-26 1,25-1,-25 1,0-1,0 0,0 1,0-1,-51 1,1-1,24 0,1-25,-26 26,26-1,-1-25,1 0,-1 26,1-26,0 0</inkml:trace>
          <inkml:trace contextRef="#ctx0" brushRef="#br1" timeOffset="159463.5013">4242 15063,'0'-25,"0"75,0-24,0-1,0 1,0 24,0-24,25 25,-25-26,0 26,0-26,26 26,-26-26,0 26,0 0,0-26,0 26,0-25,0-1,0 26,0-26,0 1,0-1,0 0</inkml:trace>
          <inkml:trace contextRef="#ctx0" brushRef="#br1" timeOffset="160043.4209">5029 15647,'0'26,"0"-1,0 0,0 1,0 25,0-26,0 0,0 1,0-1,0 1,0-1,0 0,0 1,0-1,0 1,0-1,-25-25</inkml:trace>
        </inkml:traceGroup>
        <inkml:traceGroup>
          <inkml:annotationXML>
            <emma:emma xmlns:emma="http://www.w3.org/2003/04/emma" version="1.0">
              <emma:interpretation id="{909BDAEF-25C0-4C93-BD3E-7A52841F0D4D}" emma:medium="tactile" emma:mode="ink">
                <msink:context xmlns:msink="http://schemas.microsoft.com/ink/2010/main" type="inkWord" rotatedBoundingBox="21944,15315 22260,15320 22245,16336 21929,16331"/>
              </emma:interpretation>
              <emma:one-of disjunction-type="recognition" id="oneOf36">
                <emma:interpretation id="interp180" emma:lang="en-US" emma:confidence="0.5">
                  <emma:literal>s)</emma:literal>
                </emma:interpretation>
                <emma:interpretation id="interp181" emma:lang="en-US" emma:confidence="0">
                  <emma:literal>S)</emma:literal>
                </emma:interpretation>
                <emma:interpretation id="interp182" emma:lang="en-US" emma:confidence="0">
                  <emma:literal>s,</emma:literal>
                </emma:interpretation>
                <emma:interpretation id="interp183" emma:lang="en-US" emma:confidence="0">
                  <emma:literal>S,</emma:literal>
                </emma:interpretation>
                <emma:interpretation id="interp184" emma:lang="en-US" emma:confidence="0">
                  <emma:literal>5)</emma:literal>
                </emma:interpretation>
              </emma:one-of>
            </emma:emma>
          </inkml:annotationXML>
          <inkml:trace contextRef="#ctx0" brushRef="#br1" timeOffset="161187.8279">6756 14911,'0'25,"26"0,-1 26,-25-25,51-1,-26 0,1 1,-1-1,1 26,-1-26,0 26,1-25,-26 24,25 1,-25-25,0 24,0-24,0 25,0-1,0-24,-51 25,51-1,-50-24,24 25,-25-26,26 0,0 1,-1-1,1 1,-1-26</inkml:trace>
          <inkml:trace contextRef="#ctx0" brushRef="#br1" timeOffset="160630.8489">6147 15038,'0'-26,"0"1,0-1,0 1,-51 0,51-1,-25 1,25-1,-26 26,1 0,-1 0,1 51,0-51,-1 26,1 24,25-24,0-1,-26 1,26-1,0 0,0 1,0-1,0 1,0-1,51 0,-51 1,51-1,0 1,-26-1,1 0,-1 1,0-26,1 25,-1 1,1-26,-26 25,25-25,-25 25,0 1,0-1,-51 1,0-26,26 25,0-25,-26 0,25 25,-24-25,24 0,1 0,-1 0,1 0,0 0,-1 0,26-25,0 0</inkml:trace>
        </inkml:traceGroup>
      </inkml:traceGroup>
    </inkml:traceGroup>
    <inkml:traceGroup>
      <inkml:annotationXML>
        <emma:emma xmlns:emma="http://www.w3.org/2003/04/emma" version="1.0">
          <emma:interpretation id="{3940F4A8-C02E-42B5-AC2D-C75CD86A87E3}" emma:medium="tactile" emma:mode="ink">
            <msink:context xmlns:msink="http://schemas.microsoft.com/ink/2010/main" type="paragraph" rotatedBoundingBox="21568,16487 23350,16511 23340,17249 21558,17225" alignmentLevel="7"/>
          </emma:interpretation>
        </emma:emma>
      </inkml:annotationXML>
      <inkml:traceGroup>
        <inkml:annotationXML>
          <emma:emma xmlns:emma="http://www.w3.org/2003/04/emma" version="1.0">
            <emma:interpretation id="{42953302-25CA-4DF5-9DD9-5B7154716B7C}" emma:medium="tactile" emma:mode="ink">
              <msink:context xmlns:msink="http://schemas.microsoft.com/ink/2010/main" type="inkBullet" rotatedBoundingBox="21567,16559 22204,16568 22198,17050 21561,17041"/>
            </emma:interpretation>
            <emma:one-of disjunction-type="recognition" id="oneOf37">
              <emma:interpretation id="interp185" emma:lang="en-US" emma:confidence="0">
                <emma:literal>L</emma:literal>
              </emma:interpretation>
              <emma:interpretation id="interp186" emma:lang="en-US" emma:confidence="0">
                <emma:literal>.</emma:literal>
              </emma:interpretation>
              <emma:interpretation id="interp187" emma:lang="en-US" emma:confidence="0">
                <emma:literal>l</emma:literal>
              </emma:interpretation>
              <emma:interpretation id="interp188" emma:lang="en-US" emma:confidence="0">
                <emma:literal>6</emma:literal>
              </emma:interpretation>
              <emma:interpretation id="interp189" emma:lang="en-US" emma:confidence="0">
                <emma:literal>-</emma:literal>
              </emma:interpretation>
            </emma:one-of>
          </emma:emma>
        </inkml:annotationXML>
        <inkml:trace contextRef="#ctx0" brushRef="#br1" timeOffset="162863.5351">6401 16155,'0'51,"0"-26,0 1,0-1,0 1,0-1,0 0,0 1,0-1,-26 1,26-1,0 0,0 1,0-1,0 1,0-1,26 0,25 1,-26-26,0 0,1 0,-1 0,26 0,-26 0,1 0,25 0,-26 0,0 0,1 0,-1-26,1 26,-1 0,0 0,1 0,-1 0,1 0,-1 0,-25-25,25 25</inkml:trace>
      </inkml:traceGroup>
      <inkml:traceGroup>
        <inkml:annotationXML>
          <emma:emma xmlns:emma="http://www.w3.org/2003/04/emma" version="1.0">
            <emma:interpretation id="{BF0D77DA-41EE-4621-974E-8EB3F5BFD29D}" emma:medium="tactile" emma:mode="ink">
              <msink:context xmlns:msink="http://schemas.microsoft.com/ink/2010/main" type="line" rotatedBoundingBox="22816,16504 23350,16511 23340,17249 22806,17242"/>
            </emma:interpretation>
          </emma:emma>
        </inkml:annotationXML>
        <inkml:traceGroup>
          <inkml:annotationXML>
            <emma:emma xmlns:emma="http://www.w3.org/2003/04/emma" version="1.0">
              <emma:interpretation id="{58319550-A82E-4CA4-B97C-234B12144075}" emma:medium="tactile" emma:mode="ink">
                <msink:context xmlns:msink="http://schemas.microsoft.com/ink/2010/main" type="inkWord" rotatedBoundingBox="22816,16504 23350,16511 23340,17249 22806,17242"/>
              </emma:interpretation>
              <emma:one-of disjunction-type="recognition" id="oneOf38">
                <emma:interpretation id="interp190" emma:lang="en-US" emma:confidence="0.5">
                  <emma:literal>S</emma:literal>
                </emma:interpretation>
                <emma:interpretation id="interp191" emma:lang="en-US" emma:confidence="0">
                  <emma:literal>s</emma:literal>
                </emma:interpretation>
                <emma:interpretation id="interp192" emma:lang="en-US" emma:confidence="0">
                  <emma:literal>5</emma:literal>
                </emma:interpretation>
                <emma:interpretation id="interp193" emma:lang="en-US" emma:confidence="0">
                  <emma:literal>$</emma:literal>
                </emma:interpretation>
                <emma:interpretation id="interp194" emma:lang="en-US" emma:confidence="0">
                  <emma:literal>8</emma:literal>
                </emma:interpretation>
              </emma:one-of>
            </emma:emma>
          </inkml:annotationXML>
          <inkml:trace contextRef="#ctx0" brushRef="#br1" timeOffset="163760.9333">8026 16231,'0'-25,"0"0,0-1,-25 1,25-1,-25 26,-1 0,1 0,-1 0,1 26,0-26,-26 25,25-25,1 26,0-26,25 25,-26-25,1 25,-1 1,26-1,0 1,0-1,0 0,26-25,-26 26,25-26,26 25,-26-25,1 26,-1-26,1 0,-1 0,0 0,1 25,-1-25,1 0,-1 25,0-25,1 26,-1-26,1 25,-1 1,-25-1,25 0,-25 1,0-1,0 1,0-1,0 0,-50 1,24-1,1-25,-1 26,1-26,0 0,-1 0,26 25,-25-25,-1 0,1 0,25-25,-25 25,25-26,-26 26,26-25,-25 25,25-26,-26 26,1 0,0 0,-1 0,1-25,-1 25,1-25,25-1</inkml:trace>
        </inkml:traceGroup>
      </inkml:traceGroup>
    </inkml:traceGroup>
    <inkml:traceGroup>
      <inkml:annotationXML>
        <emma:emma xmlns:emma="http://www.w3.org/2003/04/emma" version="1.0">
          <emma:interpretation id="{E02CFAC3-CD98-4BEB-BA16-9660B337232A}" emma:medium="tactile" emma:mode="ink">
            <msink:context xmlns:msink="http://schemas.microsoft.com/ink/2010/main" type="paragraph" rotatedBoundingBox="17855,16267 24246,17641 24011,18736 17619,17362" alignmentLevel="5"/>
          </emma:interpretation>
        </emma:emma>
      </inkml:annotationXML>
      <inkml:traceGroup>
        <inkml:annotationXML>
          <emma:emma xmlns:emma="http://www.w3.org/2003/04/emma" version="1.0">
            <emma:interpretation id="{7AD53199-289C-461C-AF26-8040B7A06C97}" emma:medium="tactile" emma:mode="ink">
              <msink:context xmlns:msink="http://schemas.microsoft.com/ink/2010/main" type="inkBullet" rotatedBoundingBox="17855,16267 18361,16376 18200,17127 17693,17018"/>
            </emma:interpretation>
            <emma:one-of disjunction-type="recognition" id="oneOf39">
              <emma:interpretation id="interp195" emma:lang="en-US" emma:confidence="0">
                <emma:literal>t,</emma:literal>
              </emma:interpretation>
              <emma:interpretation id="interp196" emma:lang="en-US" emma:confidence="0">
                <emma:literal>t</emma:literal>
              </emma:interpretation>
              <emma:interpretation id="interp197" emma:lang="en-US" emma:confidence="0">
                <emma:literal>I,</emma:literal>
              </emma:interpretation>
              <emma:interpretation id="interp198" emma:lang="en-US" emma:confidence="0">
                <emma:literal>h,</emma:literal>
              </emma:interpretation>
              <emma:interpretation id="interp199" emma:lang="en-US" emma:confidence="0">
                <emma:literal>t'</emma:literal>
              </emma:interpretation>
            </emma:one-of>
          </emma:emma>
        </inkml:annotationXML>
        <inkml:trace contextRef="#ctx0" brushRef="#br1" timeOffset="171728.5293">2591 16333,'-26'0,"26"25,0 1,0-1,51-25,-51 51,26-51,-26 25,25-25,0 0,1 26,-1-26,1 25,-1-25,0 0,1 0,-26 26,25-26,1 0</inkml:trace>
        <inkml:trace contextRef="#ctx0" brushRef="#br1" timeOffset="171475.6969">2870 15952,'0'0,"-25"0,25-25,0-1,-26 26,26 51,0 0,0-26,0 1,0-1,0 26,0-26,0 1,0 24,0-24,0-1,0 1,0-1,0 0,0 1,0-1,0 1,0-1</inkml:trace>
        <inkml:trace contextRef="#ctx0" brushRef="#br1" timeOffset="171912.0402">3073 16435,'0'0,"-25"50,25-24,-25-1,25 1,-26 24,26-24,0-1,-25 1,25-1</inkml:trace>
      </inkml:traceGroup>
      <inkml:traceGroup>
        <inkml:annotationXML>
          <emma:emma xmlns:emma="http://www.w3.org/2003/04/emma" version="1.0">
            <emma:interpretation id="{F98267CF-1635-4650-872D-00D38E8C4D1D}" emma:medium="tactile" emma:mode="ink">
              <msink:context xmlns:msink="http://schemas.microsoft.com/ink/2010/main" type="line" rotatedBoundingBox="19659,16763 24224,17744 24011,18736 19445,17754"/>
            </emma:interpretation>
          </emma:emma>
        </inkml:annotationXML>
        <inkml:traceGroup>
          <inkml:annotationXML>
            <emma:emma xmlns:emma="http://www.w3.org/2003/04/emma" version="1.0">
              <emma:interpretation id="{2090D5FE-FA54-4902-B70E-580E4DB7BC10}" emma:medium="tactile" emma:mode="ink">
                <msink:context xmlns:msink="http://schemas.microsoft.com/ink/2010/main" type="inkWord" rotatedBoundingBox="19659,16763 20588,16962 20374,17954 19445,17754"/>
              </emma:interpretation>
              <emma:one-of disjunction-type="recognition" id="oneOf40">
                <emma:interpretation id="interp200" emma:lang="en-US" emma:confidence="0.5">
                  <emma:literal>L,</emma:literal>
                </emma:interpretation>
                <emma:interpretation id="interp201" emma:lang="en-US" emma:confidence="0">
                  <emma:literal>L</emma:literal>
                </emma:interpretation>
                <emma:interpretation id="interp202" emma:lang="en-US" emma:confidence="0">
                  <emma:literal>Ls</emma:literal>
                </emma:interpretation>
                <emma:interpretation id="interp203" emma:lang="en-US" emma:confidence="0">
                  <emma:literal>Le,</emma:literal>
                </emma:interpretation>
                <emma:interpretation id="interp204" emma:lang="en-US" emma:confidence="0">
                  <emma:literal>Lo,</emma:literal>
                </emma:interpretation>
              </emma:one-of>
            </emma:emma>
          </inkml:annotationXML>
          <inkml:trace contextRef="#ctx0" brushRef="#br1" timeOffset="165215.9558">4470 16358,'0'26,"0"25,0-26,0 0,0 1,0-1,0 26,0-26,0 26,0-25,0 24,0-24,0 25,0-26,0 0,0 1,0 25,26-26,-26 0,0 1,0-1,0 1,25-1,-25 0,0 1,26-1,-26 1,25-26,-25 25,25 0,1-25,-1 26,1-26,-1 0,0 0,1 0,-1 0,1 0,-1 0,0 0,-25 25,26-25,-1 0,1 0,-1 0,0 0,1 0</inkml:trace>
          <inkml:trace contextRef="#ctx0" brushRef="#br1" timeOffset="165531.1139">5080 17146,'0'0,"25"0,-25-26,26 26,-26 51,0-25,0-1,25-25,-25 25,0 1,26-26,-26 25,0 1,25-26,-25 25,0 0,0 1,0-1,0 1,-25-1,-26 0,25 1,1-26</inkml:trace>
        </inkml:traceGroup>
        <inkml:traceGroup>
          <inkml:annotationXML>
            <emma:emma xmlns:emma="http://www.w3.org/2003/04/emma" version="1.0">
              <emma:interpretation id="{860215A1-7DF2-4700-8744-C0E1CE315C9F}" emma:medium="tactile" emma:mode="ink">
                <msink:context xmlns:msink="http://schemas.microsoft.com/ink/2010/main" type="inkWord" rotatedBoundingBox="21300,17413 22704,17715 22553,18418 21149,18116"/>
              </emma:interpretation>
              <emma:one-of disjunction-type="recognition" id="oneOf41">
                <emma:interpretation id="interp205" emma:lang="en-US" emma:confidence="0.5">
                  <emma:literal>5 t)</emma:literal>
                </emma:interpretation>
                <emma:interpretation id="interp206" emma:lang="en-US" emma:confidence="0">
                  <emma:literal>5)</emma:literal>
                </emma:interpretation>
                <emma:interpretation id="interp207" emma:lang="en-US" emma:confidence="0">
                  <emma:literal>5-7</emma:literal>
                </emma:interpretation>
                <emma:interpretation id="interp208" emma:lang="en-US" emma:confidence="0">
                  <emma:literal>57</emma:literal>
                </emma:interpretation>
                <emma:interpretation id="interp209" emma:lang="en-US" emma:confidence="0">
                  <emma:literal>5]</emma:literal>
                </emma:interpretation>
              </emma:one-of>
            </emma:emma>
          </inkml:annotationXML>
          <inkml:trace contextRef="#ctx0" brushRef="#br1" timeOffset="166096.113">6426 17171,'0'0,"-51"-25,1 25,-1-26,25 26,1 0,0 0,-1 0,1 0,-1 51,1-51,25 26,-25-26,25 25,0 0,0 1,0-1,50-25,-50 26,51-1,-25 0,-1 1,0-1,1 1,-1-1,1-25,-1 25,-25 1,25-1,-25 1,0-1,0 0,0 1,-50-26,50 25,-26-25,-25 26,26-26,0 0,-1 25,1-25,-1 0,1 0,0 0,-1 0,26-51,0 26,0-26</inkml:trace>
          <inkml:trace contextRef="#ctx0" brushRef="#br1" timeOffset="166356.9589">6756 17527,'-25'-26,"76"26,0-25,-26 25,0 0,26 0,-25 0,24-25,-24 25,-1 0,1 0,-1 0,0 0,1 0,-1 0,-25-26</inkml:trace>
          <inkml:trace contextRef="#ctx0" brushRef="#br1" timeOffset="166556.4689">7264 17273,'26'0,"-1"0,1 0,-1 25,0 26,1 0,-26-26,25 1,-25-1,0 0,0 1,0-1,0 1,0-1,0 0,0 1,-51-26,51 25,-50 1,-1-1,25-25</inkml:trace>
        </inkml:traceGroup>
        <inkml:traceGroup>
          <inkml:annotationXML>
            <emma:emma xmlns:emma="http://www.w3.org/2003/04/emma" version="1.0">
              <emma:interpretation id="{BCE23476-80E5-477E-90C8-AA52C96E019B}" emma:medium="tactile" emma:mode="ink">
                <msink:context xmlns:msink="http://schemas.microsoft.com/ink/2010/main" type="inkWord" rotatedBoundingBox="23125,17549 24216,17784 24088,18380 22997,18146"/>
              </emma:interpretation>
              <emma:one-of disjunction-type="recognition" id="oneOf42">
                <emma:interpretation id="interp210" emma:lang="en-US" emma:confidence="0.5">
                  <emma:literal>ab</emma:literal>
                </emma:interpretation>
                <emma:interpretation id="interp211" emma:lang="en-US" emma:confidence="0">
                  <emma:literal>abs</emma:literal>
                </emma:interpretation>
                <emma:interpretation id="interp212" emma:lang="en-US" emma:confidence="0">
                  <emma:literal>as</emma:literal>
                </emma:interpretation>
                <emma:interpretation id="interp213" emma:lang="en-US" emma:confidence="0">
                  <emma:literal>aby</emma:literal>
                </emma:interpretation>
                <emma:interpretation id="interp214" emma:lang="en-US" emma:confidence="0">
                  <emma:literal>arb</emma:literal>
                </emma:interpretation>
              </emma:one-of>
            </emma:emma>
          </inkml:annotationXML>
          <inkml:trace contextRef="#ctx0" brushRef="#br1" timeOffset="167268.865">8153 17527,'0'-51,"-25"51,25-25,-25 25,-26-26,0 26,26 0,-1 0,1 0,-1 51,1-26,25 1,-25-1,25 1,0-1,0 0,0 1,0-1,0 1,0-1,25-25,-25 25,25-25,26 0,-25 0,-1-50,0 50,-25-26,26 26,-1-25,1 25,-26-51,25 51,0 0,-25 25,0 26,0-25,0-1,26 0,-26 1,25-1,1-25,-26 26,25-26,0 0,26 0,-25 0,-1 0,0 0,1-51,-1 51,1-26,-1 26,0-50,-25 24,0 1,26-1,-26 1,0 0,0-1,0 1,0-26,0 26,0-26,0 25,-26 1,26 0,0-1,0 1,0 76,26-1,-26-24,0 25,25-26,-25 26,0-26,26 26,-26-26,0 1,0-1,25 26,-25-26,0 1,0-1,25-25,-25-51,26 26,-1-26,1 26,-1-1,0 26,1-25,-1 25,1 0,-1 0,0 0,1 0,-26 51,0 0,0-1,0-24,-26-1,26 1,-50-1,-1 0,25 1,-24-26</inkml:trace>
        </inkml:traceGroup>
      </inkml:traceGroup>
    </inkml:traceGroup>
    <inkml:traceGroup>
      <inkml:annotationXML>
        <emma:emma xmlns:emma="http://www.w3.org/2003/04/emma" version="1.0">
          <emma:interpretation id="{BBD7B4D6-078E-4275-A08C-DC39554D13C8}" emma:medium="tactile" emma:mode="ink">
            <msink:context xmlns:msink="http://schemas.microsoft.com/ink/2010/main" type="paragraph" rotatedBoundingBox="17037,17138 24883,18514 24681,19665 16835,18290" alignmentLevel="4"/>
          </emma:interpretation>
        </emma:emma>
      </inkml:annotationXML>
      <inkml:traceGroup>
        <inkml:annotationXML>
          <emma:emma xmlns:emma="http://www.w3.org/2003/04/emma" version="1.0">
            <emma:interpretation id="{76E7149C-B891-48CE-B076-FC4BD960438A}" emma:medium="tactile" emma:mode="ink">
              <msink:context xmlns:msink="http://schemas.microsoft.com/ink/2010/main" type="line" rotatedBoundingBox="17037,17138 24883,18514 24681,19665 16835,18290"/>
            </emma:interpretation>
          </emma:emma>
        </inkml:annotationXML>
        <inkml:traceGroup>
          <inkml:annotationXML>
            <emma:emma xmlns:emma="http://www.w3.org/2003/04/emma" version="1.0">
              <emma:interpretation id="{A7F65AAD-3E78-48D4-8123-3FE5CD9E7415}" emma:medium="tactile" emma:mode="ink">
                <msink:context xmlns:msink="http://schemas.microsoft.com/ink/2010/main" type="inkWord" rotatedBoundingBox="17034,17157 19625,17611 19458,18561 16867,18106"/>
              </emma:interpretation>
              <emma:one-of disjunction-type="recognition" id="oneOf43">
                <emma:interpretation id="interp215" emma:lang="en-US" emma:confidence="0.5">
                  <emma:literal>Ehab}</emma:literal>
                </emma:interpretation>
                <emma:interpretation id="interp216" emma:lang="en-US" emma:confidence="0">
                  <emma:literal>Et-lab}</emma:literal>
                </emma:interpretation>
                <emma:interpretation id="interp217" emma:lang="en-US" emma:confidence="0">
                  <emma:literal>Ehab]</emma:literal>
                </emma:interpretation>
                <emma:interpretation id="interp218" emma:lang="en-US" emma:confidence="0">
                  <emma:literal>{i-lab}</emma:literal>
                </emma:interpretation>
                <emma:interpretation id="interp219" emma:lang="en-US" emma:confidence="0">
                  <emma:literal>{tab}</emma:literal>
                </emma:interpretation>
              </emma:one-of>
            </emma:emma>
          </inkml:annotationXML>
          <inkml:trace contextRef="#ctx0" brushRef="#br1" timeOffset="173424.2425">2210 16866,'0'-25,"0"0,-26 25,1 0,0 0,-1 0,1 0,-1 0,1 50,0-50,-1 26,1-26,-1 25,1-25,0 26,-1-26,26 25,-25-25,25 25,-26-25,26 26,0-1,26-25,25 0,-26 0,0 0,1 26,25-26,-26 0,0 0,1 0,-1 0,1 0,-1 0,0 25,1-25,-26 25,0 1,-51-26,26 25,-1 1,-25-1,26 0,0-25,-1 26,1-26,25 25,-26-25,26 26,-25-26,25 25,-25-25,25 25,-26 1,26-1,0 1,0-1,0 0,0 1,26-1,-26 1,50-26,-50 25,26 0,-1 1,1-26,-1 25,0-25,1 0,-1 26,1-26,-1 0,0 0,1 0,-1-26,-25 1,26 25,-26-26,0 1</inkml:trace>
          <inkml:trace contextRef="#ctx0" brushRef="#br1" timeOffset="173815.8393">2438 17476,'26'0,"-1"0,26 0,-26 0,1 0,-1 0,1-25,-1 25,0 0,1 0</inkml:trace>
          <inkml:trace contextRef="#ctx0" brushRef="#br1" timeOffset="173631.4624">2489 17222,'0'-25,"26"25,-26-26,25 26,26 0,-26 0,1 0</inkml:trace>
          <inkml:trace contextRef="#ctx0" brushRef="#br1" timeOffset="174211.8748">2946 17019,'0'0,"-50"0,50 51,-26-51,26 50,0-24,0-1,-25 1,25-1,0 0,0 26,0-25,0-1,0 0,0 1,0-1,0 1,0-1,0 0,0-50,25 25,1 51,-26-26,0 1,0-1,0 0,0 1,0-1,0 1,0-1,0 0,0 1,0-1,0 1,0-1,0 0,0 1,50-26</inkml:trace>
          <inkml:trace contextRef="#ctx0" brushRef="#br1" timeOffset="174567.8252">3378 17374,'0'0,"-51"0,51-25,-25 0,0-1,-1 26,1 0,25 51,-26 0,26-26,0 1,0-1,0 26,-25-26,25 1,0-1,0 0,0 1,0-1,51-25,-26-51,1 26,-1 0,0-1,-25 1,26 25,-1 0,-25 25,0 26,0-26,0 1,0-1,26 1,-26-1</inkml:trace>
          <inkml:trace contextRef="#ctx0" brushRef="#br1" timeOffset="174763.8013">3556 17705,'0'50,"0"-24,0-1,0 1,0-1,0 0,0 1,0-1,0 1,0-1</inkml:trace>
          <inkml:trace contextRef="#ctx0" brushRef="#br1" timeOffset="175137.2024">3759 17324,'0'50,"-25"-24,25-1,0 1,0-1,0 0,0 1,0 25,0-26,25 0,-25 1,0-1,0 1,0-1,0-50,0-1,26-25,-26 26,50 25,1 0,-25 0,-1 0,-25 25,0 26,0-25,-25-1,25 0,-26 1,-25-1,26 1,-26-26,26 0,25-26</inkml:trace>
          <inkml:trace contextRef="#ctx0" brushRef="#br1" timeOffset="175587.8601">4089 17298,'0'-25,"0"50,51-50,-25 25,-1 0,-25 51,25-1,-25-24,0 25,0-26,0 26,0-26,0 26,0-26,0 1,0-1,0 1,0-1,26-25,-26 25,25-25,1 0,-26-50,0 24,25 26,-25 51,0 0,0-26,0 1,0-1,0 0,-25 1,25-1,0 1,-26-1,26 0,-25 1,-1-26,1 25,0 1,-1-26,1 25,-26-25,26 0,-1 0</inkml:trace>
        </inkml:traceGroup>
        <inkml:traceGroup>
          <inkml:annotationXML>
            <emma:emma xmlns:emma="http://www.w3.org/2003/04/emma" version="1.0">
              <emma:interpretation id="{EAB25C52-0559-4A49-9FDC-CE4E1E81EEAE}" emma:medium="tactile" emma:mode="ink">
                <msink:context xmlns:msink="http://schemas.microsoft.com/ink/2010/main" type="inkWord" rotatedBoundingBox="21245,18495 24804,18398 24823,19087 21264,19184"/>
              </emma:interpretation>
              <emma:one-of disjunction-type="recognition" id="oneOf44">
                <emma:interpretation id="interp220" emma:lang="en-US" emma:confidence="0.5">
                  <emma:literal>sass</emma:literal>
                </emma:interpretation>
                <emma:interpretation id="interp221" emma:lang="en-US" emma:confidence="0">
                  <emma:literal>sab</emma:literal>
                </emma:interpretation>
                <emma:interpretation id="interp222" emma:lang="en-US" emma:confidence="0">
                  <emma:literal>stab</emma:literal>
                </emma:interpretation>
                <emma:interpretation id="interp223" emma:lang="en-US" emma:confidence="0">
                  <emma:literal>Stab</emma:literal>
                </emma:interpretation>
                <emma:interpretation id="interp224" emma:lang="en-US" emma:confidence="0">
                  <emma:literal>5-3 s</emma:literal>
                </emma:interpretation>
              </emma:one-of>
            </emma:emma>
          </inkml:annotationXML>
          <inkml:trace contextRef="#ctx0" brushRef="#br1" timeOffset="168042.7925">6756 18543,'26'0,"-1"-51,1 51,-1 0,0 0,1 0,25 0,-26 0,0 0,26 0,-25 0,-1 0,0 0,1 0,-1 0,1 0</inkml:trace>
          <inkml:trace contextRef="#ctx0" brushRef="#br1" timeOffset="168252.2541">7239 18340,'0'0,"25"0,1 0,-1 0,-25 50,26-50,-26 26,25-26,0 51,-25-26,26 0,-26 1,0-1,0 1,0-1,0 0,-51 1,0-1,51 1,-25-26,25 25,-51-25,26 0</inkml:trace>
          <inkml:trace contextRef="#ctx0" brushRef="#br1" timeOffset="167843.6193">6426 18136,'0'-25,"0"0,-51 25,1 0,24 0,1 0,-1 0,1 0,0 25,-1-25,26 25,-25-25,25 51,0-25,0-1,0 0,0 1,51-1,-51 1,25-1,-25 0,51 1,-26-1,1 1,-1-1,0 0,1 1,-26-1,25 1,-25-1,-51 0,1-25,24 26,1-26,-26 0,26 0,-1 0,1 0,-1 0,1-51,0 51,25-25,0-1,0 1</inkml:trace>
          <inkml:trace contextRef="#ctx0" brushRef="#br1" timeOffset="168674.6312">8077 18340,'0'0,"0"-26,0 1,-25 25,-1 0,-24 0,24 51,1-51,-1 25,1-25,0 51,-1-51,26 25,-25 1,25-1,-26 0,26 1,0-1,0 1,0-1,51-25,-25 0,-1 0,26 0,-26-51,1 51,-1-25,0 25,1-26,-1 26,1-50,-1 24,-25 1,25 25,-25 51,0-26,0 0,0 1,0-1,0 1,26-1,25-25,-26 25</inkml:trace>
          <inkml:trace contextRef="#ctx0" brushRef="#br1" timeOffset="169028.6853">8915 18060,'0'0,"-50"0,24 0,-25 0,26 0,-26 26,26-26,25 50,0-24,0-1,0 1,25-1,-25 0,51-25,-51 26,25-26,-25 25,26 1,-1-26,-25 25,26 0,-1 1,-25-1,0 1,0-1,-25-25,25 25,-26-25,-25 0,26 0,0 0,-1 0,1-25,-1 25,1-51</inkml:trace>
          <inkml:trace contextRef="#ctx0" brushRef="#br1" timeOffset="169564.5931">9271 18035,'0'25,"-25"-25,25 26,0-1,0 0,0 1,0-1,0 1,0-1,0 0,0 1,0-1,0 1,0-1,0 0,25 1,-25-1,0 1,0-52,51 26,-51-25,25 25,-25-26,26 26,-1-25,0 25,-25-25,26 25,-1 0,1 0,-1 0,0 0,1 0,-26 25,25-25,-25 51,26-51,-26 25,0 1,0-1,-51 0,25-25,-24 0,24 0,1 0,-1 0,1 0,25-25,-25 25,25-25,0-1</inkml:trace>
        </inkml:traceGroup>
      </inkml:traceGroup>
    </inkml:traceGroup>
  </inkml:traceGroup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7:37.59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70CC45B-2DBF-44CA-8CC4-369A8238E937}" emma:medium="tactile" emma:mode="ink">
          <msink:context xmlns:msink="http://schemas.microsoft.com/ink/2010/main" type="inkDrawing" rotatedBoundingBox="6079,8345 15730,7670 15773,8280 6122,8955" shapeName="Other">
            <msink:destinationLink direction="with" ref="{FE0A514B-10B4-479F-9AD8-5BC54329CDBB}"/>
          </msink:context>
        </emma:interpretation>
      </emma:emma>
    </inkml:annotationXML>
    <inkml:trace contextRef="#ctx0" brushRef="#br0">0 1017,'0'-25,"0"-1,51 26,-26-25,1 0,-1 25,1-26,-1 26,0 0,1 0,-1-25,1 25,-1 0,-25-26,25 26,1 0,-1 0,1-25,-1 25,0-25,1 25,-1 0,1-26,-1 26,0 0,1-25,-1 25,1 0,-1-26,0 26,1 0,-1-25,1 25,-1 0,0 0,1-25,-1 25,1 0,-1 0,0 0,1-26,-1 26,1 0,-1 0,26 0,-26-25,1 25,24 0,1 0,0-26,0 26,0 0,-26 0,26-25,0 25,-1-25,1 25,-25 0,24 0,1-26,-25 26,24 0,-24 0,-1-25,26 25,-26 0,1 0,-1 0,1 0,24-26,-24 26,-1 0,1 0,24 0,-24-25,-1 25,26 0,-26 0,26-25,-25 25,24 0,1-26,0 26,0 0,0-25,-1 25,1 0,0-26,0 26,0 0,-1 0,1-25,0 25,0 0,25 0,-25 0,0 0,-1-25,1 25,0 0,0 0,0 0,-26-26,26 26,0 0,-1 0,1-25,-25 25,24 0,1 0,0-26,0 26,0 0,-26 0,26-25,0 25,-1 0,-24 0,25-25,-1 25,-24 0,25 0,-26 0,26 0,0-26,-26 26,26 0,0 0,-26-25,26 25,0 0,-1 0,-24-26,25 26,-1 0,1 0,0 0,-26 0,26 0,0-25,-26 25,26 0,-25 0,24 0,-24 0,25 0,-26 0,26 0,-26 0,26 0,-26 0,26 0,0 0,-26 0,26 0,0 0,0-25,-26 25,26 0,0 0,0 0,-1-26,1 26,0 0,0 0,0 0,-26 0,26 0,-26 0,26 0,-26 0,1 0,-1 0,1 0,-1 0,0 0,1 0,-1 0,1 0,-1 0,0 0,1 0,-1 0,1 0,-1 0,26 0,0 0,-1 0,1 0,0 0,0 0,0 0,-1 0,1 0,0 0,0 0,0 0,-1 0,1 0,-25 26,24-26,-24 0,25 0,-26 25,0-25,1 0,25 0,-26 0,0 0,1 0,-1 0,26 25,-26-25,1 0,25 0,-26 0,0 0,26 0,-25 0,-1 0,0 0,26 0,-25 0,-1 0,0 26,1-26,-1 0,1 0,-1 0,0 0,1 0,-1 25,1-25,-1 0,0 0,-25 26,26-26,-1 0,1 0,-1 0,0 0,1 25,-1-25,1 0,-1 0,0 0,1 0,-1 0,1 25,-1-25,0 0,1 0,-26 26,25-26,1 0,-1 0,0 0,1 0,-26 25,25-25,1 0,-1 0,0 0,1 0,-1 26,1-26,-1 0,0 0,1 25,-1-25,1 0,-26 25,25-25,0 0,-25 26,26-26,-1 0</inkml:trace>
  </inkml:traceGroup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7:35.11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530DC88-9307-4EAD-BBD6-54E16EA7BEAD}" emma:medium="tactile" emma:mode="ink">
          <msink:context xmlns:msink="http://schemas.microsoft.com/ink/2010/main" type="inkDrawing" rotatedBoundingBox="13435,9701 15113,9448 15123,9520 13446,9773" semanticType="underline" shapeName="Other">
            <msink:sourceLink direction="with" ref="{63861516-588E-4DCA-BEFA-FF679B0F6F12}"/>
            <msink:destinationLink direction="with" ref="{1EF0E35E-4E86-4BB7-BBCD-4C40626C7770}"/>
          </msink:context>
        </emma:interpretation>
      </emma:emma>
    </inkml:annotationXML>
    <inkml:trace contextRef="#ctx0" brushRef="#br0">0 254,'26'0,"-1"0,26 0,-26 0,1 0,-1 0,1 0,-1 0,0 0,1 0,-1 0,1 0,-1 0,0 0,1 0,-1 0,1 0,-1 0,0-25,1 25,-1 0,26 0,-26 0,1-26,-1 26,1 0,24 0,-24 0,-1-25,1 25,-1 0,0 0,1 0,-1 0,1-25,-1 25,0 0,1 0,-1 0,1 0,-1 0,0 0,1-26,-1 26,1 0,-1 0,0 0,1-25,-1 25,1 0,-1 0,0 0,-25-26,26 26,-1 0,1 0,-1-25,0 25,1 0,-1 0,1 0,-26-25,25 25,0 0,1 0,-26-26</inkml:trace>
  </inkml:traceGroup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7:34.43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EF0E35E-4E86-4BB7-BBCD-4C40626C7770}" emma:medium="tactile" emma:mode="ink">
          <msink:context xmlns:msink="http://schemas.microsoft.com/ink/2010/main" type="inkDrawing" rotatedBoundingBox="7537,9944 14401,9701 14432,10560 7567,10803" semanticType="callout" shapeName="Other">
            <msink:sourceLink direction="with" ref="{A530DC88-9307-4EAD-BBD6-54E16EA7BEAD}"/>
            <msink:sourceLink direction="with" ref="{2AEE4A29-A42B-42B9-9AA1-91D57244A533}"/>
          </msink:context>
        </emma:interpretation>
      </emma:emma>
    </inkml:annotationXML>
    <inkml:trace contextRef="#ctx0" brushRef="#br0">0 407,'0'25,"25"-25,-25 25,25-25,-25 26,26-26,-26 25,25-25,1 0,-1 0,0 0,1 0,-1 0,1 0,-1 0,0 0,1 26,-1-26,1 0,-1 0,0 0,1 0,-1 25,1-25,-1 0,0 0,1 0,-26 25,25-25,1 0,-1 0,0 0,1 26,-1-26,1 0,-1 0,0 0,1 25,-1-25,1 0,-1 0,-25 26,25-26,1 0,-1 0,1 25,-1-25,0 0,1 0,-1 0,1 25,-1-25,0 0,1 0,-1 0,1 0,-1 0,0 0,1 0,-1 0,1 0,-1 26,0-26,1 0,-1 0,1 0,-1 0,0 25,1-25,-1 0,1 0,-1 0,0 0,1 0,-1 26,1-26,-1 0,0 0,26 0,-25 25,-1-25,0 0,1 0,-1 0,1 25,-1-25,26 0,-26 0,1 26,-1-26,0 0,1 25,25-25,-26 0,0 0,1 26,25-26,-26 0,26 0,-26 0,26 0,-26 0,26 0,-25 0,24 0,1 0,-25 25,24-25,1 0,-25 0,24 0,1 0,0 0,-26 0,26 0,0 0,-26 25,26-25,0 0,-26 0,26 0,-25 0,-1 0,26 0,-26 0,1 0,24 0,-24 0,25 0,-26 0,0 0,26 0,-25 0,-1 0,26 0,-26-25,1 25,-1 0,26 0,-26 0,1 0,-1 0,0-25,1 25,25 0,-26 0,0-26,1 26,-1 0,1 0,-1 0,0 0,1-25,-1 25,1 0,-1 0,0 0,1-26,-1 26,1 0,-1 0,0 0,1-25,-1 25,1 0,-1 0,26-25,-26 25,1 0,-1 0,0-26,1 26,-1 0,1 0,-1 0,0 0,1-25,-1 25,1 0,-1 0,0 0,-25-26,51 26,-25 0,-1 0,0-25,1 25,-1 0,1 0,-1 0,0-25,1 25,-1 0,1-26,-1 26,0 0,26-25,-25 25,24 0,-24-26,-1 26,26 0,-26 0,1-25,25 25,-26 0,0-25,1 25,-1 0,1 0,-1-26,0 26,1-25,-1 25,1 0,-1-26,0 26,1 0,-1 0,-25-25,26 25,-1 0,-25-25,25 25,1 0,-1 0,1-26,-1 26,0 0,1 0,-26-25,25 25,1 0,-1-26,0 26,1-25,-1 25,-25-25,26 25,-1-26,0 26,-25-25,26 25,-1-26,1 26,-26-25,25 0,0-1,-25 1,26 25,-26-26,0 1,25 25,-25-25,0-1,26 26</inkml:trace>
  </inkml:traceGroup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6:52.45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4AD1716-DE1C-4A8D-B44A-CFDC1863001E}" emma:medium="tactile" emma:mode="ink">
          <msink:context xmlns:msink="http://schemas.microsoft.com/ink/2010/main" type="inkDrawing" rotatedBoundingBox="9193,12303 12521,12215 12544,13074 9215,13162" semanticType="callout" shapeName="Other">
            <msink:sourceLink direction="to" ref="{3AFA0C2D-049A-4927-AC39-175A8F5693E3}"/>
            <msink:sourceLink direction="to" ref="{2C6BB15D-850B-4C5E-8D6B-2022D0BD8B6D}"/>
          </msink:context>
        </emma:interpretation>
      </emma:emma>
    </inkml:annotationXML>
    <inkml:trace contextRef="#ctx0" brushRef="#br0">261 10841,'0'26,"0"-1,25 26,-25-26,0 1,0-1,25 1,-25-1,0 0,0 1,0-1,0 1,0-1,0 0,0 1,0-1,0 1,0-1,0 0,0 1,26-26,-1 25,1-25,-1 26,0-26,1 0,-1 25,1-25,-1 0,0 0,-25 25,26-25,-1 0,1 0,-1 26,0-26,1 0,-1 25,1-25,-1 26,0-26,1 0,-1 25,1-25,-1 0,0 0,1 25,-1-25,1 0,-1 0,0 0,1 26,-1-26,1 0,-1 0,0 0,1 0,-1 0,26 0,-26 0,1 0,-1 0,1 0,-1 0,0 0,1 0,-1 0,26 0,-26 0,1 0,-1 0,26 0,-26 0,1 0,25 0,-26 0,0 0,26 0,-25 0,-1 0,26 0,-26 0,1 0,-1 0,0 0,1 0,-1 0,1 0,-1 0,26 0,-26 0,1 0,-1 0,0 0,1 0,-1 0,1 0,-1-26,0 26,1 0,-1 0,1 0,-1 0,0 0,1 0,-1 0,1 0,-1 0,0 0,1 0,-1 0,1 0,-1 0,0 0,1 0,-1 0,1 0,-1 0,0 0,1 0,-1 0,1 0,-1 0,0 0,1-25,-1 25,1 0,-1 0,0 0,-25-25,26 25,-26-26,25 26,1 0,-26-25,25 25,-25-26,25 26,1-25,-1 25,-25-25,26 25,-26-26,25 26,-25-25,25-1,1 1,-26 0,0-1,25 26,-25-25,0-1,26 1,-26 0,0-1,0 1,25 25,-25-26,0 1,0 0,0-1,0 1,0-1,0 1,0 0,0-1,0 1,0-1,0 1,0 0,0-1,0 1,-25 25,-1 0</inkml:trace>
  </inkml:traceGroup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7:39.80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A1E5236-7335-473C-B3AB-F01BFE092E49}" emma:medium="tactile" emma:mode="ink">
          <msink:context xmlns:msink="http://schemas.microsoft.com/ink/2010/main" type="writingRegion" rotatedBoundingBox="18028,4781 24834,4709 24868,7973 18062,8045"/>
        </emma:interpretation>
      </emma:emma>
    </inkml:annotationXML>
    <inkml:traceGroup>
      <inkml:annotationXML>
        <emma:emma xmlns:emma="http://www.w3.org/2003/04/emma" version="1.0">
          <emma:interpretation id="{E3DB012C-3841-4BB8-AE34-11C9D6AFECB6}" emma:medium="tactile" emma:mode="ink">
            <msink:context xmlns:msink="http://schemas.microsoft.com/ink/2010/main" type="paragraph" rotatedBoundingBox="18150,4779 24834,4709 24845,5800 18162,58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3023B6-19FD-436F-BEF1-2D90CA1F1325}" emma:medium="tactile" emma:mode="ink">
              <msink:context xmlns:msink="http://schemas.microsoft.com/ink/2010/main" type="line" rotatedBoundingBox="18150,4779 24834,4709 24845,5800 18162,5870"/>
            </emma:interpretation>
          </emma:emma>
        </inkml:annotationXML>
        <inkml:traceGroup>
          <inkml:annotationXML>
            <emma:emma xmlns:emma="http://www.w3.org/2003/04/emma" version="1.0">
              <emma:interpretation id="{F6E8D257-AD01-4DB1-9742-44DDE87865F7}" emma:medium="tactile" emma:mode="ink">
                <msink:context xmlns:msink="http://schemas.microsoft.com/ink/2010/main" type="inkWord" rotatedBoundingBox="18151,4827 20314,4805 20325,5847 18162,5870">
                  <msink:destinationLink direction="with" ref="{1999B1FD-9BC7-4042-A552-A15501633261}"/>
                </msink:context>
              </emma:interpretation>
              <emma:one-of disjunction-type="recognition" id="oneOf0">
                <emma:interpretation id="interp0" emma:lang="en-US" emma:confidence="0.5">
                  <emma:literal>St</emma:literal>
                </emma:interpretation>
                <emma:interpretation id="interp1" emma:lang="en-US" emma:confidence="0">
                  <emma:literal>5-7</emma:literal>
                </emma:interpretation>
                <emma:interpretation id="interp2" emma:lang="en-US" emma:confidence="0">
                  <emma:literal>Ste</emma:literal>
                </emma:interpretation>
                <emma:interpretation id="interp3" emma:lang="en-US" emma:confidence="0">
                  <emma:literal>SF</emma:literal>
                </emma:interpretation>
                <emma:interpretation id="interp4" emma:lang="en-US" emma:confidence="0">
                  <emma:literal>St,</emma:literal>
                </emma:interpretation>
              </emma:one-of>
            </emma:emma>
          </inkml:annotationXML>
          <inkml:trace contextRef="#ctx0" brushRef="#br0">383 205,'25'0,"1"0,-26-26,0 1,0-1,0 1,0 0,-26-1,26 1,-25 25,-1-26,1 26,0 0,-1 0,1 0,-1 26,1-26,0 25,-1-25,1 26,-1-1,1 0,0 1,25-1,0 1,0-1,0 0,0 1,0-1,25-25,-25 26,25-1,1-25,-1 25,1-25,-1 26,0-26,1 25,-1-25,26 26,-26-26,1 25,-1-25,1 25,-1 1,0-26,1 25,-26 1,25-1,1 0,-26 1,0-1,25 1,-25-1,0 0,0 1,0-1,0 1,0-1,0 0,-25-25,25 26,0-1,-51-25,51 26,-26-26,26 25,-25-25,0 0,-1 25,1-25,-1 0,1 0,0 26,-1-26,1 0,-1 0,1 0,0 0,-1 0,1 0,-1 0,1-51,0 51,-1-25,1-1,25 1,0-1,0 1,0 0,0-1</inkml:trace>
          <inkml:trace contextRef="#ctx0" brushRef="#br0" timeOffset="458.7042">1043 509,'26'0,"-1"0,0 0,1 0,-1 0,26 0,-26 0,1 0,25 0,-26 0,26 0,0 0,-26 0,26 0,-26 0,26 0,-26 0,1 0,-1 0,1 0,-1 0,0 0,1 0,-1 0,1 0,-26-25,25 25,-25-25</inkml:trace>
          <inkml:trace contextRef="#ctx0" brushRef="#br0" timeOffset="1062.578">1729 281,'0'-26,"-25"26,25-25,-26 25,26 25,0 1,51-26,-51 25,25 1,-25-1,26-25,-1 25,1-25,-1 26,0-26,1 0,-1 25,1-25,-1 0,0 26,1-26,-1 0,1 25,-1-25,0 0,1 0,-52 0,1 0,0 51,-1-26,1 1,25-1,-26-25,1 25,0 1,-1-1,1 1,-1-1,1 0,25 1,-25-26,25 25,-26 1,26-1,-25-25,50-25</inkml:trace>
        </inkml:traceGroup>
        <inkml:traceGroup>
          <inkml:annotationXML>
            <emma:emma xmlns:emma="http://www.w3.org/2003/04/emma" version="1.0">
              <emma:interpretation id="{304A64D7-8AB1-40B6-90F7-912F59785DC3}" emma:medium="tactile" emma:mode="ink">
                <msink:context xmlns:msink="http://schemas.microsoft.com/ink/2010/main" type="inkWord" rotatedBoundingBox="20835,4871 22731,4816 22757,5703 20860,5758"/>
              </emma:interpretation>
              <emma:one-of disjunction-type="recognition" id="oneOf1">
                <emma:interpretation id="interp5" emma:lang="en-US" emma:confidence="0.5">
                  <emma:literal>as</emma:literal>
                </emma:interpretation>
                <emma:interpretation id="interp6" emma:lang="en-US" emma:confidence="0">
                  <emma:literal>ask</emma:literal>
                </emma:interpretation>
                <emma:interpretation id="interp7" emma:lang="en-US" emma:confidence="0">
                  <emma:literal>ab</emma:literal>
                </emma:interpretation>
                <emma:interpretation id="interp8" emma:lang="en-US" emma:confidence="0">
                  <emma:literal>ash</emma:literal>
                </emma:interpretation>
                <emma:interpretation id="interp9" emma:lang="en-US" emma:confidence="0">
                  <emma:literal>aby</emma:literal>
                </emma:interpretation>
              </emma:one-of>
            </emma:emma>
          </inkml:annotationXML>
          <inkml:trace contextRef="#ctx0" brushRef="#br0" timeOffset="1943.7121">3228 332,'0'0,"0"-26,0 1,-26-1,-25 1,26 0,0 25,-1-26,1 26,-1 0,1 0,0 0,-1 0,1 0,25 26,-26-26,1 25,0 26,-1-51,26 25,-25 1,-1-1,26 0,-25 1,25-1,-25 1,25-1,-26 0,26 1,0-1,0 1,0-1,0 0,0 1,26-26,-26 25,50-25,-24 0,-1 0,1 0,-1 0,0 0,1 0,-1 0,1-25,-1 25,0-26,1 26,-1-25,1 0,-1-1,0 1,-25-1,26-24,-1 24,1 1,-26-1,0 1,25 0,-25-1,0 52,0-1,0 0,25 1,-25-1,0 1,26-1,-26 0,25 1,-25-1,26 1,-26-1,25-25,-25 25,25 1,1-1,-1 1,1-1,-1 0,0-25,1 0</inkml:trace>
          <inkml:trace contextRef="#ctx0" brushRef="#br0" timeOffset="2691.5541">4574 103,'0'0,"0"-25,0-1,-26 1,1 25,0-26,-1 26,1 0,-1 0,1 0,0 0,-1 0,1 0,-1 0,1 0,0 26,-1-26,26 25,-25 1,25-1,0 0,0 1,0-1,0 1,0-1,0 0,0 1,25-1,-25 1,0-1,26 0,-26 1,25-26,0 25,1 1,-1-1,1-25,-26 25,25 1,0-1,1 1,-1-1,1 0,-26 1,25-1,-25 1,0-1,0 0,-51 1,26-1,-1-25,1 26,-26-26,26 25,-1-25,-24 25,24-25,1 0,-1 0,1 0,0 0,-1 0,26-25,0 0,-25 25,25-51,0 25,51 1,-51 0,50 25,-50-26</inkml:trace>
        </inkml:traceGroup>
        <inkml:traceGroup>
          <inkml:annotationXML>
            <emma:emma xmlns:emma="http://www.w3.org/2003/04/emma" version="1.0">
              <emma:interpretation id="{BBCF1479-766F-4AA9-9FF8-7645FC99AFE5}" emma:medium="tactile" emma:mode="ink">
                <msink:context xmlns:msink="http://schemas.microsoft.com/ink/2010/main" type="inkWord" rotatedBoundingBox="23257,4726 24834,4709 24843,5583 23266,5600"/>
              </emma:interpretation>
              <emma:one-of disjunction-type="recognition" id="oneOf2">
                <emma:interpretation id="interp10" emma:lang="en-US" emma:confidence="0.5">
                  <emma:literal>b</emma:literal>
                </emma:interpretation>
                <emma:interpretation id="interp11" emma:lang="en-US" emma:confidence="0">
                  <emma:literal>}</emma:literal>
                </emma:interpretation>
                <emma:interpretation id="interp12" emma:lang="en-US" emma:confidence="0">
                  <emma:literal>3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k</emma:literal>
                </emma:interpretation>
              </emma:one-of>
            </emma:emma>
          </inkml:annotationXML>
          <inkml:trace contextRef="#ctx0" brushRef="#br0" timeOffset="3423.0591">5310-24,'0'0,"0"-25,0-1,0 1,0 50,0 26,0-26,0 1,0-1,0 26,0-26,0 1,0 25,0-26,0 0,0 26,0-25,0-1,-25 0,25 1,0-1,0 1,0-1,-25 0,25 1,0-1,0 1,0-1,-26 0,26 1,26-52,-1 1,0 0,1 25,-1-26,1 1,-1 25,0-26,1 26,-1 0,1 0,-1 0,0 0,1 0,-1 0,1 26,-1-26,-25 25,25 1,-25-1,0 0,0 1,-50-1,-1 1,0-26,0 0,26 25,-26-25,0 0,0 25,1-25,24 0,-25 0,26 0,25-50,-25 50,-1-26,26 1,51 25,-51-26,51 26</inkml:trace>
        </inkml:traceGroup>
        <inkml:traceGroup>
          <inkml:annotationXML>
            <emma:emma xmlns:emma="http://www.w3.org/2003/04/emma" version="1.0">
              <emma:interpretation id="{C23B16D4-51E3-4C5C-9F01-24C1C2909E3F}" emma:medium="tactile" emma:mode="ink">
                <msink:context xmlns:msink="http://schemas.microsoft.com/ink/2010/main" type="inkWord" rotatedBoundingBox="24196,5578 24397,4722 24981,4859 24780,5715"/>
              </emma:interpretation>
              <emma:one-of disjunction-type="recognition" id="oneOf3">
                <emma:interpretation id="interp15" emma:lang="en-US" emma:confidence="0.5">
                  <emma:literal>b</emma:literal>
                </emma:interpretation>
                <emma:interpretation id="interp16" emma:lang="en-US" emma:confidence="0">
                  <emma:literal>3</emma:literal>
                </emma:interpretation>
                <emma:interpretation id="interp17" emma:lang="en-US" emma:confidence="0">
                  <emma:literal>.</emma:literal>
                </emma:interpretation>
                <emma:interpretation id="interp18" emma:lang="en-US" emma:confidence="0">
                  <emma:literal>,</emma:literal>
                </emma:interpretation>
                <emma:interpretation id="interp19" emma:lang="en-US" emma:confidence="0">
                  <emma:literal>5</emma:literal>
                </emma:interpretation>
              </emma:one-of>
            </emma:emma>
          </inkml:annotationXML>
          <inkml:trace contextRef="#ctx0" brushRef="#br0" timeOffset="3995.7883">6352-49,'0'0,"0"-26,0 77,25 0,-25-26,0 1,0-1,0 26,0-26,0 26,0-26,0 26,0-25,0 24,0-24,0 25,-25-26,25 0,0 1,0 25,-26-51,26 25,0 0,-25 1,25-52,0 1,0 0,25-26,-25 25,51 26,-51-25,26 25,-1-25,0 25,1 0,-1 0,1 0,-1 0,0 0,1 0,-1 0,1 25,-1 0,-25 26,0-25,0-1,0 0,-51 1,0-1,26-25,0 26,-26-26,25 25,-24-25,-1 25,0-25,26 0,-26 0,0 0,26 0,-1 0,1 0,-1 0,26-25,-25 25,25-25</inkml:trace>
        </inkml:traceGroup>
      </inkml:traceGroup>
    </inkml:traceGroup>
    <inkml:traceGroup>
      <inkml:annotationXML>
        <emma:emma xmlns:emma="http://www.w3.org/2003/04/emma" version="1.0">
          <emma:interpretation id="{35C391C1-8711-47F5-9844-87A5DA476049}" emma:medium="tactile" emma:mode="ink">
            <msink:context xmlns:msink="http://schemas.microsoft.com/ink/2010/main" type="paragraph" rotatedBoundingBox="18069,6736 24214,6813 24198,8079 18053,80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CCCC02-1119-42B2-9463-2D171BB98E40}" emma:medium="tactile" emma:mode="ink">
              <msink:context xmlns:msink="http://schemas.microsoft.com/ink/2010/main" type="line" rotatedBoundingBox="18069,6736 24214,6813 24198,8079 18053,8003"/>
            </emma:interpretation>
          </emma:emma>
        </inkml:annotationXML>
        <inkml:traceGroup>
          <inkml:annotationXML>
            <emma:emma xmlns:emma="http://www.w3.org/2003/04/emma" version="1.0">
              <emma:interpretation id="{C375C9C8-C671-4ED6-A1E6-9F5DC8775D73}" emma:medium="tactile" emma:mode="ink">
                <msink:context xmlns:msink="http://schemas.microsoft.com/ink/2010/main" type="inkWord" rotatedBoundingBox="18124,6680 20373,7261 20129,8204 17880,7623"/>
              </emma:interpretation>
              <emma:one-of disjunction-type="recognition" id="oneOf4">
                <emma:interpretation id="interp20" emma:lang="en-US" emma:confidence="0.5">
                  <emma:literal>5-7</emma:literal>
                </emma:interpretation>
                <emma:interpretation id="interp21" emma:lang="en-US" emma:confidence="0">
                  <emma:literal>5&gt;7</emma:literal>
                </emma:interpretation>
                <emma:interpretation id="interp22" emma:lang="en-US" emma:confidence="0">
                  <emma:literal>57</emma:literal>
                </emma:interpretation>
                <emma:interpretation id="interp23" emma:lang="en-US" emma:confidence="0">
                  <emma:literal>Say</emma:literal>
                </emma:interpretation>
                <emma:interpretation id="interp24" emma:lang="en-US" emma:confidence="0">
                  <emma:literal>Soy</emma:literal>
                </emma:interpretation>
              </emma:one-of>
            </emma:emma>
          </inkml:annotationXML>
          <inkml:trace contextRef="#ctx0" brushRef="#br0" timeOffset="5358.8782">840 2770,'25'0,"26"0,-25 0,-1 0,26 0,0-25,-1 25,1 0,0 0,0 0,0 0,-1 0,1 0,0 0,0 0,-26 0,26 0,-26 25,1-25,-1 0,-25-25</inkml:trace>
          <inkml:trace contextRef="#ctx0" brushRef="#br0" timeOffset="5759.071">1627 2414,'26'0,"25"26,-26-26,-25 51,25-51,26 25,-25-25,-1 25,0 1,1-26,25 25,-26-25,0 26,1-26,-1 25,1-25,-26 25,25-25,0 0,-25 26,0-1,0 1,-25-26,25 25,0 0,-51-25,51 26,-25-1,-1 1,26-1,-25 0,0 1,-1-1,26 1,-25-1,-1 0,1 1,0-1,25 1,-26-26,1 25,25 0,-26-25,1 26</inkml:trace>
          <inkml:trace contextRef="#ctx0" brushRef="#br0" timeOffset="5018.7872">256 2084,'0'0,"0"-25,25 25,-25-26,26 26,-26-25,0 0,0-1,-51 26,51-25,-26 25,-24 0,24 0,1 0,-1 0,1 0,0 0,-1 0,1 0,-1 25,1-25,25 26,0-1,-25-25,25 25,0 1,0-1,0 1,0-1,50 0,-50 1,26-1,-26 1,51-1,-26 0,0 1,1-1,-1 1,1-1,-1 0,0 1,1-1,-1 1,-25-1,26 0,-26 1,25-1,-25 1,0-1,0 0,0 1,0-1,-51 1,26-1,25 0,-51-25,26 26,-1-26,-25 0,26 25,0-25,-1 0,-25 0,26 0,0 0,-1 0,26-25,0-1,0 1,51 25,-51-25,25-1</inkml:trace>
        </inkml:traceGroup>
        <inkml:traceGroup>
          <inkml:annotationXML>
            <emma:emma xmlns:emma="http://www.w3.org/2003/04/emma" version="1.0">
              <emma:interpretation id="{76D87441-0819-43C3-A28C-8C18BACE04B6}" emma:medium="tactile" emma:mode="ink">
                <msink:context xmlns:msink="http://schemas.microsoft.com/ink/2010/main" type="inkWord" rotatedBoundingBox="20953,7281 21732,7054 21971,7873 21192,8099"/>
              </emma:interpretation>
              <emma:one-of disjunction-type="recognition" id="oneOf5">
                <emma:interpretation id="interp25" emma:lang="en-US" emma:confidence="0.5">
                  <emma:literal>a</emma:literal>
                </emma:interpretation>
                <emma:interpretation id="interp26" emma:lang="en-US" emma:confidence="0">
                  <emma:literal>A</emma:literal>
                </emma:interpretation>
                <emma:interpretation id="interp27" emma:lang="en-US" emma:confidence="0">
                  <emma:literal>9</emma:literal>
                </emma:interpretation>
                <emma:interpretation id="interp28" emma:lang="en-US" emma:confidence="0">
                  <emma:literal>at</emma:literal>
                </emma:interpretation>
                <emma:interpretation id="interp29" emma:lang="en-US" emma:confidence="0">
                  <emma:literal>am</emma:literal>
                </emma:interpretation>
              </emma:one-of>
            </emma:emma>
          </inkml:annotationXML>
          <inkml:trace contextRef="#ctx0" brushRef="#br0" timeOffset="6499.141">3507 2541,'25'-25,"-25"0,0-1,0 1,0-1,26 1,-26 0,0-1,0 1,-51-1,26 26,-26 0,25 0,1 0,0 26,-26-26,25 51,1-51,-26 25,26 0,-26 1,26-1,-1 26,1-26,-1 1,1 25,0-26,25 0,-26 26,26-25,-25-1,25 0,0 1,0-1,0 1,0-1,51 0,-26 1,26-26,-26 25,1-25,-1 0,0 0,26 0,-25 0,24-51,-24 51,-1-25,26 25,-26-51,1 26,-1-1,1 1,-1-26,0 26,1-1,-26-24,25 24,-25 1,0-1,0 1,0 0,0-1,0 52,0 24,0 1,0-25,0-1,0 26,0-26,0 26,0-26,0 1,0 25,0-26,0 0,51 1,-51-1,25 1,1-1,-1-25,1 0,-1 25,0-25,1 0</inkml:trace>
        </inkml:traceGroup>
        <inkml:traceGroup>
          <inkml:annotationXML>
            <emma:emma xmlns:emma="http://www.w3.org/2003/04/emma" version="1.0">
              <emma:interpretation id="{3965BACC-73BB-45DF-B2C6-159B8D37FB8A}" emma:medium="tactile" emma:mode="ink">
                <msink:context xmlns:msink="http://schemas.microsoft.com/ink/2010/main" type="inkWord" rotatedBoundingBox="23698,6806 24214,6813 24204,7676 23687,7669"/>
              </emma:interpretation>
              <emma:one-of disjunction-type="recognition" id="oneOf6">
                <emma:interpretation id="interp30" emma:lang="en-US" emma:confidence="0.5">
                  <emma:literal>Sb</emma:literal>
                </emma:interpretation>
                <emma:interpretation id="interp31" emma:lang="en-US" emma:confidence="0">
                  <emma:literal>bb</emma:literal>
                </emma:interpretation>
                <emma:interpretation id="interp32" emma:lang="en-US" emma:confidence="0">
                  <emma:literal>b</emma:literal>
                </emma:interpretation>
                <emma:interpretation id="interp33" emma:lang="en-US" emma:confidence="0">
                  <emma:literal>ab</emma:literal>
                </emma:interpretation>
                <emma:interpretation id="interp34" emma:lang="en-US" emma:confidence="0">
                  <emma:literal>Fb</emma:literal>
                </emma:interpretation>
              </emma:one-of>
            </emma:emma>
          </inkml:annotationXML>
          <inkml:trace contextRef="#ctx0" brushRef="#br0" timeOffset="7706.7457">5539 2033,'0'-25,"0"0,25 25,1 25,-26 0,0 1,0-1,0 1,0 24,0-24,0 25,0-26,0 26,0 0,0-26,0 26,0 0,0-26,-26 26,26-26,0 26,0 0,0-26,0 1,0-1,0 0,0 1,0-1,0-50,0-1,0-24,0 24,0 1,0-1,26 1,-26 0,25-1,1 1,-1-1,0 1,1 0,-1-1,1 26,-1-25,0 25,1-26,-1 26,1 0,-1 0,0 0,1 0,-1 0,-25 26,26-26,-26 51,25-26,-25 0,0 1,0-1,0 1,0-1,0 0,0 1,-51-1,51 1,-25-1,-26 0,26 1,-1-26,1 0,-1 25,1-25,0 0,-1 0,1 0,-1 0,1 0,0 0,25-51,-26 51,1-25,25 0,0-1,-26 1,26-26</inkml:trace>
          <inkml:trace contextRef="#ctx0" brushRef="#br0" timeOffset="7022.9809">4955 2262,'0'0,"0"-25,0-1,-51 26,51-25,-25 25,25-26,-51 26,25 0,-24 0,24 0,1 0,-1 0,1 0,0 0,-1 0,1 0,-1 26,26-1,-25 1,25-1,0 0,0 1,0-1,0 1,51-1,-51 0,25 1,-25-1,76 1,-50-1,-1 0,1 1,24-1,-24 1,-1-1,1-25,-1 25,0 1,-25-1,26-25,-26 26,0-1,0 0,-51-25,51 26,-51-26,26 0,-1 0,1 25,-26-25,26 0,-26 0,26 0,-1 0,1 0,-1 0,1-25,25-1,51 1</inkml:trace>
        </inkml:traceGroup>
      </inkml:traceGroup>
    </inkml:traceGroup>
  </inkml:traceGroup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6:36.87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56AD520-2719-45D9-8EBE-5E79BD0841B1}" emma:medium="tactile" emma:mode="ink">
          <msink:context xmlns:msink="http://schemas.microsoft.com/ink/2010/main" type="inkDrawing" rotatedBoundingBox="14419,2860 15365,2660 15373,2695 14427,2895" shapeName="Other"/>
        </emma:interpretation>
      </emma:emma>
    </inkml:annotationXML>
    <inkml:trace contextRef="#ctx0" brushRef="#br0">0 229,'0'-25,"25"25,1 0,-1 0,-25-26,26 26,-1 0,0 0,1 0,-1-25,1 25,-1 0,0 0,1 0,-1-26,1 26,-1 0,0 0,1 0,-1 0,-25-25,26 25,-1 0,0 0,1 0,-1-25,1 25,-1 0,0 0,1 0,-1 0,-25-26,26 26,-1 0,0 0,1 0,-26-25,25 25,1 0,-1 0,0 0,-25-26,26 26</inkml:trace>
  </inkml:traceGroup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6:37.64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74F2255-66EA-4DAB-9567-54DF9CAD7C7D}" emma:medium="tactile" emma:mode="ink">
          <msink:context xmlns:msink="http://schemas.microsoft.com/ink/2010/main" type="inkDrawing" rotatedBoundingBox="14604,3038 15518,2941 15521,2968 14606,3065" shapeName="Other"/>
        </emma:interpretation>
      </emma:emma>
    </inkml:annotationXML>
    <inkml:trace contextRef="#ctx0" brushRef="#br0">178 381,'25'0,"1"0,-1 0,0 0,1 0,-1 0,1 0,-26-25,25 25,0 0,1 0,-1 0,1 0,-1 0,0 0,1 0,-1 0,1-25,-1 25,0 0,1 0,-1 0,1 0,-1 0,0 0,1-26,-1 26,1 0,-1 0,0 0,1 0,-1 0,1 0,-1 0,0 0,1 0,-1-25</inkml:trace>
  </inkml:traceGroup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7:54.77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999B1FD-9BC7-4042-A552-A15501633261}" emma:medium="tactile" emma:mode="ink">
          <msink:context xmlns:msink="http://schemas.microsoft.com/ink/2010/main" type="inkDrawing" rotatedBoundingBox="17589,4143 18268,3832 18391,4102 17712,4412" semanticType="callout" shapeName="Other">
            <msink:sourceLink direction="with" ref="{F6E8D257-AD01-4DB1-9742-44DDE87865F7}"/>
          </msink:context>
        </emma:interpretation>
      </emma:emma>
    </inkml:annotationXML>
    <inkml:trace contextRef="#ctx0" brushRef="#br0">0 127,'0'26,"0"24,0-24,25-1,-25 1,0-1,0 0,26-25,-26 26,0-1,0 1,25-26,0 0,1-26,-1 1,1 25,-1-26,0 26,1-25,-1 0,1 25,-1-26,0 1,26-1,-25 1,-1 25,0-25,1-1,-1 1,1 25,-1-26,0 26,-25-25,26 25,-26-25,25 25,-25-26,26 26</inkml:trace>
  </inkml:traceGroup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6:20.11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47648B6-C7F3-464E-87C5-AF7A6F37FC66}" emma:medium="tactile" emma:mode="ink">
          <msink:context xmlns:msink="http://schemas.microsoft.com/ink/2010/main" type="writingRegion" rotatedBoundingBox="5559,8877 18131,8002 18388,11697 5816,12573"/>
        </emma:interpretation>
      </emma:emma>
    </inkml:annotationXML>
    <inkml:traceGroup>
      <inkml:annotationXML>
        <emma:emma xmlns:emma="http://www.w3.org/2003/04/emma" version="1.0">
          <emma:interpretation id="{730B0E2D-6F83-4112-8924-A86C37BF6FAA}" emma:medium="tactile" emma:mode="ink">
            <msink:context xmlns:msink="http://schemas.microsoft.com/ink/2010/main" type="paragraph" rotatedBoundingBox="5559,8877 18131,8002 18207,9086 5634,99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179907-CE4C-4405-8AA0-C089C19F429B}" emma:medium="tactile" emma:mode="ink">
              <msink:context xmlns:msink="http://schemas.microsoft.com/ink/2010/main" type="line" rotatedBoundingBox="5559,8877 18131,8002 18207,9086 5634,9961"/>
            </emma:interpretation>
          </emma:emma>
        </inkml:annotationXML>
        <inkml:traceGroup>
          <inkml:annotationXML>
            <emma:emma xmlns:emma="http://www.w3.org/2003/04/emma" version="1.0">
              <emma:interpretation id="{03CDF878-EF23-40A9-B52D-FF973A657EBB}" emma:medium="tactile" emma:mode="ink">
                <msink:context xmlns:msink="http://schemas.microsoft.com/ink/2010/main" type="inkWord" rotatedBoundingBox="5568,9017 6446,8955 6502,9753 5624,9814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9</emma:literal>
                </emma:interpretation>
                <emma:interpretation id="interp3" emma:lang="en-US" emma:confidence="0">
                  <emma:literal>at</emma:literal>
                </emma:interpretation>
                <emma:interpretation id="interp4" emma:lang="en-US" emma:confidence="0">
                  <emma:literal>am</emma:literal>
                </emma:interpretation>
              </emma:one-of>
            </emma:emma>
          </inkml:annotationXML>
          <inkml:trace contextRef="#ctx0" brushRef="#br0">-2737 7768,'0'-51,"26"51,-26-25,0-1,0 1,0 0,0-1,-51 1,51-1,-25 26,25-25,-51 25,25 0,1 0,0 0,-1 0,-25 0,26 25,0-25,-26 51,25-25,-24-1,24 26,1-26,-1 26,1 0,0 0,25-1,-26 1,26 0,0-26,0 26,0-25,0-1,0 0,51 1,-51-1,25-25,1 26,25-26,-26 0,0 0,26 0,0-51,-26 51,26-51,-25 0,-1 26,26-26,-26 26,1-26,-26 0,25 0,0 0,-25 1,0-1,26 25,-26 1,0 0,0 75,0-24,0 25,0-26,0 26,0 0,0-1,0 1,0 0,51-26,-51 26,25-25,-25 24,25-24,1-1,-26 1,25-26,1 25,-1-25,26 0,-26 0</inkml:trace>
        </inkml:traceGroup>
        <inkml:traceGroup>
          <inkml:annotationXML>
            <emma:emma xmlns:emma="http://www.w3.org/2003/04/emma" version="1.0">
              <emma:interpretation id="{2AEE4A29-A42B-42B9-9AA1-91D57244A533}" emma:medium="tactile" emma:mode="ink">
                <msink:context xmlns:msink="http://schemas.microsoft.com/ink/2010/main" type="inkWord" rotatedBoundingBox="7015,8893 7901,8831 7950,9523 7063,9585">
                  <msink:destinationLink direction="with" ref="{1EF0E35E-4E86-4BB7-BBCD-4C40626C7770}"/>
                </msink:context>
              </emma:interpretation>
              <emma:one-of disjunction-type="recognition" id="oneOf1">
                <emma:interpretation id="interp5" emma:lang="en-US" emma:confidence="0.5">
                  <emma:literal>a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9</emma:literal>
                </emma:interpretation>
                <emma:interpretation id="interp8" emma:lang="en-US" emma:confidence="0">
                  <emma:literal>,</emma:literal>
                </emma:interpretation>
                <emma:interpretation id="interp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412.8318">-1390 7641,'0'0,"0"-51,0 26,0-1,0 1,0-26,0 26,0-1,-26 26,26-25,-51 25,26 0,0 51,-26-51,25 76,-24-51,24 26,-25 0,26 0,-26 0,26-1,25 1,-26-25,1 24,25-24,0-1,0 1,0-1,0 0,0 1,25-26,1 0,-1 0,26-26,-26 26,1-50,25-1,-1 25,-24 1,25-26,-1 0,1 26,-25-26,-1 26,0-1,1 1,-1 0,1 25,-1 0,-25 50,0 1,0-25,0 24,25-24,-25-1,0 26,0-26,26 1,-26-1,25 1,1-1,-1-25,0 25,1-25,-1 0,26 0</inkml:trace>
        </inkml:traceGroup>
        <inkml:traceGroup>
          <inkml:annotationXML>
            <emma:emma xmlns:emma="http://www.w3.org/2003/04/emma" version="1.0">
              <emma:interpretation id="{400BB405-1704-4EAE-B6C6-8F8FFA14841F}" emma:medium="tactile" emma:mode="ink">
                <msink:context xmlns:msink="http://schemas.microsoft.com/ink/2010/main" type="inkWord" rotatedBoundingBox="8494,8911 9405,8847 9448,9474 8538,9537">
                  <msink:destinationLink direction="with" ref="{943A7AF6-7CFB-4E44-80FE-351CDC0F9F94}"/>
                </msink:context>
              </emma:interpretation>
              <emma:one-of disjunction-type="recognition" id="oneOf2">
                <emma:interpretation id="interp10" emma:lang="en-US" emma:confidence="0.5">
                  <emma:literal>a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9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868.7098">134 7616,'0'0,"0"-26,0 1,0-1,0 1,0 0,-51-1,25 1,-24-1,24 26,-25 0,26 0,0 0,-1 51,1-51,-1 51,-24-26,24 1,1 25,-1-26,1 26,25-26,-25 26,25 0,-26-26,26 26,0-26,0 1,0-1,0 1,51-1,0-25,-26 0,1 0,-1 0,0-25,26 25,0-51,-26 25,26 1,-25 0,-1-26,26 25,-26 1,1 0,-1-1,0 1,-25-1,26 26,-1 0,1 0,-1 26,-25 25,0-26,25 0,-25 1,0-1,26 1,-26-1,25 0,-25 1,26-26,-1 25,0-25,-25 26,51-26,-25 0</inkml:trace>
        </inkml:traceGroup>
        <inkml:traceGroup>
          <inkml:annotationXML>
            <emma:emma xmlns:emma="http://www.w3.org/2003/04/emma" version="1.0">
              <emma:interpretation id="{1B3A9B74-105D-435D-9287-3D60F12C5524}" emma:medium="tactile" emma:mode="ink">
                <msink:context xmlns:msink="http://schemas.microsoft.com/ink/2010/main" type="inkWord" rotatedBoundingBox="11195,8485 12761,8376 12824,9283 11258,9392">
                  <msink:destinationLink direction="with" ref="{EEF5DADA-5F00-4B4D-B933-14F3320E5CBE}"/>
                </msink:context>
              </emma:interpretation>
              <emma:one-of disjunction-type="recognition" id="oneOf3">
                <emma:interpretation id="interp15" emma:lang="en-US" emma:confidence="0.5">
                  <emma:literal>bb</emma:literal>
                </emma:interpretation>
                <emma:interpretation id="interp16" emma:lang="en-US" emma:confidence="0">
                  <emma:literal>b</emma:literal>
                </emma:interpretation>
                <emma:interpretation id="interp17" emma:lang="en-US" emma:confidence="0">
                  <emma:literal>brb</emma:literal>
                </emma:interpretation>
                <emma:interpretation id="interp18" emma:lang="en-US" emma:confidence="0">
                  <emma:literal>bub</emma:literal>
                </emma:interpretation>
                <emma:interpretation id="interp19" emma:lang="en-US" emma:confidence="0">
                  <emma:literal>bib</emma:literal>
                </emma:interpretation>
              </emma:one-of>
            </emma:emma>
          </inkml:annotationXML>
          <inkml:trace contextRef="#ctx0" brushRef="#br0" timeOffset="1896.996">3385 6930,'0'0,"0"51,0-1,0-24,0 25,0-1,0-24,0 25,0-1,0 1,0-25,0 24,0-24,0-1,0 1,0-1,0 0,0 1,0-1,0-76,0 26,0 0,25-1,-25 1,51-1,-26 1,26 0,-25-1,-1 26,26 0,-26 0,26 0,-26 0,26 26,-25-26,-26 50,25-50,0 51,-25-25,0-1,0 0,0 1,-25-26,25 25,-51 1,26-1,-26-25,26 25,-26-25,25 0,1 0,0 0,-1 0,26-25</inkml:trace>
          <inkml:trace contextRef="#ctx0" brushRef="#br0" timeOffset="1456.0853">2470 7108,'0'0,"0"-26,-50 26,50 51,-26 0,26 0,-25-26,25 0,0 26,0 0,-26-26,26 26,0 0,0 0,-25-26,25 26,0-26,0 1,0 25,0-26,0 0,0 1,0-77,0 26,0-26,0 25,0 1,25 0,-25-1,51 1,0-1,-26 1,26 25,-25 0,24 0,1 0,-25 0,24 0,-24 25,25-25,-26 51,0 0,-25-26,0 1,0-1,0 1,0-1,-50 0,50 1,-51-1,0 1,26-26,-26 25,25-25,-24 0,24 0,1 0,-1 0,1 0,25-51,-25 0</inkml:trace>
        </inkml:traceGroup>
        <inkml:traceGroup>
          <inkml:annotationXML>
            <emma:emma xmlns:emma="http://www.w3.org/2003/04/emma" version="1.0">
              <emma:interpretation id="{63861516-588E-4DCA-BEFA-FF679B0F6F12}" emma:medium="tactile" emma:mode="ink">
                <msink:context xmlns:msink="http://schemas.microsoft.com/ink/2010/main" type="inkWord" rotatedBoundingBox="13361,8410 14583,8325 14644,9204 13422,9289">
                  <msink:destinationLink direction="with" ref="{A530DC88-9307-4EAD-BBD6-54E16EA7BEAD}"/>
                </msink:context>
              </emma:interpretation>
              <emma:one-of disjunction-type="recognition" id="oneOf4">
                <emma:interpretation id="interp20" emma:lang="en-US" emma:confidence="0.5">
                  <emma:literal>bb</emma:literal>
                </emma:interpretation>
                <emma:interpretation id="interp21" emma:lang="en-US" emma:confidence="0">
                  <emma:literal>b</emma:literal>
                </emma:interpretation>
                <emma:interpretation id="interp22" emma:lang="en-US" emma:confidence="0">
                  <emma:literal>brb</emma:literal>
                </emma:interpretation>
                <emma:interpretation id="interp23" emma:lang="en-US" emma:confidence="0">
                  <emma:literal>bub</emma:literal>
                </emma:interpretation>
                <emma:interpretation id="interp24" emma:lang="en-US" emma:confidence="0">
                  <emma:literal>bbd</emma:literal>
                </emma:interpretation>
              </emma:one-of>
            </emma:emma>
          </inkml:annotationXML>
          <inkml:trace contextRef="#ctx0" brushRef="#br0" timeOffset="2331.9285">4477 6955,'0'-25,"0"76,0-1,0 1,0-25,0 24,0 1,25 0,-25-26,0 26,0 0,0-26,0 26,0-25,0-1,0 26,0-26,-25-25,25 26,0-1,0-50,0-26,25 0,-25 26,51-1,-25 1,-1-1,0 26,26-25,-25 25,24 0,-24 0,-1 0,1 0,-1 25,0-25,-25 51,26-51,-26 26,0 24,0-24,0-1,-51 1,51-1,-51 0,26-25,-26 26,26-26,-1 25,-25-25,26 0,0 0,-1 0</inkml:trace>
          <inkml:trace contextRef="#ctx0" brushRef="#br0" timeOffset="2759.6532">5341 7031,'0'0,"0"-25,0 0,25 50,-25 26,25-26,-25 26,0 0,0 0,26-1,-26 1,0-25,0 24,0-24,0 25,0-26,0 0,0 1,0-1,0 1,-26-26,26-26,0-25,26 51,-26-50,25 50,-25-26,51 26,-26-25,1 25,-1 0,1 0,-1 0,0 0,1 51,-26-26,25-25,-25 51,0-26,0 1,-51-1,51 0,-50 1,-1-1,25-25,1 26,0-26,-1 0,1 0,-1-26</inkml:trace>
        </inkml:traceGroup>
        <inkml:traceGroup>
          <inkml:annotationXML>
            <emma:emma xmlns:emma="http://www.w3.org/2003/04/emma" version="1.0">
              <emma:interpretation id="{765D994D-502E-4507-BE5A-DA4433DA0D87}" emma:medium="tactile" emma:mode="ink">
                <msink:context xmlns:msink="http://schemas.microsoft.com/ink/2010/main" type="inkWord" rotatedBoundingBox="15406,8387 15805,8359 15866,9249 15468,9277"/>
              </emma:interpretation>
              <emma:one-of disjunction-type="recognition" id="oneOf5">
                <emma:interpretation id="interp25" emma:lang="en-US" emma:confidence="0.5">
                  <emma:literal>b</emma:literal>
                </emma:interpretation>
                <emma:interpretation id="interp26" emma:lang="en-US" emma:confidence="0">
                  <emma:literal>.</emma:literal>
                </emma:interpretation>
                <emma:interpretation id="interp27" emma:lang="en-US" emma:confidence="0">
                  <emma:literal>be</emma:literal>
                </emma:interpretation>
                <emma:interpretation id="interp28" emma:lang="en-US" emma:confidence="0">
                  <emma:literal>by</emma:literal>
                </emma:interpretation>
                <emma:interpretation id="interp29" emma:lang="en-US" emma:confidence="0">
                  <emma:literal>bc</emma:literal>
                </emma:interpretation>
              </emma:one-of>
            </emma:emma>
          </inkml:annotationXML>
          <inkml:trace contextRef="#ctx0" brushRef="#br0" timeOffset="3209.1196">6560 6904,'0'0,"25"0,-25 51,0 0,0-26,0 26,0 0,0 0,0 0,0-26,0 26,0 0,0-1,0-24,0 25,-25-26,25 26,0-26,0 1,-26-1,26 0,0 1,0-52,0-24,0 24,0 1,0-1,51 1,-51 0,26-1,-1 1,26-1,-26 1,1 25,-1 0,0 0,1 0,-1 0,1 25,-1-25,-25 51,25 0,-25-26,0 1,0-1,0 1,0-1,-50 0,50 1,-51-1,25-25,1 26,-26-1,26-25,-26 25,26-25,-1 0,-25 0</inkml:trace>
        </inkml:traceGroup>
        <inkml:traceGroup>
          <inkml:annotationXML>
            <emma:emma xmlns:emma="http://www.w3.org/2003/04/emma" version="1.0">
              <emma:interpretation id="{F286FFA1-DDA3-46ED-8140-FF52C4A2842F}" emma:medium="tactile" emma:mode="ink">
                <msink:context xmlns:msink="http://schemas.microsoft.com/ink/2010/main" type="inkWord" rotatedBoundingBox="17446,8051 18131,8003 18157,8368 17471,8416"/>
              </emma:interpretation>
              <emma:one-of disjunction-type="recognition" id="oneOf6">
                <emma:interpretation id="interp30" emma:lang="en-US" emma:confidence="0.5">
                  <emma:literal>w</emma:literal>
                </emma:interpretation>
                <emma:interpretation id="interp31" emma:lang="en-US" emma:confidence="0">
                  <emma:literal>u</emma:literal>
                </emma:interpretation>
                <emma:interpretation id="interp32" emma:lang="en-US" emma:confidence="0">
                  <emma:literal>v</emma:literal>
                </emma:interpretation>
                <emma:interpretation id="interp33" emma:lang="en-US" emma:confidence="0">
                  <emma:literal>W</emma:literal>
                </emma:interpretation>
                <emma:interpretation id="interp34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97927.9383">8516 6574,'0'26,"0"-1,25-25,-25 25,0 1,0-1,0 1,25-1,-25 0,26 1,-26-1,25 1,-25-1,0 0,26-25,-26 26,25-26,-25-26,25 26,-25-25,26 0,-1-1,1 1,-1 25,0-26,1 1,-1 25,1-25,-1 25,0-26,1 1,-1 25,1-26,-1 26,0 0,1-25,-1 25,1-25,-1 25,0-26</inkml:trace>
        </inkml:traceGroup>
      </inkml:traceGroup>
    </inkml:traceGroup>
    <inkml:traceGroup>
      <inkml:annotationXML>
        <emma:emma xmlns:emma="http://www.w3.org/2003/04/emma" version="1.0">
          <emma:interpretation id="{4C5D1655-D052-46EC-A6F7-D3FF569C2432}" emma:medium="tactile" emma:mode="ink">
            <msink:context xmlns:msink="http://schemas.microsoft.com/ink/2010/main" type="paragraph" rotatedBoundingBox="6010,11023 16884,10541 16945,11913 6070,123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870B68-7CB5-4913-BDE6-ECA0441D3755}" emma:medium="tactile" emma:mode="ink">
              <msink:context xmlns:msink="http://schemas.microsoft.com/ink/2010/main" type="line" rotatedBoundingBox="6010,11023 16884,10541 16934,11660 6059,12142"/>
            </emma:interpretation>
          </emma:emma>
        </inkml:annotationXML>
        <inkml:traceGroup>
          <inkml:annotationXML>
            <emma:emma xmlns:emma="http://www.w3.org/2003/04/emma" version="1.0">
              <emma:interpretation id="{38CEA671-6634-4177-B8FE-E3242D9CC8D6}" emma:medium="tactile" emma:mode="ink">
                <msink:context xmlns:msink="http://schemas.microsoft.com/ink/2010/main" type="inkWord" rotatedBoundingBox="6016,11170 6849,11133 6883,11887 6050,11923">
                  <msink:destinationLink direction="from" ref="{65D60601-B9C3-46D9-94E9-6272222A01DB}"/>
                </msink:context>
              </emma:interpretation>
              <emma:one-of disjunction-type="recognition" id="oneOf7">
                <emma:interpretation id="interp35" emma:lang="en-US" emma:confidence="0.5">
                  <emma:literal>a</emma:literal>
                </emma:interpretation>
                <emma:interpretation id="interp36" emma:lang="en-US" emma:confidence="0">
                  <emma:literal>A</emma:literal>
                </emma:interpretation>
                <emma:interpretation id="interp37" emma:lang="en-US" emma:confidence="0">
                  <emma:literal>£</emma:literal>
                </emma:interpretation>
                <emma:interpretation id="interp38" emma:lang="en-US" emma:confidence="0">
                  <emma:literal>at</emma:literal>
                </emma:interpretation>
                <emma:interpretation id="interp39" emma:lang="en-US" emma:confidence="0">
                  <emma:literal>am</emma:literal>
                </emma:interpretation>
              </emma:one-of>
            </emma:emma>
          </inkml:annotationXML>
          <inkml:trace contextRef="#ctx0" brushRef="#br0" timeOffset="4387.3754">-2356 9902,'0'0,"26"0,-26-26,25 1,-25-1,0 1,0 0,26 25,-26-26,0 1,0-1,-51 26,25-25,-24 25,24 0,1 0,-1 51,1-51,-26 25,26-25,-1 51,-24-26,24 26,1-25,-26 24,26-24,-1 25,1-26,-1 26,26-26,-25 1,25-1,0 26,0-26,0 1,0-1,0 0,51-25,-51 26,25-26,-25 25,51-25,-26 0,1 0,25 0,-26 0,0-51,26 51,-25-25,-1 0,0-26,26 25,-25 1,-1-26,0 26,1-26,-1 26,-25-1,26 1,-1-1,-25 77,0-25,0-1,0 26,0-26,0 1,0 24,0-24,0-1,0 1,0-1,25 0,-25 1,26-1,-26 1,25-26,1 0,-1 0,0 0,26 0</inkml:trace>
        </inkml:traceGroup>
        <inkml:traceGroup>
          <inkml:annotationXML>
            <emma:emma xmlns:emma="http://www.w3.org/2003/04/emma" version="1.0">
              <emma:interpretation id="{87A28150-6B10-403D-AB64-28756AD0B4DB}" emma:medium="tactile" emma:mode="ink">
                <msink:context xmlns:msink="http://schemas.microsoft.com/ink/2010/main" type="inkWord" rotatedBoundingBox="7365,11296 8250,11256 8280,11911 7395,11951">
                  <msink:destinationLink direction="with" ref="{6AE045AD-CDC9-4BA9-9E6D-B3719C569727}"/>
                </msink:context>
              </emma:interpretation>
              <emma:one-of disjunction-type="recognition" id="oneOf8">
                <emma:interpretation id="interp40" emma:lang="en-US" emma:confidence="0.5">
                  <emma:literal>a</emma:literal>
                </emma:interpretation>
                <emma:interpretation id="interp41" emma:lang="en-US" emma:confidence="0">
                  <emma:literal>A</emma:literal>
                </emma:interpretation>
                <emma:interpretation id="interp42" emma:lang="en-US" emma:confidence="0">
                  <emma:literal>9</emma:literal>
                </emma:interpretation>
                <emma:interpretation id="interp43" emma:lang="en-US" emma:confidence="0">
                  <emma:literal>at</emma:literal>
                </emma:interpretation>
                <emma:interpretation id="interp44" emma:lang="en-US" emma:confidence="0">
                  <emma:literal>am</emma:literal>
                </emma:interpretation>
              </emma:one-of>
            </emma:emma>
          </inkml:annotationXML>
          <inkml:trace contextRef="#ctx0" brushRef="#br0" timeOffset="4800.0763">-1086 10029,'0'0,"0"-26,26-25,-26 26,0 0,0-26,0 25,0 1,-26 25,-24 0,50 25,-51-25,25 51,-24 0,24-26,-25 1,26 25,0-1,-26-24,25 25,1-1,0-24,25-1,-26 1,26-1,0 0,0 1,0-1,26-25,24 0,1 0,-25 0,-1-25,0 25,26-51,-25 26,-1-1,0 1,1-1,-1 1,1 0,-1-1,0 1,1-1,-1 26,-25 51,26-51,-26 51,25-26,-25 1,25-1,-25 1,26-1,-26 0,25 1,1-26,-26 25,25 1,0-26,1 0,25 25,-26-25,26 0,-26 0</inkml:trace>
        </inkml:traceGroup>
        <inkml:traceGroup>
          <inkml:annotationXML>
            <emma:emma xmlns:emma="http://www.w3.org/2003/04/emma" version="1.0">
              <emma:interpretation id="{3AFA0C2D-049A-4927-AC39-175A8F5693E3}" emma:medium="tactile" emma:mode="ink">
                <msink:context xmlns:msink="http://schemas.microsoft.com/ink/2010/main" type="inkWord" rotatedBoundingBox="8762,11418 9523,11384 9550,11988 8789,12021">
                  <msink:destinationLink direction="to" ref="{E4AD1716-DE1C-4A8D-B44A-CFDC1863001E}"/>
                </msink:context>
              </emma:interpretation>
              <emma:one-of disjunction-type="recognition" id="oneOf9">
                <emma:interpretation id="interp45" emma:lang="en-US" emma:confidence="0.5">
                  <emma:literal>a</emma:literal>
                </emma:interpretation>
                <emma:interpretation id="interp46" emma:lang="en-US" emma:confidence="0">
                  <emma:literal>A</emma:literal>
                </emma:interpretation>
                <emma:interpretation id="interp47" emma:lang="en-US" emma:confidence="0">
                  <emma:literal>h</emma:literal>
                </emma:interpretation>
                <emma:interpretation id="interp48" emma:lang="en-US" emma:confidence="0">
                  <emma:literal>an</emma:literal>
                </emma:interpretation>
                <emma:interpretation id="interp49" emma:lang="en-US" emma:confidence="0">
                  <emma:literal>as</emma:literal>
                </emma:interpretation>
              </emma:one-of>
            </emma:emma>
          </inkml:annotationXML>
          <inkml:trace contextRef="#ctx0" brushRef="#br0" timeOffset="5184.0176">235 10181,'0'0,"0"-25,26-26,-26 25,0 1,0 0,0-1,0 1,0-1,-26 26,26-25,-51 25,26 0,25 51,-25-51,-1 51,1-26,-1 26,-24-26,24 26,1-26,-1 26,1-25,0 24,25-24,-26-1,26 26,0-26,0 1,0-1,51-25,-51 26,25-26,26 0,-25 0,-1-51,0 51,1-51,-1 26,1-1,-1 1,0-1,1 26,-26-25,25 25,1 0,-1 0,0 25,1 1,-1 25,1-51,-1 25,-25 0,25 1,1-26,-1 25,1-25,-1 0,0 0,26 0</inkml:trace>
        </inkml:traceGroup>
        <inkml:traceGroup>
          <inkml:annotationXML>
            <emma:emma xmlns:emma="http://www.w3.org/2003/04/emma" version="1.0">
              <emma:interpretation id="{F86EDFF2-02C6-4748-8498-E6C8B4B6A64E}" emma:medium="tactile" emma:mode="ink">
                <msink:context xmlns:msink="http://schemas.microsoft.com/ink/2010/main" type="inkWord" rotatedBoundingBox="11521,10923 12059,10899 12097,11752 11558,11776"/>
              </emma:interpretation>
              <emma:one-of disjunction-type="recognition" id="oneOf10">
                <emma:interpretation id="interp50" emma:lang="en-US" emma:confidence="0.5">
                  <emma:literal>b</emma:literal>
                </emma:interpretation>
                <emma:interpretation id="interp51" emma:lang="en-US" emma:confidence="0">
                  <emma:literal>.</emma:literal>
                </emma:interpretation>
                <emma:interpretation id="interp52" emma:lang="en-US" emma:confidence="0">
                  <emma:literal>h</emma:literal>
                </emma:interpretation>
                <emma:interpretation id="interp53" emma:lang="en-US" emma:confidence="0">
                  <emma:literal>,</emma:literal>
                </emma:interpretation>
                <emma:interpretation id="interp54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5756.1369">2648 9444,'0'0,"0"51,0-25,0 24,0-24,0 25,0-1,0 27,0-27,0 1,26 0,-26 0,0 0,0-1,0 1,0-25,0-1,0 0,0 1,0-1,-51-25,51-25,0-26,0 0,0 26,25-1,-25 1,51 0,0 25,-26-26,26 1,0 25,-26 0,26 0,0 0,-26 0,1 51,-1-51,0 25,1-25,-1 51,-25-26,0 1,0-1,0 0,-25-25,25 26,-76-1,50-25,1 26,-26-26,26 0,-26 0,25 0,-24 0,24 0,1 0,25-26</inkml:trace>
        </inkml:traceGroup>
        <inkml:traceGroup>
          <inkml:annotationXML>
            <emma:emma xmlns:emma="http://www.w3.org/2003/04/emma" version="1.0">
              <emma:interpretation id="{B572C11F-C1AB-439C-A543-511E7DC1D232}" emma:medium="tactile" emma:mode="ink">
                <msink:context xmlns:msink="http://schemas.microsoft.com/ink/2010/main" type="inkWord" rotatedBoundingBox="12717,10726 13177,10705 13214,11547 12754,11568"/>
              </emma:interpretation>
              <emma:one-of disjunction-type="recognition" id="oneOf11">
                <emma:interpretation id="interp55" emma:lang="en-US" emma:confidence="0.5">
                  <emma:literal>b</emma:literal>
                </emma:interpretation>
                <emma:interpretation id="interp56" emma:lang="en-US" emma:confidence="0">
                  <emma:literal>.</emma:literal>
                </emma:interpretation>
                <emma:interpretation id="interp57" emma:lang="en-US" emma:confidence="0">
                  <emma:literal>h</emma:literal>
                </emma:interpretation>
                <emma:interpretation id="interp58" emma:lang="en-US" emma:confidence="0">
                  <emma:literal>k</emma:literal>
                </emma:interpretation>
                <emma:interpretation id="interp5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6224.3424">3944 9267,'25'-26,"-25"52,0 50,-25-51,25 26,0 0,0 0,-26-1,26 1,0 0,0 0,-25 0,25-1,0-24,0 25,0-26,0 0,-26 1,1-1,0-25,25-51,0 26,0 0,50-1,-50 1,51-1,-25 26,-1-25,26 25,-26 0,26 0,-26 0,1 0,-1 51,1-51,-1 25,0-25,-25 51,26-51,-26 25,0 1,0-1,-51 1,-25-1,50-25,1 25,0-25,-1 0,1 0,-1 0,1 0,0-25</inkml:trace>
        </inkml:traceGroup>
        <inkml:traceGroup>
          <inkml:annotationXML>
            <emma:emma xmlns:emma="http://www.w3.org/2003/04/emma" version="1.0">
              <emma:interpretation id="{18474835-D13C-4DCA-9E17-EB33D64CF3E6}" emma:medium="tactile" emma:mode="ink">
                <msink:context xmlns:msink="http://schemas.microsoft.com/ink/2010/main" type="inkWord" rotatedBoundingBox="13711,10712 15011,10654 15048,11495 13748,11553">
                  <msink:destinationLink direction="with" ref="{A972997F-D4EF-4829-B492-F31973415D30}"/>
                  <msink:destinationLink direction="with" ref="{6AE045AD-CDC9-4BA9-9E6D-B3719C569727}"/>
                </msink:context>
              </emma:interpretation>
              <emma:one-of disjunction-type="recognition" id="oneOf12">
                <emma:interpretation id="interp60" emma:lang="en-US" emma:confidence="0.5">
                  <emma:literal>bb</emma:literal>
                </emma:interpretation>
                <emma:interpretation id="interp61" emma:lang="en-US" emma:confidence="0">
                  <emma:literal>b</emma:literal>
                </emma:interpretation>
                <emma:interpretation id="interp62" emma:lang="en-US" emma:confidence="0">
                  <emma:literal>brb</emma:literal>
                </emma:interpretation>
                <emma:interpretation id="interp63" emma:lang="en-US" emma:confidence="0">
                  <emma:literal>bib</emma:literal>
                </emma:interpretation>
                <emma:interpretation id="interp64" emma:lang="en-US" emma:confidence="0">
                  <emma:literal>bbl</emma:literal>
                </emma:interpretation>
              </emma:one-of>
            </emma:emma>
          </inkml:annotationXML>
          <inkml:trace contextRef="#ctx0" brushRef="#br0" timeOffset="6683.0432">4909 9241,'0'26,"0"24,0 1,0-25,0 24,-26 1,26 0,0 0,0 0,0-26,0 26,0-26,0 26,0-26,-25 1,25-1,-25 1,-1-26,26-51,0 0,0 26,51 25,-51-26,51 1,-26-1,1 26,-1 0,26 0,-26 0,1 0,-1 0,0 26,1-26,-1 51,1-26,-26 26,0-26,0 1,-51-1,51 0,-51-25,26 26,-1-26,-25 0,26 0,0 25,-1-25</inkml:trace>
          <inkml:trace contextRef="#ctx0" brushRef="#br0" timeOffset="7140.4891">5798 9190,'0'26,"0"-1,0 1,0 24,0-24,0 25,0-26,0 26,0 0,0-1,0-24,0-1,0 26,0-26,0 1,0 25,-26-26,26 0,0 1,-25-26,25 25,-25-25,-1 0,26-25,0-26,26 26,24-26,-24 25,25 26,-26-25,0 25,26 0,-25 0,-1 0,0 0,1 0,-1 51,1-26,-26 1,0-1,0 0,0 1,0-1,-51 1,51-1,-51 0,51 1,-51-26,26 25,-1-25,1 26,0-26,-1 0,1 0,25-51</inkml:trace>
        </inkml:traceGroup>
        <inkml:traceGroup>
          <inkml:annotationXML>
            <emma:emma xmlns:emma="http://www.w3.org/2003/04/emma" version="1.0">
              <emma:interpretation id="{88400B16-5EC2-4CED-B935-DBA8CC11B451}" emma:medium="tactile" emma:mode="ink">
                <msink:context xmlns:msink="http://schemas.microsoft.com/ink/2010/main" type="inkWord" rotatedBoundingBox="15664,10802 16893,10747 16929,11545 15700,11599">
                  <msink:destinationLink direction="with" ref="{8C1D3E51-B5FE-456F-AD1E-052C72172771}"/>
                </msink:context>
              </emma:interpretation>
              <emma:one-of disjunction-type="recognition" id="oneOf13">
                <emma:interpretation id="interp65" emma:lang="en-US" emma:confidence="0.5">
                  <emma:literal>bb</emma:literal>
                </emma:interpretation>
                <emma:interpretation id="interp66" emma:lang="en-US" emma:confidence="0">
                  <emma:literal>b</emma:literal>
                </emma:interpretation>
                <emma:interpretation id="interp67" emma:lang="en-US" emma:confidence="0">
                  <emma:literal>be</emma:literal>
                </emma:interpretation>
                <emma:interpretation id="interp68" emma:lang="en-US" emma:confidence="0">
                  <emma:literal>bub</emma:literal>
                </emma:interpretation>
                <emma:interpretation id="interp69" emma:lang="en-US" emma:confidence="0">
                  <emma:literal>brb</emma:literal>
                </emma:interpretation>
              </emma:one-of>
            </emma:emma>
          </inkml:annotationXML>
          <inkml:trace contextRef="#ctx0" brushRef="#br0" timeOffset="7624.3354">6966 9317,'0'0,"-51"0,51 26,-25 50,25-51,0 26,-25 0,25 0,0 0,-26-26,26 26,0 0,0-1,-25-24,25 25,0-26,0 26,0-26,-26 1,26-1,-25-25,25-51,0 26,0-1,25-24,-25 24,51 1,-51-26,51 26,0-1,-26 1,26-1,-26 26,1 0,-1 0,1 0,-1 0,0 51,1 0,-26-26,0 1,0-1,0 1,-51 24,51-24,-51-1,26 1,-1-26,-24 25,24 0,-25-25,26 26,0-26,-1 0,-25 0</inkml:trace>
          <inkml:trace contextRef="#ctx0" brushRef="#br0" timeOffset="8584.423">7830 9419,'0'0,"0"-25,-26 25,26 25,0 26,-25-26,25 26,0-26,-25 26,25-25,0 24,0 1,0-25,-26-1,26 26,0-26,0 1,0-1,-25 0,25 1,0-1,-26-25,26-25,0-1,0-24,0 24,0 1,51-1,-51 1,51 0,0-1,-26 26,1 0,-1 0,0 0,1 26,-1-26,-25 50,0-24,0-1,0 1,0-1,0 0,0 1,-25-26,25 25,-51 1,26-26,-1 25,1-25,-26 0,26 25,-1-25,-25 0,26 0</inkml:trace>
        </inkml:traceGroup>
      </inkml:traceGroup>
      <inkml:traceGroup>
        <inkml:annotationXML>
          <emma:emma xmlns:emma="http://www.w3.org/2003/04/emma" version="1.0">
            <emma:interpretation id="{118CF214-C5E5-491D-BB66-384407F155A0}" emma:medium="tactile" emma:mode="ink">
              <msink:context xmlns:msink="http://schemas.microsoft.com/ink/2010/main" type="line" rotatedBoundingBox="11988,12110 13080,12004 13085,12057 11993,12163"/>
            </emma:interpretation>
          </emma:emma>
        </inkml:annotationXML>
        <inkml:traceGroup>
          <inkml:annotationXML>
            <emma:emma xmlns:emma="http://www.w3.org/2003/04/emma" version="1.0">
              <emma:interpretation id="{2C6BB15D-850B-4C5E-8D6B-2022D0BD8B6D}" emma:medium="tactile" emma:mode="ink">
                <msink:context xmlns:msink="http://schemas.microsoft.com/ink/2010/main" type="inkWord" rotatedBoundingBox="11988,12110 13080,12004 13085,12057 11993,12163">
                  <msink:destinationLink direction="to" ref="{E4AD1716-DE1C-4A8D-B44A-CFDC1863001E}"/>
                </msink:context>
              </emma:interpretation>
              <emma:one-of disjunction-type="recognition" id="oneOf14">
                <emma:interpretation id="interp70" emma:lang="en-US" emma:confidence="0.5">
                  <emma:literal>mm</emma:literal>
                </emma:interpretation>
                <emma:interpretation id="interp71" emma:lang="en-US" emma:confidence="0">
                  <emma:literal>we</emma:literal>
                </emma:interpretation>
                <emma:interpretation id="interp72" emma:lang="en-US" emma:confidence="0">
                  <emma:literal>win</emma:literal>
                </emma:interpretation>
                <emma:interpretation id="interp73" emma:lang="en-US" emma:confidence="0">
                  <emma:literal>m</emma:literal>
                </emma:interpretation>
                <emma:interpretation id="interp74" emma:lang="en-US" emma:confidence="0">
                  <emma:literal>won</emma:literal>
                </emma:interpretation>
              </emma:one-of>
            </emma:emma>
          </inkml:annotationXML>
          <inkml:trace contextRef="#ctx0" brushRef="#br0" timeOffset="33357.1484">3055 10638,'25'0,"0"0,1 0,-1 0,1 0,-1 0,0 0,1 0,-1 0,1 0,-1 0,0 0,1 0,-1 0,1 0,-1 0,-25-25,25 25,1 0,-1 0,1 0,-1 0,0 0,1 0,-1 0,1 0,-1 0,0 0,1 0,-1 0,1 0,-1-26,0 26,1 0,-1 0,1 0,-26-25,25 25,0 0,1 0,-1-25,1 25,-1 0,0 0,1 0,-77 0</inkml:trace>
        </inkml:traceGroup>
      </inkml:traceGroup>
    </inkml:traceGroup>
  </inkml:traceGroup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8:37.78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BD5375C-45A0-43F2-A2E0-D694507F2A1A}" emma:medium="tactile" emma:mode="ink">
          <msink:context xmlns:msink="http://schemas.microsoft.com/ink/2010/main" type="writingRegion" rotatedBoundingBox="8702,1369 7286,2907 6570,2248 7986,710"/>
        </emma:interpretation>
      </emma:emma>
    </inkml:annotationXML>
    <inkml:traceGroup>
      <inkml:annotationXML>
        <emma:emma xmlns:emma="http://www.w3.org/2003/04/emma" version="1.0">
          <emma:interpretation id="{5D84B230-2777-4A68-ADF5-C6D4DCBD710C}" emma:medium="tactile" emma:mode="ink">
            <msink:context xmlns:msink="http://schemas.microsoft.com/ink/2010/main" type="paragraph" rotatedBoundingBox="8702,1369 7286,2907 6570,2248 7986,7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656E9D-FA0D-435E-B77D-56963F6B52F7}" emma:medium="tactile" emma:mode="ink">
              <msink:context xmlns:msink="http://schemas.microsoft.com/ink/2010/main" type="line" rotatedBoundingBox="8702,1369 7286,2907 6570,2248 7986,710"/>
            </emma:interpretation>
          </emma:emma>
        </inkml:annotationXML>
        <inkml:traceGroup>
          <inkml:annotationXML>
            <emma:emma xmlns:emma="http://www.w3.org/2003/04/emma" version="1.0">
              <emma:interpretation id="{8C2674B4-1187-4667-85F5-C4040CB1CBC2}" emma:medium="tactile" emma:mode="ink">
                <msink:context xmlns:msink="http://schemas.microsoft.com/ink/2010/main" type="inkWord" rotatedBoundingBox="8568,1246 8246,1596 7786,1172 8108,822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S</emma:literal>
                </emma:interpretation>
                <emma:interpretation id="interp3" emma:lang="en-US" emma:confidence="0">
                  <emma:literal>j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-1439-355,'0'-26,"0"52,0 24,0-24,0-1,0 26,0-26,0 26,0-25,0-1,0 0,0 1,0-1,-26 1,1-26,-1 0,1-26,25-25,-25 26,25 0,0-26,0 25,0-24,0 24,50-25,-50 26,26 0,-26-1,51 1,-26-1,0 26,1 0,-1 0,1 0,-1 51,0-51,1 51,-1-26,-25 26,26-25,-1 24,-25-24,25 25,1-26,-26 26,0-26,25 1,-25 24,0-24</inkml:trace>
        </inkml:traceGroup>
        <inkml:traceGroup>
          <inkml:annotationXML>
            <emma:emma xmlns:emma="http://www.w3.org/2003/04/emma" version="1.0">
              <emma:interpretation id="{D56DC528-21EF-41CC-B32E-C7638A71BC11}" emma:medium="tactile" emma:mode="ink">
                <msink:context xmlns:msink="http://schemas.microsoft.com/ink/2010/main" type="inkWord" rotatedBoundingBox="7973,2161 7286,2907 6570,2248 7257,1502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B</emma:literal>
                </emma:interpretation>
                <emma:interpretation id="interp7" emma:lang="en-US" emma:confidence="0">
                  <emma:literal>°</emma:literal>
                </emma:interpretation>
                <emma:interpretation id="interp8" emma:lang="en-US" emma:confidence="0">
                  <emma:literal>I</emma:literal>
                </emma:interpretation>
                <emma:interpretation id="interp9" emma:lang="en-US" emma:confidence="0">
                  <emma:literal>|</emma:literal>
                </emma:interpretation>
              </emma:one-of>
            </emma:emma>
          </inkml:annotationXML>
          <inkml:trace contextRef="#ctx0" brushRef="#br0" timeOffset="-521.2863">-1998 457,'0'-25,"-26"0,26-1,-50 1,50-1,-26 26,26-25,-51 25,26 0,25-25,-51 25,26 0,-1 0,1 0,0 50,-1-50,1 26,-1 25,-24-26,24 0,1 26,-26-25,26 24,-1 1,1 0,-1 0,1 0,25 25,-25-51,25 26,0 0,0 0,0-26,0 0,0 1,25-1,0 1,26-26,0 0,-26 0,1-51,25 51,-26-51,0 26,26-26,-25 25,24-24,-24 24,-1-25,1 1,-1 24,0-25,1 26,-1 0,-25-1,0 1,0-1,0 1,0 76,0-26,0 1,0 24,0-24,0-1,0 26,0-26,0 26,51-25,-51 24,25-24,-25-1,26 26,-1-26,1-25,-1 26,0-26,1 25,-1-25,26 0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5:53.62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7E74F03-5CB1-4E6E-AF15-BFD49D9C508D}" emma:medium="tactile" emma:mode="ink">
          <msink:context xmlns:msink="http://schemas.microsoft.com/ink/2010/main" type="inkDrawing" rotatedBoundingBox="10976,3669 14758,3835 14752,3958 10971,3792" shapeName="Other"/>
        </emma:interpretation>
      </emma:emma>
    </inkml:annotationXML>
    <inkml:trace contextRef="#ctx0" brushRef="#br0">0 0,'0'0,"25"0,0 0,1 0,-1 0,1 0,-1 0,26 0,-26 0,26 0,0 0,0 0,-1 0,1 0,0 0,0 0,25 0,-25 0,0 0,25 0,-25 0,25 25,-25-25,25 0,-25 0,-1 0,1 0,25 0,-25 25,0-25,0 26,0-26,-1 0,1 0,0 0,0 0,0 0,-1 25,-24-25,25 0,-1 0,-24 0,25 0,-1 0,1 0,-25 26,24-26,1 0,0 0,0 0,-26 0,26 0,0 0,0 0,-26 0,26 0,0 0,-1 0,1 25,-25-25,24 0,1 0,0 0,0 0,-26 0,26 0,-26 0,26 0,-25 0,-1 0,26 0,-26 0,-25 25,26-25,-1 0,0 0,1 0,-1 0,1 0,-1 0,-25-25,25 25,1 0,-1-25,1 25,-1-26,0 26,1 0,-1-25,1 25,-1 0,0 0,1 0,-1 0,-25 25</inkml:trace>
  </inkml:traceGroup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8:38.72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CB58C25-5A2C-4BD3-83B5-2F02C429BFC1}" emma:medium="tactile" emma:mode="ink">
          <msink:context xmlns:msink="http://schemas.microsoft.com/ink/2010/main" type="writingRegion" rotatedBoundingBox="9103,1573 11126,590 11646,1658 9622,2642">
            <msink:destinationLink direction="with" ref="{90F663E8-789C-4B97-B785-BDF8B28EAF11}"/>
          </msink:context>
        </emma:interpretation>
      </emma:emma>
    </inkml:annotationXML>
    <inkml:traceGroup>
      <inkml:annotationXML>
        <emma:emma xmlns:emma="http://www.w3.org/2003/04/emma" version="1.0">
          <emma:interpretation id="{312848AC-D54F-4CA5-ABB9-F54FA2926923}" emma:medium="tactile" emma:mode="ink">
            <msink:context xmlns:msink="http://schemas.microsoft.com/ink/2010/main" type="paragraph" rotatedBoundingBox="9103,1573 11126,590 11646,1658 9622,26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2DDCBD8-A50D-46C3-B391-656E8579CE8B}" emma:medium="tactile" emma:mode="ink">
              <msink:context xmlns:msink="http://schemas.microsoft.com/ink/2010/main" type="line" rotatedBoundingBox="9103,1573 11126,590 11646,1658 9622,2642"/>
            </emma:interpretation>
          </emma:emma>
        </inkml:annotationXML>
        <inkml:traceGroup>
          <inkml:annotationXML>
            <emma:emma xmlns:emma="http://www.w3.org/2003/04/emma" version="1.0">
              <emma:interpretation id="{BC16901A-C477-417C-9236-F4B1AA458F8B}" emma:medium="tactile" emma:mode="ink">
                <msink:context xmlns:msink="http://schemas.microsoft.com/ink/2010/main" type="inkWord" rotatedBoundingBox="9103,1573 9860,1206 10362,2240 9606,2608"/>
              </emma:interpretation>
              <emma:one-of disjunction-type="recognition" id="oneOf0">
                <emma:interpretation id="interp0" emma:lang="en-US" emma:confidence="0.5">
                  <emma:literal>s</emma:literal>
                </emma:interpretation>
                <emma:interpretation id="interp1" emma:lang="en-US" emma:confidence="0">
                  <emma:literal>b</emma:literal>
                </emma:interpretation>
                <emma:interpretation id="interp2" emma:lang="en-US" emma:confidence="0">
                  <emma:literal>S</emma:literal>
                </emma:interpretation>
                <emma:interpretation id="interp3" emma:lang="en-US" emma:confidence="0">
                  <emma:literal>5</emma:literal>
                </emma:interpretation>
                <emma:interpretation id="interp4" emma:lang="en-US" emma:confidence="0">
                  <emma:literal>$</emma:literal>
                </emma:interpretation>
              </emma:one-of>
            </emma:emma>
          </inkml:annotationXML>
          <inkml:trace contextRef="#ctx0" brushRef="#br0">186 0,'0'-25,"0"76,0-1,0-24,0-1,0 26,-25 0,25-26,0 26,-26 0,26 0,0-1,-25 1,25 0,0-26,0 26,0 0,0 0,0-26,0 26,0-26,0 1,0-1,0 1,0-1,0 0,0-75,25 24,-25 1,0-1,26 1,-26 0,51-1,-26 1,0-1,1 1,-1 0,1-1,24 1,-24 25,25-26,-1 26,-24-25,-1 25,26 0,-26 0,1 0,-1 51,1-51,-1 51,0-1,-25-24,0-1,0 1,0 24,0-24,-25-1,25 26,-51-26,0 1,26 25,-26-26,0 0,1 1,-27-26,27 25,-1-25,0 0,-25 0,50 0,-24 0,24-25,1 25,-1-51,26 0,0 26,0-26,0 26,77-26</inkml:trace>
        </inkml:traceGroup>
        <inkml:traceGroup>
          <inkml:annotationXML>
            <emma:emma xmlns:emma="http://www.w3.org/2003/04/emma" version="1.0">
              <emma:interpretation id="{0ECEA12A-5257-49F7-8F25-23C5D783B601}" emma:medium="tactile" emma:mode="ink">
                <msink:context xmlns:msink="http://schemas.microsoft.com/ink/2010/main" type="inkWord" rotatedBoundingBox="10472,1251 11261,867 11646,1658 10856,2042"/>
              </emma:interpretation>
              <emma:one-of disjunction-type="recognition" id="oneOf1">
                <emma:interpretation id="interp5" emma:lang="en-US" emma:confidence="0.5">
                  <emma:literal>in</emma:literal>
                </emma:interpretation>
                <emma:interpretation id="interp6" emma:lang="en-US" emma:confidence="0">
                  <emma:literal>on</emma:literal>
                </emma:interpretation>
                <emma:interpretation id="interp7" emma:lang="en-US" emma:confidence="0">
                  <emma:literal>an</emma:literal>
                </emma:interpretation>
                <emma:interpretation id="interp8" emma:lang="en-US" emma:confidence="0">
                  <emma:literal>m</emma:literal>
                </emma:interpretation>
                <emma:interpretation id="interp9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912.375">1101-127,'0'26,"0"-1,0 26,0-26,0 1,0-1,0 0,0 1,0-1,0 1,0-1,0-50,0-1,0 1,25-1,-25 1,25 0,-25-1,0 1,26-1,-1 1,1 0,-1-1,0 26,1-25,-1 25,1 0,-1 0,0 25,-25 1,26-26,-26 25,25-25,-25 25,0 26,0-25,0-1,0 0,0-75,26 50,-26-26,25 1,-25-1,25 1,1 0,-26-1,25 1,1 25,-1-26,0 1,1 25,-1-25,1 25,-1 0,-25 25,25 26,-25-26,0 1,0-1,0 0,0 1,0-1,26 1,-26-1,0 0,25 1,-25-1,26-25,-1 0,0 0,1 0,-1 0,1 0,24-25</inkml:trace>
          <inkml:trace contextRef="#ctx0" brushRef="#br1" timeOffset="64482.3352">1532 356,'0'25,"-25"-25,0 0,25 26,-26-26,1 0,-1 0,52 0,-1 0,1 0,-1 0,0 0,1 0,-1 0,1 0,-1 0,0 0,1 0,-1 0,1 0,-1 25,0-25,1 0,-1 0,1 0,-1 0,-25-25,25 25,1 0,-1 0,1 0,-1 0</inkml:trace>
        </inkml:traceGroup>
      </inkml:traceGroup>
    </inkml:traceGroup>
  </inkml:traceGroup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8:40.48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3F63566-7B6C-46AD-AD2B-C3751CC055B0}" emma:medium="tactile" emma:mode="ink">
          <msink:context xmlns:msink="http://schemas.microsoft.com/ink/2010/main" type="writingRegion" rotatedBoundingBox="11786,1740 13488,747 14070,1744 12368,2737"/>
        </emma:interpretation>
      </emma:emma>
    </inkml:annotationXML>
    <inkml:traceGroup>
      <inkml:annotationXML>
        <emma:emma xmlns:emma="http://www.w3.org/2003/04/emma" version="1.0">
          <emma:interpretation id="{1BD17AFB-5F6D-4AFB-B563-626745FC59D2}" emma:medium="tactile" emma:mode="ink">
            <msink:context xmlns:msink="http://schemas.microsoft.com/ink/2010/main" type="paragraph" rotatedBoundingBox="11786,1740 13488,747 14070,1744 12368,27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657A61-9860-4122-8AEA-6AE3A3076327}" emma:medium="tactile" emma:mode="ink">
              <msink:context xmlns:msink="http://schemas.microsoft.com/ink/2010/main" type="line" rotatedBoundingBox="11786,1740 13488,747 14070,1744 12368,2737"/>
            </emma:interpretation>
          </emma:emma>
        </inkml:annotationXML>
        <inkml:traceGroup>
          <inkml:annotationXML>
            <emma:emma xmlns:emma="http://www.w3.org/2003/04/emma" version="1.0">
              <emma:interpretation id="{EDC2B825-53DA-4E78-8B64-37389F203996}" emma:medium="tactile" emma:mode="ink">
                <msink:context xmlns:msink="http://schemas.microsoft.com/ink/2010/main" type="inkWord" rotatedBoundingBox="11786,1740 13488,747 14070,1744 12368,2737"/>
              </emma:interpretation>
              <emma:one-of disjunction-type="recognition" id="oneOf0">
                <emma:interpretation id="interp0" emma:lang="en-US" emma:confidence="0.5">
                  <emma:literal>Can</emma:literal>
                </emma:interpretation>
                <emma:interpretation id="interp1" emma:lang="en-US" emma:confidence="0">
                  <emma:literal>CM</emma:literal>
                </emma:interpretation>
                <emma:interpretation id="interp2" emma:lang="en-US" emma:confidence="0">
                  <emma:literal>.93</emma:literal>
                </emma:interpretation>
                <emma:interpretation id="interp3" emma:lang="en-US" emma:confidence="0">
                  <emma:literal>com</emma:literal>
                </emma:interpretation>
                <emma:interpretation id="interp4" emma:lang="en-US" emma:confidence="0">
                  <emma:literal>Con</emma:literal>
                </emma:interpretation>
              </emma:one-of>
            </emma:emma>
          </inkml:annotationXML>
          <inkml:trace contextRef="#ctx0" brushRef="#br0">639 61,'0'-25,"-51"25,26 0,25-25,-26 25,1 0,-1 0,1 0,0 0,-1 50,1-50,-1 0,-24 0,24 0,1 0,25 51,-26-51,1 26,0-26,-1 25,1 0,-1 1,26-1,-25 1,0-1,25 0,-26 1,26-1,0 1,-25-26,25 25,0 0,0 1,0-1,0 1,0-1,0 0,0 1,0-1,25 1,-25-1,26-25,-26 25,50-25,-24 0,25 0,-26 26,0-26,26 0,-25 0,-1 0,26 0,-26 0,1 0,24 0,-24 0,-1 0,1 0,-1 0,0 0,-25-51</inkml:trace>
          <inkml:trace contextRef="#ctx0" brushRef="#br0" timeOffset="1020.2001">994-548,'-25'-26,"25"77,0 0,0-26,0 1,0-1,0 1,0-1,0 0,0 1,-25-1,25 1,0-1,0 0,0 1,0-1,0-50,0-1,25 26,-25-25,25 0,-25-1,26 26,-26-25,25-1,1 1,-1 25,-25-25,25 25,-25-26,26 26,-26-25,25 25,1 0,-1-26,0 26,1 0,-1 51,-25-25,0-1,0 26,0-26,0 1,0-1,0-50,26-1,-26 1,50-1,-50 1,26 0,-26-1,25 1,1 25,-1-26,0 1,1 25,-1 0,1-25,-1 25,0 0,-25 50,0-24,0 25,0-26,0 0,0 1,0-1,0 1,0-1,0 0,0 1,0-1,0 1,0-1,0 0,0 1,26-26,-1 0,1 0,-1 0,0-26,1 26</inkml:trace>
          <inkml:trace contextRef="#ctx0" brushRef="#br1" timeOffset="63546.6892">1045 392,'0'0,"-25"0,76 0,-26 0,0 0,26 0,-25 0,-1 0,0 0,1 0,25 0,-26 0,0 0,26 0,-25 0,-1 0,0 0,1 0,-1 0,1 0,-1 0</inkml:trace>
        </inkml:traceGroup>
      </inkml:traceGroup>
    </inkml:traceGroup>
  </inkml:traceGroup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8:42.46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6F460C0-EEA7-4337-A109-7EF25F73C009}" emma:medium="tactile" emma:mode="ink">
          <msink:context xmlns:msink="http://schemas.microsoft.com/ink/2010/main" type="writingRegion" rotatedBoundingBox="14339,2167 16076,875 16462,1395 14726,2686"/>
        </emma:interpretation>
      </emma:emma>
    </inkml:annotationXML>
    <inkml:traceGroup>
      <inkml:annotationXML>
        <emma:emma xmlns:emma="http://www.w3.org/2003/04/emma" version="1.0">
          <emma:interpretation id="{FC9ADBEC-5DEA-4D3C-9D85-1418D199CB5F}" emma:medium="tactile" emma:mode="ink">
            <msink:context xmlns:msink="http://schemas.microsoft.com/ink/2010/main" type="paragraph" rotatedBoundingBox="14339,2167 16076,875 16462,1395 14726,26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5545BC-0587-47EE-8EE4-3DFD5911B394}" emma:medium="tactile" emma:mode="ink">
              <msink:context xmlns:msink="http://schemas.microsoft.com/ink/2010/main" type="line" rotatedBoundingBox="14339,2167 16076,875 16462,1395 14726,2686"/>
            </emma:interpretation>
          </emma:emma>
        </inkml:annotationXML>
        <inkml:traceGroup>
          <inkml:annotationXML>
            <emma:emma xmlns:emma="http://www.w3.org/2003/04/emma" version="1.0">
              <emma:interpretation id="{A665A542-DCC6-4B5C-98BB-EF18460BA827}" emma:medium="tactile" emma:mode="ink">
                <msink:context xmlns:msink="http://schemas.microsoft.com/ink/2010/main" type="inkWord" rotatedBoundingBox="14420,2300 15341,1422 15710,1808 14790,2687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:</emma:literal>
                </emma:interpretation>
                <emma:interpretation id="interp4" emma:lang="en-US" emma:confidence="0">
                  <emma:literal>-</emma:literal>
                </emma:interpretation>
              </emma:one-of>
            </emma:emma>
          </inkml:annotationXML>
          <inkml:trace contextRef="#ctx0" brushRef="#br0">741 609,'0'-25,"-26"25,26-25,-25-1,25 1,-25-1,-1 26,1-25,-1 25,1 0,0 0,-1 0,1 0,-1 0,1 51,0-51,-26 25,25-25,1 26,0-26,-1 25,-25 0,26 1,0-1,-1 1,1-1,-1 0,1 1,25-1,-25 1,25-1,-26 0,26 1,0-1,0 1,0-1,26-25,24 25,1-25,-25 0,-1 0,0 0,26-50,-25 50,24-26,-24 26,-1-51,1 26,24 0,-24-1,-1 1,1-1,24 1,-24 0,-1-1,1 26,-1-25,-25-1,25 1,-25 0,0-1,26 1,-26-1,0 1,0 0,0-1,0 1,25-26,-25 26,0-1,0 1,0-1,0-24,0 24,26 1,-26-1,0 1,25 0,-25-1,25 1,-25 76,0-26,-50-25,50 51,0-26,0 1,0-1,0 0,-26 1,26-1,-25 1,25-1,0 26,0-26,0 1,0-1,0 0,0 1,0-1,0 1,0-1,0 0,0 1,0-1,25 1,-25-1,0 0,0 1,26-1,-26-76</inkml:trace>
        </inkml:traceGroup>
        <inkml:traceGroup>
          <inkml:annotationXML>
            <emma:emma xmlns:emma="http://www.w3.org/2003/04/emma" version="1.0">
              <emma:interpretation id="{DC02D8D8-C619-4EA4-A8E1-7025B4FFB08C}" emma:medium="tactile" emma:mode="ink">
                <msink:context xmlns:msink="http://schemas.microsoft.com/ink/2010/main" type="inkWord" rotatedBoundingBox="15807,1094 16275,1074 16296,1547 15828,1567"/>
              </emma:interpretation>
              <emma:one-of disjunction-type="recognition" id="oneOf1">
                <emma:interpretation id="interp5" emma:lang="en-US" emma:confidence="0.5">
                  <emma:literal>,</emma:literal>
                </emma:interpretation>
                <emma:interpretation id="interp6" emma:lang="en-US" emma:confidence="0">
                  <emma:literal>n</emma:literal>
                </emma:interpretation>
                <emma:interpretation id="interp7" emma:lang="en-US" emma:confidence="0">
                  <emma:literal>9</emma:literal>
                </emma:interpretation>
                <emma:interpretation id="interp8" emma:lang="en-US" emma:confidence="0">
                  <emma:literal>g</emma:literal>
                </emma:interpretation>
                <emma:interpretation id="interp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599.1929">1376-305,'0'-25,"0"75,0-24,0-1,0 1,0-1,0 0,-26 1,26-1,0 1,0-1,0 0,-25 1,25-1,0 1,0-52,0 1,0-1,0 1,25 0,-25-1,26 1,-26-1,25 26,-25-25,26 0,-1-1,-25 1,25 25,1-26,-1 26,-25-25,26 25,-1 0,0-25,1 25,-1 0,1 0,-1 0,0 0,1 25,-26 26,25-26,-25 1,0-1,0 26,0-26,0 1,0-1,0 0,0 1,-25-1,25 1,0-1,0 0,0 1</inkml:trace>
        </inkml:traceGroup>
      </inkml:traceGroup>
    </inkml:traceGroup>
  </inkml:traceGroup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8:43.74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253AED7-C676-43E1-B211-D1793CAD02A1}" emma:medium="tactile" emma:mode="ink">
          <msink:context xmlns:msink="http://schemas.microsoft.com/ink/2010/main" type="inkDrawing" rotatedBoundingBox="18395,860 18442,3274 18289,3277 18242,863" semanticType="callout" shapeName="Other">
            <msink:sourceLink direction="with" ref="{3306B6B4-1C8D-4C6C-AE0E-206C3A2C2ADB}"/>
          </msink:context>
        </emma:interpretation>
      </emma:emma>
    </inkml:annotationXML>
    <inkml:trace contextRef="#ctx0" brushRef="#br0">0 25,'0'-25,"26"25,-26 51,0-26,0 26,0-26,0 1,0 25,0-1,0 1,0 0,25 0,-25 0,0-1,0 1,26 0,-26 25,0-25,0 0,0 25,0-25,0 0,0 25,0-25,0 25,0 0,0 0,0 0,0 1,0-1,0 0,0 0,-26-25,26 25,0 0,0-25,-25 25,25-50,0 25,0-1,0 1,0-25,0-1,0 0,0 1,0-1,25 1,-25-1,26-25,-1 0,0 0,-25-25,26 25,-26-51,25 25,-25 1</inkml:trace>
  </inkml:traceGroup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8:44.45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823F6E3-EC59-4F53-801C-A5898A17FC15}" emma:medium="tactile" emma:mode="ink">
          <msink:context xmlns:msink="http://schemas.microsoft.com/ink/2010/main" type="writingRegion" rotatedBoundingBox="19597,1560 22769,1752 22709,2745 19537,2553">
            <msink:destinationLink direction="with" ref="{A7E1FA51-A1E7-430B-B809-96949204DCC3}"/>
          </msink:context>
        </emma:interpretation>
      </emma:emma>
    </inkml:annotationXML>
    <inkml:traceGroup>
      <inkml:annotationXML>
        <emma:emma xmlns:emma="http://www.w3.org/2003/04/emma" version="1.0">
          <emma:interpretation id="{A57E94AA-CF21-48BB-8D49-9592E2444031}" emma:medium="tactile" emma:mode="ink">
            <msink:context xmlns:msink="http://schemas.microsoft.com/ink/2010/main" type="paragraph" rotatedBoundingBox="19597,1560 22769,1752 22709,2745 19537,25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75E502-18A9-4223-8706-971F7B186C7A}" emma:medium="tactile" emma:mode="ink">
              <msink:context xmlns:msink="http://schemas.microsoft.com/ink/2010/main" type="line" rotatedBoundingBox="19597,1560 22769,1752 22709,2745 19537,2553"/>
            </emma:interpretation>
          </emma:emma>
        </inkml:annotationXML>
        <inkml:traceGroup>
          <inkml:annotationXML>
            <emma:emma xmlns:emma="http://www.w3.org/2003/04/emma" version="1.0">
              <emma:interpretation id="{3306B6B4-1C8D-4C6C-AE0E-206C3A2C2ADB}" emma:medium="tactile" emma:mode="ink">
                <msink:context xmlns:msink="http://schemas.microsoft.com/ink/2010/main" type="inkWord" rotatedBoundingBox="19597,1560 22769,1752 22709,2745 19537,2553">
                  <msink:destinationLink direction="with" ref="{E253AED7-C676-43E1-B211-D1793CAD02A1}"/>
                </msink:context>
              </emma:interpretation>
              <emma:one-of disjunction-type="recognition" id="oneOf0">
                <emma:interpretation id="interp0" emma:lang="en-US" emma:confidence="0.5">
                  <emma:literal>rims,"</emma:literal>
                </emma:interpretation>
                <emma:interpretation id="interp1" emma:lang="en-US" emma:confidence="0.5">
                  <emma:literal>n, m 31</emma:literal>
                </emma:interpretation>
                <emma:interpretation id="interp2" emma:lang="en-US" emma:confidence="0.5">
                  <emma:literal>n, ma,"</emma:literal>
                </emma:interpretation>
                <emma:interpretation id="interp3" emma:lang="en-US" emma:confidence="0">
                  <emma:literal>nm?)</emma:literal>
                </emma:interpretation>
                <emma:interpretation id="interp4" emma:lang="en-US" emma:confidence="0">
                  <emma:literal>Anima,"</emma:literal>
                </emma:interpretation>
              </emma:one-of>
            </emma:emma>
          </inkml:annotationXML>
          <inkml:trace contextRef="#ctx0" brushRef="#br0">51 0,'0'26,"0"-1,0 1,0-1,0 0,0 1,0-1,0 1,0-1,0 0,0 1,-25-1,25 1,0-52,0 1,0-26,-26 26,26-26,0 25,0 1,0 0,0-1,0 1,51 25,-51-26,51 26,-26 0,1 0,-1 0,0 26,1 25,-1-26,-25 0,26 1,-26-1,0 1,25-26,-25 25,0 0,25 1,-25-1,0 1,26-1,-26 0</inkml:trace>
          <inkml:trace contextRef="#ctx0" brushRef="#br0" timeOffset="203.5352">686 407,'0'0,"0"25,0 1,0-1,0 0,-51 1,51 25,0-26,-25 0,25 1,-26-1,26 1,0-1,0 0,-25 1,25-1</inkml:trace>
          <inkml:trace contextRef="#ctx0" brushRef="#br0" timeOffset="796.1627">991 77,'0'-26,"0"77,0-26,0 26,0-25,0-1,0 0,0 1,0-1,0-50,0-1,0-24,0 24,0 1,51-1,-51 1,25 0,-25-1,25 1,1-1,-1 26,1 0,-1 0,0 26,1 25,-26-26,0 0,0 1,25-1,-25 1,0-1,0 0,0 1,0-1,26-50,-26-1,0-24,25 24,-25 1,25-1,-25 1,26 0,-1-1,-25 1,26 25,-1-26,0 26,1 0,-1 0,1 0,-26 51,25-51,0 26,1 24,-26-24,0-1,25 1,-25-1,26 0,-26 1,0-1,0 1,25-1,-25 0,25 1,1-26</inkml:trace>
          <inkml:trace contextRef="#ctx0" brushRef="#br0" timeOffset="1211.9299">2235-76,'0'0,"-25"0,25 26,51-1,-26 26,-25-26,26-25,-26 26,25-1,0 0,1 1,-1-1,1-25,-1 26,0-26,-50 0,0 0,-26 0,51 25,-26-25,1 0,0 25,-1-25,1 26,-1-1,1 1,0-26,-1 25,1-25,25 25</inkml:trace>
          <inkml:trace contextRef="#ctx0" brushRef="#br0" timeOffset="1447.9462">2693 635,'-51'0,"51"26,-26-26,-24 25,24-25,26 26,-25-26,-1 25,1-25,0 25,-1-25,26 26,-25-26,-1 0,26 25,-25-25,25 26,-25-26</inkml:trace>
          <inkml:trace contextRef="#ctx0" brushRef="#br0" timeOffset="1803.7563">3175-25,'0'0,"0"25,0 26,-25 0,25-26,0 1,0 25,0-26,0 26,0-26,0 1,0 24,0-24,0-1,0 26,0-26,0 1,0-1,0 1</inkml:trace>
        </inkml:traceGroup>
      </inkml:traceGroup>
    </inkml:traceGroup>
  </inkml:traceGroup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8:47.06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E1FA51-A1E7-430B-B809-96949204DCC3}" emma:medium="tactile" emma:mode="ink">
          <msink:context xmlns:msink="http://schemas.microsoft.com/ink/2010/main" type="inkDrawing" rotatedBoundingBox="23596,2920 23767,916 24307,962 24136,2966" semanticType="verticalRange" shapeName="Other">
            <msink:sourceLink direction="with" ref="{9823F6E3-EC59-4F53-801C-A5898A17FC15}"/>
          </msink:context>
        </emma:interpretation>
      </emma:emma>
    </inkml:annotationXML>
    <inkml:trace contextRef="#ctx0" brushRef="#br0">331 153,'0'0,"0"-26,0 1,0-1,0 1,0 0,25-1,26 26,-26 0,-25 51,26-51,-26 51,25-26,-25 26,25 0,-25 0,0-26,0 26,0 0,0-1,0 1,0 0,0 0,-50 0,50-26,0 26,0-26,-26 26,26-26,0 1,0-1,0 1,0-1,0 0,51-25,-26 0,1 0,25 0,-51-25,25 25,0-25,-25-1,-25 26,-26 51,26-26,-1 26,26-25,-25-1,25 0,-25 1,25-1,-26 26,26-26,0 1,0 25,-25-26,25 26,0-26,0 26,0-26,0 1,0 25,0-26,0 26,51-26,-51 1,0-1,0 0,0 1,0-1,0 1,0-1,-51 0,51 1,-26-26,26 25,-25-25,0 26,-1-26,-25 25,26-25,-26 0,26 25,-1-25,-24 0,24 0,1 0,-1 0</inkml:trace>
  </inkml:traceGroup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8:54.54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7C24062-7A4C-4B5D-8F0B-309ADA41AA6C}" emma:medium="tactile" emma:mode="ink">
          <msink:context xmlns:msink="http://schemas.microsoft.com/ink/2010/main" type="writingRegion" rotatedBoundingBox="25293,5205 20603,13243 17960,11701 22651,3663"/>
        </emma:interpretation>
      </emma:emma>
    </inkml:annotationXML>
    <inkml:traceGroup>
      <inkml:annotationXML>
        <emma:emma xmlns:emma="http://www.w3.org/2003/04/emma" version="1.0">
          <emma:interpretation id="{BFF37252-79EB-499E-9C8E-9D47642E7630}" emma:medium="tactile" emma:mode="ink">
            <msink:context xmlns:msink="http://schemas.microsoft.com/ink/2010/main" type="paragraph" rotatedBoundingBox="25059,5056 21302,12126 20257,11571 24014,45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F6914E-9236-4356-AD90-2D909C7D65F0}" emma:medium="tactile" emma:mode="ink">
              <msink:context xmlns:msink="http://schemas.microsoft.com/ink/2010/main" type="line" rotatedBoundingBox="25059,5056 21302,12126 20257,11571 24014,4500"/>
            </emma:interpretation>
          </emma:emma>
        </inkml:annotationXML>
        <inkml:traceGroup>
          <inkml:annotationXML>
            <emma:emma xmlns:emma="http://www.w3.org/2003/04/emma" version="1.0">
              <emma:interpretation id="{56008663-AD7F-4738-A62A-6C0836AF36DD}" emma:medium="tactile" emma:mode="ink">
                <msink:context xmlns:msink="http://schemas.microsoft.com/ink/2010/main" type="inkWord" rotatedBoundingBox="25059,5056 24429,6240 23486,5738 24115,4554"/>
              </emma:interpretation>
              <emma:one-of disjunction-type="recognition" id="oneOf0">
                <emma:interpretation id="interp0" emma:lang="en-US" emma:confidence="0.5">
                  <emma:literal>(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;</emma:literal>
                </emma:interpretation>
                <emma:interpretation id="interp3" emma:lang="en-US" emma:confidence="0">
                  <emma:literal>}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2873-458,'0'26,"0"-1,0 1,0-1,0 0,0 1,0-1,0 1,0-1,0 0,0-50,26 25,-26-25,0-1,0 1,25 25,-25-26,25 26,1 0,-26-25,25 25,1 0,-1 0,0 0,1 0,-1 0,1 0,-26 25,0 1,0-1,0 1,0-1,0 0,0 1,0-1,0 1,0-1,0 0,0 1,25-26,0 0,1 0,-1 0,1-51,24 51</inkml:trace>
          <inkml:trace contextRef="#ctx0" brushRef="#br0" timeOffset="-905.4699">2187-229,'0'0,"0"25,0 1,0-1,0 26,0-26,0 26,0 0,-25-26,25 26,0 0,0 0,0 0,-25-1,25-24,0 25,0-1,0-24,0 25,-26-26,26 0,0 1,0-1,0-76,0 26,0-26,0 26,0-1,0 1,51 0,-51-1,25 1,1-1,-1 26,26-25,-26 25,1-25,-1 25,1 0,24 0,-24 0,-1 50,1 1,-1-51,-25 51,25-26,-25 1,0-1,0 1,0-1,0 0,-50-25,50 26,-51-26,25 0,1 25,0-25,-1 0,-25 0,26 0,0 0,-1-51,1 51,25-25,-26 25,26-51,0 26,0-1,0 1</inkml:trace>
        </inkml:traceGroup>
        <inkml:traceGroup>
          <inkml:annotationXML>
            <emma:emma xmlns:emma="http://www.w3.org/2003/04/emma" version="1.0">
              <emma:interpretation id="{085DBAC9-CFCB-4EE2-9BAD-11BF47EE2F71}" emma:medium="tactile" emma:mode="ink">
                <msink:context xmlns:msink="http://schemas.microsoft.com/ink/2010/main" type="inkWord" rotatedBoundingBox="22963,8746 22449,9713 21509,9214 22023,8246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,</emma:literal>
                </emma:interpretation>
                <emma:interpretation id="interp7" emma:lang="en-US" emma:confidence="0">
                  <emma:literal>9</emma:literal>
                </emma:interpretation>
                <emma:interpretation id="interp8" emma:lang="en-US" emma:confidence="0">
                  <emma:literal>8</emma:literal>
                </emma:interpretation>
                <emma:interpretation id="interp9" emma:lang="en-US" emma:confidence="0">
                  <emma:literal>d</emma:literal>
                </emma:interpretation>
              </emma:one-of>
            </emma:emma>
          </inkml:annotationXML>
          <inkml:trace contextRef="#ctx0" brushRef="#br1" timeOffset="98890.039">511 3606,'0'26,"0"-1,0-50,-25 25,25-26,-26 26,1-25,-1 25,1 0,0 0,-1 0,1 0,-1 0,1 0,0 0,-1 0,1 0,-1 25,1-25,0 0,25 26,-26-26,1 0,-1 25,1-25,25 26,-25-1,25 0,-26-25,26 26,0-1,-25 1,25-1,0 0,0 1,0-1,0 1,0-1,25 0,1-25,24 26,-24-26,-1 0,1 0,-1 0,0 0,1-51,25 51,-26 0,0-25,1 25,-1-51,1 25,-1 26,0-25,1 0,-1-1,-25 1,26-1,-1 1,-25 0,25 25,-25-26,0 1,26 25,-26-26,0 1,0 0,0-1,0 1,0-1,0 1,0 0,0-1,0 1,0-1,0 1,0 0,0-1,25 1,-25-1,0 1,0 0,26 25,-26-26,0 1,0-1,-26 26,26 26,0-1,-25-25,25 26,0-1,0 0,-26 1,26-1,0 1,0-1,0 0,0 1,-25-26,25 25,0 1,0-1,0 0,0 1,0-1,0 1,0-1,0 0,0 1,0-1,0 1,25-26,-25 25,0 0,26-25,-26 26,0-1,0 1,25-1,-25 0,0 1,0-1,0 1,26-26,-26 25,0 0,0 1,25-26,-25 25,25 1,1-26,-1 0,-25 25,26-25,-1 0,0 0,1 0,-1 0,1 0,-1 0,0 0,1 0,-1 0,-25-25</inkml:trace>
        </inkml:traceGroup>
        <inkml:traceGroup>
          <inkml:annotationXML>
            <emma:emma xmlns:emma="http://www.w3.org/2003/04/emma" version="1.0">
              <emma:interpretation id="{513E92F1-3FE9-462F-BD4C-2E1D89666351}" emma:medium="tactile" emma:mode="ink">
                <msink:context xmlns:msink="http://schemas.microsoft.com/ink/2010/main" type="inkWord" rotatedBoundingBox="21749,11240 21283,12116 20668,11790 21134,10913"/>
              </emma:interpretation>
              <emma:one-of disjunction-type="recognition" id="oneOf2">
                <emma:interpretation id="interp10" emma:lang="en-US" emma:confidence="0.5">
                  <emma:literal>is</emma:literal>
                </emma:interpretation>
                <emma:interpretation id="interp11" emma:lang="en-US" emma:confidence="0">
                  <emma:literal>us</emma:literal>
                </emma:interpretation>
                <emma:interpretation id="interp12" emma:lang="en-US" emma:confidence="0">
                  <emma:literal>u</emma:literal>
                </emma:interpretation>
                <emma:interpretation id="interp13" emma:lang="en-US" emma:confidence="0">
                  <emma:literal>ur</emma:literal>
                </emma:interpretation>
                <emma:interpretation id="interp14" emma:lang="en-US" emma:confidence="0">
                  <emma:literal>if</emma:literal>
                </emma:interpretation>
              </emma:one-of>
            </emma:emma>
          </inkml:annotationXML>
          <inkml:trace contextRef="#ctx0" brushRef="#br1" timeOffset="143118.6299">-200 5943,'0'0,"0"-25,0-1,0 1,-51 0,51-1,-25 26,25-25,0-1,-51 26,25 0,1 0,0 0,-1 0,1 0,-1 26,1-26,0 25,-1-25,1 26,-1-26,1 50,0-50,25 26,-26-1,26 1,-25-26,25 25,0 0,0 1,51-1,-51 1,50-26,-24 25,-1-25,26 25,-26 1,26-26,-25 25,24-25,-24 26,-1-26,26 25,-26-25,1 25,-1 1,1-1,-26 1,0-1,0 0,-51 1,0-1,26 1,-1-26,-25 25,26-25,-26 25,26-25,-26 26,0-26,26 0,-26 0,0 25,26-25,-1 0,-24 0,24 0,1 0,-1 0,26-51,-25 51,25-25,0 0,0-1,25 1,1-1</inkml:trace>
        </inkml:traceGroup>
      </inkml:traceGroup>
    </inkml:traceGroup>
    <inkml:traceGroup>
      <inkml:annotationXML>
        <emma:emma xmlns:emma="http://www.w3.org/2003/04/emma" version="1.0">
          <emma:interpretation id="{F41D07A3-2093-4F5F-81E9-D5087D3A9676}" emma:medium="tactile" emma:mode="ink">
            <msink:context xmlns:msink="http://schemas.microsoft.com/ink/2010/main" type="paragraph" rotatedBoundingBox="23459,4937 19117,12376 17960,11701 22301,42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FB207C-A315-4D61-95FE-793A1E8FC1A0}" emma:medium="tactile" emma:mode="ink">
              <msink:context xmlns:msink="http://schemas.microsoft.com/ink/2010/main" type="line" rotatedBoundingBox="23459,4937 19117,12376 17960,11701 22301,4262"/>
            </emma:interpretation>
          </emma:emma>
        </inkml:annotationXML>
        <inkml:traceGroup>
          <inkml:annotationXML>
            <emma:emma xmlns:emma="http://www.w3.org/2003/04/emma" version="1.0">
              <emma:interpretation id="{5465BD12-3D96-4F62-A38F-3EAAE07757B5}" emma:medium="tactile" emma:mode="ink">
                <msink:context xmlns:msink="http://schemas.microsoft.com/ink/2010/main" type="inkWord" rotatedBoundingBox="23459,4937 22550,6495 21563,5919 22472,4361"/>
              </emma:interpretation>
              <emma:one-of disjunction-type="recognition" id="oneOf3">
                <emma:interpretation id="interp15" emma:lang="en-US" emma:confidence="0.5">
                  <emma:literal>(</emma:literal>
                </emma:interpretation>
                <emma:interpretation id="interp16" emma:lang="en-US" emma:confidence="0">
                  <emma:literal>*</emma:literal>
                </emma:interpretation>
                <emma:interpretation id="interp17" emma:lang="en-US" emma:confidence="0">
                  <emma:literal>a</emma:literal>
                </emma:interpretation>
                <emma:interpretation id="interp18" emma:lang="en-US" emma:confidence="0">
                  <emma:literal>.</emma:literal>
                </emma:interpretation>
                <emma:interpretation id="interp1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-1465.3657">1197-534,'0'26,"0"24,0-24,0-1,0 1,0-1,0 0,0 1,0-1,0 1,0-1,0 0,0-50,0 0,25-1,-25 1,26-1,-1 1,-25 0,25 25,1-26,-1 26,1-25,-1 25,0 0,1 0,-1 0,1-26,-1 26,0 0,1 0,-1 0,1 51,-1-25,0-1,-25 0,0 1,0-1,0 1,0-1,0 0,0 1,-25-1,25 1,0-1,-25-25,25 25,25-75</inkml:trace>
          <inkml:trace contextRef="#ctx0" brushRef="#br0" timeOffset="-2137.2885">511 177,'25'0,"-25"-25,0 0,0-1,26 26,-26-25,0-1,0 1,0 0,-26 25,1 0,0 0,-1 0,1 25,-1-25,1 25,0-25,-1 51,1-25,-1-1,1 0,0 1,-1-26,1 25,-26 1,51-1,-25 0,-1 1,1 25,25-26,-26 0,26 1,-25-1,25 1,0-1,0 0,0 1,0-1,0 1,0-1,0 0,25-25,-25 26,51-26,-51 25,26-25,24 0,-24 0,-1 0,1-51,-1 51,0-50,1 50,-1-26,1 1,-1-26,-25 26,25-1,1-25,-1 26,-25 0,26-26,-1 25,-25 1,25 0,-25-1,26 1,-26 76,0-1,0-24,0-1,0 26,-26 0,26-26,0 26,0-26,0 26,0-25,0 24,0-24,26-1,-26 26,51-26,-51 1,25-1,0 1,1-26,-1 25,1-25,-1 25,0-25,1 0,-1 0,1 0,-1 0,0-50</inkml:trace>
        </inkml:traceGroup>
        <inkml:traceGroup>
          <inkml:annotationXML>
            <emma:emma xmlns:emma="http://www.w3.org/2003/04/emma" version="1.0">
              <emma:interpretation id="{00A23E39-3F2F-488D-9486-18254DA241AF}" emma:medium="tactile" emma:mode="ink">
                <msink:context xmlns:msink="http://schemas.microsoft.com/ink/2010/main" type="inkWord" rotatedBoundingBox="20887,8555 20251,9645 19437,9170 20073,8080"/>
              </emma:interpretation>
              <emma:one-of disjunction-type="recognition" id="oneOf4">
                <emma:interpretation id="interp20" emma:lang="en-US" emma:confidence="0.5">
                  <emma:literal>)</emma:literal>
                </emma:interpretation>
                <emma:interpretation id="interp21" emma:lang="en-US" emma:confidence="0">
                  <emma:literal>9</emma:literal>
                </emma:interpretation>
                <emma:interpretation id="interp22" emma:lang="en-US" emma:confidence="0">
                  <emma:literal>n</emma:literal>
                </emma:interpretation>
                <emma:interpretation id="interp23" emma:lang="en-US" emma:confidence="0">
                  <emma:literal>.</emma:literal>
                </emma:interpretation>
                <emma:interpretation id="interp24" emma:lang="en-US" emma:confidence="0">
                  <emma:literal>,</emma:literal>
                </emma:interpretation>
              </emma:one-of>
            </emma:emma>
          </inkml:annotationXML>
          <inkml:trace contextRef="#ctx0" brushRef="#br1" timeOffset="96478.8714">-1216 3073,'0'-25,"-26"25,1-26,25 1,-25 25,25-26,-26 26,1 0,25-25,-26 25,1 0,0-25,-1 25,1 0,-1 0,1 0,0 0,-1 25,1-25,-1 25,1 1,0-1,-1-25,26 26,-25-26,25 25,-26-25,26 25,-25 1,25-1,0 1,0-1,-25-25,25 25,0 1,0-1,0 1,0-1,0 0,0 1,25-1,-25 1,25-26,1 25,-1-25,-25 25,26-25,-1 26,0-26,1 0,-26 25,25-25,1 0,-1 26,0-26,1 25,-1-25,1 25,-1-25,-25 26,25-26,1 0,-26 25,25-25,1 26,-1-26,-25 25,25-25,-25 25,0 1,26-26,-26 25,0 1,0-1,0 0,0 1,0-1,0 1,0-1,0 0,0 1,-26-26,26 25,0 1,-25-1,25 0,-25-25,-1 26,26-1,-25-25,-1 0,26 26,-25-26,0 0,-1 0,1 0,-1 0,1 0,0 0,-1 0,1 0,-1 0,1 0,0-26,-1 26,1 0,-1 0,26-25,-25 25,0-26,-1 26,26-25,-25 25,25-25,-26 25,26-26,-25 26,25-25,-25 25,25-26,-26 1,26 0,0-1</inkml:trace>
        </inkml:traceGroup>
        <inkml:traceGroup>
          <inkml:annotationXML>
            <emma:emma xmlns:emma="http://www.w3.org/2003/04/emma" version="1.0">
              <emma:interpretation id="{9A473E56-D1A1-4986-A87E-FEED6B9E1D25}" emma:medium="tactile" emma:mode="ink">
                <msink:context xmlns:msink="http://schemas.microsoft.com/ink/2010/main" type="inkWord" rotatedBoundingBox="19976,10866 19101,12367 18261,11877 19136,10376"/>
              </emma:interpretation>
              <emma:one-of disjunction-type="recognition" id="oneOf5">
                <emma:interpretation id="interp25" emma:lang="en-US" emma:confidence="0.5">
                  <emma:literal>*</emma:literal>
                </emma:interpretation>
                <emma:interpretation id="interp26" emma:lang="en-US" emma:confidence="0">
                  <emma:literal>.</emma:literal>
                </emma:interpretation>
                <emma:interpretation id="interp27" emma:lang="en-US" emma:confidence="0">
                  <emma:literal>a</emma:literal>
                </emma:interpretation>
                <emma:interpretation id="interp28" emma:lang="en-US" emma:confidence="0">
                  <emma:literal>g</emma:literal>
                </emma:interpretation>
                <emma:interpretation id="interp29" emma:lang="en-US" emma:confidence="0">
                  <emma:literal>-</emma:literal>
                </emma:interpretation>
              </emma:one-of>
            </emma:emma>
          </inkml:annotationXML>
          <inkml:trace contextRef="#ctx0" brushRef="#br1" timeOffset="141778.0167">-2816 6451,'0'-25,"0"-1,0 1,0 0,0-1,0 1,-26 25,26-26,0 1,-25 25,25-25,-26 25,26-26,0 1,-25 25,0 0,-1 0,1 0,-1 0,1 0,0 51,-1-51,1 0,-1 25,1-25,25 25,-25 1,-1-26,26 25,-25 1,-1-1,26 0,-25 1,25-1,-25 1,25-1,0 0,0 1,0-1,0 1,0-1,25 0,26 1,-26-26,1 25,-1-25,0 0,1 0,-1 0,1 0,-1 0,0 0,1 0,-1-51,1 51,-1 0,0-25,1 25,-26-25,25 25,-25-26,26 1,-26-1,0 1,25 25,-25-25,0-1,0 1,0-1,0 1,-25 25,25 25,0 1,0 25,0-26,25 0,-25 1,25-1,-25 1,26-1,-1-25,-25 25,26-25,-1 26,0-26,1 25,-1-25,1 26,-1-26,0 0,1 25,-1-25,1 0,-1 25,0-25</inkml:trace>
          <inkml:trace contextRef="#ctx0" brushRef="#br1" timeOffset="142461.4543">-2359 5461,'0'-26,"-26"26,26 26,0 24,0-24,0-1,0 1,0-1,0 26,0-26,0 1,0-1,0 0,0 1,0-77,0 26,0-1,0 1,0-1,0 1,0 0,0-26,26 25,-26 1,51 0,-26-1,0 26,1-25,-1 25,1 0,-1-26,0 26,1 0,-1 0,1 0,-1 0,-25 51,25-51,1 26,-26-1,25-25,-25 51,26-26,-26 1,0-1,0 0,0 1,0-1,25 1,-25-1,0 0,0 1,0-1</inkml:trace>
        </inkml:traceGroup>
      </inkml:traceGroup>
    </inkml:traceGroup>
  </inkml:traceGroup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8:55.59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E5E962-9AAA-4C53-B1AA-4F451C3E76F3}" emma:medium="tactile" emma:mode="ink">
          <msink:context xmlns:msink="http://schemas.microsoft.com/ink/2010/main" type="inkDrawing" rotatedBoundingBox="21869,7056 24155,7061 24154,7111 21868,7106" shapeName="Other"/>
        </emma:interpretation>
      </emma:emma>
    </inkml:annotationXML>
    <inkml:trace contextRef="#ctx0" brushRef="#br0">0 58,'0'0,"26"0,-1 0,0 0,1 0,-1 0,1 0,24 0,1 0,0 0,25 0,-25 0,51 0,-26 0,25-25,26 25,-25 0,25 0,0 0,25 0,-25 0,0 0,-25 0,25 0,-51 0,26 0,-26 0,-25 50,0-50,-26 0,0 0,1 0,-1 0,-76 0,51-25,-25 25,25-25,-25 25</inkml:trace>
  </inkml:traceGroup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8:56.12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831F93A-58C6-4E30-95DD-802FE1F0B1A5}" emma:medium="tactile" emma:mode="ink">
          <msink:context xmlns:msink="http://schemas.microsoft.com/ink/2010/main" type="inkDrawing" rotatedBoundingBox="21942,7396 24101,7255 24106,7322 21946,7463" semanticType="callout" shapeName="Other"/>
        </emma:interpretation>
      </emma:emma>
    </inkml:annotationXML>
    <inkml:trace contextRef="#ctx0" brushRef="#br0">0 127,'0'0,"0"26,51-26,-25 0,-1 0,0 0,26 0,0 0,0 0,0 0,25-26,0 26,0 0,26-51,-1 51,1-25,25 25,-25 0,25 0,0 0,-26 0,26 0,-25 0,-26-25,0 25,0 0,1 0,-27 0,1 0,-25 0,-1 0,0 0,-25-26</inkml:trace>
  </inkml:traceGroup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9:00.81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D6B29F3-B681-4E8D-9DEE-E594B3BF7524}" emma:medium="tactile" emma:mode="ink">
          <msink:context xmlns:msink="http://schemas.microsoft.com/ink/2010/main" type="inkDrawing" rotatedBoundingBox="7160,3608 15032,3226 15039,3377 7167,3759" shapeName="Other"/>
        </emma:interpretation>
      </emma:emma>
    </inkml:annotationXML>
    <inkml:trace contextRef="#ctx0" brushRef="#br0">0 330,'25'0,"0"0,-25 25,26-25,-1 0,1 0,-1 0,0 0,1 0,-1 0,1 0,-1 0,0 0,1 0,-1 0,1 0,-1 0,0 0,1 0,-1 0,1 0,-1 0,0 0,1 0,-1 0,1 0,-1 0,0 0,1 0,-1 0,1-25,-1 25,0 0,1 0,-1 0,1 0,-1 0,0 0,1 0,-1 0,1 0,-1 0,26 0,-26 0,1 0,-1 0,0-25,1 25,-1 0,1 0,-1 0,0 0,1 0,-1 0,1 0,-1-26,0 26,1 0,-1 0,1 0,-1 0,0 0,1 0,-1 0,1 0,-1 0,0 0,1 0,-1 0,1 0,24 0,-24 0,-1 0,26 0,-26-25,26 25,-25 0,24 0,-24 0,25 0,-1 0,-24 0,25 0,-26-26,26 26,-26 0,26 0,-26 0,26 0,0-25,-26 25,26 0,-25 0,24 0,-24 0,25 0,-1 0,-24 0,25 0,-1-25,-24 25,25 0,-26 0,26 0,-26 0,26 0,-26 0,1 0,-1 0,26 0,-26 0,1 0,-1 0,1 0,-1 0,0 0,1 0,-1 0,1 0,-1 0,0-26,1 26,-1 0,26 0,-26 0,1 0,25 0,-26 0,26 0,-26-25,1 25,24 0,-24 0,25 0,-1 0,-24 0,25 0,-1-26,-24 26,25 0,-1 0,1 0,-25 0,24-25,1 25,-25 0,24 0,1 0,-25 0,24-25,-24 25,25 0,-1 0,-24 0,-1 0,26 0,-26 0,26 0,-25 0,-1 0,26 0,-26 0,1 0,24 0,-24 0,-1 0,1 0,-1-26,26 26,-26 0,1 0,-1 0,0 0,1 0,25 0,-26 0,0 0,1 0,25 0,-26 0,0 0,1 0,-1 0,1 0,-1 0,0 0,1 0,25 0,-26 0,26 0,0 0,-26 0,26 0,0 0,-1 0,-24 0,25 0,-1 0,1 0,-25 0,24 0,-24 0,25 0,-26 0,0 0,1 0,-1 0,1 0,-1 0,0 0,1 0,-1 0,1 0,-1 0,0 0,1 0,-1 0,1 0,-1 0,0 0,1 0,-1 0,1 0,-1 0,0 0,1 0,-1 26,1-26,-1 0,0 0,1 0,-1 0,1 0,-1 0,0 0,1 0,-1 0,1 0,-1 0,0 0,1 0,-1 0,1 0,-1 0,0 0,1 0,-1 0,1 0,-1 0,0 0,1 0,-1 0,1 0,-26-26,0 1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6:57.93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C0CC858-2040-4581-8C04-F5034288A339}" emma:medium="tactile" emma:mode="ink">
          <msink:context xmlns:msink="http://schemas.microsoft.com/ink/2010/main" type="inkDrawing" rotatedBoundingBox="6033,9329 7365,8095 7451,8188 6119,9422" semanticType="underline" shapeName="Other">
            <msink:sourceLink direction="with" ref="{DB70D2D5-4F65-47CD-8816-7E08F69C05BD}"/>
            <msink:destinationLink direction="with" ref="{CFE2F5CA-6E25-41EE-9405-CE73D876C0F1}"/>
          </msink:context>
        </emma:interpretation>
      </emma:emma>
    </inkml:annotationXML>
    <inkml:trace contextRef="#ctx0" brushRef="#br0">1340 0,'-51'0,"26"26,-1-26,1 25,0-25,-1 25,-25 1,26-1,0 1,-1-1,1 0,-1 1,1-1,0 1,-1-1,-25 0,26 1,0-1,-1 1,1-1,-1 0,1 1,0-1,-1-25,1 26,-1-1,1 0,0-25,-1 26,26-1,-25 1,-1-26,1 25,25 0,-25 1,-1-26,1 25,-1 1,1-26,0 25,25 0,-26-25,1 26,25-1,-26 1,1-26,25 25,-25 0,-1 1,1-1,25 1,-26-26,26 25,-25 0,25 1,-25-26,25 25,-26 1,26-1,0 0,-25-25,76 0</inkml:trace>
  </inkml:traceGroup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9:03.00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0F663E8-789C-4B97-B785-BDF8B28EAF11}" emma:medium="tactile" emma:mode="ink">
          <msink:context xmlns:msink="http://schemas.microsoft.com/ink/2010/main" type="inkDrawing" rotatedBoundingBox="7389,3473 7502,3984 7201,4051 7088,3539" semanticType="verticalRange" shapeName="Other">
            <msink:sourceLink direction="with" ref="{4CB58C25-5A2C-4BD3-83B5-2F02C429BFC1}"/>
          </msink:context>
        </emma:interpretation>
      </emma:emma>
    </inkml:annotationXML>
    <inkml:trace contextRef="#ctx0" brushRef="#br0">254 0,'-25'0,"25"26,-26-26,26 25,-25 0,25 1,-25-26,-1 25,1 1,-1-1,26 0,-25 1,0-1,25 1,-26-26,77 0,-51 50,25-50,-25 26,26-26,-26 25,51-25,-26 26,0-1,1-25,-1 25,1-25,-1 26,0-26,-25 25,26-25</inkml:trace>
  </inkml:traceGroup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9:39.652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0364F1E-C76F-40C7-963E-CE786D16C479}" emma:medium="tactile" emma:mode="ink">
          <msink:context xmlns:msink="http://schemas.microsoft.com/ink/2010/main" type="writingRegion" rotatedBoundingBox="5559,1179 5090,5177 1599,4767 2068,769"/>
        </emma:interpretation>
      </emma:emma>
    </inkml:annotationXML>
    <inkml:traceGroup>
      <inkml:annotationXML>
        <emma:emma xmlns:emma="http://www.w3.org/2003/04/emma" version="1.0">
          <emma:interpretation id="{BA85BFF6-8B8C-4F4B-BE52-BF3E31D29697}" emma:medium="tactile" emma:mode="ink">
            <msink:context xmlns:msink="http://schemas.microsoft.com/ink/2010/main" type="paragraph" rotatedBoundingBox="5559,1179 5090,5177 4029,5052 4498,10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177B2A-5E8E-48EA-932A-527A368EE22E}" emma:medium="tactile" emma:mode="ink">
              <msink:context xmlns:msink="http://schemas.microsoft.com/ink/2010/main" type="line" rotatedBoundingBox="5559,1179 5090,5177 4029,5052 4498,1054"/>
            </emma:interpretation>
          </emma:emma>
        </inkml:annotationXML>
        <inkml:traceGroup>
          <inkml:annotationXML>
            <emma:emma xmlns:emma="http://www.w3.org/2003/04/emma" version="1.0">
              <emma:interpretation id="{BB0046D5-BD22-45D7-ABF2-3E3AF203351D}" emma:medium="tactile" emma:mode="ink">
                <msink:context xmlns:msink="http://schemas.microsoft.com/ink/2010/main" type="inkWord" rotatedBoundingBox="5559,1179 5090,5177 4029,5052 4498,1054"/>
              </emma:interpretation>
              <emma:one-of disjunction-type="recognition" id="oneOf0">
                <emma:interpretation id="interp0" emma:lang="en-US" emma:confidence="0.5">
                  <emma:literal>re</emma:literal>
                </emma:interpretation>
                <emma:interpretation id="interp1" emma:lang="en-US" emma:confidence="0.5">
                  <emma:literal>in .</emma:literal>
                </emma:interpretation>
                <emma:interpretation id="interp2" emma:lang="en-US" emma:confidence="0">
                  <emma:literal>or .</emma:literal>
                </emma:interpretation>
                <emma:interpretation id="interp3" emma:lang="en-US" emma:confidence="0">
                  <emma:literal>-r .</emma:literal>
                </emma:interpretation>
                <emma:interpretation id="interp4" emma:lang="en-US" emma:confidence="0">
                  <emma:literal>in e</emma:literal>
                </emma:interpretation>
              </emma:one-of>
            </emma:emma>
          </inkml:annotationXML>
          <inkml:trace contextRef="#ctx0" brushRef="#br0">2159 3709,'0'25,"0"-50,0-1,0 1,26-1,-26 1,0 0,0-1,0 1,25-1,-25 1,0 0,0-1,0 1,0-1,0 1,0 0,26 25,-26-26,0 1,25 25,-25-26,25 26,-25 26,26-26,-1 25,1-25,-1 0,0 26,1-26,-1 0,1 0,-1 0,0 0,1 0,-1 0,1 0,-1 0,0 0,-25 25,26-25,-1 0,1 0,-1 0,0 0,1 0,-1 0,1 0,-1 0,0 0,1 0,-26-25,25 25,1 0,-1 0,0 0,1 0,-1 0,1 0,-1 0,-25-26,25 26,1 0,-26-25,0 50,0 1,0-1,0 0,0 1,0-1,0 1,0-1,0 0,0 1,0-1,0 1,0-1,0 0,0 1,0-1,0 1,0-1,25-25,-25-25,0-1,0 1</inkml:trace>
          <inkml:trace contextRef="#ctx0" brushRef="#br1" timeOffset="-63212.9803">3328-51,'0'0,"0"-25,-51 0,51-1,-25 26,25-25,-51-1,0 26,51-25,-51 25,26 0,-1 51,1-26,25 1,0 24,-25-24,25 25,0-26,0 26,0-26,-26 26,26 0,0-26,0 26,0 0,0-26,0 26,0 0,0-26,0 1,0 24,0-24,0-1,0 26,-25-26,25 1,-26-1,26 1,-50-1,50 0,-26 1,26-1,-25-25,-1 0,1 0,25-51,0 26,51-26,-51 26,76-1,-51 1,26 25,0 0,0-25,-26 25,26 0,0 0,-26 0,1 50,-1-24,0 25,1-1,-26 27,0-1,0 0,0 26,0-26,-51 25,51-24,-51-1,0 0,26 0,0-25,25 0,-26 0,26-26,0 0,0 1,0-1,0 1,51-1,-26-25,1 0,25 0,-1 0,1-51</inkml:trace>
        </inkml:traceGroup>
      </inkml:traceGroup>
    </inkml:traceGroup>
    <inkml:traceGroup>
      <inkml:annotationXML>
        <emma:emma xmlns:emma="http://www.w3.org/2003/04/emma" version="1.0">
          <emma:interpretation id="{B9A5017E-165E-4F76-9773-9F10BEC64961}" emma:medium="tactile" emma:mode="ink">
            <msink:context xmlns:msink="http://schemas.microsoft.com/ink/2010/main" type="paragraph" rotatedBoundingBox="2108,1320 3562,1790 3213,2869 1759,239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E02D7B4-F4EC-4315-9AC1-7DD9B78360D6}" emma:medium="tactile" emma:mode="ink">
              <msink:context xmlns:msink="http://schemas.microsoft.com/ink/2010/main" type="line" rotatedBoundingBox="2108,1320 3562,1790 3213,2869 1759,2399"/>
            </emma:interpretation>
          </emma:emma>
        </inkml:annotationXML>
        <inkml:traceGroup>
          <inkml:annotationXML>
            <emma:emma xmlns:emma="http://www.w3.org/2003/04/emma" version="1.0">
              <emma:interpretation id="{BE540D1C-D937-4799-B7A1-69741E0DE95F}" emma:medium="tactile" emma:mode="ink">
                <msink:context xmlns:msink="http://schemas.microsoft.com/ink/2010/main" type="inkWord" rotatedBoundingBox="2108,1320 3562,1790 3213,2869 1759,2399"/>
              </emma:interpretation>
              <emma:one-of disjunction-type="recognition" id="oneOf1">
                <emma:interpretation id="interp5" emma:lang="en-US" emma:confidence="0.5">
                  <emma:literal>h:</emma:literal>
                </emma:interpretation>
                <emma:interpretation id="interp6" emma:lang="en-US" emma:confidence="0">
                  <emma:literal>L:</emma:literal>
                </emma:interpretation>
                <emma:interpretation id="interp7" emma:lang="en-US" emma:confidence="0">
                  <emma:literal>hi.</emma:literal>
                </emma:interpretation>
                <emma:interpretation id="interp8" emma:lang="en-US" emma:confidence="0">
                  <emma:literal>hi</emma:literal>
                </emma:interpretation>
                <emma:interpretation id="interp9" emma:lang="en-US" emma:confidence="0">
                  <emma:literal>h.</emma:literal>
                </emma:interpretation>
              </emma:one-of>
            </emma:emma>
          </inkml:annotationXML>
          <inkml:trace contextRef="#ctx0" brushRef="#br1" timeOffset="-64206.4701">331 127,'0'-25,"-26"25,26-26,-25 26,25-25,-26 25,26-25,-25 25,25-26,0 77,0 0,0-26,0 26,0-26,-25 26,25 0,0-26,0 26,-26 0,26 0,0 0,-25-1,25 1,-26 0,26 0,-25 0,25-26,-25 26,25 0,-26-26,26 26,-25-26,25 1,0-1,-26 0,26 1,0-77,26 51,-26-25,25-1,-25 1,51-26,-26 26,1-1,-1 26,26-25,-26 25,1-26,-1 26,1 0,-1 0,0 51,1-25,-1-26,1 25,-1 26,0-26,1-25,-26 51,25-51,1 25,-1-25,0 26,1-26</inkml:trace>
          <inkml:trace contextRef="#ctx0" brushRef="#br1" timeOffset="-63997.9363">1169 635,'0'0,"25"0,-25-25,0-1,26 1,-1 25,-25-25,25 25,1 0,-1 0</inkml:trace>
          <inkml:trace contextRef="#ctx0" brushRef="#br1" timeOffset="-63760.5709">1143 1067,'26'0,"-1"0,1 0,24 0,-24 0,-1 0,1 0,-1 0,0 0,1-25,-1 25,1 0,-1 0</inkml:trace>
        </inkml:traceGroup>
      </inkml:traceGroup>
    </inkml:traceGroup>
  </inkml:traceGroup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9:01.42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B3A7B5D-A56E-4F79-BDE7-0DCB529A361A}" emma:medium="tactile" emma:mode="ink">
          <msink:context xmlns:msink="http://schemas.microsoft.com/ink/2010/main" type="writingRegion" rotatedBoundingBox="14910,3098 15240,3098 15240,3708 14910,3708"/>
        </emma:interpretation>
      </emma:emma>
    </inkml:annotationXML>
    <inkml:traceGroup>
      <inkml:annotationXML>
        <emma:emma xmlns:emma="http://www.w3.org/2003/04/emma" version="1.0">
          <emma:interpretation id="{D596A4C8-59B3-4C84-9E61-33618EF2353E}" emma:medium="tactile" emma:mode="ink">
            <msink:context xmlns:msink="http://schemas.microsoft.com/ink/2010/main" type="paragraph" rotatedBoundingBox="14910,3098 15240,3098 15240,3708 14910,37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2F4700-9EC4-4FB7-84EA-498D1A7A9AEE}" emma:medium="tactile" emma:mode="ink">
              <msink:context xmlns:msink="http://schemas.microsoft.com/ink/2010/main" type="line" rotatedBoundingBox="14910,3098 15240,3098 15240,3708 14910,3708"/>
            </emma:interpretation>
          </emma:emma>
        </inkml:annotationXML>
        <inkml:traceGroup>
          <inkml:annotationXML>
            <emma:emma xmlns:emma="http://www.w3.org/2003/04/emma" version="1.0">
              <emma:interpretation id="{C80A18C5-C626-4694-AC15-D8A1D828CCDF}" emma:medium="tactile" emma:mode="ink">
                <msink:context xmlns:msink="http://schemas.microsoft.com/ink/2010/main" type="inkWord" rotatedBoundingBox="14910,3098 15240,3098 15240,3708 14910,3708"/>
              </emma:interpretation>
              <emma:one-of disjunction-type="recognition" id="oneOf0">
                <emma:interpretation id="interp0" emma:lang="en-US" emma:confidence="0.5">
                  <emma:literal>&gt;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)</emma:literal>
                </emma:interpretation>
              </emma:one-of>
            </emma:emma>
          </inkml:annotationXML>
          <inkml:trace contextRef="#ctx0" brushRef="#br0">0 0,'0'26,"0"-1,0 0,0 1,0-1,0 1,25-26,-25 25,25-25,-25 25,26-25,-1 26,1-1,-1-25,0 0,-25 26,26-26,-1 0,1 0,-1 0,0 0,-25 25,26-25,-77 25,51 1,-25-1,25 1,-26-1,1 0,-1 1,1-1,25 1,-25-26,-1 25,1 0,-1 1</inkml:trace>
        </inkml:traceGroup>
      </inkml:traceGroup>
    </inkml:traceGroup>
  </inkml:traceGroup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9:16.81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8F014DB-A0C6-491C-A371-B8B459640EDA}" emma:medium="tactile" emma:mode="ink">
          <msink:context xmlns:msink="http://schemas.microsoft.com/ink/2010/main" type="writingRegion" rotatedBoundingBox="2217,5240 6581,5155 6604,6348 2241,6433"/>
        </emma:interpretation>
      </emma:emma>
    </inkml:annotationXML>
    <inkml:traceGroup>
      <inkml:annotationXML>
        <emma:emma xmlns:emma="http://www.w3.org/2003/04/emma" version="1.0">
          <emma:interpretation id="{A871E261-2BAC-4AF7-8D6C-4F17F884621E}" emma:medium="tactile" emma:mode="ink">
            <msink:context xmlns:msink="http://schemas.microsoft.com/ink/2010/main" type="paragraph" rotatedBoundingBox="2217,5240 6581,5155 6604,6348 2241,64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ACC852-24B2-40DE-AF66-5BBF9298E926}" emma:medium="tactile" emma:mode="ink">
              <msink:context xmlns:msink="http://schemas.microsoft.com/ink/2010/main" type="line" rotatedBoundingBox="2217,5240 6581,5155 6604,6348 2241,6433"/>
            </emma:interpretation>
          </emma:emma>
        </inkml:annotationXML>
        <inkml:traceGroup>
          <inkml:annotationXML>
            <emma:emma xmlns:emma="http://www.w3.org/2003/04/emma" version="1.0">
              <emma:interpretation id="{ED37F9B0-4A51-488D-AD54-4F862FC2C319}" emma:medium="tactile" emma:mode="ink">
                <msink:context xmlns:msink="http://schemas.microsoft.com/ink/2010/main" type="inkWord" rotatedBoundingBox="2222,5465 2930,5451 2946,6272 2238,6286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9</emma:literal>
                </emma:interpretation>
                <emma:interpretation id="interp3" emma:lang="en-US" emma:confidence="0">
                  <emma:literal>q</emma:literal>
                </emma:interpretation>
                <emma:interpretation id="interp4" emma:lang="en-US" emma:confidence="0">
                  <emma:literal>g</emma:literal>
                </emma:interpretation>
              </emma:one-of>
            </emma:emma>
          </inkml:annotationXML>
          <inkml:trace contextRef="#ctx0" brushRef="#br0">813 4369,'26'0,"-26"-25,0-1,0 1,0-1,0 1,0 0,0-1,-26 26,26-25,-25 25,25-26,-26 26,1 0,0 0,-1 0,1 0,-1 0,26 26,-25-26,0 0,-1 25,1-25,25 26,-26-1,1 0,0 1,25-1,0 1,-26-1,26 0,-25 1,25-1,0 1,-26-1,26 0,0 1,0-1,0 1,0-1,-25 0,25 1,0-1,0 1,0-1,0 0,0 1,25-1,1 1,-1-26,1 0,-1 25,0-25,1 0,-1 0,1 0,-26-51,25 51,0-25,-25-1,26 1,-1 0,-25-1,26 1,-26-1,25 26,-25-25,0 0,0-1,25 26,-25-25,0-1,0 1,26 0,-26-1,0 1,25-1,-25 1,0 0,0-1,0 52,0-1,0 0,0 1,0-1,0 1,0-1,0 0,0 1,0-1,26 1,-26-1,0 0,0 1,0-1,0 1,0-1,0 0,0 1,0-1,0 1,25-1,-25 0,0 1,25-26,-25 25,26-25,-1 0,1 0,-1 0,0 0,1 0,-1 0,-25-25</inkml:trace>
        </inkml:traceGroup>
        <inkml:traceGroup>
          <inkml:annotationXML>
            <emma:emma xmlns:emma="http://www.w3.org/2003/04/emma" version="1.0">
              <emma:interpretation id="{D03CDE55-515B-488C-8D77-5A84AB666BA9}" emma:medium="tactile" emma:mode="ink">
                <msink:context xmlns:msink="http://schemas.microsoft.com/ink/2010/main" type="inkWord" rotatedBoundingBox="3741,5309 4303,5298 4321,6243 3759,6254">
                  <msink:destinationLink direction="from" ref="{86028B0A-D1C3-4270-94D6-A3FB133796B8}"/>
                </msink:context>
              </emma:interpretation>
              <emma:one-of disjunction-type="recognition" id="oneOf1">
                <emma:interpretation id="interp5" emma:lang="en-US" emma:confidence="0.5">
                  <emma:literal>b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h</emma:literal>
                </emma:interpretation>
                <emma:interpretation id="interp8" emma:lang="en-US" emma:confidence="0">
                  <emma:literal>6</emma:literal>
                </emma:interpretation>
                <emma:interpretation id="interp9" emma:lang="en-US" emma:confidence="0">
                  <emma:literal>5</emma:literal>
                </emma:interpretation>
              </emma:one-of>
            </emma:emma>
          </inkml:annotationXML>
          <inkml:trace contextRef="#ctx0" brushRef="#br0" timeOffset="1208.0692">1956 4013,'-25'0,"25"-25,0 50,0 26,0-25,0-1,0 0,0 1,-26 25,26-26,0 0,0 26,0-25,0 24,0 1,0-25,0-1,0 26,0-26,-25 1,25 24,0-24,0-1,0 1,0-1,0 0,0 1,0-1,0 1,0-1,0 0,0-50,0 0,0-1,0 1,25-1,-25 1,26 25,-26-25,25-1,1 1,-1-1,0 26,1-25,-1 0,1 25,24-26,-24 26,-1 0,1 0,-1 0,0 0,1 0,-1 26,1-26,-1 50,0-24,1 25,-26-26,0 0,0 1,0-1,-51 1,26-1,-26 0,25-25,1 0,0 26,-1-26,1 0,-1 0,1 0,0 0,-1 0,1 0,-1 0,1-26,0 26,-1-25</inkml:trace>
        </inkml:traceGroup>
        <inkml:traceGroup>
          <inkml:annotationXML>
            <emma:emma xmlns:emma="http://www.w3.org/2003/04/emma" version="1.0">
              <emma:interpretation id="{D7D72918-05D3-48EC-A78A-88569E2C5A51}" emma:medium="tactile" emma:mode="ink">
                <msink:context xmlns:msink="http://schemas.microsoft.com/ink/2010/main" type="inkWord" rotatedBoundingBox="4887,5188 6581,5155 6604,6348 4910,6381"/>
              </emma:interpretation>
              <emma:one-of disjunction-type="recognition" id="oneOf2">
                <emma:interpretation id="interp10" emma:lang="en-US" emma:confidence="0.5">
                  <emma:literal>cd</emma:literal>
                </emma:interpretation>
                <emma:interpretation id="interp11" emma:lang="en-US" emma:confidence="0">
                  <emma:literal>Cd</emma:literal>
                </emma:interpretation>
                <emma:interpretation id="interp12" emma:lang="en-US" emma:confidence="0">
                  <emma:literal>ed</emma:literal>
                </emma:interpretation>
                <emma:interpretation id="interp13" emma:lang="en-US" emma:confidence="0">
                  <emma:literal>ad</emma:literal>
                </emma:interpretation>
                <emma:interpretation id="interp14" emma:lang="en-US" emma:confidence="0">
                  <emma:literal>Nd</emma:literal>
                </emma:interpretation>
              </emma:one-of>
            </emma:emma>
          </inkml:annotationXML>
          <inkml:trace contextRef="#ctx0" brushRef="#br0" timeOffset="2940.5296">3556 4166,'-25'0,"0"0,-1 0,1 0,-1 0,1 0,0 0,-1 0,1 0,-1 0,1 0,0 0,-1 25,1-25,-1 26,1-26,0 25,-1 0,1 1,25-1,-26-25,26 26,-25-1,25 0,0 1,0-1,0 1,0-1,0 0,0 1,0-1,0 1,0-1,25 0,-25 1,0-1,26 1,-26-1,51-25,-51 25,25 1,0-1,1-25,-1 26,1-26,-1 25,0-25,1 0,-1 25,1-25,-1 0,0 0,1 0,-1 0,1 0,-1 0,0 0,1 0,-1 0,-25-25</inkml:trace>
          <inkml:trace contextRef="#ctx0" brushRef="#br0" timeOffset="4108.2096">4598 4598,'-26'-26,"1"1,0 25,-1-26,1 26,-1-25,1 25,0 0,-1 0,1 0,-1 0,1 0,25 25,-25-25,25 26,-26-26,26 25,-25-25,25 26,0-1,-26 0,26 1,-25-1,25 1,0-1,0 0,0 1,0-1,0 1,0-1,51-25,-51 25,25-25,26 0,-26 0,1 0,-1-50,1 50,-1-26,0 26,1-51,-1 26,-25 0,26-1,-1 1,-25-26,25 26,1-26,-26 25,25-24,-25-1,26 0,-26 0,0 26,0-26,25 26,-25-1,0 1,0-1,0 1,0 0,0-1,0 1,0-1,0 1,0 0,0-1,0 1,0-1,0 1,0 0,0 50,-25 0,25 1,-26 25,26-26,0 0,0 1,0-1,-25 1,25-1,0 0,0 1,0-1,0 1,0-1,0 0,0 1,0-1,0 1,0-1,0 26,0-26,0 1,0-1,0 0,0 1,0-1,0 1,0-1,0 0,25 1,-25-1,0 1,0-1,0 0,26-25,-26 26,0-1,0 1,0-1,0 0,0 1,25-1,-25 1,0-1,0 0,25-25,-25-25,26 0</inkml:trace>
        </inkml:traceGroup>
      </inkml:traceGroup>
    </inkml:traceGroup>
  </inkml:traceGroup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0:00.335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6028B0A-D1C3-4270-94D6-A3FB133796B8}" emma:medium="tactile" emma:mode="ink">
          <msink:context xmlns:msink="http://schemas.microsoft.com/ink/2010/main" type="inkDrawing" rotatedBoundingBox="4515,6641 6826,6885 6720,7900 4409,7657" semanticType="callout" shapeName="Other">
            <msink:sourceLink direction="from" ref="{D03CDE55-515B-488C-8D77-5A84AB666BA9}"/>
            <msink:sourceLink direction="to" ref="{8D900B52-993C-4843-8CB6-9AA262F4938D}"/>
          </msink:context>
        </emma:interpretation>
      </emma:emma>
    </inkml:annotationXML>
    <inkml:trace contextRef="#ctx0" brushRef="#br0">0 711,'0'-25,"0"-1,25 1,-25 0,0-1,0 1,0-1,26 1,-26 0,0-1,0 1,0-1,0 1,0 0,0-1,0 1,0-1,0 1,0 0,0-1,0 1,0-1,0 1,0 0,0-1,0 1,0-1,0 1,25 25,0 0,1 0,-1 0,1 0,-1 0,0 0,1 0,-1 0,1 0,-1 0,0 0,1 25,-1-25,1 0,-1 0,0 0,1 0,-1 0,26 0,-26 26,1-26,25 0,-26 0,0 0,1 0,-1 0,26 0,-26 25,26-25,-25 0,-1 0,0 0,1 0,-1 0,1 0,-1 0,0 0,1 0,-1 0,26 0,-26 0,1 0,-1 0,1 0,24 0,-24 0,-1 0,1 0,24 0,-24 0,-1-25,1 25,-1 0,26 0,-26 0,1 0,-1 0,0 0,1 0,-1 0,1 0,-1 0,0 25,1-25,-1 0,1 0,-1 0,0 0,1 0,-1 0,1 0,-1 0,0 0,1 0,-1 0,1 0,-1 0,0-25,1 25,-1 0,1 0,-1 0,-25 25,0 1,0-1,0 0,0 1,-25-26,25 25,0 1,0-1,0 0,0 1,0-1,0 1,0-1,0 0,0 1,-26-26,26 25,0 1,0-1,0 0,0 1,0-1,0 1,0-1,0 0,0 1,-25-1,25 1,0-1,0 0,0 1,0-1,0 1,0-1,0 0,0 1,0-1,-26-25,26 26,0-1,0 0,0 1,0-52</inkml:trace>
  </inkml:traceGroup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9:58.07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C30ED5A-12BC-482A-897F-D726FE41F883}" emma:medium="tactile" emma:mode="ink">
          <msink:context xmlns:msink="http://schemas.microsoft.com/ink/2010/main" type="writingRegion" rotatedBoundingBox="5105,7289 6172,7289 6172,7873 5105,7873"/>
        </emma:interpretation>
      </emma:emma>
    </inkml:annotationXML>
    <inkml:traceGroup>
      <inkml:annotationXML>
        <emma:emma xmlns:emma="http://www.w3.org/2003/04/emma" version="1.0">
          <emma:interpretation id="{206FDD95-0EBF-4A0B-895E-19CDD0AE714E}" emma:medium="tactile" emma:mode="ink">
            <msink:context xmlns:msink="http://schemas.microsoft.com/ink/2010/main" type="paragraph" rotatedBoundingBox="5105,7289 6172,7289 6172,7873 5105,78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F29760-2595-4AF1-9C85-9BA964A98F38}" emma:medium="tactile" emma:mode="ink">
              <msink:context xmlns:msink="http://schemas.microsoft.com/ink/2010/main" type="line" rotatedBoundingBox="5105,7289 6172,7289 6172,7873 5105,7873"/>
            </emma:interpretation>
          </emma:emma>
        </inkml:annotationXML>
        <inkml:traceGroup>
          <inkml:annotationXML>
            <emma:emma xmlns:emma="http://www.w3.org/2003/04/emma" version="1.0">
              <emma:interpretation id="{60828EA8-38C4-4F03-93B5-1EC92FE8BE8E}" emma:medium="tactile" emma:mode="ink">
                <msink:context xmlns:msink="http://schemas.microsoft.com/ink/2010/main" type="inkWord" rotatedBoundingBox="5105,7289 6172,7289 6172,7873 5105,7873"/>
              </emma:interpretation>
              <emma:one-of disjunction-type="recognition" id="oneOf0">
                <emma:interpretation id="interp0" emma:lang="en-US" emma:confidence="0.5">
                  <emma:literal>m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7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r</emma:literal>
                </emma:interpretation>
              </emma:one-of>
            </emma:emma>
          </inkml:annotationXML>
          <inkml:trace contextRef="#ctx0" brushRef="#br0">1 435,'0'-25,"0"-1,0 1,0-1,0 1,0 0,0-1,0 1,0-1,0 1,0 0,0-1,26 26,-26-25,0-1,0 1,0 0,50 25,-24 0,-26 25,25-25,1 0,-1 0,-25 25,25-25,1 0,-1 0,1 0,-1 0,0 0,1 0,-1 0,1 0,-1 0,0 0,1 0,-1 0,1 0,-1 0,0 0,1 0,-1 0,1 0,-1 0,0 0,1 0,-1 0,1 0,-26-25,25 25,0 0,1 0,-26-25,25 25,1 0,-1 0,0 0,1 0,-26-26,25 26,1 0,-1 0,-25 26,0-1,0 0,-25-25,25 26,0-1,0 1,0-1,0 0,0 1,0-1,-26-25,26 26,0-1,0 0,0 1,0-1,0 1,0-1,0 0,-25 1,25-1,0 1,0-1,0 0,0-50,0-26</inkml:trace>
        </inkml:traceGroup>
      </inkml:traceGroup>
    </inkml:traceGroup>
  </inkml:traceGroup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9:23.70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6964FE67-A2A8-48ED-8908-E18341733AB5}" emma:medium="tactile" emma:mode="ink">
          <msink:context xmlns:msink="http://schemas.microsoft.com/ink/2010/main" type="writingRegion" rotatedBoundingBox="2297,7569 8305,7467 8324,8533 2315,8636"/>
        </emma:interpretation>
      </emma:emma>
    </inkml:annotationXML>
    <inkml:traceGroup>
      <inkml:annotationXML>
        <emma:emma xmlns:emma="http://www.w3.org/2003/04/emma" version="1.0">
          <emma:interpretation id="{CEDA8578-A465-4461-8387-1B564150BA46}" emma:medium="tactile" emma:mode="ink">
            <msink:context xmlns:msink="http://schemas.microsoft.com/ink/2010/main" type="paragraph" rotatedBoundingBox="2297,7569 8305,7467 8324,8533 2315,86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1D4823-3092-41A8-BCDA-BE4E77F493DE}" emma:medium="tactile" emma:mode="ink">
              <msink:context xmlns:msink="http://schemas.microsoft.com/ink/2010/main" type="line" rotatedBoundingBox="2297,7569 8306,7467 8324,8533 2315,8636"/>
            </emma:interpretation>
          </emma:emma>
        </inkml:annotationXML>
        <inkml:traceGroup>
          <inkml:annotationXML>
            <emma:emma xmlns:emma="http://www.w3.org/2003/04/emma" version="1.0">
              <emma:interpretation id="{909A53F0-9ACE-4814-AAED-D34C757679AB}" emma:medium="tactile" emma:mode="ink">
                <msink:context xmlns:msink="http://schemas.microsoft.com/ink/2010/main" type="inkWord" rotatedBoundingBox="2301,7851 2984,7839 2997,8559 2314,8570">
                  <msink:destinationLink direction="with" ref="{0DAD1316-A774-4C70-B598-FC789DDB2FE1}"/>
                </msink:context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d</emma:literal>
                </emma:interpretation>
                <emma:interpretation id="interp3" emma:lang="en-US" emma:confidence="0">
                  <emma:literal>q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737 6706,'0'25,"25"-25,-25-25,0-1,0 1,0 0,0-1,-25 1,25-1,-25 26,25-25,-26 25,1 0,-1 0,1 0,25 25,-25-25,25 51,-26-51,1 51,-1-26,1 1,25-1,-25 1,25-1,-26 0,26 1,0-1,0 1,0-1,0 0,0 1,0-1,0 1,0-1,0 0,26-25,-26 26,25-1,0 1,1-26,-1 0,1 0,-1 0,0-26,1 26,-1 0,-25-25,26 25,-1-26,0 26,-25-50,26 50,-26-26,25 1,1-1,-26 1,0 0,0-1,25 1,-25-1,0 1,0 0,0-1,0 1,0-1,0 1,0 50,0 26,-25-51,25 26,0-1,0 0,0 1,0-1,0 1,0-1,0 0,0 1,0-1,0 1,0-1,0 0,0 1,25-26,-25 25,25 1,1-1,-1-25,-25 25,26-25,-1 26,0-26,1 25,-1-25,1 0,-1 0</inkml:trace>
        </inkml:traceGroup>
        <inkml:traceGroup>
          <inkml:annotationXML>
            <emma:emma xmlns:emma="http://www.w3.org/2003/04/emma" version="1.0">
              <emma:interpretation id="{17156163-BBD6-4F7E-B9AB-527743E1EFC5}" emma:medium="tactile" emma:mode="ink">
                <msink:context xmlns:msink="http://schemas.microsoft.com/ink/2010/main" type="inkWord" rotatedBoundingBox="4254,7735 5324,7717 5337,8464 4267,8483"/>
              </emma:interpretation>
              <emma:one-of disjunction-type="recognition" id="oneOf1">
                <emma:interpretation id="interp5" emma:lang="en-US" emma:confidence="0.5">
                  <emma:literal>bb</emma:literal>
                </emma:interpretation>
                <emma:interpretation id="interp6" emma:lang="en-US" emma:confidence="0">
                  <emma:literal>b</emma:literal>
                </emma:interpretation>
                <emma:interpretation id="interp7" emma:lang="en-US" emma:confidence="0">
                  <emma:literal>brb</emma:literal>
                </emma:interpretation>
                <emma:interpretation id="interp8" emma:lang="en-US" emma:confidence="0">
                  <emma:literal>bub</emma:literal>
                </emma:interpretation>
                <emma:interpretation id="interp9" emma:lang="en-US" emma:confidence="0">
                  <emma:literal>bib</emma:literal>
                </emma:interpretation>
              </emma:one-of>
            </emma:emma>
          </inkml:annotationXML>
          <inkml:trace contextRef="#ctx0" brushRef="#br0" timeOffset="928.8787">2464 6426,'0'0,"0"26,0 25,0-26,0 0,0 1,0-1,0 1,0-1,0 0,0 1,0-1,-25 1,25-1,0 0,0 1,-26-1,26 1,0-1,0 0,-25 1,25-1,0 1,0-1,0 0,0 1,0-1,0 1,0-1,0-50,0-1,25 1,-25-1,26 1,-26 0,25-1,1 26,-26-25,25 25,0-26,1 26,-1 0,1-25,-1 25,0 0,1 0,-1 0,1 0,-26 25,25-25,-25 26,0-1,25-25,-25 26,0-1,0 0,-50 1,24-1,1-25,-1 26,1-26,0 0,-1 0,1 0,-1 0,1 0,0 0,-1 0,26-26,0 1,51 25</inkml:trace>
          <inkml:trace contextRef="#ctx0" brushRef="#br0" timeOffset="1473.9709">3226 6426,'0'0,"0"-25,0 50,0 26,0-25,0-1,0 0,0 26,0-25,0 24,0-24,-51 25,51-26,0 0,0 1,0-1,-25 1,25-1,0 0,0 1,0-1,0 1,0-77,25 51,-25-51,26 51,-1-25,1 25,-1 0,0-26,1 26,-1 0,1 0,-1 0,-25 51,25-51,-25 25,26-25,-26 26,0-1,0 1,0-1,-51-25,51 25,-25-25,25 26,-51-26,0 0,26 0,-1 0,1 0,-1 0,26-26,0 1,0-26,51 26,-51-1,26 1</inkml:trace>
        </inkml:traceGroup>
        <inkml:traceGroup>
          <inkml:annotationXML>
            <emma:emma xmlns:emma="http://www.w3.org/2003/04/emma" version="1.0">
              <emma:interpretation id="{8D900B52-993C-4843-8CB6-9AA262F4938D}" emma:medium="tactile" emma:mode="ink">
                <msink:context xmlns:msink="http://schemas.microsoft.com/ink/2010/main" type="inkWord" rotatedBoundingBox="5757,7956 6829,7938 6839,8557 5767,8575">
                  <msink:destinationLink direction="to" ref="{86028B0A-D1C3-4270-94D6-A3FB133796B8}"/>
                </msink:context>
              </emma:interpretation>
              <emma:one-of disjunction-type="recognition" id="oneOf2">
                <emma:interpretation id="interp10" emma:lang="en-US" emma:confidence="0.5">
                  <emma:literal>CC</emma:literal>
                </emma:interpretation>
                <emma:interpretation id="interp11" emma:lang="en-US" emma:confidence="0">
                  <emma:literal>c</emma:literal>
                </emma:interpretation>
                <emma:interpretation id="interp12" emma:lang="en-US" emma:confidence="0">
                  <emma:literal>cc</emma:literal>
                </emma:interpretation>
                <emma:interpretation id="interp13" emma:lang="en-US" emma:confidence="0">
                  <emma:literal>C</emma:literal>
                </emma:interpretation>
                <emma:interpretation id="interp14" emma:lang="en-US" emma:confidence="0">
                  <emma:literal>Cc</emma:literal>
                </emma:interpretation>
              </emma:one-of>
            </emma:emma>
          </inkml:annotationXML>
          <inkml:trace contextRef="#ctx0" brushRef="#br0" timeOffset="1943.0453">4344 6630,'-51'0,"26"0,-26 25,25-25,1 0,25 25,-25-25,-1 26,1-26,25 25,-26 1,1-1,0 0,-1 1,1-26,25 25,-26 1,26-1,-25 0,25 1,-25-1,25 1,0-1,0 0,0 1,0-1,0 1,0-1,25-25,-25 25,25-25,26 26,-25-26,-1 0,0 0,1 0,-1 0,1 0,24 0,-24 0,-1-26,1 26</inkml:trace>
          <inkml:trace contextRef="#ctx0" brushRef="#br0" timeOffset="2477.4101">4953 6782,'-25'-25,"0"25,-1 0,1 0,-1-26,1 26,0 0,-1 0,1 0,-1 0,1 26,0-26,25 50,-26-24,26-1,-25-25,25 26,0-1,0 0,-26 1,26-1,0 1,0-1,0 0,0 1,0-1,0 1,0-1,0 0,26-25,-26 26,51-26,-26 25,0-25,1 0,-1 0,1 0,-1 0,0 0,1 0,-1-25,1 25,-26-26,25 26</inkml:trace>
        </inkml:traceGroup>
        <inkml:traceGroup>
          <inkml:annotationXML>
            <emma:emma xmlns:emma="http://www.w3.org/2003/04/emma" version="1.0">
              <emma:interpretation id="{4212B8D3-1E5E-472D-9923-336E5688E319}" emma:medium="tactile" emma:mode="ink">
                <msink:context xmlns:msink="http://schemas.microsoft.com/ink/2010/main" type="inkWord" rotatedBoundingBox="7653,7478 8306,7467 8324,8533 7672,8544">
                  <msink:destinationLink direction="with" ref="{0DAD1316-A774-4C70-B598-FC789DDB2FE1}"/>
                </msink:context>
              </emma:interpretation>
              <emma:one-of disjunction-type="recognition" id="oneOf3">
                <emma:interpretation id="interp15" emma:lang="en-US" emma:confidence="0.5">
                  <emma:literal>d</emma:literal>
                </emma:interpretation>
                <emma:interpretation id="interp16" emma:lang="en-US" emma:confidence="0">
                  <emma:literal>I</emma:literal>
                </emma:interpretation>
                <emma:interpretation id="interp17" emma:lang="en-US" emma:confidence="0">
                  <emma:literal>.</emma:literal>
                </emma:interpretation>
                <emma:interpretation id="interp18" emma:lang="en-US" emma:confidence="0">
                  <emma:literal>,</emma:literal>
                </emma:interpretation>
                <emma:interpretation id="interp19" emma:lang="en-US" emma:confidence="0">
                  <emma:literal>do</emma:literal>
                </emma:interpretation>
              </emma:one-of>
            </emma:emma>
          </inkml:annotationXML>
          <inkml:trace contextRef="#ctx0" brushRef="#br0" timeOffset="3560.4185">6173 6934,'0'-25,"0"0,0-1,0 1,0-1,-51 26,25-25,1 25,-26 0,26 0,-1 0,1 0,0 25,-1-25,1 26,-1-1,26 1,-25-26,25 25,0 0,-25-25,25 26,0-1,0 1,0-1,0 0,0 1,0-1,0 1,0-1,25-25,-25 25,25-25,1 26,25-26,-26 0,0 0,1 0,-1-51,1 51,24-25,-24 25,-1-51,1 25,-1 1,0 0,1-1,-26-25,25 26,-25 0,26-1,-26 1,0-26,25 26,-25-1,0 1,0-1,0 1,0 0,0-1,0 1,0-1,0 1,0 0,0-1,0 1,25-26,-25 26,0-1,0 1,26-1,-26 1,0 0,25-1,-25 1,26-1,-26 1,0 76,0-26,0 1,-26-1,26 0,0 1,0-1,-25 1,25 24,0-24,0-1,0 1,-26 24,26-24,0-1,0 1,0 24,0-24,0-1,0 1,0-1,0 0,0 1,0-1,0 26,0-26,0 1,0-1,0 1,0-1,26 0,-26 1,0-1,25 1,-25-1,0 0,26-25,-26 26,0-52,0 1</inkml:trace>
        </inkml:traceGroup>
      </inkml:traceGroup>
    </inkml:traceGroup>
  </inkml:traceGroup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9:55.859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B444B62-BC93-4033-A64E-047880A7E395}" emma:medium="tactile" emma:mode="ink">
          <msink:context xmlns:msink="http://schemas.microsoft.com/ink/2010/main" type="writingRegion" rotatedBoundingBox="4292,8940 6858,8940 6858,9067 4292,9067"/>
        </emma:interpretation>
      </emma:emma>
    </inkml:annotationXML>
    <inkml:traceGroup>
      <inkml:annotationXML>
        <emma:emma xmlns:emma="http://www.w3.org/2003/04/emma" version="1.0">
          <emma:interpretation id="{EC790751-B950-4715-B3ED-DD76E8DA1F28}" emma:medium="tactile" emma:mode="ink">
            <msink:context xmlns:msink="http://schemas.microsoft.com/ink/2010/main" type="paragraph" rotatedBoundingBox="4292,8940 6858,8940 6858,9067 4292,90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AFC8EA-5EE7-41D9-A328-4F2E93AD1FD5}" emma:medium="tactile" emma:mode="ink">
              <msink:context xmlns:msink="http://schemas.microsoft.com/ink/2010/main" type="line" rotatedBoundingBox="4292,8940 6858,8940 6858,9067 4292,9067"/>
            </emma:interpretation>
          </emma:emma>
        </inkml:annotationXML>
        <inkml:traceGroup>
          <inkml:annotationXML>
            <emma:emma xmlns:emma="http://www.w3.org/2003/04/emma" version="1.0">
              <emma:interpretation id="{04C6CA6B-CB5E-444E-96EC-015F04A54D1E}" emma:medium="tactile" emma:mode="ink">
                <msink:context xmlns:msink="http://schemas.microsoft.com/ink/2010/main" type="inkWord" rotatedBoundingBox="4292,8940 6858,8940 6858,9067 4292,9067"/>
              </emma:interpretation>
              <emma:one-of disjunction-type="recognition" id="oneOf0">
                <emma:interpretation id="interp0" emma:lang="en-US" emma:confidence="0.5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~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2439 7722,'-26'0,"26"25,26-25,-1 0,1 0,-1 0,0 0,1 0,-1 0,1 0,-1 0,0 0,1 0,-1 0,1 0,-1 0,0 0,1 0,-1 0,1-25,-1 25,0 0,1 0,-1 0,1 0,-1 0,0 0,1 0,-1 0,1 0,-1 0,0 0,1 0,-1 0,1 0,-1 0,0 0,1 0,-1 0,1 0,-1 0,0 0,1 0,-26-26,25 26,1 0,-1 0,0 0,1 0,-1-25,1 25,-1 0,0 0,1 0,-1 0,1 0,-1 0,0 0,1 0,-1 0,1 0,-1 0,0 0,1 0,-1 0,1 0,-1 0,0 0,1 0,-1 0,1 0,-1 0,0 0,1 0,-1 0,1 0,-1 0,0 0,1 0,-1 0,1 0,-1 0,0 0,1 0,-1 0,1 0,-1 0,0 0,1 0,-1 0,1 0,-1 0,0 0,1 0,-1 0,1 0,-1 0,0 0,1 0,-1 0,1 0,-1 0,0 0,1 0,-26-25,0-1</inkml:trace>
        </inkml:traceGroup>
      </inkml:traceGroup>
    </inkml:traceGroup>
  </inkml:traceGroup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0:05.795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DAD1316-A774-4C70-B598-FC789DDB2FE1}" emma:medium="tactile" emma:mode="ink">
          <msink:context xmlns:msink="http://schemas.microsoft.com/ink/2010/main" type="inkDrawing" rotatedBoundingBox="2995,8940 7887,8679 7929,9458 3037,9719" semanticType="callout" shapeName="Other">
            <msink:sourceLink direction="with" ref="{909A53F0-9ACE-4814-AAED-D34C757679AB}"/>
            <msink:sourceLink direction="with" ref="{4212B8D3-1E5E-472D-9923-336E5688E319}"/>
          </msink:context>
        </emma:interpretation>
      </emma:emma>
    </inkml:annotationXML>
    <inkml:trace contextRef="#ctx0" brushRef="#br0">0 51,'0'26,"25"-26,1 0,-1 0,-25 25,26-25,-26 25,50-25,-24 0,-26 26,25-26,1 0,-26 25,25-25,-25 26,25-26,-25 25,0 0,26-25,-1 26,1-26,-26 25,25-25,0 26,1-1,-1-25,-25 25,26-25,-1 26,0-26,1 0,-1 25,1-25,-1 0,-25 26,25-26,1 0,-1 0,-25 25,26-25,-1 0,0 0,1 0,-26 25,25-25,1 0,-1 0,0 0,1 0,-26 26,25-26,1 0,-1 0,0 0,1 0,-1 0,1 0,-26 25,25-25,0 0,1 0,-1 0,1 0,-1 0,0 0,1 26,-1-26,1 0,-1 0,-25 25,25-25,1 0,-1 25,1-25,-1 0,0 0,1 26,-1-26,1 0,-1 0,0 0,1 0,-1 0,1 25,-1-25,0 0,1 0,-1 0,1 0,-1 0,0 0,1 0,-1 0,1 0,-1 0,0 0,1 0,-1 0,1 0,-1 0,0 0,1 0,-1 0,1 0,-1 0,0 0,1 0,-1 0,1 0,-1 0,0 0,1 0,-1 0,1 0,-1 0,0 0,1 0,-1 0,1 0,-1 0,0 0,1 0,-1 0,1-25,-1 25,26 0,-26 0,1-51,-1 51,0 0,1 0,-1 0,1-25,-1 25,0-26,1 26,-1 0,-25-25,26 25,-1 0,0-26,1 26,-1-25,1 25,-1 0,0-25,1 25,-1 0,-25-26,26 26,-1 0,0-25,1 25,-1 0,-25-26,26 26,-1 0,-25-25,25 25,1 0,-26-25,25 25,1 0,-26-26,25 26,0 0,-25-25,26 25,-1 0,1-26,-1 26,0 0,-25-25,26 25,-1 0,1 0,-1 0,0 0,1-25,-1 25,1 0,-1 0,0 0,1 0,-26-26,25 26,-25-25,26 25,-1-26,0 26,1 0,-1 0,1 0,-26-25,25 25,0 0,1 0,-1 0,1 0,-1 0,0 0,1 0,-1 0,1 0,-1 0,0 0,1-25,-1 25,1 0,-1 0,0 0,1 0,-26-26,25 26,1 0,-26-25,25 25,0 0,-25-26,26 26,-1 0</inkml:trace>
  </inkml:traceGroup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8:59:29.210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3165BB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2209779-4C40-4F32-ADEC-BFE70057F988}" emma:medium="tactile" emma:mode="ink">
          <msink:context xmlns:msink="http://schemas.microsoft.com/ink/2010/main" type="writingRegion" rotatedBoundingBox="2332,9888 9239,9573 9362,12287 2456,12602"/>
        </emma:interpretation>
      </emma:emma>
    </inkml:annotationXML>
    <inkml:traceGroup>
      <inkml:annotationXML>
        <emma:emma xmlns:emma="http://www.w3.org/2003/04/emma" version="1.0">
          <emma:interpretation id="{544A0245-EFE3-4041-BDD6-ADA518F5A585}" emma:medium="tactile" emma:mode="ink">
            <msink:context xmlns:msink="http://schemas.microsoft.com/ink/2010/main" type="paragraph" rotatedBoundingBox="2355,9755 9245,9702 9252,10717 2363,107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E6BC83-7DF6-4211-8864-2668F1582362}" emma:medium="tactile" emma:mode="ink">
              <msink:context xmlns:msink="http://schemas.microsoft.com/ink/2010/main" type="line" rotatedBoundingBox="2355,9755 9245,9701 9252,10717 2363,10770"/>
            </emma:interpretation>
          </emma:emma>
        </inkml:annotationXML>
        <inkml:traceGroup>
          <inkml:annotationXML>
            <emma:emma xmlns:emma="http://www.w3.org/2003/04/emma" version="1.0">
              <emma:interpretation id="{BD87356A-4BC9-4535-B043-2A86B56209D4}" emma:medium="tactile" emma:mode="ink">
                <msink:context xmlns:msink="http://schemas.microsoft.com/ink/2010/main" type="inkWord" rotatedBoundingBox="2356,9882 4134,9868 4139,10641 2362,10655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6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"</emma:literal>
                </emma:interpretation>
              </emma:one-of>
            </emma:emma>
          </inkml:annotationXML>
          <inkml:trace contextRef="#ctx0" brushRef="#br0">889 8738,'0'0,"0"-26,26 26,-1 0,-25-25,0 0,0-1,-25 26,25-25,0-1,-26 26,26-25,-25 25,0 0,-1 0,1 0,-1 25,1 1,0-1,-1-25,26 51,-25-51,-1 25,26 1,-25-1,0 1,25-1,-26 0,1 1,25 25,-26-26,26 0,0 1,-25-1,25 1,0-1,0 0,0 1,0-1,0 1,0-1,0 0,51 1,-51-1,25 1,26-26,-26 0,1 0,25 0,-26-51,0 51,1-26,25 1,-26 0,0-1,1 1,25-26,-26 26,0-1,-25-25,26 26,-1-26,-25 26,26-26,-26 26,0-1,25 1,-25-1,0 1,0 0,-25 25,25 25,0 26,-26-26,26 1,0 24,0-24,0-1,0 1,0-1,0 0,0 1,0-1,0 1,0-1,0 0,0 1,26-1,-26 1,25-1,-25 0,25-25,-25 26,26-26,-1 0,1 0</inkml:trace>
          <inkml:trace contextRef="#ctx0" brushRef="#br0" timeOffset="661.5866">1982 8865,'0'0,"0"-26,0 1,0 0,0-1,-26 26,26-25,-25 25,-1-26,1 26,0 0,-1 0,1 0,-1 51,1-51,0 26,-1-26,1 50,-1-24,26-1,-25 1,0-1,25 0,-26 1,1-1,25 26,0-26,0 1,0-1,0 1,0-1,0 0,0 1,25-1,1-25,-26 26,25-26,0 0,1 0,-1 0,1 0,-1-51,0 51,1-26,-1-24,1 50,-1-26,-25 1,25-1,1 1,-26 0,25-1,-25 1,26 25,-26-26,0 1,0 0,25 25,-25 25,0 0,0 1,0-1,0 1,0-1,0 0,0 1,25-1,-25 1,0-1,26-25,-26 25,0 1,25-1,1-25,-26 26,25-26,0 0,-25 25,26-25,-1 0,1 0,-1 0</inkml:trace>
        </inkml:traceGroup>
        <inkml:traceGroup>
          <inkml:annotationXML>
            <emma:emma xmlns:emma="http://www.w3.org/2003/04/emma" version="1.0">
              <emma:interpretation id="{6213EF46-1BD2-4A3A-B9C1-80F99531799E}" emma:medium="tactile" emma:mode="ink">
                <msink:context xmlns:msink="http://schemas.microsoft.com/ink/2010/main" type="inkWord" rotatedBoundingBox="5275,9752 6547,9784 6527,10543 5255,10511"/>
              </emma:interpretation>
              <emma:one-of disjunction-type="recognition" id="oneOf1">
                <emma:interpretation id="interp5" emma:lang="en-US" emma:confidence="0.5">
                  <emma:literal>be</emma:literal>
                </emma:interpretation>
                <emma:interpretation id="interp6" emma:lang="en-US" emma:confidence="0">
                  <emma:literal>bc</emma:literal>
                </emma:interpretation>
                <emma:interpretation id="interp7" emma:lang="en-US" emma:confidence="0">
                  <emma:literal>b</emma:literal>
                </emma:interpretation>
                <emma:interpretation id="interp8" emma:lang="en-US" emma:confidence="0">
                  <emma:literal>by</emma:literal>
                </emma:interpretation>
                <emma:interpretation id="interp9" emma:lang="en-US" emma:confidence="0">
                  <emma:literal>b4</emma:literal>
                </emma:interpretation>
              </emma:one-of>
            </emma:emma>
          </inkml:annotationXML>
          <inkml:trace contextRef="#ctx0" brushRef="#br0" timeOffset="1387.8885">3455 8484,'-26'-26,"26"1,0 76,0 0,0-26,0 0,0 26,0-25,0 24,0-24,0-1,0 26,0-26,0 26,0-25,0-1,0 0,0 1,0-1,0 1,0-1,-25-25,25 25,0-50,0 0,0-26,51 25,-26 1,-25 0,26 25,-1 0,0-26,1 26,-1 0,1 0,-1 26,0 24,1-24,-26-1,0 1,25-1,-25 0,0 1,-51-1,26-25,25 26,-51-26,0 0,26 0,0 0,-1 0,1 0,-1 0,1 0,0-26,25-25</inkml:trace>
          <inkml:trace contextRef="#ctx0" brushRef="#br0" timeOffset="1844.3331">4649 8712,'0'-25,"-26"25,26-25,-25 25,-1 0,1 0,0 0,-1 0,26 25,-25-25,25 25,-26-25,1 51,0-25,-1-1,1 0,25 1,-26-1,26 1,-25-1,25 0,0 1,0-1,0 1,0-1,0 0,0 1,25-26,-25 25,51 1,-25-1,24-25,-24 0,-1 25,1-25,-1 0,0 0,1 0,-1 0,1 0,-26-25</inkml:trace>
        </inkml:traceGroup>
        <inkml:traceGroup>
          <inkml:annotationXML>
            <emma:emma xmlns:emma="http://www.w3.org/2003/04/emma" version="1.0">
              <emma:interpretation id="{066C54C9-47B5-4CD3-833A-568E2EA79225}" emma:medium="tactile" emma:mode="ink">
                <msink:context xmlns:msink="http://schemas.microsoft.com/ink/2010/main" type="inkWord" rotatedBoundingBox="7555,10548 7976,9667 8448,9893 8027,10773"/>
              </emma:interpretation>
              <emma:one-of disjunction-type="recognition" id="oneOf2">
                <emma:interpretation id="interp10" emma:lang="en-US" emma:confidence="0.5">
                  <emma:literal>d</emma:literal>
                </emma:interpretation>
                <emma:interpretation id="interp11" emma:lang="en-US" emma:confidence="0">
                  <emma:literal>I</emma:literal>
                </emma:interpretation>
                <emma:interpretation id="interp12" emma:lang="en-US" emma:confidence="0">
                  <emma:literal>.</emma:literal>
                </emma:interpretation>
                <emma:interpretation id="interp13" emma:lang="en-US" emma:confidence="0">
                  <emma:literal>,</emma:literal>
                </emma:interpretation>
                <emma:interpretation id="interp1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2896.0867">6198 8916,'0'-26,"0"1,-25 25,-1 0,26-26,-25 26,-1 0,1 0,0 0,-1 0,1 51,-1-51,1 0,0 26,-1-26,1 25,-1-25,26 51,-25-51,0 25,25 1,-26-1,1 0,25 1,0-1,0 1,0-1,0 0,0 1,25-26,-25 25,51-25,0 0,-26 0,1 0,-1 0,0-25,1 25,-1-26,1 26,-1-50,0 24,1 1,-1-1,1 1,-1 0,-25-1,25 1,-25-1,26 1,-26 0,25-1,-25 1,0-1,0 1,0 0,0-1,0 1,0-1,0 1,-25 0,25-1,0 1,0-1,0 1,-26 25,26-25,0-1,0 1,0-1,0 1,0 0,-25 25,25 25,0 0,0 1,0-1,0 1,-25-26,25 25,0 0,0 1,0-1,0 1,0-1,0 0,0 26,0-25,0-1,0 26,0-26,0 26,0-26,0 26,25-25,-25-1,0 0,0 26,0-25,0-1,0 0,0 1,0-1,25-25,-25 26</inkml:trace>
        </inkml:traceGroup>
        <inkml:traceGroup>
          <inkml:annotationXML>
            <emma:emma xmlns:emma="http://www.w3.org/2003/04/emma" version="1.0">
              <emma:interpretation id="{2C921A37-790D-4E15-A96E-77ADF702A72E}" emma:medium="tactile" emma:mode="ink">
                <msink:context xmlns:msink="http://schemas.microsoft.com/ink/2010/main" type="inkWord" rotatedBoundingBox="8680,9706 9245,9702 9252,10717 8688,10721"/>
              </emma:interpretation>
              <emma:one-of disjunction-type="recognition" id="oneOf3">
                <emma:interpretation id="interp15" emma:lang="en-US" emma:confidence="0.5">
                  <emma:literal>d</emma:literal>
                </emma:interpretation>
                <emma:interpretation id="interp16" emma:lang="en-US" emma:confidence="0">
                  <emma:literal>I</emma:literal>
                </emma:interpretation>
                <emma:interpretation id="interp17" emma:lang="en-US" emma:confidence="0">
                  <emma:literal>.</emma:literal>
                </emma:interpretation>
                <emma:interpretation id="interp18" emma:lang="en-US" emma:confidence="0">
                  <emma:literal>&amp;</emma:literal>
                </emma:interpretation>
                <emma:interpretation id="interp19" emma:lang="en-US" emma:confidence="0">
                  <emma:literal>4</emma:literal>
                </emma:interpretation>
              </emma:one-of>
            </emma:emma>
          </inkml:annotationXML>
          <inkml:trace contextRef="#ctx0" brushRef="#br1" timeOffset="21159.8578">7366 9017,'0'-25,"-25"-1,-26 26,51-25,-25 25,-1 0,26-25,-25 25,0 0,-1 0,1 0,-1 0,1 0,0 0,25 25,-26-25,1 0,25 25,-26-25,1 26,0-26,25 25,-26-25,26 26,-25-1,25 0,-26-25,26 26,-25-26,25 25,0 1,-25-26,25 25,0 0,50-25,-24 0,-1 0,1 0,-1 0,0 0,1-25,-1 25,1-25,-1 25,0-51,1 51,-1-26,1 1,-1 25,0-25,-25-1,26 1,-1-1,-25 1,26-26,-26 26,25-1,-25-24,0-1,0 25,0-24,0-1,0 25,25-24,-25 24,0 1,0-1,0 1,0 0,0-1,0 77,0 0,0-26,0 26,0 0,-25-26,25 26,0 0,-51 0,51-1,0 1,0 0,-25-26,25 26,-26 0,26-26,0 1,0 25,0-26,0 0,0 1,0-1,0 1,0-1,0 0,26-25,-26 26,25-1,-25-50</inkml:trace>
        </inkml:traceGroup>
      </inkml:traceGroup>
    </inkml:traceGroup>
    <inkml:traceGroup>
      <inkml:annotationXML>
        <emma:emma xmlns:emma="http://www.w3.org/2003/04/emma" version="1.0">
          <emma:interpretation id="{F527FABD-407A-45FF-9774-EB487E14BB44}" emma:medium="tactile" emma:mode="ink">
            <msink:context xmlns:msink="http://schemas.microsoft.com/ink/2010/main" type="paragraph" rotatedBoundingBox="5308,10871 6731,10871 6731,10947 5308,1094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54FB1C4-B17D-469A-810B-A2A94AE9FF38}" emma:medium="tactile" emma:mode="ink">
              <msink:context xmlns:msink="http://schemas.microsoft.com/ink/2010/main" type="inkBullet" rotatedBoundingBox="5307,10944 6728,10836 6732,10894 5312,11002"/>
            </emma:interpretation>
            <emma:one-of disjunction-type="recognition" id="oneOf4">
              <emma:interpretation id="interp20" emma:lang="en-US" emma:confidence="0">
                <emma:literal>-</emma:literal>
              </emma:interpretation>
            </emma:one-of>
          </emma:emma>
        </inkml:annotationXML>
        <inkml:trace contextRef="#ctx0" brushRef="#br2" timeOffset="43432.2216">3429 9627,'26'0,"25"0,-26 0,0 0,1 0,-1 0,1 0,-1 0,0 0,1 0,-1 0,1 0,-1 0,0 0,1 0,-1 0,1 0,-1 0,0 0,1 0,-1 0,1 0,-1 0,0 0,1 0,-1 0,1 0,-1 0,-25-26,25 26,1 0,-1 0,1 0,-26-25,25 25,0 0,1 0,-1 0,1-25,-1 25,0 0,1 0,-1 0,1 0,-1 0,0 0,1 0,-1 0,1 0,-1 0,0 0,1 0,-1 0,1 0,-1 0,0 0,1 0</inkml:trace>
      </inkml:traceGroup>
    </inkml:traceGroup>
    <inkml:traceGroup>
      <inkml:annotationXML>
        <emma:emma xmlns:emma="http://www.w3.org/2003/04/emma" version="1.0">
          <emma:interpretation id="{E31412E7-5792-4917-9911-A09955735788}" emma:medium="tactile" emma:mode="ink">
            <msink:context xmlns:msink="http://schemas.microsoft.com/ink/2010/main" type="paragraph" rotatedBoundingBox="3886,10896 7874,10896 7874,11683 3886,1168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4D5A6D2-3D82-431E-BAB7-E6B3F1046967}" emma:medium="tactile" emma:mode="ink">
              <msink:context xmlns:msink="http://schemas.microsoft.com/ink/2010/main" type="inkBullet" rotatedBoundingBox="3883,11076 7873,10894 7905,11587 3915,11769"/>
            </emma:interpretation>
            <emma:one-of disjunction-type="recognition" id="oneOf5">
              <emma:interpretation id="interp21" emma:lang="en-US" emma:confidence="0">
                <emma:literal>↳</emma:literal>
              </emma:interpretation>
            </emma:one-of>
          </emma:emma>
        </inkml:annotationXML>
        <inkml:trace contextRef="#ctx0" brushRef="#br2" timeOffset="39340.5909">2007 9805,'0'-26,"25"26,-25 26,26-26,-26 25,25-25,-25 25,26-25,-1 0,-25 26,25-26,-25 25,26-25,-26 26,25-26,-25 25,26-25,-26 25,25-25,-25 26,25-1,1 1,-1-1,1 0,-1-25,0 26,1-26,-1 25,1-25,-1 0,0 26,1-26,-1 0,1 0,-1 0,-25 25,25-25,1 0,-1 25,1-25,-1 0,0 26,1-26,-1 0,1 25,-1-25,0 0,1 0,-1 0,1 26,-1-26,0 0,1 0,-1 25,1-25,-1 0,0 0,1 0,-1 25,1-25,-1 0,0 0,1 0,-1 0,1 0,-1 0,0 0,1 0,-1 0,1 0,-1 0,26 0,-26 0,1 0,-1 0,26 0,-26 0,1 0,-1 0,26 0,-26 0,26 0,-26 0,1-25,25 25,-26 0,0 0,1-25,-1 25,1 0,-1 0,0 0,1 0,-1 0,1 0,-1 0,0 0,1 0,-1 0,-25-26,26 26,-1 0,0 0,1 0,-1 0,1 0,-1 0,0 0,1 0,-1-25,1 25,-1 0,0 0,1 0,-1 0,1 0,-1 0,0 0,1 0,-1 0,1 0,-26-26,25 26,0 0,1 0,-1 0,1 0,-1 0,0-25,1 25,-1 0,1 0,-1-25,0 25,1 0,-26-26,25 26,-25-25,26 25,-1-26,0 26,1 0,-26-25,25 25,1 0,-1 0,-25-25,25 25,1 0,-26-26,25 26,-25-25,26 25,-1-26,0 26,-25-25,26 25,-26-25,25 25,1-26,-1 26,-25-25,25 25,-25-26,26 26,-26-25,25 0,-25-1,26 26,-26-25,25-1,-25 1,25 25,-25-25,26 25,-1-26,1 26,-1-25,0 25,-25-26,26 26,-26-25,-26 25</inkml:trace>
      </inkml:traceGroup>
    </inkml:traceGroup>
    <inkml:traceGroup>
      <inkml:annotationXML>
        <emma:emma xmlns:emma="http://www.w3.org/2003/04/emma" version="1.0">
          <emma:interpretation id="{9560221C-6319-4256-BF62-73657CEDA34A}" emma:medium="tactile" emma:mode="ink">
            <msink:context xmlns:msink="http://schemas.microsoft.com/ink/2010/main" type="paragraph" rotatedBoundingBox="2743,10947 8941,10947 8941,12420 2743,124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53E4D2-9A08-425C-A651-DE9446971677}" emma:medium="tactile" emma:mode="ink">
              <msink:context xmlns:msink="http://schemas.microsoft.com/ink/2010/main" type="inkBullet" rotatedBoundingBox="2733,11328 8940,10945 9022,12261 2814,12644"/>
            </emma:interpretation>
            <emma:one-of disjunction-type="recognition" id="oneOf6">
              <emma:interpretation id="interp22" emma:lang="en-US" emma:confidence="0">
                <emma:literal>↳</emma:literal>
              </emma:interpretation>
            </emma:one-of>
          </emma:emma>
        </inkml:annotationXML>
        <inkml:trace contextRef="#ctx0" brushRef="#br2" timeOffset="42080.1455">864 10160,'25'0,"1"0,-1 0,-25 26,26-26,-26 25,25-25,0 0,-25 25,26-25,-26 26,25-26,-25 25,26-25,-26 26,25-26,0 25,1-25,-1 25,1 1,-1-26,-25 25,25-25,-25 26,26-26,-26 25,25-25,1 0,-26 25,25-25,0 26,1-26,-1 25,1-25,-1 0,0 26,1-26,-1 0,1 25,24-25,-24 25,-1-25,1 0,-1 26,0-26,1 25,-1-25,1 26,-1-1,0-25,1 25,-1 1,1-26,-26 25,25-25,0 0,-25 26,26-26,-1 0,1 25,-1-25,0 25,1-25,-1 0,1 26,-1-26,0 0,1 0,-1 0,1 25,-1-25,0 0,1 0,-1 26,1-26,-1 0,0 0,1 0,-1 0,1 25,24-25,-24 0,-1 0,1 0,-1 0,0 0,1 25,-1-25,1 0,-1 0,0 0,26 26,-25-26,-1 0,0 0,1 0,25 0,-26 25,0-25,26 0,-25 0,-1 0,0 0,1 26,-1-26,26 0,-26 0,1 0,-1 0,1 0,-1 0,0 0,1 0,-1 0,1 0,-1 25,0-25,1 0,-1 0,1 0,-1 0,0 0,1 0,-1 0,1 0,-1 0,0 0,1 0,-1 0,1 0,-1 0,0 0,1 0,25 0,-26 0,0 0,1 0,-1 0,1 0,-1 0,0 0,1 0,-1 0,1 0,-1 0,0 0,1 0,-1 0,1 0,-1 0,0 0,1-25,-1 25,26 0,-26-26,1 26,-1 0,1 0,24 0,-24 0,-1 0,1 0,-1 0,0 0,1 0,-1-25,1 25,-1 0,0 0,1 0,-1 0,1 0,-1-26,0 26,-25-25,26 25,-1-25,1 25,-26-26,25 26,0 0,1 0,-26-25,25 25,1 0,-1 0,0-26,1 26,-1 0,-25-25,26 25,-1 0,0 0,-25-25,26 25,-1 0,-25-26,26 26,-1 0,0 0,-25-25,26 25,-1 0,1-26,-1 26,-25-25,25 25,1 0,-1 0,-25-25,26 25,-1-26,0 26,1-25,-1 25,1-26,-1 26,0-25,1 25,-1-25,1 25,-26-26,25 26,-25-25,25 25,-25-26,26 26,-1-25,-25 0,26 25,-1-26,0 1,1 25,-1-26,1 26,-26-25,25 25,-25-25,25 25,-25-26,26 26,-1-25,1-1,-1 26,-25-25,25 25,1-25,-1-1,1 1,-1-1,0 26,-25-25,26 0,-26-1,25 26,-25-25,26 25,-26-26,25 26,-25-25,25 25,-25-25,26-1,-26 1,25 25,-25-26,26 1,-1 0,-25-1,25 26,-25-25,26 25,-26-26,0 1,25 25,-25-25,26 25,-26-26,0 1,-26 25</inkml:trace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6:59.02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FE2F5CA-6E25-41EE-9405-CE73D876C0F1}" emma:medium="tactile" emma:mode="ink">
          <msink:context xmlns:msink="http://schemas.microsoft.com/ink/2010/main" type="inkDrawing" rotatedBoundingBox="7547,8138 9160,9573 9056,9689 7444,8254" semanticType="callout" shapeName="Other">
            <msink:sourceLink direction="with" ref="{CC0CC858-2040-4581-8C04-F5034288A339}"/>
          </msink:context>
        </emma:interpretation>
      </emma:emma>
    </inkml:annotationXML>
    <inkml:trace contextRef="#ctx0" brushRef="#br0">0 0,'0'0,"0"25,26-25,-26 26,25-26,1 0,-26 25,25-25,0 26,1-26,-1 25,1-25,-1 25,0-25,1 26,-1-1,1-25,-1 26,0-1,26 0,-25-25,-1 26,0-1,1 1,-1-1,-25 0,26 1,-1-1,0-25,1 26,-26-1,25 0,1-25,-1 26,0-1,1-25,-1 26,1-26,-1 25,0 0,1 1,-1-26,1 25,-1 1,0-1,1 0,-1-25,1 26,-26-1,25 1,0-1,1-25,-26 25,25 1,1-1,-1-25,-25 26,25-26,-25 25,26-25,-1 25,-25 1,26-26,-26 25,0 1,25-26,-25 25,25-25,-25 25,26 1,-26-1,25 1,1-1,-26 0,25 1,-25-1,25-25,-25 26,26-26,-26 25,0 0,25-25,-25 26,26-26,-52 0</inkml:trace>
  </inkml:traceGroup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0:27.264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3992F83-F1C8-47A2-9312-2C41C8B01619}" emma:medium="tactile" emma:mode="ink">
          <msink:context xmlns:msink="http://schemas.microsoft.com/ink/2010/main" type="writingRegion" rotatedBoundingBox="14754,8112 18868,8515 18522,12056 14408,11654"/>
        </emma:interpretation>
      </emma:emma>
    </inkml:annotationXML>
    <inkml:traceGroup>
      <inkml:annotationXML>
        <emma:emma xmlns:emma="http://www.w3.org/2003/04/emma" version="1.0">
          <emma:interpretation id="{C30A935E-9B13-4131-A787-71BB8826B7F7}" emma:medium="tactile" emma:mode="ink">
            <msink:context xmlns:msink="http://schemas.microsoft.com/ink/2010/main" type="paragraph" rotatedBoundingBox="14754,8112 18868,8515 18757,9653 14642,92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7EDA43-569C-41E7-A5CD-521A24921ED9}" emma:medium="tactile" emma:mode="ink">
              <msink:context xmlns:msink="http://schemas.microsoft.com/ink/2010/main" type="line" rotatedBoundingBox="14754,8112 18868,8515 18757,9653 14642,9251"/>
            </emma:interpretation>
          </emma:emma>
        </inkml:annotationXML>
        <inkml:traceGroup>
          <inkml:annotationXML>
            <emma:emma xmlns:emma="http://www.w3.org/2003/04/emma" version="1.0">
              <emma:interpretation id="{278EA973-C4B3-4C0A-8A9F-CBC301F72E71}" emma:medium="tactile" emma:mode="ink">
                <msink:context xmlns:msink="http://schemas.microsoft.com/ink/2010/main" type="inkWord" rotatedBoundingBox="14754,8112 17166,8348 17055,9487 14642,9251"/>
              </emma:interpretation>
              <emma:one-of disjunction-type="recognition" id="oneOf0">
                <emma:interpretation id="interp0" emma:lang="en-US" emma:confidence="0.5">
                  <emma:literal>5-7</emma:literal>
                </emma:interpretation>
                <emma:interpretation id="interp1" emma:lang="en-US" emma:confidence="0">
                  <emma:literal>57</emma:literal>
                </emma:interpretation>
                <emma:interpretation id="interp2" emma:lang="en-US" emma:confidence="0">
                  <emma:literal>5</emma:literal>
                </emma:interpretation>
                <emma:interpretation id="interp3" emma:lang="en-US" emma:confidence="0">
                  <emma:literal>577</emma:literal>
                </emma:interpretation>
                <emma:interpretation id="interp4" emma:lang="en-US" emma:confidence="0">
                  <emma:literal>35</emma:literal>
                </emma:interpretation>
              </emma:one-of>
            </emma:emma>
          </inkml:annotationXML>
          <inkml:trace contextRef="#ctx0" brushRef="#br0">-5941 3657,'-25'0,"76"0,-26 0,1 0,-1 0,0 0,26 0,-25 0,24 0,-24 0,25 0,-1 0,-24 0,25 0,-1 0,-24 0,25 0,-26 0,0 0,26 0,-25 0,-1 0,0 0,1 0,-1 0,1 0,-1 0,0 0,-25-25,26-1,-26 1,-26 25</inkml:trace>
          <inkml:trace contextRef="#ctx0" brushRef="#br0" timeOffset="723.0314">-5153 3225,'0'0,"0"-25,-26 25,26 25,26-25,-26 26,25-1,1 1,24-1,-50 0,26-25,-1 26,1-26,-1 25,0-25,1 26,-1-26,1 25,24-25,-24 25,-1-25,1 26,-1-26,0 25,1-25,-1 0,1 0,-1 26,0-26,-50 0,25 25,-51-25,51 51,-25-51,-1 25,1 1,25 24,-25-24,-1-1,1 1,-1 24,26-24,-25 25,25-26,-25 26,25-26,-26 1,26-1,0 0,-25 1,25-1,0-50,0-1,0 1</inkml:trace>
          <inkml:trace contextRef="#ctx0" brushRef="#br0" timeOffset="-559.5399">-6449 3098,'0'-25,"26"25,-26-51,25 51,-25-25,26 25,-26-26,0 1,0 0,-26 25,26-26,-25 26,-26 0,26-25,-1 25,1 0,-1 0,1 0,0 0,-1 0,-25 0,26 0,0 0,25 25,-26-25,1 26,-1-1,1 26,0-26,25 1,-26-1,26 0,0 1,0-1,0 1,0-1,0 0,26-25,-26 26,25-1,0 1,26-1,-25 0,-1-25,0 26,1-26,-1 25,26 1,-26-26,26 25,-25 0,24-25,-24 26,-1-1,1-25,24 26,-24-1,-1-25,-25 25,26 1,-1-1,0 1,-25-1,0 0,0 1,0-1,0 1,0-1,0 0,-50 1,50-1,-26-25,26 26,-25-26,25 25,-26-25,1 0,0 0,-1 25,1-25,-1 0,-24 0,24 0,1 0,-26 0,26 0,-1 0,-25 0,26 0,0 0,-26 0,25 0,1-25,0 25,-1 0,1 0,-1-25,1 25,0 0,25-26,0 1,0-1,0 1</inkml:trace>
        </inkml:traceGroup>
        <inkml:traceGroup>
          <inkml:annotationXML>
            <emma:emma xmlns:emma="http://www.w3.org/2003/04/emma" version="1.0">
              <emma:interpretation id="{C5DCBC6D-4C00-41C8-94F3-B40E7DE359BB}" emma:medium="tactile" emma:mode="ink">
                <msink:context xmlns:msink="http://schemas.microsoft.com/ink/2010/main" type="inkWord" rotatedBoundingBox="17803,8537 18856,8640 18769,9526 17716,9423"/>
              </emma:interpretation>
              <emma:one-of disjunction-type="recognition" id="oneOf1">
                <emma:interpretation id="interp5" emma:lang="en-US" emma:confidence="0.5">
                  <emma:literal>a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q</emma:literal>
                </emma:interpretation>
                <emma:interpretation id="interp8" emma:lang="en-US" emma:confidence="0">
                  <emma:literal>g</emma:literal>
                </emma:interpretation>
                <emma:interpretation id="interp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2066.463">-3324 3429,'0'0,"0"-26,0 1,0-1,-26 26,26-25,-25 0,-1 25,1 0,0 0,-1 0,1 0,-1 0,1 0,0 0,-1 0,1 25,-1-25,1 25,0-25,25 26,-26-26,1 25,-1-25,26 26,0-1,-25-25,25 25,0 1,-25-1,25 1,-26-1,26 0,0 1,-25-1,25 1,0-1,0 0,-26 1,26-1,0 1,0-1,0 0,0 1,0-1,0 1,0-1,51-25,-51 25,26-25,-1 0,0 0,1 0,-1 0,1-50,-1 50,0-26,1 26,-1-25,1 25,-1-51,0 51,1-25,-1 25,1-26,-26 1,25 25,-25-26,25 26,-25-25,26 25,-26-25,0-1,0 1,0-1,0 1,0 0,0-1,0 1,0-1,0 52,0-1,25 1,-25-1,0 0,0 1,26-1,-26 1,25-1,-25 0,0 1,0-1,25 1,-25-1,0 0,0 1,26-1,-26 1,25-1,-25 0,26-25,-26 26,25-1,-25 1,25-26,-25 25,26-25,-26 25,25-25,-25 26,26-26,-1 25,0 1,1-26,-26 25,25-25,1 0,-1 25,0-25,-25-25,0 0,0-1</inkml:trace>
        </inkml:traceGroup>
      </inkml:traceGroup>
    </inkml:traceGroup>
    <inkml:traceGroup>
      <inkml:annotationXML>
        <emma:emma xmlns:emma="http://www.w3.org/2003/04/emma" version="1.0">
          <emma:interpretation id="{2AD8690D-4FEA-4BCF-BCAC-85EF3EFE6924}" emma:medium="tactile" emma:mode="ink">
            <msink:context xmlns:msink="http://schemas.microsoft.com/ink/2010/main" type="paragraph" rotatedBoundingBox="16380,10464 17282,11568 16449,12249 15547,1114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D9E1A69-8750-488B-8492-F260A24BDDE0}" emma:medium="tactile" emma:mode="ink">
              <msink:context xmlns:msink="http://schemas.microsoft.com/ink/2010/main" type="line" rotatedBoundingBox="16380,10464 17282,11568 16449,12249 15547,11144"/>
            </emma:interpretation>
          </emma:emma>
        </inkml:annotationXML>
        <inkml:traceGroup>
          <inkml:annotationXML>
            <emma:emma xmlns:emma="http://www.w3.org/2003/04/emma" version="1.0">
              <emma:interpretation id="{995D406F-7A83-49CC-B4E0-0394F6C57F8F}" emma:medium="tactile" emma:mode="ink">
                <msink:context xmlns:msink="http://schemas.microsoft.com/ink/2010/main" type="inkWord" rotatedBoundingBox="16380,10464 17282,11568 16449,12249 15547,11144"/>
              </emma:interpretation>
              <emma:one-of disjunction-type="recognition" id="oneOf2">
                <emma:interpretation id="interp10" emma:lang="en-US" emma:confidence="0.5">
                  <emma:literal>at</emma:literal>
                </emma:interpretation>
                <emma:interpretation id="interp11" emma:lang="en-US" emma:confidence="0">
                  <emma:literal>&amp;</emma:literal>
                </emma:interpretation>
                <emma:interpretation id="interp12" emma:lang="en-US" emma:confidence="0">
                  <emma:literal>air</emma:literal>
                </emma:interpretation>
                <emma:interpretation id="interp13" emma:lang="en-US" emma:confidence="0">
                  <emma:literal>.77</emma:literal>
                </emma:interpretation>
                <emma:interpretation id="interp14" emma:lang="en-US" emma:confidence="0">
                  <emma:literal>.17</emma:literal>
                </emma:interpretation>
              </emma:one-of>
            </emma:emma>
          </inkml:annotationXML>
          <inkml:trace contextRef="#ctx0" brushRef="#br0" timeOffset="46466.4995">-5991 5969,'-26'0,"52"0,-26 25,25 0,-25 1,25-26,1 0,-1 0,1 0,-1 25,0-25,1 0,-1 0,26 0,-26 0,26 0,0 0,0 0,-26 0,26 0,0 0,0 0,-1 0,1 0,0 0,-26 0,26 0,-25 26,-1-26,0 25,1-25,-1 25,1-25,-26 51,25-51,-25 26,25-26,-25 25,26-25,-1 0,1-25,-1-1,0 26</inkml:trace>
          <inkml:trace contextRef="#ctx0" brushRef="#br0" timeOffset="46940.068">-5026 5892,'0'0,"25"0,26 26,-26 25,1-26,-1 0,1 1,-26-1,25 1,-25-1,25-25,-25 25,26 1,-1-1,1 1,-1-26,0 25,1-25,-1 25,1-25,-1 0,0 0,-25 26,0-1,0 1,0-1,0 0,-25-25,25 26,-51-1,26 1,25-1,-26-25,1 25,0-25,-1 26,1-26,25 25,-26-25,1 0,25 26,-25-26,-1 0</inkml:trace>
          <inkml:trace contextRef="#ctx0" brushRef="#br0" timeOffset="47933.6783">-5306 5715,'0'-26,"0"1,26 25,-26-26,0 1,0 0,0-1,-26 1,26-1,0 1,-25 0,0-1,-1 1,26-1,-25 1,25 0,0-1,0 1,0 50,25 1,1 24,-1-24,-25-1,25 1,1-1,-1-25,-25 25,26 1,-26-1,25-25,-25 26,0-1,25-25,-25-51,0 26,0-1,-25 26,25-25,-25 25,25-25,-26 25,1 0,-1 0,1 0,0 0,-1 0,1 0,-1 50,1-50,0 0,-1 26,1-26,-1 0,1 0,50 0,1 0,-26-26,51 26,-26-25,0 25,1-25,-1 25,1-26,-1 26,0-25,1 25,-1 0,-25-26,26 26,-1-25,-25 0,25 25,-25-26,-25 26,25 26,-25-26,25 25,-26-25,26 25,0 1,-25-1,25 1,-26-1,26 0,-25 1,25-1,0 1,0-1,-25 0,25 1,0-1,0 1,25-26</inkml:trace>
        </inkml:traceGroup>
      </inkml:traceGroup>
    </inkml:traceGroup>
  </inkml:traceGroup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1:22.34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DF936F9-4CF8-48FB-8183-1EC8788E9C58}" emma:medium="tactile" emma:mode="ink">
          <msink:context xmlns:msink="http://schemas.microsoft.com/ink/2010/main" type="writingRegion" rotatedBoundingBox="19388,13345 23669,10078 24299,10904 20018,14170"/>
        </emma:interpretation>
      </emma:emma>
    </inkml:annotationXML>
    <inkml:traceGroup>
      <inkml:annotationXML>
        <emma:emma xmlns:emma="http://www.w3.org/2003/04/emma" version="1.0">
          <emma:interpretation id="{A43FB44D-63C7-463D-899D-6722EA2D8183}" emma:medium="tactile" emma:mode="ink">
            <msink:context xmlns:msink="http://schemas.microsoft.com/ink/2010/main" type="paragraph" rotatedBoundingBox="19388,13345 23669,10078 24299,10904 20018,141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4A9B32-D30F-427E-B004-72EBE7A1464F}" emma:medium="tactile" emma:mode="ink">
              <msink:context xmlns:msink="http://schemas.microsoft.com/ink/2010/main" type="line" rotatedBoundingBox="19388,13345 23669,10078 24299,10904 20018,14170"/>
            </emma:interpretation>
          </emma:emma>
        </inkml:annotationXML>
        <inkml:traceGroup>
          <inkml:annotationXML>
            <emma:emma xmlns:emma="http://www.w3.org/2003/04/emma" version="1.0">
              <emma:interpretation id="{9DC9EBBD-6D77-4819-8004-C639468E541D}" emma:medium="tactile" emma:mode="ink">
                <msink:context xmlns:msink="http://schemas.microsoft.com/ink/2010/main" type="inkWord" rotatedBoundingBox="19388,13345 21310,11878 21865,12605 19943,14071"/>
              </emma:interpretation>
              <emma:one-of disjunction-type="recognition" id="oneOf0">
                <emma:interpretation id="interp0" emma:lang="en-US" emma:confidence="0.5">
                  <emma:literal>Cat</emma:literal>
                </emma:interpretation>
                <emma:interpretation id="interp1" emma:lang="en-US" emma:confidence="0">
                  <emma:literal>c*</emma:literal>
                </emma:interpretation>
                <emma:interpretation id="interp2" emma:lang="en-US" emma:confidence="0">
                  <emma:literal>(at</emma:literal>
                </emma:interpretation>
                <emma:interpretation id="interp3" emma:lang="en-US" emma:confidence="0">
                  <emma:literal>[at</emma:literal>
                </emma:interpretation>
                <emma:interpretation id="interp4" emma:lang="en-US" emma:confidence="0">
                  <emma:literal>[SX</emma:literal>
                </emma:interpretation>
              </emma:one-of>
            </emma:emma>
          </inkml:annotationXML>
          <inkml:trace contextRef="#ctx0" brushRef="#br0">-2336 2389,'-25'0,"-1"0,1 0,-1 0,26 25,0 0,-25 1,25-1,0 1,-25-1,25 0,0 1,0-1,0 1,-26-26,26 25,0 0,0 1,0-1,51 1,-26-26,1 25,-1-25,1 0,-1 0,0 0,1 0,-1 25,26-25,-26 0,1 0,25 0,-26 0,0 0,1 0,-1 0,1 0,-1-50,0 50,-25-26</inkml:trace>
          <inkml:trace contextRef="#ctx0" brushRef="#br0" timeOffset="-502.235">-1523 1931,'51'0,"-51"26,25-26,0 25,-25 1,26-26,-26 25,0 0,0 1,0-1,0 1,-26-26,26 25,-25-25,25 25,-25-25,-1 26,1-26,-1 25,1-25,25 26,-25-26,-1 0,1 0,25 25,-26-25,1 0,0 0,-1 0,1 25,-1-25,1 0,0 26,-1-26,1 0,-1 25,1-25,0 0,25 26,-26-26,1 25,-1-25,1 25,0 1,-1-26,26 25,-25-25,25 26,-26-26,1 25,0-25,25 25,-26-25,26 26,-25-1,25 1,0-77</inkml:trace>
          <inkml:trace contextRef="#ctx0" brushRef="#br0" timeOffset="-1245.4179">-1396 1500,'0'25,"0"0,25-25,1 26,24-26,-24 0,-1 0,26 0,-26 0,26 0,-25 0,24 0,1-26,-25 26,24 0,-24-25,-1 25,26 0,-26-25,1 25,-1 0,1 0,-1 0,-50 0</inkml:trace>
          <inkml:trace contextRef="#ctx0" brushRef="#br0" timeOffset="-1659.8982">-1523 1347,'0'-25,"25"25,1 0,24 0,1 0,-25 0,24 0,-24 0,25 0,-1 0,1 0,25 0,-25 0,0 0,0 0,0 0,-1 0,1 0,-25 0,24 0,-24 0,-1 0,1 0,-1 0,-76 0</inkml:trace>
        </inkml:traceGroup>
        <inkml:traceGroup>
          <inkml:annotationXML>
            <emma:emma xmlns:emma="http://www.w3.org/2003/04/emma" version="1.0">
              <emma:interpretation id="{27E5FFD5-826F-4A4D-859C-889AE539E075}" emma:medium="tactile" emma:mode="ink">
                <msink:context xmlns:msink="http://schemas.microsoft.com/ink/2010/main" type="inkWord" rotatedBoundingBox="22067,11603 22859,10998 23344,11633 22551,12238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9</emma:literal>
                </emma:interpretation>
                <emma:interpretation id="interp7" emma:lang="en-US" emma:confidence="0">
                  <emma:literal>M</emma:literal>
                </emma:interpretation>
                <emma:interpretation id="interp8" emma:lang="en-US" emma:confidence="0">
                  <emma:literal>a</emma:literal>
                </emma:interpretation>
                <emma:interpretation id="interp9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-3608.2493">560 636,'0'25,"0"-75,0 24,0 1,0-1,0 1,-26 25,1-25,-26 25,51-26,-25 26,-1 0,1 0,-1 0,1 0,0 0,-26 0,25 26,1-26,0 0,-1 50,1-24,-1-26,1 25,0 1,-1-1,26 0,-25 1,25-1,0 1,0-1,0 0,25 1,26-26,-51 25,51-25,-26 0,1 0,-1 0,0 0,26-51,-25 51,-1-25,26 25,-26-51,1 26,-1-1,0 1,1 0,-1-1,1 1,-26-26,25 26,-25-1,25-25,-25 26,26 0,-26-1,0 1,0-26,0 26,0-1,0 1,0-1,0 1,0 0,0-1,0 1,0-1,0 1,0 0,0 50,0 0,0 1,0-1,0 1,0-1,0 0,0 26,0-25,0 24,0-24,0 25,0-26,0 0,0 26,0-25,0-1,0 26,0-26,0 1,0-1,0 0,0 1,0-1,0 1,25-1,-25 0,0 1,26-26,-26 25,25 1,0-26,1 0,-1 0,-25-26,26 26</inkml:trace>
        </inkml:traceGroup>
        <inkml:traceGroup>
          <inkml:annotationXML>
            <emma:emma xmlns:emma="http://www.w3.org/2003/04/emma" version="1.0">
              <emma:interpretation id="{5A1699B9-184E-424F-8C22-5627D5C15930}" emma:medium="tactile" emma:mode="ink">
                <msink:context xmlns:msink="http://schemas.microsoft.com/ink/2010/main" type="inkWord" rotatedBoundingBox="23572,10661 23915,10400 24174,10739 23831,11001"/>
              </emma:interpretation>
              <emma:one-of disjunction-type="recognition" id="oneOf2">
                <emma:interpretation id="interp10" emma:lang="en-US" emma:confidence="0.5">
                  <emma:literal>,</emma:literal>
                </emma:interpretation>
                <emma:interpretation id="interp11" emma:lang="en-US" emma:confidence="0">
                  <emma:literal>7</emma:literal>
                </emma:interpretation>
                <emma:interpretation id="interp12" emma:lang="en-US" emma:confidence="0">
                  <emma:literal>9</emma:literal>
                </emma:interpretation>
                <emma:interpretation id="interp13" emma:lang="en-US" emma:confidence="0">
                  <emma:literal>n</emma:literal>
                </emma:interpretation>
                <emma:interpretation id="interp1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-2841.6798">1499-431,'0'0,"-25"0,25-25,0 50,0 1,0 24,0-24,0-1,0 1,-25-1,25 0,0-50,0 0,0-1,25 1,-25-1,25 26,-25-25,26 0,-26-1,25 26,-25-25,26-1,-1 26,-25-25,25 25,-25-25,26 25,-1 0,1 0,-1 0,0 0,-25 25,26-25,-26 51,25-51,-25 25,0 1,0-1,0 0,0 1,0-1,0 1,-25-1,25 0,0 1,0-1,0 1</inkml:trace>
        </inkml:traceGroup>
      </inkml:traceGroup>
    </inkml:traceGroup>
  </inkml:traceGroup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1:52.538"/>
    </inkml:context>
    <inkml:brush xml:id="br0">
      <inkml:brushProperty name="width" value="0.05833" units="cm"/>
      <inkml:brushProperty name="height" value="0.058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93C1B0C-E512-4005-86B8-8F6B402DB540}" emma:medium="tactile" emma:mode="ink">
          <msink:context xmlns:msink="http://schemas.microsoft.com/ink/2010/main" type="writingRegion" rotatedBoundingBox="14566,14115 23445,14219 23409,17318 14530,17215"/>
        </emma:interpretation>
      </emma:emma>
    </inkml:annotationXML>
    <inkml:traceGroup>
      <inkml:annotationXML>
        <emma:emma xmlns:emma="http://www.w3.org/2003/04/emma" version="1.0">
          <emma:interpretation id="{238181F5-B1B7-4960-91E9-D5ECB002D0D7}" emma:medium="tactile" emma:mode="ink">
            <msink:context xmlns:msink="http://schemas.microsoft.com/ink/2010/main" type="paragraph" rotatedBoundingBox="14534,14353 21846,14192 21870,15267 14558,154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9E9BF9D-6774-4C14-BB63-BD6BA4D653D5}" emma:medium="tactile" emma:mode="ink">
              <msink:context xmlns:msink="http://schemas.microsoft.com/ink/2010/main" type="line" rotatedBoundingBox="14534,14353 21846,14192 21870,15267 14558,15428"/>
            </emma:interpretation>
          </emma:emma>
        </inkml:annotationXML>
        <inkml:traceGroup>
          <inkml:annotationXML>
            <emma:emma xmlns:emma="http://www.w3.org/2003/04/emma" version="1.0">
              <emma:interpretation id="{1F3A7969-56F2-4F56-BB6D-A3E5749833CD}" emma:medium="tactile" emma:mode="ink">
                <msink:context xmlns:msink="http://schemas.microsoft.com/ink/2010/main" type="inkWord" rotatedBoundingBox="14663,14293 16648,14543 16526,15507 14542,15257"/>
              </emma:interpretation>
              <emma:one-of disjunction-type="recognition" id="oneOf0">
                <emma:interpretation id="interp0" emma:lang="en-US" emma:confidence="0.5">
                  <emma:literal>St</emma:literal>
                </emma:interpretation>
                <emma:interpretation id="interp1" emma:lang="en-US" emma:confidence="0">
                  <emma:literal>SF</emma:literal>
                </emma:interpretation>
                <emma:interpretation id="interp2" emma:lang="en-US" emma:confidence="0">
                  <emma:literal>ST</emma:literal>
                </emma:interpretation>
                <emma:interpretation id="interp3" emma:lang="en-US" emma:confidence="0">
                  <emma:literal>57</emma:literal>
                </emma:interpretation>
                <emma:interpretation id="interp4" emma:lang="en-US" emma:confidence="0">
                  <emma:literal>Sot</emma:literal>
                </emma:interpretation>
              </emma:one-of>
            </emma:emma>
          </inkml:annotationXML>
          <inkml:trace contextRef="#ctx0" brushRef="#br0">1092 670,'0'-26,"0"1,26 25,-1 0,0 25,1-25,-1 0,1 0,24 26,-24-26,-1 0,26 0,-26 0,26 0,-25 0,24 0,-24 0,25 0,-26 0,0 0,1 0,-1 0,1-26,-1 26,-50 0</inkml:trace>
          <inkml:trace contextRef="#ctx0" brushRef="#br0" timeOffset="740.9004">1524 390,'25'0,"1"26,-1-1,1 1,-1-1,0-25,-25 25,26 1,-1-26,-25 25,26-25,-1 26,0-1,1-25,-1 25,1-25,-1 26,0-26,1 0,-1 0,-25 25,26-25,-1 0,-25-25,-25 25,-1 0,1 25,-1 1,1 24,0-24,-1-1,26 1,-25-1,-1 0,1 1,25-1,-25-25,-1 26,26-1,-25-25,25 25,-26-25,26 26,-25-26</inkml:trace>
          <inkml:trace contextRef="#ctx0" brushRef="#br0" timeOffset="-706.4019">584 187,'26'0,"-26"-25,0-1,25 1,-25 0,0-1,-51 1,26-1,-1 26,1 0,0 0,-1 0,1 0,-1 0,1 0,0 26,-1-1,1 1,-1-1,26 0,-25-25,25 26,-25-1,25 1,-26-1,26 0,-25 1,25-1,0 1,0-1,0 0,0 1,0-1,25-25,-25 26,26-1,24 0,-24 1,-1-26,1 25,-1 1,0-26,-25 25,26 0,-1-25,1 26,-1-1,-25 1,25-26,-25 25,0 0,0 1,26-26,-26 25,0 1,0-1,0 0,-51-25,26 26,-1-26,1 0,-26 0,26 0,-1 0,1 0,-1 0,1 0,0 0,-26 0,25 0,1 0,0 0,-1 0,1 0,25-26,-26 26,1 0,25-25,0 0,0-1</inkml:trace>
        </inkml:traceGroup>
        <inkml:traceGroup>
          <inkml:annotationXML>
            <emma:emma xmlns:emma="http://www.w3.org/2003/04/emma" version="1.0">
              <emma:interpretation id="{F77654D5-ECDD-4DDC-952C-1E2F13FDB65F}" emma:medium="tactile" emma:mode="ink">
                <msink:context xmlns:msink="http://schemas.microsoft.com/ink/2010/main" type="inkWord" rotatedBoundingBox="18104,14455 19197,14834 18944,15564 17852,15186"/>
              </emma:interpretation>
              <emma:one-of disjunction-type="recognition" id="oneOf1">
                <emma:interpretation id="interp5" emma:lang="en-US" emma:confidence="0.5">
                  <emma:literal>a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,</emma:literal>
                </emma:interpretation>
                <emma:interpretation id="interp8" emma:lang="en-US" emma:confidence="0">
                  <emma:literal>d</emma:literal>
                </emma:interpretation>
                <emma:interpretation id="interp9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2476.5565">3912 492,'0'25,"0"-50,0 0,0-1,0 1,0-1,0 1,0 0,0-1,0 1,-26 25,26-26,-25 26,25-25,-26 25,26-25,-25 25,0 0,-1 0,1 0,-1 0,26 25,-25-25,0 0,-1 51,1-51,-1 25,1-25,0 26,-1-1,1 0,25 1,-26-1,1 1,25-1,0 0,-25 1,25-1,0 1,0-1,-26 0,26 1,0-1,0 1,0-1,0 0,0 1,0-1,0 1,0-1,26-25,24 0,-24 0,-1 0,1 0,-1 0,0 0,26-25,-25 25,-1 0,0-26,26 26,-25-51,-1 51,0-25,1 0,-1 25,1-26,-1 1,0-1,1 1,-26 0,0-1,0 1,0-1,0 1,0 0,0-1,0 1,-26 25,26-26,0 1,0 76,0 0,0-26,0 0,0 1,0-1,0 1,0-1,0 0,0 1,26-26,-26 25,0 1,25-26,-25 25,26-25,-1 25,-25 1,25-26,1 0,-26 25,25-25,1 0,-1 26,0-26,1 0,-1 0,1 25,-1-25,-25 25,25-25,1 0,-1 0,1 0,-1 0,0-25,1 25,-26-25,25 25,-25-26</inkml:trace>
        </inkml:traceGroup>
        <inkml:traceGroup>
          <inkml:annotationXML>
            <emma:emma xmlns:emma="http://www.w3.org/2003/04/emma" version="1.0">
              <emma:interpretation id="{0A65FEB1-3270-406F-ACC9-6124F764D34D}" emma:medium="tactile" emma:mode="ink">
                <msink:context xmlns:msink="http://schemas.microsoft.com/ink/2010/main" type="inkWord" rotatedBoundingBox="19479,15175 19930,14233 20618,14563 20166,15505"/>
              </emma:interpretation>
              <emma:one-of disjunction-type="recognition" id="oneOf2">
                <emma:interpretation id="interp10" emma:lang="en-US" emma:confidence="0.5">
                  <emma:literal>A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G</emma:literal>
                </emma:interpretation>
                <emma:interpretation id="interp13" emma:lang="en-US" emma:confidence="0">
                  <emma:literal>£</emma:literal>
                </emma:interpretation>
                <emma:interpretation id="interp14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4876.3835">5410 289,'0'25,"0"-50,0-1,0 1,0 0,0-1,26 1,-26-1,0 1,0 0,0-1,25 26,-25-25,0-1,0 1,0 0,0-1,0 52,-25-26,25 50,-26 1,26-25,-25-1,-1 0,1 26,0-25,-1 24,1-24,-1 25,1-26,25 0,-25 26,-1-25,1-1,-1 0,26 26,-25-25,0-26,25 25,-26 0,26 1,-25-26,25 25,0 1,-26-1,26 0,0 1,0-1,-25-25,25 26,25-77,-25 25,26 1,-26-26</inkml:trace>
          <inkml:trace contextRef="#ctx0" brushRef="#br0" timeOffset="5955.9967">5131 644,'25'0,"1"0,-1 0,0 0,1 0,-1 0,1 0,-1 0,0 0,1 0,-1 0,1 0,-26-25,25 25,0 0,1 0,-1 0,1-25,-1 25,0 0,1 0,-26-26,25 26,1 0,-1 0,0 0,1 0</inkml:trace>
          <inkml:trace contextRef="#ctx0" brushRef="#br0" timeOffset="5348.5297">5512 60,'0'0,"0"26,0-1,25 0,-25 1,0-1,0 1,26-1,-26 0,0 1,0-1,0 1,25-1,-25 0,0 1,25-26,-25 25,0 1,26-1,-26 0,0 1,25-1,-25 1,0-1,26-25,-26 25,0 1,0-1,0 1,25-26,-25 25,0 0,0 1,0-1,0 1,25-26,-25 25,0 0,0-75</inkml:trace>
        </inkml:traceGroup>
        <inkml:traceGroup>
          <inkml:annotationXML>
            <emma:emma xmlns:emma="http://www.w3.org/2003/04/emma" version="1.0">
              <emma:interpretation id="{118D077A-AA21-4709-BDE8-478841D7323E}" emma:medium="tactile" emma:mode="ink">
                <msink:context xmlns:msink="http://schemas.microsoft.com/ink/2010/main" type="inkWord" rotatedBoundingBox="20909,14213 21846,14192 21870,15238 20932,15259"/>
              </emma:interpretation>
              <emma:one-of disjunction-type="recognition" id="oneOf3">
                <emma:interpretation id="interp15" emma:lang="en-US" emma:confidence="0.5">
                  <emma:literal>d</emma:literal>
                </emma:interpretation>
                <emma:interpretation id="interp16" emma:lang="en-US" emma:confidence="0">
                  <emma:literal>I</emma:literal>
                </emma:interpretation>
                <emma:interpretation id="interp17" emma:lang="en-US" emma:confidence="0">
                  <emma:literal>,</emma:literal>
                </emma:interpretation>
                <emma:interpretation id="interp18" emma:lang="en-US" emma:confidence="0">
                  <emma:literal>.</emma:literal>
                </emma:interpretation>
                <emma:interpretation id="interp1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7363.3256">7010 543,'0'-26,"-50"1,24 25,26-25,-25 25,-1 0,1 0,0 0,-1 0,1 0,-1 0,1 0,0 0,-1 0,1 25,-1-25,-24 0,24 0,1 25,-1-25,1 26,0-26,-1 0,26 25,-25-25,25 26,-26-1,26 0,0 1,0-1,0 1,0-1,0 0,26-25,-26 26,25-26,26 0,-26 0,1 0,-1 0,1 0,-1 0,0-26,26 26,-25 0,-1-50,0 50,1-26,-1 26,1-25,-1-1,0 26,-25-25,26 0,-1-1,-25 1,26-1,-26 1,25 0,-25-1,0 1,25-1,-25 1,0-26,0 26,26-1,-26 1,0 0,0-1,25 1,-25-1,0 1,0 0,0-1,0 1,26 25,-26-26,0 1,0 0,0-1,0 1,0-1,-26 26,26-25,-25 25,25 51,0-26,0 26,0-26,0 1,0-1,0 1,0 24,0-24,0-1,0 1,0-1,0 0,0 1,0-1,0 1,0-1,0 0,0 1,0-1,0 1,0-1,0 0,0 1,0-1,0 1,0-1,0 0,0 1,25-26,-25 25,0 1,26-1,-26 0,25-25,-25 26,25-1,1 1,-1-26,-25 25,26-25,-1 0,-25 25,25-25,1 0,-1-50</inkml:trace>
        </inkml:traceGroup>
      </inkml:traceGroup>
    </inkml:traceGroup>
    <inkml:traceGroup>
      <inkml:annotationXML>
        <emma:emma xmlns:emma="http://www.w3.org/2003/04/emma" version="1.0">
          <emma:interpretation id="{FB86E62F-A070-4ABA-9512-D966FCCA9D1B}" emma:medium="tactile" emma:mode="ink">
            <msink:context xmlns:msink="http://schemas.microsoft.com/ink/2010/main" type="paragraph" rotatedBoundingBox="14593,15767 23426,15870 23409,17318 14576,172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F73EA1-3F05-4216-81FF-091D6FCBBDDB}" emma:medium="tactile" emma:mode="ink">
              <msink:context xmlns:msink="http://schemas.microsoft.com/ink/2010/main" type="line" rotatedBoundingBox="14593,15767 23426,15870 23409,17318 14576,17215"/>
            </emma:interpretation>
          </emma:emma>
        </inkml:annotationXML>
        <inkml:traceGroup>
          <inkml:annotationXML>
            <emma:emma xmlns:emma="http://www.w3.org/2003/04/emma" version="1.0">
              <emma:interpretation id="{E5A0EE19-0F1A-4140-96FD-CE3818A2C6AB}" emma:medium="tactile" emma:mode="ink">
                <msink:context xmlns:msink="http://schemas.microsoft.com/ink/2010/main" type="inkWord" rotatedBoundingBox="14590,16022 16696,16047 16683,17112 14578,17087"/>
              </emma:interpretation>
              <emma:one-of disjunction-type="recognition" id="oneOf4">
                <emma:interpretation id="interp20" emma:lang="en-US" emma:confidence="0.5">
                  <emma:literal>At</emma:literal>
                </emma:interpretation>
                <emma:interpretation id="interp21" emma:lang="en-US" emma:confidence="0">
                  <emma:literal>As</emma:literal>
                </emma:interpretation>
                <emma:interpretation id="interp22" emma:lang="en-US" emma:confidence="0">
                  <emma:literal>AT</emma:literal>
                </emma:interpretation>
                <emma:interpretation id="interp23" emma:lang="en-US" emma:confidence="0">
                  <emma:literal>A,</emma:literal>
                </emma:interpretation>
                <emma:interpretation id="interp24" emma:lang="en-US" emma:confidence="0">
                  <emma:literal>Ay</emma:literal>
                </emma:interpretation>
              </emma:one-of>
            </emma:emma>
          </inkml:annotationXML>
          <inkml:trace contextRef="#ctx0" brushRef="#br0" timeOffset="11540.3297">1245 2473,'-26'0,"52"0,-1 0,0 0,1 0,-1 0,1 0,-1 0,0 0,1 0,25 0,-26 0,0 0,26 0,-25 0,-1 0,0-25,1 25,-1 0,1 0,-1 0,0 0,1 0,-1 0,-50 0,-1 0</inkml:trace>
          <inkml:trace contextRef="#ctx0" brushRef="#br0" timeOffset="12487.2798">1727 2143,'-25'0,"25"25,0 1,25 25,-25-26,26-25,-26 25,25-25,0 26,1-26,-1 25,1-25,-1 0,0 26,1-26,-1 0,1 0,-1 0,0 0,1 0,-1 0,1 0,-26 25,-26-25,26 25,-25-25,25 26,0-1,-26 1,1-1,25 0,-25-25,25 26,-26-1,1 1,25-1,-26-25,26 25,-25 1,25-1,-25-25,25 26,0-52</inkml:trace>
          <inkml:trace contextRef="#ctx0" brushRef="#br0" timeOffset="10444.0227">356 2092,'0'-25,"0"-1,0 1,0 0,0-1,0 1,0-1,0 1,0 0,0-1,0 1,0-1,50 1,-50 0,0-1,0 1,0 76,0-1,-25-24,25 25,0-1,-51 1,51 0,-25 0,25 25,-26-25,1 0,0-1,-1 1,1 0,-1 0,1-26,25 26,-25-26,-1 1,26-1,-25 1,25-1,-26 0,26 1,0-52,26-24,-26 24,0 1,25-1,-25-24,51 24,-51-25,25 1,1-1,-26 0,25-25,1 25,-1 0,0-25,-25 25,26 0,-26 1,25 24,-25 1,26-1,-26 1,0 0,0-1,25 26,-25 51,0-26,0 1,0-1,25 1,-25-1,0 0,26 1,-26-1,25 26,-25-26,0 26,0 0,26 0,-26 0,0-1,25 1,-25-25,0 24,0 1,25 0,-25-26,0 1,0-1,0 1,0-1,26 0,-26 1,0-1,0 1,25-26,-25-26</inkml:trace>
          <inkml:trace contextRef="#ctx0" brushRef="#br0" timeOffset="10830.3249">178 2626,'0'0,"25"0,26 0,-26 0,1-26,-1 26,1-25,-1 25,0 0,1-26,-1 26,1 0,-1 0,0-25,26 25,-25 0,-1 0,-25-25,25 25,1 0,-1 0,1 0,-1 0,0 0,1 0</inkml:trace>
        </inkml:traceGroup>
        <inkml:traceGroup>
          <inkml:annotationXML>
            <emma:emma xmlns:emma="http://www.w3.org/2003/04/emma" version="1.0">
              <emma:interpretation id="{9BC087E4-49B9-40B5-90A3-4F2C6ED63EC9}" emma:medium="tactile" emma:mode="ink">
                <msink:context xmlns:msink="http://schemas.microsoft.com/ink/2010/main" type="inkWord" rotatedBoundingBox="17969,16077 18501,16083 18489,17125 17957,17118"/>
              </emma:interpretation>
              <emma:one-of disjunction-type="recognition" id="oneOf5">
                <emma:interpretation id="interp25" emma:lang="en-US" emma:confidence="0.5">
                  <emma:literal>b</emma:literal>
                </emma:interpretation>
                <emma:interpretation id="interp26" emma:lang="en-US" emma:confidence="0">
                  <emma:literal>6</emma:literal>
                </emma:interpretation>
                <emma:interpretation id="interp27" emma:lang="en-US" emma:confidence="0">
                  <emma:literal>.</emma:literal>
                </emma:interpretation>
                <emma:interpretation id="interp28" emma:lang="en-US" emma:confidence="0">
                  <emma:literal>h</emma:literal>
                </emma:interpretation>
                <emma:interpretation id="interp29" emma:lang="en-US" emma:confidence="0">
                  <emma:literal>k</emma:literal>
                </emma:interpretation>
              </emma:one-of>
            </emma:emma>
          </inkml:annotationXML>
          <inkml:trace contextRef="#ctx0" brushRef="#br0" timeOffset="14622.2771">3480 1813,'0'-26,"0"1,0 0,0 75,0-24,0-1,0 1,0-1,0 26,0-26,0 1,0 24,0-24,0 25,0-26,0 26,0-26,0 26,0-26,0 1,0 25,0-26,-26 0,26 1,0-1,0 1,0-1,0 0,0 1,-25-1,25 1,0-1,0 0,-25 1,25-1,0 1,0-1,0-50,0-1,25 26,-25-25,0-1,25 1,-25 0,26-1,-26 1,0-1,25 26,-25-25,26 25,-26-25,25 25,-25-26,25 26,1 0,-26-25,25 25,1 0,-26-26,25 26,0 0,1 0,-1 0,1-25,-1 25,0 0,1 0,-1 0,-25 51,26-51,-26 25,25-25,-25 26,0-1,0 0,0 1,0-1,0 1,0-1,-25 0,25 1,-26-26,1 0,25 25,-26-25,1 0,0 26,-1-26,1 0,-1 0,1 0,0 0,-1 0,1 0,-1 0,1 0,0 0,-1 0,26-26,-25 26,25-25,0-1,25 1</inkml:trace>
        </inkml:traceGroup>
        <inkml:traceGroup>
          <inkml:annotationXML>
            <emma:emma xmlns:emma="http://www.w3.org/2003/04/emma" version="1.0">
              <emma:interpretation id="{0BB87F72-AAE7-4D59-905B-548D699C8669}" emma:medium="tactile" emma:mode="ink">
                <msink:context xmlns:msink="http://schemas.microsoft.com/ink/2010/main" type="inkWord" rotatedBoundingBox="18945,16128 21590,15848 21740,17275 19096,17555"/>
              </emma:interpretation>
              <emma:one-of disjunction-type="recognition" id="oneOf6">
                <emma:interpretation id="interp30" emma:lang="en-US" emma:confidence="0.5">
                  <emma:literal>Ad</emma:literal>
                </emma:interpretation>
                <emma:interpretation id="interp31" emma:lang="en-US" emma:confidence="0">
                  <emma:literal>Act</emma:literal>
                </emma:interpretation>
                <emma:interpretation id="interp32" emma:lang="en-US" emma:confidence="0">
                  <emma:literal>Acol</emma:literal>
                </emma:interpretation>
                <emma:interpretation id="interp33" emma:lang="en-US" emma:confidence="0">
                  <emma:literal>Adil</emma:literal>
                </emma:interpretation>
                <emma:interpretation id="interp34" emma:lang="en-US" emma:confidence="0">
                  <emma:literal>Adel</emma:literal>
                </emma:interpretation>
              </emma:one-of>
            </emma:emma>
          </inkml:annotationXML>
          <inkml:trace contextRef="#ctx0" brushRef="#br0" timeOffset="15176.9086">4877 1991,'-26'0,"1"0,25-26,0 77,0 0,-25-26,25 1,-26 24,26-24,-51 25,51-1,-25-24,0 25,-1-1,1-24,25 25,-26-26,1 0,25 1,-25-1,25 1,-26-1,26 0,-25 1,25-1,0 1,0-1,25-76,-25 26,26 25</inkml:trace>
          <inkml:trace contextRef="#ctx0" brushRef="#br0" timeOffset="15540.4031">4851 1991,'26'0,"-1"25,1 26,-26-26,0 1,25-1,-25 26,0-26,0 1,0 24,0 1,0-25,0 24,0-24,0 25,0-26,0 26,0-26,0 1,0 24,0-24,0-1,0 1,0-1,0 0,25-25,1 0,-26-50</inkml:trace>
          <inkml:trace contextRef="#ctx0" brushRef="#br0" timeOffset="15847.8952">4572 2575,'25'0,"1"0,-1 0,1 0,-1-51,0 51,1 0,-1 0,1 0,-1 0,0 0,1-25,-1 25,1 0,-1 0,0 0,1-26,-1 26,1 0,-1 0</inkml:trace>
          <inkml:trace contextRef="#ctx0" brushRef="#br0" timeOffset="16836.4256">6096 2219,'0'-25,"-25"25,-1 0,1 0,-1 0,1 0,0 0,-1 0,1 0,-1 0,1 0,0 0,25 25,-26-25,1 0,25 26,-26-26,26 25,-25-25,25 25,-25-25,25 26,0-1,-26-25,26 26,-25-1,25 0,-26 1,26-1,0 1,0-1,-25-25,25 25,0 1,51-1,-51 1,25-26,1 0,-26 25,25-25,0 0,1 0,-1 0,1 0,-1 0,0 0,1 0,-1 0,1 0,-1 0,-25-25,25 25,1 0,-1 0,1 0,-1 0,-25-26,25 26,1-25,-1 25,1 0,-1 0,-25-26,25 1</inkml:trace>
          <inkml:trace contextRef="#ctx0" brushRef="#br0" timeOffset="21786.2798">7010 1660,'0'-25,"0"0,0-1,26 26,-26-25,0-1,0 1,0 50,0 1,0 25,0-26,0 0,-26 26,26 0,0 0,0 0,0-1,-25 1,25 25,0-25,0 0,0 0,0 25,0-25,0 0,0-26,0 26,0 0,0-1,0-24,0-1,0 26,0-26,0 1,0-1,0 1,0-1,0 0,0 1,0-1,0 1,0-1,0 0,0 1,0-52,25 1,1 0</inkml:trace>
        </inkml:traceGroup>
        <inkml:traceGroup>
          <inkml:annotationXML>
            <emma:emma xmlns:emma="http://www.w3.org/2003/04/emma" version="1.0">
              <emma:interpretation id="{561722EE-70E1-4A15-B7DC-0B76CADE3F76}" emma:medium="tactile" emma:mode="ink">
                <msink:context xmlns:msink="http://schemas.microsoft.com/ink/2010/main" type="inkWord" rotatedBoundingBox="22181,16227 23422,16242 23412,17069 22172,17055"/>
              </emma:interpretation>
              <emma:one-of disjunction-type="recognition" id="oneOf7">
                <emma:interpretation id="interp35" emma:lang="en-US" emma:confidence="0.5">
                  <emma:literal>be</emma:literal>
                </emma:interpretation>
                <emma:interpretation id="interp36" emma:lang="en-US" emma:confidence="0">
                  <emma:literal>bc</emma:literal>
                </emma:interpretation>
                <emma:interpretation id="interp37" emma:lang="en-US" emma:confidence="0">
                  <emma:literal>by</emma:literal>
                </emma:interpretation>
                <emma:interpretation id="interp38" emma:lang="en-US" emma:confidence="0">
                  <emma:literal>bee</emma:literal>
                </emma:interpretation>
                <emma:interpretation id="interp39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22688.9562">7823 1889,'-25'0,"25"25,-26 1,26 25,0-26,-25 0,25 1,-25-1,25 26,0-26,-26 1,26 25,-25-26,25 26,0-26,-26 26,26-26,0 1,0 25,0-26,-25 0,25 1,0-1,0 1,0-1,0 0,0-50,0 0,0-1,0 1,0-1,25 1,-25 0,0-1,26 26,-26-25,0-1,25 1,1 25,-1 0,-25-25,25 25,1 0,-26-26,25 26,1 0,-1 0,0 0,1 51,-1-51,1 25,-26 1,25-26,-25 25,25 1,-25-1,0 0,0 1,0-1,0 1,-25-26,25 25,-25-25,-26 25,25-25,1 26,0-26,-1 0,1 0,-1-26,1 26,25-25,-25 25,25-25,0-1,0 1</inkml:trace>
          <inkml:trace contextRef="#ctx0" brushRef="#br0" timeOffset="23880.3244">8636 2321,'0'-26,"0"1,0 0,25-1,1 26,-1 0,1-25,-1 25,0 0,1 0,-1 0,1 0,-26-26,-26 26,1 0,-1 0,1 0,0 0,-1 0,1 0,-1 26,1-26,0 0,25 25,-26-25,1 26,-1-26,1 0,0 25,-1-25,26 25,-25 1,-1-1,1 1,25-1,-25-25,25 25,-26 1,26-1,0 1,-25-26,25 25,-26 0,26 1,0-1,0 1,0-1,26-25,-1 0,1 0,-1 25,0-25,1 0,-1 0,1 0,-1 0,0 0,-25 26,26-26,-1 0,1 0,-1 0,0 0,1 0,-26 25,25-25,1 0,-1 0,0-51</inkml:trace>
        </inkml:traceGroup>
      </inkml:traceGroup>
    </inkml:traceGroup>
  </inkml:traceGroup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2:33.06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0F82146-AA2A-4EA6-85F6-409572234214}" emma:medium="tactile" emma:mode="ink">
          <msink:context xmlns:msink="http://schemas.microsoft.com/ink/2010/main" type="writingRegion" rotatedBoundingBox="2384,1329 10885,1267 10924,6640 2423,6702"/>
        </emma:interpretation>
      </emma:emma>
    </inkml:annotationXML>
    <inkml:traceGroup>
      <inkml:annotationXML>
        <emma:emma xmlns:emma="http://www.w3.org/2003/04/emma" version="1.0">
          <emma:interpretation id="{27B21D33-D03C-4C19-96A5-DE1E0234B6A5}" emma:medium="tactile" emma:mode="ink">
            <msink:context xmlns:msink="http://schemas.microsoft.com/ink/2010/main" type="paragraph" rotatedBoundingBox="2384,1329 8627,1283 8636,2470 2393,25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ACF4A7-57F4-403E-8494-D6E654928E1C}" emma:medium="tactile" emma:mode="ink">
              <msink:context xmlns:msink="http://schemas.microsoft.com/ink/2010/main" type="line" rotatedBoundingBox="2384,1329 8627,1283 8636,2470 2393,2515"/>
            </emma:interpretation>
          </emma:emma>
        </inkml:annotationXML>
        <inkml:traceGroup>
          <inkml:annotationXML>
            <emma:emma xmlns:emma="http://www.w3.org/2003/04/emma" version="1.0">
              <emma:interpretation id="{BAA00372-3F2F-4CBE-9967-AC66D40ADA82}" emma:medium="tactile" emma:mode="ink">
                <msink:context xmlns:msink="http://schemas.microsoft.com/ink/2010/main" type="inkWord" rotatedBoundingBox="2384,1348 3093,1343 3101,2460 2392,2465"/>
              </emma:interpretation>
              <emma:one-of disjunction-type="recognition" id="oneOf0">
                <emma:interpretation id="interp0" emma:lang="en-US" emma:confidence="0.5">
                  <emma:literal>S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5</emma:literal>
                </emma:interpretation>
                <emma:interpretation id="interp3" emma:lang="en-US" emma:confidence="0">
                  <emma:literal>$</emma:literal>
                </emma:interpretation>
                <emma:interpretation id="interp4" emma:lang="en-US" emma:confidence="0">
                  <emma:literal>g</emma:literal>
                </emma:interpretation>
              </emma:one-of>
            </emma:emma>
          </inkml:annotationXML>
          <inkml:trace contextRef="#ctx0" brushRef="#br0">644 127,'0'-26,"0"1,0-1,-25 1,0 25,-1-25,-25 25,26 0,0 0,-1 0,1 0,-1 0,1 0,0 25,-1-25,1 0,-1 25,1-25,25 26,-25-26,-1 25,1 1,-1-26,1 25,25 0,-25-25,-1 26,26-1,-25-25,25 26,-26-26,26 25,0 0,0 1,51-1,-25 1,24-26,-24 25,-1-25,1 25,-1-25,26 26,-26-1,26-25,-26 26,26-26,-25 25,-1 0,26 1,-26-1,1-25,-1 26,0-1,1 0,-26 1,25-1,-25 1,26-1,-26 0,0 1,0-1,0 1,0-1,0 0,-51 1,51-1,-51-25,26 26,-1-1,1 0,-26-25,26 26,-1-26,-25 25,26-25,0 0,-1 0,1 0,-1 0,1 0,0 0,-1-25,1 25,-1-51,1 51,25-25,0-1,0 1,0-1</inkml:trace>
        </inkml:traceGroup>
        <inkml:traceGroup>
          <inkml:annotationXML>
            <emma:emma xmlns:emma="http://www.w3.org/2003/04/emma" version="1.0">
              <emma:interpretation id="{4D381FFE-4656-40A7-AE66-C18D3BA127AF}" emma:medium="tactile" emma:mode="ink">
                <msink:context xmlns:msink="http://schemas.microsoft.com/ink/2010/main" type="inkWord" rotatedBoundingBox="3451,1665 6115,1646 6121,2488 3457,2508">
                  <msink:destinationLink direction="with" ref="{8EA1BB30-569B-4828-B496-6398FC21FC2C}"/>
                </msink:context>
              </emma:interpretation>
              <emma:one-of disjunction-type="recognition" id="oneOf1">
                <emma:interpretation id="interp5" emma:lang="en-US" emma:confidence="0.5">
                  <emma:literal>-7 A</emma:literal>
                </emma:interpretation>
                <emma:interpretation id="interp6" emma:lang="en-US" emma:confidence="0">
                  <emma:literal>-a</emma:literal>
                </emma:interpretation>
                <emma:interpretation id="interp7" emma:lang="en-US" emma:confidence="0">
                  <emma:literal>-ya</emma:literal>
                </emma:interpretation>
                <emma:interpretation id="interp8" emma:lang="en-US" emma:confidence="0">
                  <emma:literal>-ta</emma:literal>
                </emma:interpretation>
                <emma:interpretation id="interp9" emma:lang="en-US" emma:confidence="0">
                  <emma:literal>-A</emma:literal>
                </emma:interpretation>
              </emma:one-of>
            </emma:emma>
          </inkml:annotationXML>
          <inkml:trace contextRef="#ctx0" brushRef="#br0" timeOffset="1695.4218">3438 406,'0'-25,"0"-1,-25 26,25-25,-25 25,25-26,-26 26,1 0,-1 0,1 0,0 0,-1 0,1 26,-26-26,26 25,-1-25,1 51,-1-26,1 1,0-1,-1 1,1-1,-1 0,1 26,0-25,25-1,-26 0,26 1,0-1,0 1,0-1,0 0,0 1,0-1,0 1,26-1,-26 0,25-25,26 26,-26-26,1 0,-1 0,0 0,1 0,-1 0,1-26,-1 26,0-50,1 50,-1-26,1 1,-1-1,-25 1,25 0,-25-1,26 1,-26-26,0 26,0-1,25 1,-25-1,0 1,0 0,0 50,26 0,-26 1,25-1,-25 1,25-1,-25 0,26 1,-1 25,-25-26,26 0,-26 26,25-25,-25-1,25 26,-25-26,0 1,26-1,-26 0,25 1,-25-1,26-25,-26 26,25-26,0 0,1 0,-1-51</inkml:trace>
          <inkml:trace contextRef="#ctx0" brushRef="#br0" timeOffset="459.1139">1178 660,'-51'0,"26"0,-1 0,26 25,26-25,-26 26,25-26,0 25,1-25,-1 0,1 0,-1 0,26 0,0 0,-1 0,1 0,0-25,0 25,0 0,-1-26,-24 26,25 0,-1 0,-24 0,-1 0,1-25,-1 25,0 0,-75 0,24 0,1 0,-26 0</inkml:trace>
          <inkml:trace contextRef="#ctx0" brushRef="#br0" timeOffset="959.412">1787 431,'-25'0,"25"-25,-25 25,50 0,-25 25,51 1,-26-1,1 1,-1-1,0 0,1-25,-1 26,1-1,-1-25,0 26,1-26,-1 25,1-25,-1 0,0 0,1 0,-1 0,1 0,-1 0,0 25,1-25,-77 0,51-25,-25 25,-1 0,1 25,-1 26,1-25,25-1,-25 0,25 1,-26 25,26-26,-25 0,25 1,-26-1,1 1,25-1,0 0,-25-25,25 26,0-1,0-76</inkml:trace>
        </inkml:traceGroup>
        <inkml:traceGroup>
          <inkml:annotationXML>
            <emma:emma xmlns:emma="http://www.w3.org/2003/04/emma" version="1.0">
              <emma:interpretation id="{193CADFF-B152-4BAA-95DC-A08557094E7C}" emma:medium="tactile" emma:mode="ink">
                <msink:context xmlns:msink="http://schemas.microsoft.com/ink/2010/main" type="inkWord" rotatedBoundingBox="6875,1296 7492,1292 7499,2359 6883,2364">
                  <msink:destinationLink direction="with" ref="{8EA1BB30-569B-4828-B496-6398FC21FC2C}"/>
                </msink:context>
              </emma:interpretation>
              <emma:one-of disjunction-type="recognition" id="oneOf2">
                <emma:interpretation id="interp10" emma:lang="en-US" emma:confidence="0.5">
                  <emma:literal>S</emma:literal>
                </emma:interpretation>
                <emma:interpretation id="interp11" emma:lang="en-US" emma:confidence="0">
                  <emma:literal>s</emma:literal>
                </emma:interpretation>
                <emma:interpretation id="interp12" emma:lang="en-US" emma:confidence="0">
                  <emma:literal>5</emma:literal>
                </emma:interpretation>
                <emma:interpretation id="interp13" emma:lang="en-US" emma:confidence="0">
                  <emma:literal>$</emma:literal>
                </emma:interpretation>
                <emma:interpretation id="interp1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2576.2563">5115 76,'0'-26,"-26"26,26-25,-25 25,25-25,-25 25,-1 0,26-26,-25 26,-1 0,1 0,25-25,-25 25,-1 0,1 0,-1 0,1 0,0 0,-1 0,1 0,-1 51,1-26,0 0,25 1,0-1,-26 1,26-1,0 0,0 1,0-1,0 1,0-1,0 0,0 1,26-1,-26 1,50-1,-24 0,-1 1,1-1,-1 1,0-26,1 25,-1 0,1-25,24 26,-24-1,-1 1,1-26,-26 25,25 0,0 1,-25-1,0 1,0-1,0 0,0 1,-25-1,25 1,-25-26,25 25,-51 0,25-25,1 26,-26-26,26 25,-1-25,1 0,0 26,-26-26,25 0,1 0,0 0,-1 0,1 0,-1 0,1 0,25-26,-25 26,25-25,-26 25,26-26,0-24,0 24,0 1,0-1,26 1,-26 0,50-1</inkml:trace>
        </inkml:traceGroup>
        <inkml:traceGroup>
          <inkml:annotationXML>
            <emma:emma xmlns:emma="http://www.w3.org/2003/04/emma" version="1.0">
              <emma:interpretation id="{14CA49C9-8CAB-41DB-9C2E-99D2CBF30581}" emma:medium="tactile" emma:mode="ink">
                <msink:context xmlns:msink="http://schemas.microsoft.com/ink/2010/main" type="inkWord" rotatedBoundingBox="8019,1375 8628,1370 8636,2437 8027,2442">
                  <msink:destinationLink direction="with" ref="{8EA1BB30-569B-4828-B496-6398FC21FC2C}"/>
                </msink:context>
              </emma:interpretation>
              <emma:one-of disjunction-type="recognition" id="oneOf3">
                <emma:interpretation id="interp15" emma:lang="en-US" emma:confidence="0.5">
                  <emma:literal>d</emma:literal>
                </emma:interpretation>
                <emma:interpretation id="interp16" emma:lang="en-US" emma:confidence="0">
                  <emma:literal>I</emma:literal>
                </emma:interpretation>
                <emma:interpretation id="interp17" emma:lang="en-US" emma:confidence="0">
                  <emma:literal>.</emma:literal>
                </emma:interpretation>
                <emma:interpretation id="interp18" emma:lang="en-US" emma:confidence="0">
                  <emma:literal>,</emma:literal>
                </emma:interpretation>
                <emma:interpretation id="interp19" emma:lang="en-US" emma:confidence="0">
                  <emma:literal>&amp;</emma:literal>
                </emma:interpretation>
              </emma:one-of>
            </emma:emma>
          </inkml:annotationXML>
          <inkml:trace contextRef="#ctx0" brushRef="#br0" timeOffset="3483.8455">6207 584,'25'0,"-25"-26,0 1,-50 25,50-25,-26 25,-25 0,26 0,0 0,-1 0,1 0,-1 0,1 0,-26 0,26 25,-1-25,1 0,0 25,-1-25,1 51,-1-51,26 26,-25-26,25 25,-25 0,-1 1,26-1,0 1,0-1,0 0,0 1,0-1,26-25,-26 26,50-26,-24 25,25-25,-26 0,0 0,1 0,-1-51,1 51,24-25,-24 25,-1-51,1 26,-1-1,0 26,1-51,-1 26,-25 0,26-1,-26-25,25 1,-25 24,0-25,0 1,0 24,25-25,-25 26,0-26,0 26,0-1,0 1,0 0,0-1,0 1,0-1,0 1,0 50,0 1,0-1,0 1,-25-1,25 0,0 1,0-1,0 26,0-26,0 1,0-1,0 26,0-26,0 26,0-25,0-1,0 26,0-26,0 1,0-1,0 0,0 26,0-25,0-1,0 0,0 26,0-25,0-1,0 0,0 1,0-1,25-25,-25 26,0-1,0 0,0 1,26-77</inkml:trace>
        </inkml:traceGroup>
      </inkml:traceGroup>
    </inkml:traceGroup>
    <inkml:traceGroup>
      <inkml:annotationXML>
        <emma:emma xmlns:emma="http://www.w3.org/2003/04/emma" version="1.0">
          <emma:interpretation id="{993F7BEF-7C21-47A7-BC2C-4C44C602A480}" emma:medium="tactile" emma:mode="ink">
            <msink:context xmlns:msink="http://schemas.microsoft.com/ink/2010/main" type="paragraph" rotatedBoundingBox="2600,3640 9957,3258 10019,4460 2663,48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941BDE-EDA4-4BAB-A9F2-0F8686175192}" emma:medium="tactile" emma:mode="ink">
              <msink:context xmlns:msink="http://schemas.microsoft.com/ink/2010/main" type="line" rotatedBoundingBox="2600,3640 9957,3258 10019,4460 2663,4842"/>
            </emma:interpretation>
          </emma:emma>
        </inkml:annotationXML>
        <inkml:traceGroup>
          <inkml:annotationXML>
            <emma:emma xmlns:emma="http://www.w3.org/2003/04/emma" version="1.0">
              <emma:interpretation id="{5BB93798-80B5-4F0B-84AB-F5F6E44E26C6}" emma:medium="tactile" emma:mode="ink">
                <msink:context xmlns:msink="http://schemas.microsoft.com/ink/2010/main" type="inkWord" rotatedBoundingBox="2600,3640 3109,3614 3156,4510 2647,4536"/>
              </emma:interpretation>
              <emma:one-of disjunction-type="recognition" id="oneOf4">
                <emma:interpretation id="interp20" emma:lang="en-US" emma:confidence="0.5">
                  <emma:literal>S</emma:literal>
                </emma:interpretation>
                <emma:interpretation id="interp21" emma:lang="en-US" emma:confidence="0">
                  <emma:literal>s</emma:literal>
                </emma:interpretation>
                <emma:interpretation id="interp22" emma:lang="en-US" emma:confidence="0">
                  <emma:literal>5</emma:literal>
                </emma:interpretation>
                <emma:interpretation id="interp23" emma:lang="en-US" emma:confidence="0">
                  <emma:literal>$</emma:literal>
                </emma:interpretation>
                <emma:interpretation id="interp24" emma:lang="en-US" emma:confidence="0">
                  <emma:literal>£</emma:literal>
                </emma:interpretation>
              </emma:one-of>
            </emma:emma>
          </inkml:annotationXML>
          <inkml:trace contextRef="#ctx0" brushRef="#br0" timeOffset="4873.1198">644 2413,'0'-26,"26"26,-26-25,0-1,0 1,-51 25,26 0,25-25,-26 25,1 0,-1 0,1 0,0 0,-1 0,1 0,-1 0,26 25,-25-25,0 0,25 25,-26-25,26 26,-25-26,25 25,0 1,0-1,0 0,0 1,0-1,0 1,0-1,25 0,-25 1,0-1,26 1,-26-1,50 0,-50 1,26-1,-1 1,1-1,-1 0,0-25,26 26,-25-1,-1-25,0 26,1-1,-1-25,1 25,-1 1,0-1,-25 1,0-1,0 0,-25-25,25 26,-51-26,26 25,-1-25,1 0,-26 26,26-26,-1 0,1 0,0 0,-26 0,25 0,1 0,0-26,-1 26,26-25,-25 25,25-26,-26 1,26 0,0-1,51 26</inkml:trace>
        </inkml:traceGroup>
        <inkml:traceGroup>
          <inkml:annotationXML>
            <emma:emma xmlns:emma="http://www.w3.org/2003/04/emma" version="1.0">
              <emma:interpretation id="{7038CB34-936A-4C1B-8503-F0C4AE5A10CF}" emma:medium="tactile" emma:mode="ink">
                <msink:context xmlns:msink="http://schemas.microsoft.com/ink/2010/main" type="inkWord" rotatedBoundingBox="3896,3910 4779,3864 4824,4730 3941,4776"/>
              </emma:interpretation>
              <emma:one-of disjunction-type="recognition" id="oneOf5">
                <emma:interpretation id="interp25" emma:lang="en-US" emma:confidence="0.5">
                  <emma:literal>y</emma:literal>
                </emma:interpretation>
                <emma:interpretation id="interp26" emma:lang="en-US" emma:confidence="0">
                  <emma:literal>Y</emma:literal>
                </emma:interpretation>
                <emma:interpretation id="interp27" emma:lang="en-US" emma:confidence="0">
                  <emma:literal>3</emma:literal>
                </emma:interpretation>
                <emma:interpretation id="interp28" emma:lang="en-US" emma:confidence="0">
                  <emma:literal>D</emma:literal>
                </emma:interpretation>
                <emma:interpretation id="interp29" emma:lang="en-US" emma:confidence="0">
                  <emma:literal>4</emma:literal>
                </emma:interpretation>
              </emma:one-of>
            </emma:emma>
          </inkml:annotationXML>
          <inkml:trace contextRef="#ctx0" brushRef="#br0" timeOffset="5354.5105">1584 2844,'-51'0,"102"0,-25 0,-1 26,0-26,1 0,25 25,-26-25,0 0,26 0,-25 0,-1 26,26-26,-26 0,1 0,24 0,-24 25,-1-25,1 0,-1 0,0 0,-25-51,-25 26</inkml:trace>
          <inkml:trace contextRef="#ctx0" brushRef="#br0" timeOffset="5863.2412">2016 2590,'0'0,"0"-25,-25 25,25-25,25 25,-25 50,51-24,-26-1,-25 1,51-1,-26 0,1 1,-1-1,1 1,-1-26,-25 25,25 0,1-25,-1 26,1-1,-1-25,-25 26,25-26,-50 25,25 0,-51 1,51-1,-25 1,25-1,-26 0,1 26,25-25,-25-1,-1 0,26 1,-25-1,-1 1,1-1,25 0,-25 1,-1-26,26 25,0-50</inkml:trace>
        </inkml:traceGroup>
        <inkml:traceGroup>
          <inkml:annotationXML>
            <emma:emma xmlns:emma="http://www.w3.org/2003/04/emma" version="1.0">
              <emma:interpretation id="{56488571-7BB2-4B17-A4CD-2C2481EF79C0}" emma:medium="tactile" emma:mode="ink">
                <msink:context xmlns:msink="http://schemas.microsoft.com/ink/2010/main" type="inkWord" rotatedBoundingBox="5561,3848 6375,3805 6404,4360 5589,4403"/>
              </emma:interpretation>
              <emma:one-of disjunction-type="recognition" id="oneOf6">
                <emma:interpretation id="interp30" emma:lang="en-US" emma:confidence="0.5">
                  <emma:literal>a</emma:literal>
                </emma:interpretation>
                <emma:interpretation id="interp31" emma:lang="en-US" emma:confidence="0">
                  <emma:literal>A</emma:literal>
                </emma:interpretation>
                <emma:interpretation id="interp32" emma:lang="en-US" emma:confidence="0">
                  <emma:literal>o</emma:literal>
                </emma:interpretation>
                <emma:interpretation id="interp33" emma:lang="en-US" emma:confidence="0">
                  <emma:literal>at</emma:literal>
                </emma:interpretation>
                <emma:interpretation id="interp34" emma:lang="en-US" emma:confidence="0">
                  <emma:literal>am</emma:literal>
                </emma:interpretation>
              </emma:one-of>
            </emma:emma>
          </inkml:annotationXML>
          <inkml:trace contextRef="#ctx0" brushRef="#br0" timeOffset="6571.895">3718 2641,'-26'-25,"26"-1,-50 26,50-25,-51 0,25-1,1 26,0-25,-1 25,1 0,-1 0,1 25,0 26,-1 0,1-26,25 1,-26-1,1 0,25 26,-25-25,25-1,-26 0,26 1,0-1,-25 1,25-1,0 0,0 1,0-1,51-25,-26 26,0-26,1 0,-1 0,1 0,24-51,-24 51,-1-51,1 51,-1-25,-25-1,25 1,1-1,-1 1,1 0,-26-26,25 25,-25 1,0 0,25-1,-25 1,0-1,0 1,0 0,0 75,0-24,0 25,26-26,-26 0,0 1,25-1,-25 1,26-26,-26 25,25 0,-25 1,25-1,1 1,-1-1,1-25,-1 0,0 0,1 0,-1 0,1 0</inkml:trace>
        </inkml:traceGroup>
        <inkml:traceGroup>
          <inkml:annotationXML>
            <emma:emma xmlns:emma="http://www.w3.org/2003/04/emma" version="1.0">
              <emma:interpretation id="{6AB7F06F-86E3-4FE6-B454-98BA9B7E6AC9}" emma:medium="tactile" emma:mode="ink">
                <msink:context xmlns:msink="http://schemas.microsoft.com/ink/2010/main" type="inkWord" rotatedBoundingBox="6815,3571 7523,3534 7568,4412 6860,4449"/>
              </emma:interpretation>
              <emma:one-of disjunction-type="recognition" id="oneOf7">
                <emma:interpretation id="interp35" emma:lang="en-US" emma:confidence="0.5">
                  <emma:literal>H</emma:literal>
                </emma:interpretation>
                <emma:interpretation id="interp36" emma:lang="en-US" emma:confidence="0">
                  <emma:literal>A</emma:literal>
                </emma:interpretation>
                <emma:interpretation id="interp37" emma:lang="en-US" emma:confidence="0">
                  <emma:literal>a</emma:literal>
                </emma:interpretation>
                <emma:interpretation id="interp38" emma:lang="en-US" emma:confidence="0">
                  <emma:literal>*</emma:literal>
                </emma:interpretation>
                <emma:interpretation id="interp39" emma:lang="en-US" emma:confidence="0">
                  <emma:literal>#</emma:literal>
                </emma:interpretation>
              </emma:one-of>
            </emma:emma>
          </inkml:annotationXML>
          <inkml:trace contextRef="#ctx0" brushRef="#br0" timeOffset="6983.5451">4759 2209,'0'26,"0"25,0-1,-25-24,25 25,-26-26,26 26,-50-26,50 26,-26 0,1 0,-1-1,26-24,-25 25,0-1,25-24,-26 25,26-26,0 0,0 1,0-1,-25-25,25 26,51-26,-26-26,26-25</inkml:trace>
          <inkml:trace contextRef="#ctx0" brushRef="#br0" timeOffset="7255.5785">4912 2286,'0'-26,"0"77,0-26,25 1,-25 25,0-26,25 26,-25-26,0 26,26 0,-26 0,0-1,25-24,-25 25,0-1,0-24,26 25,-26-26,0 0,0 1,0-1,0 1,25-1</inkml:trace>
          <inkml:trace contextRef="#ctx0" brushRef="#br0" timeOffset="7475.2391">4632 2768,'-25'0,"76"0,-26-25,26 25,-26 0,1-26,24 1,-24 25,25-25,-26 25,26-26,0 26,-1-25,-24 25,25-26</inkml:trace>
        </inkml:traceGroup>
        <inkml:traceGroup>
          <inkml:annotationXML>
            <emma:emma xmlns:emma="http://www.w3.org/2003/04/emma" version="1.0">
              <emma:interpretation id="{F5D7BE7E-0060-4E70-B6F4-B98E50C26777}" emma:medium="tactile" emma:mode="ink">
                <msink:context xmlns:msink="http://schemas.microsoft.com/ink/2010/main" type="inkWord" rotatedBoundingBox="8009,3379 8555,3350 8604,4289 8058,4318"/>
              </emma:interpretation>
              <emma:one-of disjunction-type="recognition" id="oneOf8">
                <emma:interpretation id="interp40" emma:lang="en-US" emma:confidence="0.5">
                  <emma:literal>d</emma:literal>
                </emma:interpretation>
                <emma:interpretation id="interp41" emma:lang="en-US" emma:confidence="0">
                  <emma:literal>.</emma:literal>
                </emma:interpretation>
                <emma:interpretation id="interp42" emma:lang="en-US" emma:confidence="0">
                  <emma:literal>do</emma:literal>
                </emma:interpretation>
                <emma:interpretation id="interp43" emma:lang="en-US" emma:confidence="0">
                  <emma:literal>dj</emma:literal>
                </emma:interpretation>
                <emma:interpretation id="interp44" emma:lang="en-US" emma:confidence="0">
                  <emma:literal>dc</emma:literal>
                </emma:interpretation>
              </emma:one-of>
            </emma:emma>
          </inkml:annotationXML>
          <inkml:trace contextRef="#ctx0" brushRef="#br0" timeOffset="8194.4845">6207 2616,'0'0,"0"-26,0 1,-25 0,25-1,0 1,-51 25,51-26,0 1,0 0,-26 25,1 0,0 0,-1 0,26 25,-25-25,-1 25,1-25,0 26,-1-26,1 51,-26-26,51 0,-25-25,-1 26,1-1,-1 1,26-1,-25 0,25 1,-25-1,25 1,0-1,0 0,50 1,-24-26,25 0,-26 0,-25-51,25 51,1-25,-1 25,1-26,-1 1,0-26,1 26,-26-1,25-25,1 1,-26 24,25-25,0 1,-25-1,26 0,-26 26,0-26,25 25,-25 1,0 0,0-1,0 1,0-1,0 1,0 0,0-1,0 52,0-1,0 0,0 1,-25-1,25 26,0-26,0 26,0-25,0 24,0-24,0 25,0-26,0 26,0-26,0 26,0-26,0 1,0 25,0-26,0 0,0 1,0-1,0 1,25-1,-25 0,0 1,0-1,26-25,-26 26,0-1</inkml:trace>
        </inkml:traceGroup>
        <inkml:traceGroup>
          <inkml:annotationXML>
            <emma:emma xmlns:emma="http://www.w3.org/2003/04/emma" version="1.0">
              <emma:interpretation id="{DEC2CC03-E423-47C5-A924-87483B0B7409}" emma:medium="tactile" emma:mode="ink">
                <msink:context xmlns:msink="http://schemas.microsoft.com/ink/2010/main" type="inkWord" rotatedBoundingBox="9285,3708 9978,3672 9990,3903 9297,3939"/>
              </emma:interpretation>
              <emma:one-of disjunction-type="recognition" id="oneOf9">
                <emma:interpretation id="interp45" emma:lang="en-US" emma:confidence="0.5">
                  <emma:literal>-</emma:literal>
                </emma:interpretation>
                <emma:interpretation id="interp46" emma:lang="en-US" emma:confidence="0">
                  <emma:literal>_</emma:literal>
                </emma:interpretation>
                <emma:interpretation id="interp47" emma:lang="en-US" emma:confidence="0">
                  <emma:literal>~</emma:literal>
                </emma:interpretation>
                <emma:interpretation id="interp48" emma:lang="en-US" emma:confidence="0">
                  <emma:literal>r</emma:literal>
                </emma:interpretation>
                <emma:interpretation id="interp4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91694.6464">6918 2387,'0'-25,"0"50,0 1,0-1,0 0,0 1,0-1,0 1,0-1,26-25,-26 25,25-25,0 0,-25-25,26 25,-1-25,1 25,-1-26,0 26,1-25,25 25,-26-26,0 26,26-25,-25 25,-1-25,26 25,-26 0,1 0,-1 0,0-26,1 26,-1 0,1 0,-1 0</inkml:trace>
        </inkml:traceGroup>
      </inkml:traceGroup>
    </inkml:traceGroup>
    <inkml:traceGroup>
      <inkml:annotationXML>
        <emma:emma xmlns:emma="http://www.w3.org/2003/04/emma" version="1.0">
          <emma:interpretation id="{721F1375-55F7-4435-B520-FB17C6800CE7}" emma:medium="tactile" emma:mode="ink">
            <msink:context xmlns:msink="http://schemas.microsoft.com/ink/2010/main" type="paragraph" rotatedBoundingBox="2772,4907 10950,5099 10912,6697 2735,65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B505C3-FF48-4EA0-BF76-78449E45210B}" emma:medium="tactile" emma:mode="ink">
              <msink:context xmlns:msink="http://schemas.microsoft.com/ink/2010/main" type="line" rotatedBoundingBox="2772,4907 10950,5099 10912,6697 2735,6505"/>
            </emma:interpretation>
          </emma:emma>
        </inkml:annotationXML>
        <inkml:traceGroup>
          <inkml:annotationXML>
            <emma:emma xmlns:emma="http://www.w3.org/2003/04/emma" version="1.0">
              <emma:interpretation id="{8B8F8E02-07A4-4960-A21E-A5740C2E203B}" emma:medium="tactile" emma:mode="ink">
                <msink:context xmlns:msink="http://schemas.microsoft.com/ink/2010/main" type="inkWord" rotatedBoundingBox="2764,5249 4867,5298 4845,6271 2741,6221"/>
              </emma:interpretation>
              <emma:one-of disjunction-type="recognition" id="oneOf10">
                <emma:interpretation id="interp50" emma:lang="en-US" emma:confidence="0.5">
                  <emma:literal>AT</emma:literal>
                </emma:interpretation>
                <emma:interpretation id="interp51" emma:lang="en-US" emma:confidence="0">
                  <emma:literal>AF)</emma:literal>
                </emma:interpretation>
                <emma:interpretation id="interp52" emma:lang="en-US" emma:confidence="0">
                  <emma:literal>AL)</emma:literal>
                </emma:interpretation>
                <emma:interpretation id="interp53" emma:lang="en-US" emma:confidence="0">
                  <emma:literal>At)</emma:literal>
                </emma:interpretation>
                <emma:interpretation id="interp54" emma:lang="en-US" emma:confidence="0">
                  <emma:literal>AT)</emma:literal>
                </emma:interpretation>
              </emma:one-of>
            </emma:emma>
          </inkml:annotationXML>
          <inkml:trace contextRef="#ctx0" brushRef="#br0" timeOffset="9306.7058">517 4089,'0'0,"0"-25,0-1,0 77,-25-26,25 26,0-25,0 24,-25 1,-1 0,26 0,0 0,-25-1,25 1,0 0,-26 0,26 0,0-26,0 0,0 26,-25-25,25-1,0 0,0-75,25-1,-25 25,0-24,51-1,-51 0,26 0,-26 0,25-25,0 25,-25 1,26-1,-26 0,25 0,-25 0,0 26,26 0,-26-1,0 1,25-1,-25 1,0 0,25 25,-25-26,26 26,-1 0,1 0,-1 51,0-26,1 1,-1 25,-25-26,26 26,-1-26,-25 26,0 0,25 0,-25-26,26 51,-26-50,0 24,25 1,-25-25,0 24,26-24,-26-1,0 1,0-1,25-25,-25 25</inkml:trace>
          <inkml:trace contextRef="#ctx0" brushRef="#br0" timeOffset="9491.8134">644 4521,'-25'0,"50"-26,26 26,-25-50,-1 50,26-26,-26 26,26-25,-26-1,26 26,-25-25,-1 25,26-25</inkml:trace>
          <inkml:trace contextRef="#ctx0" brushRef="#br0" timeOffset="9755.1835">1483 4495,'0'-25,"25"25,-25-25,51 25,-26 0,1 0,-1-26,0 26,26 0,-25 0,24-25,1 25,-25 0,24 0,-24 0,-1 0,1 0,-1 0,0 0,1 0,-1 0</inkml:trace>
          <inkml:trace contextRef="#ctx0" brushRef="#br0" timeOffset="10080.2203">2067 4140,'0'0,"51"0,-26 0,26 0,-26 0,1 51,-1-51,26 25,-26 0,1 1,-1 25,0-26,-25 0,26 26,-26-25,25-1,-25 26,0-26,0 1,0 24,0-24,0-1,-51 1,51 24,-50-24,50-1,-51 1,25-1,1 0,0-25,-1 26,1-26,-1 0,26-26</inkml:trace>
        </inkml:traceGroup>
        <inkml:traceGroup>
          <inkml:annotationXML>
            <emma:emma xmlns:emma="http://www.w3.org/2003/04/emma" version="1.0">
              <emma:interpretation id="{7D280B85-1973-4F2F-9170-168FDC04AF81}" emma:medium="tactile" emma:mode="ink">
                <msink:context xmlns:msink="http://schemas.microsoft.com/ink/2010/main" type="inkWord" rotatedBoundingBox="6147,5308 6595,5318 6574,6207 6126,6196"/>
              </emma:interpretation>
              <emma:one-of disjunction-type="recognition" id="oneOf11">
                <emma:interpretation id="interp55" emma:lang="en-US" emma:confidence="0.5">
                  <emma:literal>b</emma:literal>
                </emma:interpretation>
                <emma:interpretation id="interp56" emma:lang="en-US" emma:confidence="0">
                  <emma:literal>.</emma:literal>
                </emma:interpretation>
                <emma:interpretation id="interp57" emma:lang="en-US" emma:confidence="0">
                  <emma:literal>h</emma:literal>
                </emma:interpretation>
                <emma:interpretation id="interp58" emma:lang="en-US" emma:confidence="0">
                  <emma:literal>6</emma:literal>
                </emma:interpretation>
                <emma:interpretation id="interp59" emma:lang="en-US" emma:confidence="0">
                  <emma:literal>be</emma:literal>
                </emma:interpretation>
              </emma:one-of>
            </emma:emma>
          </inkml:annotationXML>
          <inkml:trace contextRef="#ctx0" brushRef="#br0" timeOffset="10762.569">3769 3962,'0'0,"0"51,0 0,0-26,0 26,0 0,0-26,0 26,0 0,0 25,0-25,0-1,0 1,0 0,0 0,0-26,0 26,0-26,0 1,0-1,0 1,0-1,25-76,-25 0,25 26,-25 0,26-26,-1 25,1-24,-1 24,-25 1,25-1,26 1,-25 0,-1 25,0 0,1-26,-1 26,1 0,-26 51,25-51,-25 25,25-25,-25 51,0-25,0-1,0 0,0 1,0-1,0 1,0-1,-25 0,25 1,-51-1,0 1,26-1,0-25,-1 0,1 0,-1 0,1 0,0 0,-1 0,26-25,-25-26</inkml:trace>
        </inkml:traceGroup>
        <inkml:traceGroup>
          <inkml:annotationXML>
            <emma:emma xmlns:emma="http://www.w3.org/2003/04/emma" version="1.0">
              <emma:interpretation id="{A0ABD54A-6FA5-4EEB-9148-7A59F72A13F4}" emma:medium="tactile" emma:mode="ink">
                <msink:context xmlns:msink="http://schemas.microsoft.com/ink/2010/main" type="inkWord" rotatedBoundingBox="6987,5006 9105,5056 9068,6654 6950,6604"/>
              </emma:interpretation>
              <emma:one-of disjunction-type="recognition" id="oneOf12">
                <emma:interpretation id="interp60" emma:lang="en-US" emma:confidence="0.5">
                  <emma:literal>ACI</emma:literal>
                </emma:interpretation>
                <emma:interpretation id="interp61" emma:lang="en-US" emma:confidence="0">
                  <emma:literal>AC/</emma:literal>
                </emma:interpretation>
                <emma:interpretation id="interp62" emma:lang="en-US" emma:confidence="0">
                  <emma:literal>ACII</emma:literal>
                </emma:interpretation>
                <emma:interpretation id="interp63" emma:lang="en-US" emma:confidence="0">
                  <emma:literal>Adil</emma:literal>
                </emma:interpretation>
                <emma:interpretation id="interp64" emma:lang="en-US" emma:confidence="0">
                  <emma:literal>Acyl</emma:literal>
                </emma:interpretation>
              </emma:one-of>
            </emma:emma>
          </inkml:annotationXML>
          <inkml:trace contextRef="#ctx0" brushRef="#br0" timeOffset="12599.2406">6639 3733,'0'-25,"-26"25,26 51,0-26,0 1,0 24,0-24,0 25,0-1,0-24,0 25,0-1,-25 27,25-27,0 27,0-27,0 27,0-27,0 27,0-27,0 27,0-27,25 1,-25 25,0-25,26-25,-26 24,0 1,25 0,-25-26,26 1,-26-1,0 26,0-26,0 1,0-1,0-76,0 26,0 0,0-26</inkml:trace>
          <inkml:trace contextRef="#ctx0" brushRef="#br0" timeOffset="11120.024">4810 4089,'0'-25,"-25"25,25-26,0 77,0 0,0-26,-26 1,26 24,0 1,-25 0,25 0,0 0,-26-1,26 1,-25 0,25 0,-25 0,25-26,-26 26,26-26,-25 1,25-1,0 0,0 1,-26-26,26 25,0-76,51 51</inkml:trace>
          <inkml:trace contextRef="#ctx0" brushRef="#br0" timeOffset="11418.7998">4937 4140,'0'0,"0"25,0 26,0 0,25 0,-25-26,0 51,26-50,-26 24,0 1,25 0,-25 0,26 0,-26-26,0 26,25-26,-25 26,25-26,-25 1,0-1,26 1,-26-1,0-76</inkml:trace>
          <inkml:trace contextRef="#ctx0" brushRef="#br0" timeOffset="11640.2169">4632 4749,'0'0,"0"-25,26 0,24-1,1 1,-25 25,24-26,-24 26,25 0,-26-25,26 25,-26 0,26-25,-26 25,1 0,-1-26</inkml:trace>
          <inkml:trace contextRef="#ctx0" brushRef="#br0" timeOffset="12035.1339">5978 4216,'0'0,"0"-25,-50 25,50-26,-26 26,-25 0,26 0,0 0,-1 0,1 0,-1 51,1-51,0 25,-1-25,1 26,-1-26,1 51,0-26,25 0,-26 1,26 25,-25-26,25 0,0 1,-26 25,26-26,0 0,0 1,0-1,0 1,0-1,0 0,51 1,-51-1,26-25,-26 26,50-26,-24 0,-1 0,1 25,24-25,-24 0,-1 0,26 0,0-51,-26 51,1-25,24 25</inkml:trace>
        </inkml:traceGroup>
        <inkml:traceGroup>
          <inkml:annotationXML>
            <emma:emma xmlns:emma="http://www.w3.org/2003/04/emma" version="1.0">
              <emma:interpretation id="{8482831A-5F37-4974-96CF-31E6E10B083B}" emma:medium="tactile" emma:mode="ink">
                <msink:context xmlns:msink="http://schemas.microsoft.com/ink/2010/main" type="inkWord" rotatedBoundingBox="9603,5230 10946,5262 10921,6305 9578,6274"/>
              </emma:interpretation>
              <emma:one-of disjunction-type="recognition" id="oneOf13">
                <emma:interpretation id="interp65" emma:lang="en-US" emma:confidence="0.5">
                  <emma:literal>be</emma:literal>
                </emma:interpretation>
                <emma:interpretation id="interp66" emma:lang="en-US" emma:confidence="0">
                  <emma:literal>bc</emma:literal>
                </emma:interpretation>
                <emma:interpretation id="interp67" emma:lang="en-US" emma:confidence="0">
                  <emma:literal>by</emma:literal>
                </emma:interpretation>
                <emma:interpretation id="interp68" emma:lang="en-US" emma:confidence="0">
                  <emma:literal>b</emma:literal>
                </emma:interpretation>
                <emma:interpretation id="interp69" emma:lang="en-US" emma:confidence="0">
                  <emma:literal>b4</emma:literal>
                </emma:interpretation>
              </emma:one-of>
            </emma:emma>
          </inkml:annotationXML>
          <inkml:trace contextRef="#ctx0" brushRef="#br0" timeOffset="13380.4882">7274 3886,'-26'0,"26"25,0 26,-25-26,25 1,0-1,0 1,0 24,0 1,0 0,0 0,0-26,0 26,0 0,0 0,25-1,-25 1,0-25,0-1,0 0,0 1,0-1,26 1,-26-1,0-76,0 26,0-26,0 26,0-1,25 1,-25-1,26 26,-26-25,25 0,0 25,1 0,-1-26,1 26,-1 0,0 0,1 0,-1 0,1 0,-1 0,0 26,1-26,-26 25,25-25,1 51,-26-26,0 1,25-26,-25 25,0 0,0 1,0-1,0 1,-51-1,51 0,-51-25,1 26,24-1,-25-25,26 26,-26-26,26 0,-26 0,26 0,-1 0,1 0,-1-26,1 26,25-51,0 1,0 24,0 1</inkml:trace>
          <inkml:trace contextRef="#ctx0" brushRef="#br0" timeOffset="13738.9323">8468 4216,'0'0,"-26"-25,1 25,-1-26,1 26,0 0,-1 51,1-51,25 25,-26 1,1 25,0-26,-1 0,1 26,25 0,-26-26,26 26,-25-25,25 24,0-24,0 25,0-26,0 0,0 26,0-25,51-1,-51 0,25 1,26-1,-26 1,1-26,25 0,-26 0,0 0,1 0,25 0,-26 0,0 0,1 0</inkml:trace>
        </inkml:traceGroup>
      </inkml:traceGroup>
    </inkml:traceGroup>
  </inkml:traceGroup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2:48.95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AB99D5B-9CCD-4832-90EC-E8E5DB4B6456}" emma:medium="tactile" emma:mode="ink">
          <msink:context xmlns:msink="http://schemas.microsoft.com/ink/2010/main" type="inkDrawing" rotatedBoundingBox="14568,7711 14902,365 15216,380 14882,7725" semanticType="verticalRange" shapeName="Other">
            <msink:sourceLink direction="with" ref="{54E06C31-AB3F-437F-8E81-0AD87931AAEF}"/>
          </msink:context>
        </emma:interpretation>
      </emma:emma>
    </inkml:annotationXML>
    <inkml:trace contextRef="#ctx0" brushRef="#br0">515 0,'0'0,"0"51,-25-25,0-26,25 25,-26-25,26 25,-25-25,25 26,0-1,0 1,-26-1,26 0,0 1,-25-1,25 1,0 24,0-24,-25 25,25-26,0 26,0 0,0-1,-26-24,26 25,0-1,-25 1,25 0,0-26,-26 26,26 0,0 0,-25 0,25-1,0 1,-25-25,25 24,0 1,-26 0,26 0,0 0,0-1,0 1,0 0,0 0,0 0,0 25,0-25,0-1,0 1,0 25,0-25,0 25,0-25,-25 0,25 0,0 25,0-25,0 0,0-1,0 1,0 0,-26 0,26 0,0-1,-25 1,25-25,0 24,0 1,-25-25,25 24,0 1,0-25,0 24,-26 1,26-25,0-1,0 26,0-26,0 26,0-26,0 26,0-25,0 24,0 1,0 0,0-26,-25 26,25 0,0-26,0 26,0-25,0 24,0-24,0 25,0-26,0 0,0 26,0-25,0 24,0-24,0-1,0 1,0 24,0-24,0-1,0 1,0-1,0 0,0 1,0-1,0 1,0-1,0 0,0 1,0-1,0 1,0-1,0 26,0-26,0 1,0-1,0 0,0 1,0-1,0 1,0-1,0 0,0 1,0 25,0-26,0 0,0 26,0-25,0-1,0 0,0 26,0-25,0-1,0 0,0 1,0 25,0-26,0 0,0 1,0-1,0 1,0-1,0 0,0 1,0-1,0 1,0-1,0 0,0 1,0-1,0 1,-26-1,26 0,0 1,0-1,0 1,0-1,0 0,0 1,0-1,0 1,0-1,0 0,0 1,0-1,0 1,0-1,0 0,0 1,0-1,0 1,0-1,0 0,0 1,0-1,0 1,0-1,0 0,51-25,-51 26,0-1,0 1,0-1,0 0,0 1,0-1,0 1,0-1,0 0,0 1,0-1,0 1,0-1,0 0,0 1,0-1,0 1,0-1,0 0,0 1,0-1,0 1,0-1,0 0,26-25,-26 26,25-26,-25 25,0 1,0-1,0 0,0 1,0-1,-25-25,25 26,0-1</inkml:trace>
  </inkml:traceGroup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2:50.27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A515D50-8AA9-4E30-A8BE-A6A12174D3E1}" emma:medium="tactile" emma:mode="ink">
          <msink:context xmlns:msink="http://schemas.microsoft.com/ink/2010/main" type="writingRegion" rotatedBoundingBox="1930,8889 2006,8889 2006,8966 1930,8966"/>
        </emma:interpretation>
      </emma:emma>
    </inkml:annotationXML>
    <inkml:traceGroup>
      <inkml:annotationXML>
        <emma:emma xmlns:emma="http://www.w3.org/2003/04/emma" version="1.0">
          <emma:interpretation id="{017C7477-3204-4366-8CC8-C8C0C939B9B9}" emma:medium="tactile" emma:mode="ink">
            <msink:context xmlns:msink="http://schemas.microsoft.com/ink/2010/main" type="paragraph" rotatedBoundingBox="1930,8889 2006,8889 2006,8966 1930,89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4E75D56-930F-4341-8D4C-1F284ECCDCA9}" emma:medium="tactile" emma:mode="ink">
              <msink:context xmlns:msink="http://schemas.microsoft.com/ink/2010/main" type="line" rotatedBoundingBox="1930,8889 2006,8889 2006,8966 1930,8966"/>
            </emma:interpretation>
          </emma:emma>
        </inkml:annotationXML>
        <inkml:traceGroup>
          <inkml:annotationXML>
            <emma:emma xmlns:emma="http://www.w3.org/2003/04/emma" version="1.0">
              <emma:interpretation id="{42E598B6-3253-48C5-8F38-529D797C3EE3}" emma:medium="tactile" emma:mode="ink">
                <msink:context xmlns:msink="http://schemas.microsoft.com/ink/2010/main" type="inkWord" rotatedBoundingBox="1930,8889 2006,8889 2006,8966 1930,8966">
                  <msink:destinationLink direction="with" ref="{BA6FCF0A-03C3-4CCE-94E4-604D82D5C7E5}"/>
                </msink:context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: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U</emma:literal>
                </emma:interpretation>
                <emma:interpretation id="interp4" emma:lang="en-US" emma:confidence="0">
                  <emma:literal>J</emma:literal>
                </emma:interpretation>
              </emma:one-of>
            </emma:emma>
          </inkml:annotationXML>
          <inkml:trace contextRef="#ctx0" brushRef="#br0">330 1457,'51'0,"-26"0,-25-26,0-25</inkml:trace>
        </inkml:traceGroup>
      </inkml:traceGroup>
    </inkml:traceGroup>
  </inkml:traceGroup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2:54.66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4E06C31-AB3F-437F-8E81-0AD87931AAEF}" emma:medium="tactile" emma:mode="ink">
          <msink:context xmlns:msink="http://schemas.microsoft.com/ink/2010/main" type="writingRegion" rotatedBoundingBox="16149,1308 22708,1396 22632,7091 16073,7004">
            <msink:destinationLink direction="with" ref="{3AB99D5B-9CCD-4832-90EC-E8E5DB4B6456}"/>
          </msink:context>
        </emma:interpretation>
      </emma:emma>
    </inkml:annotationXML>
    <inkml:traceGroup>
      <inkml:annotationXML>
        <emma:emma xmlns:emma="http://www.w3.org/2003/04/emma" version="1.0">
          <emma:interpretation id="{72200FB8-0458-4B6A-8D09-C6FA3B5BB881}" emma:medium="tactile" emma:mode="ink">
            <msink:context xmlns:msink="http://schemas.microsoft.com/ink/2010/main" type="paragraph" rotatedBoundingBox="16436,1312 22708,1396 22693,2539 16420,24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B4AD2C-F3FA-4974-BE1E-8CA4FD1AA6BF}" emma:medium="tactile" emma:mode="ink">
              <msink:context xmlns:msink="http://schemas.microsoft.com/ink/2010/main" type="inkBullet" rotatedBoundingBox="16436,1315 18449,1342 18434,2443 16421,2416"/>
            </emma:interpretation>
            <emma:one-of disjunction-type="recognition" id="oneOf0">
              <emma:interpretation id="interp0" emma:lang="en-US" emma:confidence="0">
                <emma:literal>5-7</emma:literal>
              </emma:interpretation>
              <emma:interpretation id="interp1" emma:lang="en-US" emma:confidence="0">
                <emma:literal>5-5</emma:literal>
              </emma:interpretation>
              <emma:interpretation id="interp2" emma:lang="en-US" emma:confidence="0">
                <emma:literal>577</emma:literal>
              </emma:interpretation>
              <emma:interpretation id="interp3" emma:lang="en-US" emma:confidence="0">
                <emma:literal>557</emma:literal>
              </emma:interpretation>
              <emma:interpretation id="interp4" emma:lang="en-US" emma:confidence="0">
                <emma:literal>5&gt;1</emma:literal>
              </emma:interpretation>
            </emma:one-of>
          </emma:emma>
        </inkml:annotationXML>
        <inkml:trace contextRef="#ctx0" brushRef="#br0">434 130,'0'-51,"-25"51,25-25,-25 0,-1 25,1 0,25-26,-26 26,1 0,0 0,-1 0,1 0,-1 0,1 0,0 51,-1-26,1-25,-1 26,1-26,25 25,-25 1,25-1,0 0,0 1,0-1,0 1,0-1,25-25,-25 25,0 1,25-1,-25 1,26-1,-26 0,25-25,-25 26,26-26,-1 25,0-25,1 26,-1-26,1 25,-1-25,26 25,-26-25,26 26,-26-1,26-25,-25 26,-1-1,0-25,1 25,-1 1,1-1,-26 1,0-1,0 0,0 1,0-1,-51 26,0-26,0 1,26-1,-1 1,-24-26,-1 25,25-25,-24 0,24 0,1 0,-26 0,26 0,-1 0,1-25,-1 25,1-51,0 25,25 1,0 0,0-1,25 1</inkml:trace>
        <inkml:trace contextRef="#ctx0" brushRef="#br0" timeOffset="433.4744">917 689,'25'0,"1"0,50 0,-51 0,1 0,25 0,-26 0,26 0,0 0,-1 0,-24 0,25 0,-26 0,26 0,-26 0,1 0,-1 0,0 0,1 0,-1 0,-50 0</inkml:trace>
        <inkml:trace contextRef="#ctx0" brushRef="#br0" timeOffset="1002.9457">1552 460,'0'-25,"0"0,0 75,25-24,-25-1,51 1,-51-1,26-25,-1 25,0 1,1-26,-26 25,25-25,1 26,-1-26,0 25,1-25,-1 0,1 25,-1-25,0 0,1 0,-1 0,-25 26,-25-26,25-51,-26 51,1 0,0 0,-1 51,1-26,-1 1,26-1,-25 0,0 1,-1-1,1 1,25-1,-26 0,1 1,0-1,25 1,-26-1,1 0,25 1,25-26</inkml:trace>
      </inkml:traceGroup>
      <inkml:traceGroup>
        <inkml:annotationXML>
          <emma:emma xmlns:emma="http://www.w3.org/2003/04/emma" version="1.0">
            <emma:interpretation id="{A3FA8FF5-4CD7-43F4-9724-BC546EF5375A}" emma:medium="tactile" emma:mode="ink">
              <msink:context xmlns:msink="http://schemas.microsoft.com/ink/2010/main" type="line" rotatedBoundingBox="19415,1352 22708,1396 22693,2539 19399,2496"/>
            </emma:interpretation>
          </emma:emma>
        </inkml:annotationXML>
        <inkml:traceGroup>
          <inkml:annotationXML>
            <emma:emma xmlns:emma="http://www.w3.org/2003/04/emma" version="1.0">
              <emma:interpretation id="{182AE774-3361-426C-9192-A9E41B0E03AA}" emma:medium="tactile" emma:mode="ink">
                <msink:context xmlns:msink="http://schemas.microsoft.com/ink/2010/main" type="inkWord" rotatedBoundingBox="19410,1719 20278,1730 20268,2464 19400,2452"/>
              </emma:interpretation>
              <emma:one-of disjunction-type="recognition" id="oneOf1">
                <emma:interpretation id="interp5" emma:lang="en-US" emma:confidence="0.5">
                  <emma:literal>a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9</emma:literal>
                </emma:interpretation>
                <emma:interpretation id="interp8" emma:lang="en-US" emma:confidence="0">
                  <emma:literal>g</emma:literal>
                </emma:interpretation>
                <emma:interpretation id="interp9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1981.8223">3584 562,'0'-25,"0"-1,0 1,0-1,0 1,-25 25,25-25,-26 25,-25 0,26 0,0 0,-1 0,1 0,-1 0,1 0,0 0,-1 0,1 25,-1-25,1 0,25 25,-25-25,-1 26,1-1,-1 1,1-1,0 0,25 1,-26-1,26 1,-25-1,25 0,0 1,0-1,-26 1,26-1,0 0,0 1,0-1,0 1,0-1,26-25,-26 25,51-25,-26 26,0-26,1 0,25 0,-26 0,0 0,26-26,-25 26,-1-50,0 50,1-26,-1 1,1-1,-1 1,0 0,1-1,-26 1,25-1,-25 1,0 0,0-1,0 1,0-1,26 1,-26 0,0-1,0 52,0 24,0 1,0-25,0-1,0 0,25 1,-25-1,0 1,0 24,25-24,-25-1,0 26,0-26,0 1,26-1,-26 1,25-1,-25 0,26-25,-26 26,25-26,0 25,1-25,-1 0,1 0,-1 0</inkml:trace>
        </inkml:traceGroup>
        <inkml:traceGroup>
          <inkml:annotationXML>
            <emma:emma xmlns:emma="http://www.w3.org/2003/04/emma" version="1.0">
              <emma:interpretation id="{D022E6EB-C722-4ECE-AB6E-434C95B852D8}" emma:medium="tactile" emma:mode="ink">
                <msink:context xmlns:msink="http://schemas.microsoft.com/ink/2010/main" type="inkWord" rotatedBoundingBox="20813,1370 22708,1396 22693,2539 20798,2514"/>
              </emma:interpretation>
              <emma:one-of disjunction-type="recognition" id="oneOf2">
                <emma:interpretation id="interp10" emma:lang="en-US" emma:confidence="0.5">
                  <emma:literal>sad</emma:literal>
                </emma:interpretation>
                <emma:interpretation id="interp11" emma:lang="en-US" emma:confidence="0">
                  <emma:literal>sod</emma:literal>
                </emma:interpretation>
                <emma:interpretation id="interp12" emma:lang="en-US" emma:confidence="0">
                  <emma:literal>Sad</emma:literal>
                </emma:interpretation>
                <emma:interpretation id="interp13" emma:lang="en-US" emma:confidence="0">
                  <emma:literal>sd</emma:literal>
                </emma:interpretation>
                <emma:interpretation id="interp14" emma:lang="en-US" emma:confidence="0">
                  <emma:literal>Sid</emma:literal>
                </emma:interpretation>
              </emma:one-of>
            </emma:emma>
          </inkml:annotationXML>
          <inkml:trace contextRef="#ctx0" brushRef="#br0" timeOffset="2714.8833">5133 359,'0'-26,"-50"26,50-25,-26 0,1-1,-1 1,26-1,-25 26,0-25,-1 25,1 0,-1 0,1 0,0 51,-1-51,1 25,-1-25,-24 26,24-26,1 25,-1 0,1 1,0-26,-1 25,26 1,-25-26,25 25,0 0,0 1,0-1,0 1,0-1,25-25,-25 25,26-25,-26 26,50-26,-24 25,-1-25,1 26,24-26,-24 0,-1 25,26-25,-26 25,1 1,-1-26,1 25,-1 1,0-1,-25 0,26 1,-26-1,0 1,0-1,0 0,-26 1,26-1,-50 1,50-1,-51-25,0 25,26 1,-26-26,25 0,-24 25,-1-25,25 0,-24 0,24 0,1 0,-1 0,1 0,0-51,-1 51,1-25,-1 0,26-26,0 25,0 1,0 0,26-1</inkml:trace>
          <inkml:trace contextRef="#ctx0" brushRef="#br0" timeOffset="3739.487">6099 638,'0'0,"0"-25,-26 25,26-26,-25 26,-1 0,26-25,-25 25,0 0,-1 0,1 0,-1 0,1 0,0 51,-1-51,1 0,-1 25,1-25,0 26,-1-26,26 25,-25 0,-1 1,1-1,25 1,0-1,0 0,-25 1,25-1,0 1,0-1,0 0,0 1,0-1,25 1,26-26,-26 0,1 0,-1 0,0 0,1-26,25 26,-26-25,0 25,1-51,-1 51,1-25,-1-1,0 1,1-26,-1 26,-25-1,26 1,-1-26,0 26,-25-26,26 25,-26-24,0-1,0 25,25-24,-25 24,0 1,26-26,-26 26,0-1,0 1,0-1,25 26,-25-25,0 0,0-1,0 1,25 25,-25-26,0 52,0 25,0-26,-25 0,25 1,0-1,0 1,-25-1,25 0,0 1,-26 25,26-26,0 0,0 1,0 25,0-26,0 0,0 1,0 25,0-26,0 0,0 1,0 25,0-26,0 0,0 26,0-25,0-1,0 26,0-26,0 1,0-1,0 0,0 1,0-1,0 1,0-1,0 0,0-50</inkml:trace>
        </inkml:traceGroup>
      </inkml:traceGroup>
    </inkml:traceGroup>
    <inkml:traceGroup>
      <inkml:annotationXML>
        <emma:emma xmlns:emma="http://www.w3.org/2003/04/emma" version="1.0">
          <emma:interpretation id="{2A70F45F-4859-460D-BD4E-C8D3313263EF}" emma:medium="tactile" emma:mode="ink">
            <msink:context xmlns:msink="http://schemas.microsoft.com/ink/2010/main" type="paragraph" rotatedBoundingBox="16133,3040 22452,3149 22420,4957 16102,48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E7D96D4-5A85-456F-BC58-6ABA93817C21}" emma:medium="tactile" emma:mode="ink">
              <msink:context xmlns:msink="http://schemas.microsoft.com/ink/2010/main" type="line" rotatedBoundingBox="16133,3040 22452,3149 22420,4957 16102,4848"/>
            </emma:interpretation>
          </emma:emma>
        </inkml:annotationXML>
        <inkml:traceGroup>
          <inkml:annotationXML>
            <emma:emma xmlns:emma="http://www.w3.org/2003/04/emma" version="1.0">
              <emma:interpretation id="{6D5AC986-19FE-4174-9A3C-77E63E1DA1CD}" emma:medium="tactile" emma:mode="ink">
                <msink:context xmlns:msink="http://schemas.microsoft.com/ink/2010/main" type="inkWord" rotatedBoundingBox="16133,3040 18382,3078 18351,4887 16102,4848"/>
              </emma:interpretation>
              <emma:one-of disjunction-type="recognition" id="oneOf3">
                <emma:interpretation id="interp15" emma:lang="en-US" emma:confidence="0.5">
                  <emma:literal>£7</emma:literal>
                </emma:interpretation>
                <emma:interpretation id="interp16" emma:lang="en-US" emma:confidence="0">
                  <emma:literal>SI]</emma:literal>
                </emma:interpretation>
                <emma:interpretation id="interp17" emma:lang="en-US" emma:confidence="0">
                  <emma:literal>S]</emma:literal>
                </emma:interpretation>
                <emma:interpretation id="interp18" emma:lang="en-US" emma:confidence="0">
                  <emma:literal>57</emma:literal>
                </emma:interpretation>
                <emma:interpretation id="interp19" emma:lang="en-US" emma:confidence="0">
                  <emma:literal>SE]</emma:literal>
                </emma:interpretation>
              </emma:one-of>
            </emma:emma>
          </inkml:annotationXML>
          <inkml:trace contextRef="#ctx0" brushRef="#br0" timeOffset="6250.6476">866 2873,'0'-25,"26"25,-1 0,0 0,1 0,25 0,-26 0,26 25,-26-25,26 0,0 0,0 0,-26 0,26 0,0 0,-26 0,26 0,-26 0,1 0,-1 0,0 0,1 0</inkml:trace>
          <inkml:trace contextRef="#ctx0" brushRef="#br0" timeOffset="6643.2956">1425 2619,'-25'0,"25"-25,50 25,-24 0,-26 51,25-51,1 25,-1-25,0 26,1-26,-1 25,1-25,-1 25,26-25,-26 0,1 26,-1-26,0 0,1 25,-1-25,1 0,-1 26,-25-1,-25-25,25 25,-26 1,26-1,-51 1,26-1,0 0,-1 1,1-1,-1 1,1-1,0 0,-1 1,1-1,-1 1,1-1,0 0,25 1,-26-26,26 25</inkml:trace>
          <inkml:trace contextRef="#ctx0" brushRef="#br0" timeOffset="5796.5143">307 2416,'0'-25,"0"-1,0 1,0 0,0-1,0 1,0-1,-25 26,25-25,-25 25,-1-25,1 25,-1 0,1 0,0 0,-1 0,1 0,-1 50,1-50,0 26,-1-26,1 25,-1-25,1 51,0-51,25 25,-26 1,26-1,0 1,0-1,0 0,0 1,0-1,0 1,26-1,-1 0,-25 1,51-1,-26 1,1-1,-1-25,0 25,26 1,-25-26,-1 25,0 1,1-1,-1-25,1 25,-1 1,-25-1,0 1,25-1,-25 0,0 1,-50-26,50 25,-26-25,26 26,-76-1,51-25,-1 25,-25-25,26 0,-26 26,26-26,-26 0,26 0,-1 0,1 0,-1 0,1 0,25-51,-25 51,25-25,0-1,0-25,0 26,50 0,-50-1,26 1</inkml:trace>
          <inkml:trace contextRef="#ctx0" brushRef="#br0" timeOffset="23643.825">53 1730,'51'0,"-51"51,26-51,-1 0,0 0,1 0,-1 0,1 0,-1 26,0-26,1 0,-1 0,1 0,-26 25,25-25</inkml:trace>
          <inkml:trace contextRef="#ctx0" brushRef="#br0" timeOffset="21874.9962">-277 3483,'-25'0,"-1"0,52 0,-26 25,25-25,1 0,-1 0,0 0,-25 26,26-26,-1 0,1 0,-1 0,0 0,26 0,-25 0,-1 0,0 0,1 0,-1 0,1 0,-1 0,0 0,1 0,-1 0,1 0,-1 0,0 0,1 0,-1-26,1 26,-1 0,0 0,1 0</inkml:trace>
        </inkml:traceGroup>
        <inkml:traceGroup>
          <inkml:annotationXML>
            <emma:emma xmlns:emma="http://www.w3.org/2003/04/emma" version="1.0">
              <emma:interpretation id="{BBAB445B-A692-4876-9113-C39196475B19}" emma:medium="tactile" emma:mode="ink">
                <msink:context xmlns:msink="http://schemas.microsoft.com/ink/2010/main" type="inkWord" rotatedBoundingBox="19724,3475 22445,3522 22426,4640 19704,4593"/>
              </emma:interpretation>
              <emma:one-of disjunction-type="recognition" id="oneOf4">
                <emma:interpretation id="interp20" emma:lang="en-US" emma:confidence="0.5">
                  <emma:literal>bosc</emma:literal>
                </emma:interpretation>
                <emma:interpretation id="interp21" emma:lang="en-US" emma:confidence="0">
                  <emma:literal>base</emma:literal>
                </emma:interpretation>
                <emma:interpretation id="interp22" emma:lang="en-US" emma:confidence="0">
                  <emma:literal>bus</emma:literal>
                </emma:interpretation>
                <emma:interpretation id="interp23" emma:lang="en-US" emma:confidence="0">
                  <emma:literal>boss</emma:literal>
                </emma:interpretation>
                <emma:interpretation id="interp24" emma:lang="en-US" emma:confidence="0">
                  <emma:literal>bc</emma:literal>
                </emma:interpretation>
              </emma:one-of>
            </emma:emma>
          </inkml:annotationXML>
          <inkml:trace contextRef="#ctx0" brushRef="#br0" timeOffset="11375.8321">5006 2518,'26'0,"-26"-26,0 1,-26 0,1-1,-26 26,26-25,-1 25,1 0,0 0,-1 0,1 0,-1 0,1 0,0 0,-1 0,26 25,-25-25,-1 26,1-1,0 26,25-26,0 1,0-1,0 0,0 1,0-1,25 1,-25-1,51 0,-51 1,25-26,1 25,-1-25,0 26,1-26,-1 25,26 0,-26-25,1 26,-1-1,1 1,-26-1,25-25,-25 25,25 1,-25-1,0 1,0-1,0 0,-25 1,-26-1,26-25,-26 26,26-26,-1 0,1 0,-1 0,1 0,-26 0,26 0,-1 0,1-26,0 26,-1 0,26-25,-25 25,-1 0,26-51,-25 51,0 0,25-25,0-1</inkml:trace>
          <inkml:trace contextRef="#ctx0" brushRef="#br0" timeOffset="12471.1584">5819 2645,'0'-26,"0"1,0 0,-25 25,-1 0,1 0,0 0,-1 25,1-25,-1 51,1-51,25 25,-25-25,-1 0,1 0,25 26,-26-1,1 0,0 1,-1-1,26 1,0-1,-25-25,25 25,0 1,0-1,0 1,-26-1,26 0,0 1,0-1,0 1,0-1,0 0,26-25,-26 26,25-26,-25 25,26-25,-1 0,0 0,-25 26,26-26,-1 0,1 0,24 0,-24 0,-1 0,1 25,-1-25,0 0,1 0,-1 0,1 0,-1 0,0 0,1 0,-1 0,1 0,-1 0,-50 0</inkml:trace>
          <inkml:trace contextRef="#ctx0" brushRef="#br0" timeOffset="10003.7601">3508 2162,'0'26,"0"-1,-26 0,26 1,-25-1,25 1,-25-1,25 0,0 1,-26-1,26 1,0-1,0 0,-25 1,25-1,0 1,-26 24,26-24,0 25,0-26,-25 0,25 26,0-25,0-1,-25 0,25 1,0 25,0-26,0 0,0 1,-26-1,26 1,0-1,0 0,0 1,0-52,0 1,0 0,0-1,0 1,0-1,0 1,26 0,-26-1,25 1,-25-1,25 1,1 0,-1-1,1 26,-26-25,25 25,0 0,1-26,-1 26,1-25,-1 25,0 0,1 0,-1 0,1-25,-1 25,0 0,1 0,-1 0,1 0,-1 0,0 50,-25-24,26-26,-26 25,0 1,0-1,0 0,25 1,-25-1,0 1,0-1,0 0,26-25,-26 26,0-1,0 1,0-1,0 0,0 1,-26-1,1-25,25 26,-26-26,1 25,0-25,-1 0,1 25,-1-25,1 0,0 26,-1-26,1 0,-1 0,1 0,0 0,-1 0,1 0,-1 0,1 0,25-26,-25 1,-1 25,26-25,-25-1,-1 1,26-1,-25 26,25-25,0 0</inkml:trace>
        </inkml:traceGroup>
      </inkml:traceGroup>
    </inkml:traceGroup>
    <inkml:traceGroup>
      <inkml:annotationXML>
        <emma:emma xmlns:emma="http://www.w3.org/2003/04/emma" version="1.0">
          <emma:interpretation id="{FC8FEC26-821F-4780-99C4-30BAD3EB9572}" emma:medium="tactile" emma:mode="ink">
            <msink:context xmlns:msink="http://schemas.microsoft.com/ink/2010/main" type="paragraph" rotatedBoundingBox="16272,5464 20259,5371 20296,6930 16309,70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8179B6-137B-45D7-BD37-367CA4D458D9}" emma:medium="tactile" emma:mode="ink">
              <msink:context xmlns:msink="http://schemas.microsoft.com/ink/2010/main" type="line" rotatedBoundingBox="16272,5464 20259,5371 20296,6930 16309,7023"/>
            </emma:interpretation>
          </emma:emma>
        </inkml:annotationXML>
        <inkml:traceGroup>
          <inkml:annotationXML>
            <emma:emma xmlns:emma="http://www.w3.org/2003/04/emma" version="1.0">
              <emma:interpretation id="{795D4ADD-B04A-45F6-99C9-2D1E6FF00346}" emma:medium="tactile" emma:mode="ink">
                <msink:context xmlns:msink="http://schemas.microsoft.com/ink/2010/main" type="inkWord" rotatedBoundingBox="16272,5464 18519,5411 18555,6971 16309,7023"/>
              </emma:interpretation>
              <emma:one-of disjunction-type="recognition" id="oneOf5">
                <emma:interpretation id="interp25" emma:lang="en-US" emma:confidence="0.5">
                  <emma:literal>£7</emma:literal>
                </emma:interpretation>
                <emma:interpretation id="interp26" emma:lang="en-US" emma:confidence="0">
                  <emma:literal>St</emma:literal>
                </emma:interpretation>
                <emma:interpretation id="interp27" emma:lang="en-US" emma:confidence="0">
                  <emma:literal>Ste</emma:literal>
                </emma:interpretation>
                <emma:interpretation id="interp28" emma:lang="en-US" emma:confidence="0">
                  <emma:literal>Sty</emma:literal>
                </emma:interpretation>
                <emma:interpretation id="interp29" emma:lang="en-US" emma:confidence="0">
                  <emma:literal>£5</emma:literal>
                </emma:interpretation>
              </emma:one-of>
            </emma:emma>
          </inkml:annotationXML>
          <inkml:trace contextRef="#ctx0" brushRef="#br0" timeOffset="13683.9615">358 4220,'0'0,"-25"0,25-26,-26 1,1 25,0 0,-1-26,1 26,-1 0,1 0,0 0,-1 0,1 0,-1 0,1 0,0 26,-1-26,26 25,-25-25,25 26,-26-26,26 25,0 0,0 1,0-1,0 1,0-1,0 0,0 1,0-1,26 1,-26-1,25 0,-25 1,51-1,-51 1,25-1,1-25,-1 25,1 1,-1-1,26-25,-26 26,1-1,-1-25,0 25,1 1,-1-26,1 25,-1 1,-25-1,0 0,0 1,-25-26,25 25,-26-25,26 26,-51-26,26 25,-26-25,26 25,-1-25,1 0,0 26,-1-26,1 0,-1 0,1 0,0 0,-1 0,1-51,-1 26,26-1,-25 1,25-1,0 1,0 0</inkml:trace>
          <inkml:trace contextRef="#ctx0" brushRef="#br0" timeOffset="22675.0301">-124 5617,'0'-26,"0"52,25-26,0 25,1-25,-1 25,1-25,-1 0,0 0,1 26,-1-26,1 0,-1 0,0 0,1 0,25 0,-26 0,0 0,1 0,-1 0,1 0,-1 0,0 0,1 0,-26-26</inkml:trace>
          <inkml:trace contextRef="#ctx0" brushRef="#br0" timeOffset="14088.5958">1120 5007,'26'0,"24"0,-24 0,-1 25,26-25,-26 0,1 0,-1 26,26-26,-26 0,1 0,-1 0,1 0,-1 0,0 0,26 0,-25 0,-1 0,0 0,1 0,-1 0,1 0,-26-26</inkml:trace>
          <inkml:trace contextRef="#ctx0" brushRef="#br0" timeOffset="14664.174">1654 4804,'0'-26,"0"52,0-1,25-25,-25 51,51-26,-51 1,25-26,-25 25,26 1,-1-26,0 25,1 0,-1-25,1 26,-1-26,0 0,1 0,-1 0,1 25,-1-25,0 0,1 0,-26-25,-26 25,1 0,0 25,-1 1,1-26,25 50,-26-24,1-1,0-25,25 26,-26-1,1 0,-1 1,26-1,-25-25,25 26,-25-1,50-50,0-26</inkml:trace>
        </inkml:traceGroup>
        <inkml:traceGroup>
          <inkml:annotationXML>
            <emma:emma xmlns:emma="http://www.w3.org/2003/04/emma" version="1.0">
              <emma:interpretation id="{5FB634B2-7AE6-4A56-B94F-E2841E2A58B2}" emma:medium="tactile" emma:mode="ink">
                <msink:context xmlns:msink="http://schemas.microsoft.com/ink/2010/main" type="inkWord" rotatedBoundingBox="19746,5721 20267,5709 20284,6423 19763,6436"/>
              </emma:interpretation>
              <emma:one-of disjunction-type="recognition" id="oneOf6">
                <emma:interpretation id="interp30" emma:lang="en-US" emma:confidence="0.5">
                  <emma:literal>E</emma:literal>
                </emma:interpretation>
                <emma:interpretation id="interp31" emma:lang="en-US" emma:confidence="0">
                  <emma:literal>£</emma:literal>
                </emma:interpretation>
                <emma:interpretation id="interp32" emma:lang="en-US" emma:confidence="0">
                  <emma:literal>G</emma:literal>
                </emma:interpretation>
                <emma:interpretation id="interp33" emma:lang="en-US" emma:confidence="0">
                  <emma:literal>€</emma:literal>
                </emma:interpretation>
                <emma:interpretation id="interp34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15963.599">3838 4499,'0'-25,"0"-1,-25 26,25-25,-26 25,1 0,25-26,-26 26,1 0,0 0,-1 0,1 0,25 26,-26-26,1 0,0 25,-1 1,1-26,-1 25,26 0,-25-25,0 26,25-1,-26 1,1-26,25 25,0 0,-26 1,26-1,0 1,-25 24,25-24,0-1,0 1,0-1,0 0,0 1,0-1,0 1,0-1,25 0,-25 1,26-26,-26 25,51-25,-26 26,0-26,1 0,-1 0,1 0,-1 0,0 0,1 0,-1 0,1 0,-1 0,0 0,1 0,-26-26,25 26</inkml:trace>
          <inkml:trace contextRef="#ctx0" brushRef="#br0" timeOffset="16339.7895">3457 4880,'25'0,"1"0,-1 0,1 0,-1 0,0-25,1 25,-1 0,1 0,-1-26,0 26,1 0,-1 0,1 0</inkml:trace>
        </inkml:traceGroup>
      </inkml:traceGroup>
    </inkml:traceGroup>
  </inkml:traceGroup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3:20.51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ED4636B-E5F7-479D-90B8-765B3FF13C3E}" emma:medium="tactile" emma:mode="ink">
          <msink:context xmlns:msink="http://schemas.microsoft.com/ink/2010/main" type="writingRegion" rotatedBoundingBox="12688,9533 20523,6929 21307,9289 13472,11893"/>
        </emma:interpretation>
      </emma:emma>
    </inkml:annotationXML>
    <inkml:traceGroup>
      <inkml:annotationXML>
        <emma:emma xmlns:emma="http://www.w3.org/2003/04/emma" version="1.0">
          <emma:interpretation id="{D57825EF-2BB4-4CC9-9F56-0403B6616D0F}" emma:medium="tactile" emma:mode="ink">
            <msink:context xmlns:msink="http://schemas.microsoft.com/ink/2010/main" type="paragraph" rotatedBoundingBox="15622,8516 16182,8534 16174,8796 15614,877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3971EDB-FC54-436D-8797-7391F37CB280}" emma:medium="tactile" emma:mode="ink">
              <msink:context xmlns:msink="http://schemas.microsoft.com/ink/2010/main" type="inkBullet" rotatedBoundingBox="15620,8559 15932,8568 15925,8788 15614,8779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-1700-384,'0'-25,"0"76,0-26,-51 0,51 1,0-1,-26-25,26 26,0-1,-25-25,25 25</inkml:trace>
      </inkml:traceGroup>
      <inkml:traceGroup>
        <inkml:annotationXML>
          <emma:emma xmlns:emma="http://www.w3.org/2003/04/emma" version="1.0">
            <emma:interpretation id="{49ADF70F-107D-430E-B630-42A7BA8CF2E0}" emma:medium="tactile" emma:mode="ink">
              <msink:context xmlns:msink="http://schemas.microsoft.com/ink/2010/main" type="line" rotatedBoundingBox="16084,8531 16182,8534 16175,8765 16077,8761"/>
            </emma:interpretation>
          </emma:emma>
        </inkml:annotationXML>
        <inkml:traceGroup>
          <inkml:annotationXML>
            <emma:emma xmlns:emma="http://www.w3.org/2003/04/emma" version="1.0">
              <emma:interpretation id="{32E4B37D-3DAA-4CCA-8AE1-920933D85777}" emma:medium="tactile" emma:mode="ink">
                <msink:context xmlns:msink="http://schemas.microsoft.com/ink/2010/main" type="inkWord" rotatedBoundingBox="16084,8531 16182,8534 16175,8765 16077,8761"/>
              </emma:interpretation>
              <emma:one-of disjunction-type="recognition" id="oneOf1">
                <emma:interpretation id="interp1" emma:lang="en-US" emma:confidence="0.5">
                  <emma:literal>.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/</emma:literal>
                </emma:interpretation>
                <emma:interpretation id="interp4" emma:lang="en-US" emma:confidence="0">
                  <emma:literal>!</emma:literal>
                </emma:interpretation>
                <emma:interpretation id="interp5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-284.0252">-2259-384,'0'0,"0"26,25-26,-25 25,26-25,-26 25,25-25,-25 26,25-26,-25 25,26-25,-1 26,1-26,-1 0,-25 25,25-25,1 0,-26 25,25-25,-25 26,26-26</inkml:trace>
        </inkml:traceGroup>
      </inkml:traceGroup>
    </inkml:traceGroup>
    <inkml:traceGroup>
      <inkml:annotationXML>
        <emma:emma xmlns:emma="http://www.w3.org/2003/04/emma" version="1.0">
          <emma:interpretation id="{1EB38EA4-E121-486B-977F-5D7A3ED5F27B}" emma:medium="tactile" emma:mode="ink">
            <msink:context xmlns:msink="http://schemas.microsoft.com/ink/2010/main" type="paragraph" rotatedBoundingBox="12981,10415 20816,7811 21307,9289 13472,118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5F64B6-3043-4981-A742-BAF96606F29D}" emma:medium="tactile" emma:mode="ink">
              <msink:context xmlns:msink="http://schemas.microsoft.com/ink/2010/main" type="line" rotatedBoundingBox="12981,10415 20816,7811 21307,9289 13472,11893"/>
            </emma:interpretation>
          </emma:emma>
        </inkml:annotationXML>
        <inkml:traceGroup>
          <inkml:annotationXML>
            <emma:emma xmlns:emma="http://www.w3.org/2003/04/emma" version="1.0">
              <emma:interpretation id="{5F3B3137-A22E-4532-9679-AAA4E7EDD421}" emma:medium="tactile" emma:mode="ink">
                <msink:context xmlns:msink="http://schemas.microsoft.com/ink/2010/main" type="inkWord" rotatedBoundingBox="13040,10595 14762,10022 15134,11143 13413,11715"/>
              </emma:interpretation>
              <emma:one-of disjunction-type="recognition" id="oneOf2">
                <emma:interpretation id="interp6" emma:lang="en-US" emma:confidence="0.5">
                  <emma:literal>an,</emma:literal>
                </emma:interpretation>
                <emma:interpretation id="interp7" emma:lang="en-US" emma:confidence="0">
                  <emma:literal>dint</emma:literal>
                </emma:interpretation>
                <emma:interpretation id="interp8" emma:lang="en-US" emma:confidence="0">
                  <emma:literal>dot</emma:literal>
                </emma:interpretation>
                <emma:interpretation id="interp9" emma:lang="en-US" emma:confidence="0">
                  <emma:literal>dat</emma:literal>
                </emma:interpretation>
                <emma:interpretation id="interp10" emma:lang="en-US" emma:confidence="0">
                  <emma:literal>dita</emma:literal>
                </emma:interpretation>
              </emma:one-of>
            </emma:emma>
          </inkml:annotationXML>
          <inkml:trace contextRef="#ctx0" brushRef="#br0" timeOffset="39495.0479">-3936 2334,'0'-25,"0"-1,-25 26,25-25,-25 25,-1-26,26 1,-25 25,25-25,-26-1,1 26,0-25,-1 25,1 0,-1 0,1 0,0 0,-1 0,1 0,25 25,-26-25,1 26,0-26,-1 25,26 0,-25 1,-1-26,1 25,25 1,-25-1,25 0,-26 1,26-1,0 1,-25-1,25 0,0 1,0-1,51-25,-51 26,25-26,26 0,-26 0,1 0,-1 0,0-51,1 51,-1-26,1 26,-1-25,0 0,1-1,-1 1,1-26,-1 26,0-1,1 1,-26-26,25 26,-25-1,0-25,26 26,-26 0,0-1,0 1,0-1,0 1,0 0,0-1,0 1,0-1,-26 1,26 0,0-1,0 1,-25 25,25-26,0 52,0-1,-26 26,26-26,0 1,0 25,-25-26,25 26,0 0,0-26,0 26,0-26,0 26,0-26,0 26,0-25,0-1,0 0,0 1,0-1,0 1,0-1,0 0,0 1,25-1,-25 1,26-1,-26 0,25-25,1 0</inkml:trace>
          <inkml:trace contextRef="#ctx0" brushRef="#br0" timeOffset="40055.2792">-3834 1318,'0'25,"-25"-25,25 26,0-1,0 1,0-1,0 0,-26-25,26 26,0-1,0 1,0-1,0 0,0 1,0-1,0-76,0 26,0-26,0 26,0-1,26 1,-26 0,0-1,25 1,-25-1,25 26,-25-25,26 25,-1-25,1 25,-1 0,0 50,1-24,-26-1,0 26,0-26,0 1,0-1,0 1,0-1,25-25,-25 25</inkml:trace>
          <inkml:trace contextRef="#ctx0" brushRef="#br0" timeOffset="40331.6875">-3478 1521,'25'0,"0"0,1 0,-1 0,1 0,-1 0,0 0,1-25,-1 25,1 0,-26-26,25 26</inkml:trace>
          <inkml:trace contextRef="#ctx0" brushRef="#br0" timeOffset="40627.9469">-3047 1293,'0'50,"-25"-24,25-1,0 1,-25-1,25 26,0-26,-26 1,26 24,0-24,0-1,0 26,-25-26,25 1,0-1</inkml:trace>
        </inkml:traceGroup>
        <inkml:traceGroup>
          <inkml:annotationXML>
            <emma:emma xmlns:emma="http://www.w3.org/2003/04/emma" version="1.0">
              <emma:interpretation id="{49AAC847-ECD5-4422-AFD7-706292FB195F}" emma:medium="tactile" emma:mode="ink">
                <msink:context xmlns:msink="http://schemas.microsoft.com/ink/2010/main" type="inkWord" rotatedBoundingBox="16120,10064 18034,8940 18468,9678 16554,10802"/>
              </emma:interpretation>
              <emma:one-of disjunction-type="recognition" id="oneOf3">
                <emma:interpretation id="interp11" emma:lang="en-US" emma:confidence="0.5">
                  <emma:literal>-b</emma:literal>
                </emma:interpretation>
                <emma:interpretation id="interp12" emma:lang="en-US" emma:confidence="0">
                  <emma:literal>'b</emma:literal>
                </emma:interpretation>
                <emma:interpretation id="interp13" emma:lang="en-US" emma:confidence="0">
                  <emma:literal>-5</emma:literal>
                </emma:interpretation>
                <emma:interpretation id="interp14" emma:lang="en-US" emma:confidence="0">
                  <emma:literal>b</emma:literal>
                </emma:interpretation>
                <emma:interpretation id="interp15" emma:lang="en-US" emma:confidence="0">
                  <emma:literal>by</emma:literal>
                </emma:interpretation>
              </emma:one-of>
            </emma:emma>
          </inkml:annotationXML>
          <inkml:trace contextRef="#ctx0" brushRef="#br0" timeOffset="16986.7319">-1523 1394,'-25'0,"0"0,-1 0,52 0,-1 0,0 0,1 0,-1 0,1 0,-1 0,0 0,1 0,-1 0,1 0,-1 0,0 0,1 0,-1 0,1 0,-1 0,0 0,1 0,-1 0,1 0,-26 26,25-26,0 0,-25 25,26-25,-1 0,1 0,-1 0,0 0,1 0,-1 0,1 0,-1 0,0 0,1 0,-1 0,1 0,-1 0,0 0</inkml:trace>
          <inkml:trace contextRef="#ctx0" brushRef="#br0" timeOffset="1720.6192">154 23,'0'0,"0"-26,0 52,0-1,0 0,0 26,-26-25,26 24,0-24,-25 25,25-1,-25 1,25 0,-26 0,26-26,0 26,0-26,0 26,0-25,0-1,0 0,0 1,0-1,0 1,0-52,0 1,26-1,-1-24,0 24,1 1,-1 25,1 0,-1-26,0 26,1 0,-1 0,1 0,-1 0,-25 51,25-51,-25 26,26 24,-26-24,0-1,0 1,0-1,0 0,-51-25,51 26,-25-26,25 25,-51-25,25 0,1 26,0-26,-1 0,1 0,-1 0,1 0,0 0,-1 0,1-51,-1 51,26-26,0 1,0 0,0-1</inkml:trace>
        </inkml:traceGroup>
        <inkml:traceGroup>
          <inkml:annotationXML>
            <emma:emma xmlns:emma="http://www.w3.org/2003/04/emma" version="1.0">
              <emma:interpretation id="{08459BAF-29CC-42C3-BBD1-159FD7781E49}" emma:medium="tactile" emma:mode="ink">
                <msink:context xmlns:msink="http://schemas.microsoft.com/ink/2010/main" type="inkWord" rotatedBoundingBox="18475,8589 19741,8168 20232,9646 18967,10067"/>
              </emma:interpretation>
              <emma:one-of disjunction-type="recognition" id="oneOf4">
                <emma:interpretation id="interp16" emma:lang="en-US" emma:confidence="0.5">
                  <emma:literal>in</emma:literal>
                </emma:interpretation>
                <emma:interpretation id="interp17" emma:lang="en-US" emma:confidence="0">
                  <emma:literal>ion</emma:literal>
                </emma:interpretation>
                <emma:interpretation id="interp18" emma:lang="en-US" emma:confidence="0">
                  <emma:literal>ins</emma:literal>
                </emma:interpretation>
                <emma:interpretation id="interp19" emma:lang="en-US" emma:confidence="0">
                  <emma:literal>inn</emma:literal>
                </emma:interpretation>
                <emma:interpretation id="interp20" emma:lang="en-US" emma:confidence="0">
                  <emma:literal>ini</emma:literal>
                </emma:interpretation>
              </emma:one-of>
            </emma:emma>
          </inkml:annotationXML>
          <inkml:trace contextRef="#ctx0" brushRef="#br0" timeOffset="2944.4467">687-333,'0'-25,"0"-1,0 77,0-26,0 26,0-25,0-1,0 0,0 1,0-1,0 1,0-1,0-50,0-1,0-25,0 1,51 24,-51 1,25 25,1-26,-1 26,1-25,-1 25,0 0,1 0,-1 0,-25 25,26 26,-26-25,0-1,0 0,0-75,0 24,25 1,26-1,-26 1,26 0,-26 25,1 0,-1 0,1 0,-26 25,25-25,-25 25,0 26,25-51,-25 26,0-1,0 0,0 1,0-1,0 1,0-1</inkml:trace>
          <inkml:trace contextRef="#ctx0" brushRef="#br0" timeOffset="3688.0787">2211 302,'0'-25,"-25"-1,-1 1,1 25,0 0,-1 0,1 0,-1 0,1 25,0-25,-1 0,1 51,-1-51,26 25,-25-25,0 26,25-1,-26-25,26 26,0-1,-25 0,25 1,0-1,0 1,0-1,0 0,0 1,0-1,0 1,25-1,-25 0,51-25,-26 26,1-26,-1 0,1 0,-1 0,0 0,1 0,-1 0,1 0,-1 0,0 0,1 0,-1 0,1 0,-1 0</inkml:trace>
          <inkml:trace contextRef="#ctx0" brushRef="#br0" timeOffset="4480.0016">2668-257,'0'-25,"0"-1,0 1,0 50,0 1,0 25,0-26,-25 0,25 1,0-1,0 1,0-52,0-25,0 26,25 0,-25-1,0 1,26-1,-26 1,25 25,1-25,-26-1,25 1,0-1,1 26,-1 0,1 0,-1 0,0 26,1 25,-26-26,0 0,0 1,25-26,-25 25,0 1,0-1,0-50,0-1,0 1,26-1,-1 26,-25-25,25 25,1-25,-1 25,1 0,-1 0,0 0,-25 25,26-25,-26 51,0-26,0 1,0-1,0 0,-51-25,51 26,0-1</inkml:trace>
        </inkml:traceGroup>
      </inkml:traceGroup>
    </inkml:traceGroup>
  </inkml:traceGroup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3:38.94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6ADBC7-5E05-4F99-8975-1D86C43157CB}" emma:medium="tactile" emma:mode="ink">
          <msink:context xmlns:msink="http://schemas.microsoft.com/ink/2010/main" type="writingRegion" rotatedBoundingBox="21463,10109 22580,10109 22580,10134 21463,10134"/>
        </emma:interpretation>
      </emma:emma>
    </inkml:annotationXML>
    <inkml:traceGroup>
      <inkml:annotationXML>
        <emma:emma xmlns:emma="http://www.w3.org/2003/04/emma" version="1.0">
          <emma:interpretation id="{62331F1C-6469-4EBD-BEFD-8821230D3D3B}" emma:medium="tactile" emma:mode="ink">
            <msink:context xmlns:msink="http://schemas.microsoft.com/ink/2010/main" type="paragraph" rotatedBoundingBox="21463,10109 22580,10109 22580,10134 21463,101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E97D12-010B-475F-BEDA-C7FA4DF68A3D}" emma:medium="tactile" emma:mode="ink">
              <msink:context xmlns:msink="http://schemas.microsoft.com/ink/2010/main" type="line" rotatedBoundingBox="21463,10109 22580,10109 22580,10134 21463,10134"/>
            </emma:interpretation>
          </emma:emma>
        </inkml:annotationXML>
        <inkml:traceGroup>
          <inkml:annotationXML>
            <emma:emma xmlns:emma="http://www.w3.org/2003/04/emma" version="1.0">
              <emma:interpretation id="{79F6CC20-2775-4964-8412-74BF5F6A8CF3}" emma:medium="tactile" emma:mode="ink">
                <msink:context xmlns:msink="http://schemas.microsoft.com/ink/2010/main" type="inkWord" rotatedBoundingBox="21463,10109 22580,10109 22580,10134 21463,10134"/>
              </emma:interpretation>
              <emma:one-of disjunction-type="recognition" id="oneOf0">
                <emma:interpretation id="interp0" emma:lang="en-US" emma:confidence="0.5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c</emma:literal>
                </emma:interpretation>
              </emma:one-of>
            </emma:emma>
          </inkml:annotationXML>
          <inkml:trace contextRef="#ctx0" brushRef="#br0">330 27,'-25'0,"-1"0,1 0,25-25,-26 25,1 0,0 0,-1 0,1 0,-1 0,1 0,0 0,-1 0,26 25,-25-25,50 0,1 0,-1 0,0 0,1 0,-1 0,1 0,-1 0,0 0,1 0,-1 0,1 0,-1 0,0 0,1 0,-1 0,1 0,-1 0,0 0,1 0,-1 0,1 0,-1 0,0 0,1 0,-1 0,1 0,-1 0,0 0,1 0,-1 0,1 0,-1 0,0 0,1 0,-1 0,1 0,-1 0,0 0,1 0,-1 0,1 0,-1 0,0-25</inkml:trace>
        </inkml:traceGroup>
      </inkml:traceGroup>
    </inkml:traceGroup>
  </inkml:traceGroup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3:47.50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265C5B6-CD52-43A5-BEBC-0D5F785D0681}" emma:medium="tactile" emma:mode="ink">
          <msink:context xmlns:msink="http://schemas.microsoft.com/ink/2010/main" type="inkDrawing" rotatedBoundingBox="3027,7203 11633,7391 11619,8027 3013,7840" shapeName="Other">
            <msink:destinationLink direction="with" ref="{BA6FCF0A-03C3-4CCE-94E4-604D82D5C7E5}"/>
          </msink:context>
        </emma:interpretation>
      </emma:emma>
    </inkml:annotationXML>
    <inkml:trace contextRef="#ctx0" brushRef="#br0">0 76,'26'0,"-1"0,1 0,-1 0,0 0,1 0,-1 0,1 0,-1 0,0 0,1 0,-1-25,1 25,-1 0,0 0,1 0,-1 0,1 0,-1 0,0 0,1 0,-1 0,1 0,-1 25,0-25,1 0,-1 0,1 0,-1 0,0 0,1 0,-1 0,-25 25,26-25,-1 0,0 0,1 0,-1 0,1 26,-1-26,0 0,1 0,-1 0,1 0,-1 0,0 0,1 0,-1 0,1 0,-1 0,0 0,1 0,-1 0,1 0,-1 0,0 0,1 0,-1 0,1 0,-1 0,0 25,1-25,-1 0,1 26,-1-26,0 0,1 0,-1 0,1 0,-1 25,0-25,1 0,-1 0,1 0,-1 0,26 0,-26 0,1 0,-1 0,0 0,26 0,-25 0,-1 0,0 0,1 0,-1 0,1 0,-1 0,0 0,1 25,-1-25,1 0,-1 0,0 26,1-26,-1 25,1-25,-1 0,-25 26,25-26,1 0,-1 25,1-25,-1 0,0 0,1 25,-1-25,1 0,-1 26,0-26,1 0,-1 0,1 0,-1 25,0-25,1 0,-1 0,1 0,-1 0,0 0,-25 26,26-26,-1 0,1 0,-1 0,0 0,1 0,-26 25,25-25,1 0,-1 0,0 0,1 0,-1 0,1 25,-1-25,0 0,1 0,-1 0,1 0,-1 0,0 0,1 0,-1 0,1 0,-1 0,0 0,1 26,-1-26,1 0,-1 0,0 0,1 0,-26 25,25-25,1 0,-1 0,0 0,1 0,-1 0,1 0,-1 0,0 0,26 0,-25 0,-1 0,0 0,1 0,25 0,-26 0,26 0,-26 0,26 0,-26 0,1 0,25 0,-26 0,26 0,-26 0,1 0,24 0,-24 0,-1 0,1 0,24 0,-24 0,-1 0,1 0,24 0,-24 0,-1 0,26 0,-26 0,1 0,25 0,-26 0,26 0,-26 0,26 0,-26 0,1 0,25 0,-26 0,0 0,26 0,-25 0,-1 0,0 0,1 0,-1 0,1 0,-1 0,0 0,1 0,-1 0,1 0,-1 0,26 0,-26 0,1 0,-1 0,0 0,1 0,-1 0,1 0,-1 0,0 0,26 0,-25 0,-1 0,26-25,-26 25,26 0,0-26,-26 26,1 0,24 0,-24-25,25 25,-26 0,0 0,26-25,-25 25,24 0,-24 0,-1 0,1-26,24 26,-24 0,-1 0,1 0,24-25,-24 25,-1 0,1 0,-1 0,26-26,-26 26,1 0,-1 0,0 0,1-25,-1 25,1 0,-1 0,0 0,1-25,25 25,-26 0,0 0,1-26,-1 26,1 0,-1-25,0 25,1 0,-1 0,1 0,24-26,-24 26,-1 0,1 0,-1 0,0-25,1 25,-1 0,1 0,-1-25,0 25,1 0,-1 0,1 0,-1-26,0 26,1 0,-1 0,26-25,-26 25,1 0,-1-26,1 26,-1 0,0 0,1 0,-1-25,1 25,-1 0,0 0,1 0,-26-25,25 25,1 0,-26-26,25 26,-25-25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7:21.58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5969179-64BF-4ECD-818C-DFA887420DD0}" emma:medium="tactile" emma:mode="ink">
          <msink:context xmlns:msink="http://schemas.microsoft.com/ink/2010/main" type="writingRegion" rotatedBoundingBox="5213,15219 5186,17403 4498,17394 4526,15211"/>
        </emma:interpretation>
      </emma:emma>
    </inkml:annotationXML>
    <inkml:traceGroup>
      <inkml:annotationXML>
        <emma:emma xmlns:emma="http://www.w3.org/2003/04/emma" version="1.0">
          <emma:interpretation id="{B3734B95-A9C4-474D-A86C-93B959536C11}" emma:medium="tactile" emma:mode="ink">
            <msink:context xmlns:msink="http://schemas.microsoft.com/ink/2010/main" type="paragraph" rotatedBoundingBox="5213,15219 5186,17403 4498,17394 4526,152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B40B2F-3B2B-48EF-9C76-05017489DAE3}" emma:medium="tactile" emma:mode="ink">
              <msink:context xmlns:msink="http://schemas.microsoft.com/ink/2010/main" type="line" rotatedBoundingBox="5213,15219 5186,17403 4498,17394 4526,15211"/>
            </emma:interpretation>
          </emma:emma>
        </inkml:annotationXML>
        <inkml:traceGroup>
          <inkml:annotationXML>
            <emma:emma xmlns:emma="http://www.w3.org/2003/04/emma" version="1.0">
              <emma:interpretation id="{34E14E87-2F45-403F-B2C6-57E3A6F8B50B}" emma:medium="tactile" emma:mode="ink">
                <msink:context xmlns:msink="http://schemas.microsoft.com/ink/2010/main" type="inkWord" rotatedBoundingBox="5213,15219 5206,15778 4519,15769 4526,15211"/>
              </emma:interpretation>
              <emma:one-of disjunction-type="recognition" id="oneOf0">
                <emma:interpretation id="interp0" emma:lang="en-US" emma:confidence="0.5">
                  <emma:literal>*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Q</emma:literal>
                </emma:interpretation>
                <emma:interpretation id="interp4" emma:lang="en-US" emma:confidence="0">
                  <emma:literal>H</emma:literal>
                </emma:interpretation>
              </emma:one-of>
            </emma:emma>
          </inkml:annotationXML>
          <inkml:trace contextRef="#ctx0" brushRef="#br0">-10465 15190,'0'25,"26"-25,-1 0,-25 26,25-26,-25-51,0 26,0-1,0 1,0-1,0 1,0 0,0-1,-25 1,25-1,0 1,0 0,0-1,-25 26,25-25,0-1,0 1,0 50,0 1,25-26,-25 25,25 26,-25-26,26 1,-1-26,1 25,-26 1,25-1,0 0,1 1,-1-1,1-25,-26 26,25-1,0 0,1 1,-1-26,-25 25,26 1,-1-1,0 0,-25 1,26-26,-77 0,51-26,-25 26,-1-25,1 25,-1-25,1 25,0-26,-1 26,1 0,-1-25,1 25,0 0,-1 0,1 0,-1-26,1 26,0 0,-1 0,1 0,-1 0,1 0,0 0,-1 0,1 0,-1 0,26 26,-25-26,76 0,-26 0,1 0,-1 0,-25-26,25 26,1-25,-1 25,1-25,-1 25,0-26,1 26,-1-25,1 25,-26-26,25 26,0-25,1 25,-1-25,1-1,-26 1,0-1,25 26,-25-25,0 0,0-1,25 26,-25-25,26 25,-77 0,51 25,-25 1,-1 24,26-24,-25-1,-1 1,1-1,25 0,-25 1,25-1,-26 1,26-1,-25 0,25 1,0-1,-26 1,26-1,0 0,-25-25,25 26,0-52</inkml:trace>
        </inkml:traceGroup>
        <inkml:traceGroup>
          <inkml:annotationXML>
            <emma:emma xmlns:emma="http://www.w3.org/2003/04/emma" version="1.0">
              <emma:interpretation id="{55681C50-B503-4C32-B29F-30BBA5DFB641}" emma:medium="tactile" emma:mode="ink">
                <msink:context xmlns:msink="http://schemas.microsoft.com/ink/2010/main" type="inkWord" rotatedBoundingBox="5160,16716 5151,17403 4591,17396 4600,16709"/>
              </emma:interpretation>
              <emma:one-of disjunction-type="recognition" id="oneOf1">
                <emma:interpretation id="interp5" emma:lang="en-US" emma:confidence="0.5">
                  <emma:literal>I</emma:literal>
                </emma:interpretation>
                <emma:interpretation id="interp6" emma:lang="en-US" emma:confidence="0">
                  <emma:literal>4</emma:literal>
                </emma:interpretation>
                <emma:interpretation id="interp7" emma:lang="en-US" emma:confidence="0">
                  <emma:literal>a</emma:literal>
                </emma:interpretation>
                <emma:interpretation id="interp8" emma:lang="en-US" emma:confidence="0">
                  <emma:literal>*</emma:literal>
                </emma:interpretation>
                <emma:interpretation id="interp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515.5952">-10312 16308,'50'50,"-50"-24,26-26,-26 25,25-25,-25 26,51-1,-26-25,-25 25,26 1,-1-1,1 1,-26-1,25-25,-25 25,0 1</inkml:trace>
          <inkml:trace contextRef="#ctx0" brushRef="#br0" timeOffset="1211.3855">-10439 16968,'0'0,"0"25,0-50,0 0,0-1,25 26,-25-25,0-1,0 1,0 0,25-1,-25 1,0-1,26-24,-26 24,0 1,25-26,-25 26,0-1,26-25,-26 26,0 0,0-1,0 1,0-1,0 1,0 0,-26 25,1 0,25 25,-26-25,26 25,-25-25,0 26,25-1,-26 1,1-1,-1 0,26 1,-25-26,25 25,-25-25,25 26,-26-26</inkml:trace>
        </inkml:traceGroup>
      </inkml:traceGroup>
    </inkml:traceGroup>
  </inkml:traceGroup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2:50.03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A6FCF0A-03C3-4CCE-94E4-604D82D5C7E5}" emma:medium="tactile" emma:mode="ink">
          <msink:context xmlns:msink="http://schemas.microsoft.com/ink/2010/main" type="inkDrawing" rotatedBoundingBox="1984,7488 2094,8430 1702,8475 1592,7533" semanticType="callout" shapeName="Other">
            <msink:sourceLink direction="with" ref="{42E598B6-3253-48C5-8F38-529D797C3EE3}"/>
            <msink:sourceLink direction="with" ref="{7265C5B6-CD52-43A5-BEBC-0D5F785D0681}"/>
          </msink:context>
        </emma:interpretation>
      </emma:emma>
    </inkml:annotationXML>
    <inkml:trace contextRef="#ctx0" brushRef="#br0">51 136,'-26'0,"26"-26,0 1,-25 25,25-25,51 25,-51-26,25 26,26-25,-26 25,1 0,-1 0,26 0,-26 0,1 0,-1 0,1 25,-1 26,-25 0,25-26,-25 26,0-26,0 26,0 0,0-26,-50 26,50 0,-26-26,26 1,-51-1,51 1,-25-1,25 0,0 1,0-1,0 1,0-1,0 0,0 1,0-1,0 1,0-1,0 0,0 1,0-1,0 1</inkml:trace>
  </inkml:traceGroup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3:51.49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EA1BB30-569B-4828-B496-6398FC21FC2C}" emma:medium="tactile" emma:mode="ink">
          <msink:context xmlns:msink="http://schemas.microsoft.com/ink/2010/main" type="inkDrawing" rotatedBoundingBox="5484,3073 9397,2883 9404,3025 5491,3214" semanticType="underline" shapeName="Other">
            <msink:sourceLink direction="with" ref="{4D381FFE-4656-40A7-AE66-C18D3BA127AF}"/>
            <msink:sourceLink direction="with" ref="{193CADFF-B152-4BAA-95DC-A08557094E7C}"/>
            <msink:sourceLink direction="with" ref="{14CA49C9-8CAB-41DB-9C2E-99D2CBF30581}"/>
          </msink:context>
        </emma:interpretation>
      </emma:emma>
    </inkml:annotationXML>
    <inkml:trace contextRef="#ctx0" brushRef="#br0">26 178,'-26'0,"26"25,26-25,-26 26,25-26,0 0,1 25,-1-25,1 0,-1 0,0 0,1 0,-1 0,1 0,-1 0,0 0,1 0,-1 0,1 0,-1 0,0 0,1 0,-1 0,1 0,-1 0,0 0,1 0,-1-25,1 25,-1 0,0 0,1 0,-1 0,1 0,-1 0,0 0,1 0,-1 0,1 0,-26-26,25 26,0 0,1 0,-1 0,1 0,-1 0,0 0,1 0,-1 0,1 0,-1 0,0 0,1 0,-1 0,1 0,-1 0,0 0,1 0,-1 0,1 0,-1 0,0 0,1 0,-1 0,1 0,-1 0,0 0,1 0,-1 0,1 0,-1 0,0 0,1 0,-1 0,1 0,-1 0,0 0,1 0,-1 0,1 0,-1 0,0 0,1 0,-1 0,1 0,-1 0,0 0,1 0,-1 0,1 0,-1 0,0 0,1 0,-1 0,1 0,-1 0,0 0,1 0,-1 0,-25-25,26 25,-1 0,0 0,1 0,-1 0,1 0,-1 0,0 0,1 0,-1 0,1 0,-1 0,0 0,-25-26,26 26,-1 0,1 0,-1 0,0 0,1 0,-1 0,1 0,-1 0,0 0,1-25,-1 25,1 0,-1 0,0 0,1 0,-1 0,1 0,-1-25,0 25,1 0,-1 0,1 0,-1-26,0 26,1 0,-1 0,1 0,-1 0,0 0,1-25,-1 25,1 0,-1 0,0 0,1 0,-1 0,1 0,-1 0,0 0,1 0,-1 0,1 0,-1 0,0 0,-25-26,26 26,-26-25</inkml:trace>
  </inkml:traceGroup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3:56.02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65FED1A-9DE6-4F7E-B042-E06AF8E56DAE}" emma:medium="tactile" emma:mode="ink">
          <msink:context xmlns:msink="http://schemas.microsoft.com/ink/2010/main" type="writingRegion" rotatedBoundingBox="6324,9708 12580,9842 12545,11469 6289,11335"/>
        </emma:interpretation>
      </emma:emma>
    </inkml:annotationXML>
    <inkml:traceGroup>
      <inkml:annotationXML>
        <emma:emma xmlns:emma="http://www.w3.org/2003/04/emma" version="1.0">
          <emma:interpretation id="{FC108057-8CA0-4184-8895-A91D5AF9BE14}" emma:medium="tactile" emma:mode="ink">
            <msink:context xmlns:msink="http://schemas.microsoft.com/ink/2010/main" type="paragraph" rotatedBoundingBox="7116,9753 8404,9697 8425,10180 7136,1023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840CB2D-2712-4A62-98ED-93C9370DCE11}" emma:medium="tactile" emma:mode="ink">
              <msink:context xmlns:msink="http://schemas.microsoft.com/ink/2010/main" type="line" rotatedBoundingBox="7116,9753 8404,9697 8425,10180 7136,10236"/>
            </emma:interpretation>
          </emma:emma>
        </inkml:annotationXML>
        <inkml:traceGroup>
          <inkml:annotationXML>
            <emma:emma xmlns:emma="http://www.w3.org/2003/04/emma" version="1.0">
              <emma:interpretation id="{6B9A393C-35CE-438B-942E-B907AF0A2738}" emma:medium="tactile" emma:mode="ink">
                <msink:context xmlns:msink="http://schemas.microsoft.com/ink/2010/main" type="inkWord" rotatedBoundingBox="7116,9753 8404,9697 8425,10180 7136,10236"/>
              </emma:interpretation>
              <emma:one-of disjunction-type="recognition" id="oneOf0">
                <emma:interpretation id="interp0" emma:lang="en-US" emma:confidence="0.5">
                  <emma:literal>n-I</emma:literal>
                </emma:interpretation>
                <emma:interpretation id="interp1" emma:lang="en-US" emma:confidence="0">
                  <emma:literal>N-I</emma:literal>
                </emma:interpretation>
                <emma:interpretation id="interp2" emma:lang="en-US" emma:confidence="0">
                  <emma:literal>re-I</emma:literal>
                </emma:interpretation>
                <emma:interpretation id="interp3" emma:lang="en-US" emma:confidence="0">
                  <emma:literal>He-I</emma:literal>
                </emma:interpretation>
                <emma:interpretation id="interp4" emma:lang="en-US" emma:confidence="0">
                  <emma:literal>ne-I</emma:literal>
                </emma:interpretation>
              </emma:one-of>
            </emma:emma>
          </inkml:annotationXML>
          <inkml:trace contextRef="#ctx0" brushRef="#br0">865-606,'0'-26,"-26"26,26-25,0 76,0-26,0 1,0-1,0 26,0-26,0 1,0-1,0 0,0 1,0-1,0 1,0-1,0 0,0 1,0-1,0 1,0-52,0 1,0-1,0-24,0 24,0 1,0-1,51 1,-51 0,25-1,1 1,-1 25,-25-26,26 26,-1 0,-25-25,25 25,1 0,-1 0,-25-25,26 25,-1 0,0 0,-25-26,26 26,-1 0,-25 51,0-26,0 1,0 25,-51-51,51 25,0 0,0 1,0-1,0 1,0-1,26 0,-1-25,1 0,-1 0,0 0,1 0,-1 0,26 0,-26 0,26-25</inkml:trace>
          <inkml:trace contextRef="#ctx0" brushRef="#br0" timeOffset="1895.5036">1627-454,'0'26,"25"-26,0 0,26 0,-25 0,-1 0,0 0,1 0,-1-26,1 26,-1 0,0 0,-25-25</inkml:trace>
          <inkml:trace contextRef="#ctx0" brushRef="#br0" timeOffset="2251.6875">2084-657,'25'0,"-25"25,0 1,0-1,0 1,0-1,0 0,0 1,0-1,0 1,0-1,0 0,0 1,0-1,0 1,0-1</inkml:trace>
        </inkml:traceGroup>
      </inkml:traceGroup>
    </inkml:traceGroup>
    <inkml:traceGroup>
      <inkml:annotationXML>
        <emma:emma xmlns:emma="http://www.w3.org/2003/04/emma" version="1.0">
          <emma:interpretation id="{82FF76BF-B901-4D63-BAFC-525ECDA8DFBC}" emma:medium="tactile" emma:mode="ink">
            <msink:context xmlns:msink="http://schemas.microsoft.com/ink/2010/main" type="paragraph" rotatedBoundingBox="6312,10258 12568,10391 12545,11469 6289,113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C07924-BA5D-406C-BF31-E1CCEA878D66}" emma:medium="tactile" emma:mode="ink">
              <msink:context xmlns:msink="http://schemas.microsoft.com/ink/2010/main" type="inkBullet" rotatedBoundingBox="6309,10403 7205,10423 7187,11255 6291,11236"/>
            </emma:interpretation>
            <emma:one-of disjunction-type="recognition" id="oneOf1">
              <emma:interpretation id="interp5" emma:lang="en-US" emma:confidence="0">
                <emma:literal>↳</emma:literal>
              </emma:interpretation>
            </emma:one-of>
          </emma:emma>
        </inkml:annotationXML>
        <inkml:trace contextRef="#ctx0" brushRef="#br0" timeOffset="-1212.7755">534 207,'0'-26,"0"1,0-1,0 1,0 0,0-1,-25 26,0-25,-1 25,1-26,-1 26,1 0,0 0,-1 0,1 0,-1 0,1 26,0-26,25 25,-26-25,26 26,-25-26,25 25,-26 0,1 1,25-1,-25-25,25 26,0-1,-26 0,26 1,-25-1,25 1,0 24,-26-24,26-1,0 1,-25-1,25 0,0 1,0 25,0-26,0 0,0 1,0-1,0 1,51-1,-26 0,1-25,-1 0,0 0,1 0,-1 0,1-25,-1 25,0-51,1 51,-1-25,1-1,-1 1,0 0,-25-1,26 1,-1-1,-25 1,26 0,-26-1,25 1,-25-1,0 1,25 0,-25-1,0 1,0-1,0 1,0 0,0-1,0 52,0-1,0 26,0-26,0 1,0-1,0 0,0 1,0-1,0 1,0-1,0 0,0 1,0-1,0 1,0-1,26 0,-26 1,0-1,25 1,-25-1,26-25,-26 25,25-25,-25 26,25-26,-25 25,26-25,-1 0,-25 26,26-26,-1 0,0 0,1 0,-1 0,1 0,-1 0</inkml:trace>
      </inkml:traceGroup>
      <inkml:traceGroup>
        <inkml:annotationXML>
          <emma:emma xmlns:emma="http://www.w3.org/2003/04/emma" version="1.0">
            <emma:interpretation id="{B10F0460-0EE4-46DA-946F-CD57A79364C1}" emma:medium="tactile" emma:mode="ink">
              <msink:context xmlns:msink="http://schemas.microsoft.com/ink/2010/main" type="line" rotatedBoundingBox="8753,10310 12568,10391 12545,11469 8730,11388"/>
            </emma:interpretation>
          </emma:emma>
        </inkml:annotationXML>
        <inkml:traceGroup>
          <inkml:annotationXML>
            <emma:emma xmlns:emma="http://www.w3.org/2003/04/emma" version="1.0">
              <emma:interpretation id="{98AF58A3-8C20-480C-96E7-F4B36E1A8423}" emma:medium="tactile" emma:mode="ink">
                <msink:context xmlns:msink="http://schemas.microsoft.com/ink/2010/main" type="inkWord" rotatedBoundingBox="8745,10685 9640,10704 9625,11407 8730,11388"/>
              </emma:interpretation>
              <emma:one-of disjunction-type="recognition" id="oneOf2">
                <emma:interpretation id="interp6" emma:lang="en-US" emma:confidence="0.5">
                  <emma:literal>a</emma:literal>
                </emma:interpretation>
                <emma:interpretation id="interp7" emma:lang="en-US" emma:confidence="0">
                  <emma:literal>A</emma:literal>
                </emma:interpretation>
                <emma:interpretation id="interp8" emma:lang="en-US" emma:confidence="0">
                  <emma:literal>9</emma:literal>
                </emma:interpretation>
                <emma:interpretation id="interp9" emma:lang="en-US" emma:confidence="0">
                  <emma:literal>,</emma:literal>
                </emma:interpretation>
                <emma:interpretation id="interp10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10364.8817">2871 486,'26'0,"-26"-25,0-1,0 1,-26-1,26 1,-25 0,25-1,-26 26,26-25,-25 25,0 0,-1 0,1 25,-1-25,1 26,0-1,-1 0,1-25,25 26,-26-1,1 1,0-1,25 0,-26 1,26-1,-25-25,25 26,0-1,0 0,-26 1,26-1,0 1,0-1,0 0,0 1,0-1,26-25,-26 26,51-26,-51 25,25-25,-25 25,25-25,1 0,-1 0,1 0,-1 0,-25-25,25 25,1-51,-1 51,1-25,-26-1,25 1,0 0,1-1,-26-25,25 26,1 0,-1-1,0-25,-25 26,26 0,-26-1,0 1,25-1,-25 1,0 0,0 75,0-24,0 25,0-26,-25 0,25 1,0-1,0 1,0-1,0 0,0 1,0-1,0 1,25-1,-25 0,0 1,0-1,26 1,-26-1,25-25,-25 25,0 1,25-26,-25 25,26-25,-26 26,25-26,1 0,-1 25,0-25,1 0,-1 0,1 0,-1 0,0 0</inkml:trace>
        </inkml:traceGroup>
        <inkml:traceGroup>
          <inkml:annotationXML>
            <emma:emma xmlns:emma="http://www.w3.org/2003/04/emma" version="1.0">
              <emma:interpretation id="{84B9A1E9-4669-4F81-9E11-3068D3E1597B}" emma:medium="tactile" emma:mode="ink">
                <msink:context xmlns:msink="http://schemas.microsoft.com/ink/2010/main" type="inkWord" rotatedBoundingBox="10426,10560 10986,10572 10972,11263 10411,11251"/>
              </emma:interpretation>
              <emma:one-of disjunction-type="recognition" id="oneOf3">
                <emma:interpretation id="interp11" emma:lang="en-US" emma:confidence="0.5">
                  <emma:literal>H</emma:literal>
                </emma:interpretation>
                <emma:interpretation id="interp12" emma:lang="en-US" emma:confidence="0">
                  <emma:literal>A</emma:literal>
                </emma:interpretation>
                <emma:interpretation id="interp13" emma:lang="en-US" emma:confidence="0">
                  <emma:literal>a</emma:literal>
                </emma:interpretation>
                <emma:interpretation id="interp14" emma:lang="en-US" emma:confidence="0">
                  <emma:literal>4</emma:literal>
                </emma:interpretation>
                <emma:interpretation id="interp15" emma:lang="en-US" emma:confidence="0">
                  <emma:literal>€</emma:literal>
                </emma:interpretation>
              </emma:one-of>
            </emma:emma>
          </inkml:annotationXML>
          <inkml:trace contextRef="#ctx0" brushRef="#br0" timeOffset="10859.6567">4395 156,'-25'0,"-1"0,1 0,25 25,0 26,-25-51,25 25,-26 26,26-25,-25-1,25 26,-26 0,1-26,25 26,-25-26,25 26,-26-26,26 1,0 25,-25-26,25 0,0 1,0-1,0 1,25-26,1 0,-26-51,25 51,-25-26</inkml:trace>
          <inkml:trace contextRef="#ctx0" brushRef="#br0" timeOffset="11383.2364">4243 664,'0'0,"0"-26,25 26,26-25,-26 25,1 0,-1-25,1 25,-1 0,0 0,1 0,-1 0,1 0,-1 0,26 0,-26-26</inkml:trace>
          <inkml:trace contextRef="#ctx0" brushRef="#br0" timeOffset="11134.8095">4522 181,'0'0,"26"0,-26 26,0 24,25-24,-25-1,0 1,0-1,0 0,0 26,0-25,0-1,25 26,-25-26,0 26,0-26,0 1,26-1,-26 1,0-1,25 0,-25 1,0-1,26-25</inkml:trace>
        </inkml:traceGroup>
        <inkml:traceGroup>
          <inkml:annotationXML>
            <emma:emma xmlns:emma="http://www.w3.org/2003/04/emma" version="1.0">
              <emma:interpretation id="{8586BC88-EABD-418D-8D6E-0F67424762DE}" emma:medium="tactile" emma:mode="ink">
                <msink:context xmlns:msink="http://schemas.microsoft.com/ink/2010/main" type="inkWord" rotatedBoundingBox="11905,10377 12568,10391 12546,11405 11883,11390"/>
              </emma:interpretation>
              <emma:one-of disjunction-type="recognition" id="oneOf4">
                <emma:interpretation id="interp16" emma:lang="en-US" emma:confidence="0.5">
                  <emma:literal>d</emma:literal>
                </emma:interpretation>
                <emma:interpretation id="interp17" emma:lang="en-US" emma:confidence="0">
                  <emma:literal>I</emma:literal>
                </emma:interpretation>
                <emma:interpretation id="interp18" emma:lang="en-US" emma:confidence="0">
                  <emma:literal>&amp;</emma:literal>
                </emma:interpretation>
                <emma:interpretation id="interp19" emma:lang="en-US" emma:confidence="0">
                  <emma:literal>.</emma:literal>
                </emma:interpretation>
                <emma:interpretation id="interp20" emma:lang="en-US" emma:confidence="0">
                  <emma:literal>do</emma:literal>
                </emma:interpretation>
              </emma:one-of>
            </emma:emma>
          </inkml:annotationXML>
          <inkml:trace contextRef="#ctx0" brushRef="#br0" timeOffset="12572.1192">6072 740,'0'-25,"-26"25,26-26,0 1,-25 25,25-26,0 1,-26 25,26-25,-25 25,0 0,-1 0,1 0,-1 0,26 25,-25-25,0 0,-1 51,1-51,-1 25,1-25,0 26,-1-1,1-25,25 25,-26-25,26 26,-25-1,25 1,0-1,0 0,25 1,1-26,-26 25,25-25,1 0,-1 0,0 0,-25-51,26 51,-1-25,1 25,-26-25,25 25,0-26,1 1,-26-1,25 26,1-25,-26 0,25-1,0 1,-25-1,0 1,0 0,0-1,26 1,-26-1,0 1,0 0,0-1,0 1,0-1,0-24,0 24,25 1,-25-1,0-24,0 24,26 1,-26-26,0 26,0-1,25 1,-25-1,0 1,-25 50,25 1,-26-26,26 25,0 1,0-1,0 0,0 1,0-1,0 1,-25-26,25 25,0 0,0 1,0-1,0 1,0-1,0 0,0 1,0-1,0 1,0-1,0 0,0 1,0-1,0 1,25-1,-25 0,0 1,26-1,-26 1,0-1,25 0,-25 1,25-1,-25 1,26-1,-26 0,0 1,25-26,-25 25,0 1,26-26,-26 25,25-25,0 0,-25-25</inkml:trace>
        </inkml:traceGroup>
      </inkml:traceGroup>
    </inkml:traceGroup>
  </inkml:traceGroup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4:13.30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2A223B7-D99D-4BB0-B76F-31CFE051F229}" emma:medium="tactile" emma:mode="ink">
          <msink:context xmlns:msink="http://schemas.microsoft.com/ink/2010/main" type="inkDrawing" rotatedBoundingBox="11508,11909 12282,13193 12140,13278 11367,11994" semanticType="callout" shapeName="Other">
            <msink:sourceLink direction="with" ref="{A9278CF1-788E-415F-8DB4-F098BCA8A2AB}"/>
            <msink:sourceLink direction="with" ref="{F6B6BAFA-2860-423F-877C-67A8A0FB56FC}"/>
          </msink:context>
        </emma:interpretation>
      </emma:emma>
    </inkml:annotationXML>
    <inkml:trace contextRef="#ctx0" brushRef="#br0">0 29,'0'-26,"25"26,1 0,-1 0,1 0,-1 0,0 26,-25-1,26 0,-26 1,25-26,-25 25,0 1,26-26,-26 25,25 0,-25 1,25-26,-25 25,26 1,-26-1,25-25,1 25,-26 1,25-1,-25 1,25-26,-25 25,26 0,-1 1,1-1,-26 1,25-1,-25 0,25 1,-25-1,0 26,26-26,-26 1,0-1,0 1,25-26,-25 25,0 0,26 1,-26-1,25-25,-25 26,25-26,-25 25,26-25,-26 25,25-25,-25 26,26-1,-26 1,25-26,-25 25,0 0,0 1,25-26,-25 25,0 1,26-26,-26 25,25 0,-25 1,0-52</inkml:trace>
  </inkml:traceGroup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3:19.86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EAFCA06-5278-4184-8418-3CA75ED91B15}" emma:medium="tactile" emma:mode="ink">
          <msink:context xmlns:msink="http://schemas.microsoft.com/ink/2010/main" type="inkDrawing" rotatedBoundingBox="16052,5078 16081,8404 15635,8408 15607,5082" shapeName="Other"/>
        </emma:interpretation>
      </emma:emma>
    </inkml:annotationXML>
    <inkml:trace contextRef="#ctx0" brushRef="#br0">-378 3762,'0'0,"-26"0,26 26,-25-26,-1 25,1-25,0 0,25 26,-26-26,1 0,25 25,-26-25,1 25,0-25,25 26,-26-26,26 25,-25-25,25 26,-26-26,1 25,25 0,-25 1,25-1,0 1,-26-1,26 0,-25 1,25-1,0 1,0-1,0 26,0-26,0 1,0-1,0 26,0-26,0 1,0 24,0-24,0-1,0 1,0 24,0-24,0 25,0-26,0 0,0 26,0-25,0-1,0 26,0-26,0 1,0 24,0-24,0-1,0 1,0 24,0-24,0-1,0 1,0-1,0 0,0 1,0-1,0 1,25-1,-25 0,0 1,0-1,26 1,-26-1,0 0,25 1,-25-1,0 1,0-1,0 0,25 1,-25 25,0-26,0 0,0 1,26-1,-26 26,0-26,0 1,0-1,0 1,0 24,0-24,0-1,0 1,0-1,25 26,-25-26,0 1,0-1,0 0,0 1,0-1,0 1,0-1,0 0,0 1,0-1,0 1,0 24,0-24,0-1,26 1,-26-1,0 0,0 1,0-1,0 1,0-1,0 0,0 1,0-1,0 1,0-1,0 0,0 1,0-1,0 1,0-1,0 0,0 1,0-52</inkml:trace>
  </inkml:traceGroup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4:16.73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75DD1BF-8511-48AD-A46A-EB0AB3AA043B}" emma:medium="tactile" emma:mode="ink">
          <msink:context xmlns:msink="http://schemas.microsoft.com/ink/2010/main" type="writingRegion" rotatedBoundingBox="9828,13697 13325,13120 13492,14131 9995,14708"/>
        </emma:interpretation>
      </emma:emma>
    </inkml:annotationXML>
    <inkml:traceGroup>
      <inkml:annotationXML>
        <emma:emma xmlns:emma="http://www.w3.org/2003/04/emma" version="1.0">
          <emma:interpretation id="{C767D42E-A1A3-461C-B369-D3A821357503}" emma:medium="tactile" emma:mode="ink">
            <msink:context xmlns:msink="http://schemas.microsoft.com/ink/2010/main" type="paragraph" rotatedBoundingBox="9828,13697 13325,13120 13492,14131 9995,147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8407B1-77F1-47BA-9EFC-45AEF54F17DA}" emma:medium="tactile" emma:mode="ink">
              <msink:context xmlns:msink="http://schemas.microsoft.com/ink/2010/main" type="line" rotatedBoundingBox="9828,13697 13325,13120 13492,14131 9995,14708"/>
            </emma:interpretation>
          </emma:emma>
        </inkml:annotationXML>
        <inkml:traceGroup>
          <inkml:annotationXML>
            <emma:emma xmlns:emma="http://www.w3.org/2003/04/emma" version="1.0">
              <emma:interpretation id="{408FE39D-A372-45BD-BF0A-106B53384C9E}" emma:medium="tactile" emma:mode="ink">
                <msink:context xmlns:msink="http://schemas.microsoft.com/ink/2010/main" type="inkWord" rotatedBoundingBox="9828,13697 11260,13461 11403,14323 9970,14559">
                  <msink:destinationLink direction="with" ref="{D284ADDA-65F6-42DA-98B0-B372E815C0AB}"/>
                </msink:context>
              </emma:interpretation>
              <emma:one-of disjunction-type="recognition" id="oneOf0">
                <emma:interpretation id="interp0" emma:lang="en-US" emma:confidence="0.5">
                  <emma:literal>born</emma:literal>
                </emma:interpretation>
                <emma:interpretation id="interp1" emma:lang="en-US" emma:confidence="0.5">
                  <emma:literal>b m</emma:literal>
                </emma:interpretation>
                <emma:interpretation id="interp2" emma:lang="en-US" emma:confidence="0">
                  <emma:literal>bum</emma:literal>
                </emma:interpretation>
                <emma:interpretation id="interp3" emma:lang="en-US" emma:confidence="0">
                  <emma:literal>bon</emma:literal>
                </emma:interpretation>
                <emma:interpretation id="interp4" emma:lang="en-US" emma:confidence="0">
                  <emma:literal>b M</emma:literal>
                </emma:interpretation>
              </emma:one-of>
            </emma:emma>
          </inkml:annotationXML>
          <inkml:trace contextRef="#ctx0" brushRef="#br0">203 26,'25'0,"-25"-26,0 52,-25-26,25 50,0 1,-26-25,26 24,-25 1,25-25,-25 24,25 1,-26 0,26 0,-25-26,25 26,-26-26,26 26,0-25,-25-1,25 0,0 26,0-25,-25-26,25 25,0 0,0-50,0 0,25-26,-25 25,25 1,-25 0,26-1,-1 1,1-1,-1 26,0-25,1 25,-1-25,1 25,-1 0,0-26,1 26,-1 0,1 0,-1 0,0 26,1-26,-26 50,0-24,0-1,0 1,0-1,0 0,0 1,0-1,0 1,-26-1,1 0,0-25,-1 26,1-26,-1 0,1 0,0 0,-1 0,1 0,-1 0,1 0,0 0,-1 0,1 0,-1 0,26-26,-25 26,25-25,0 0</inkml:trace>
          <inkml:trace contextRef="#ctx0" brushRef="#br0" timeOffset="936.4395">635 51,'0'-25,"0"-1,0 52,0-1,0 0,0 26,0-25,0-1,0 0,-26 1,26-1,0-50,26 25,-26-51,25 26,0-1,-25 1,26-1,-1 26,-25-25,26 0,-1 25,-25-26,25 26,1 0,-26 26,25-1,-25 0,0 1,0-1,0 1,0-1,0 0,0 1,0-52,26 26,-26-25,25 25,-25-25,25 25,1-26,-26 1,25 25,-25-26,26 26,-26-25,25 25,-25-25,25-1,-25 1,0 76,0-26,26 0,-26 1,0-1,0 1,0-1,0 0,25-25,-25 26,0-1,0 1,0-1,26-25,-1 0,0 0,1 0,-1 0,1 0,-1-25,0 25,26-51</inkml:trace>
        </inkml:traceGroup>
        <inkml:traceGroup>
          <inkml:annotationXML>
            <emma:emma xmlns:emma="http://www.w3.org/2003/04/emma" version="1.0">
              <emma:interpretation id="{A9278CF1-788E-415F-8DB4-F098BCA8A2AB}" emma:medium="tactile" emma:mode="ink">
                <msink:context xmlns:msink="http://schemas.microsoft.com/ink/2010/main" type="inkWord" rotatedBoundingBox="11890,13624 13368,13380 13492,14131 12014,14375">
                  <msink:destinationLink direction="with" ref="{C2A223B7-D99D-4BB0-B76F-31CFE051F229}"/>
                </msink:context>
              </emma:interpretation>
              <emma:one-of disjunction-type="recognition" id="oneOf1">
                <emma:interpretation id="interp5" emma:lang="en-US" emma:confidence="0.5">
                  <emma:literal>am</emma:literal>
                </emma:interpretation>
                <emma:interpretation id="interp6" emma:lang="en-US" emma:confidence="0">
                  <emma:literal>com</emma:literal>
                </emma:interpretation>
                <emma:interpretation id="interp7" emma:lang="en-US" emma:confidence="0">
                  <emma:literal>cm</emma:literal>
                </emma:interpretation>
                <emma:interpretation id="interp8" emma:lang="en-US" emma:confidence="0">
                  <emma:literal>mm</emma:literal>
                </emma:interpretation>
                <emma:interpretation id="interp9" emma:lang="en-US" emma:confidence="0">
                  <emma:literal>Cm</emma:literal>
                </emma:interpretation>
              </emma:one-of>
            </emma:emma>
          </inkml:annotationXML>
          <inkml:trace contextRef="#ctx0" brushRef="#br0" timeOffset="1823.7632">2514 229,'-25'0,"25"-26,-26 26,26-25,-25 25,0 0,-1 0,1 0,25 51,-26-51,1 25,0-25,-1 26,1-26,25 25,-26-25,1 0,25 25,-25-25,-1 26,1-26,25 25,0 1,-26-26,26 25,-25-25,25 25,0 1,-25-1,25 1,0-1,0 0,50 1,-24-1,-1-25,1 0,-1 26,0-26,1 0,-1 0,1 0,-1 0,0 0,1 0,-1 0,1 0,-1 0,0 0,1 0,-1 0,-25-26</inkml:trace>
          <inkml:trace contextRef="#ctx0" brushRef="#br0" timeOffset="3095.6533">2641-101,'-25'0,"25"-26,0 52,0-1,-26 26,26-26,0 1,0-1,-25-25,25 25,0 1,0-1,-25 1,25-1,0 0,0-75,25 24,-25 1,25 25,-25-26,26 1,-26 0,25 25,-25-26,26 1,-1-1,0 1,1 25,-26-25,25 25,-25-26,26 26,-1 0,0 0,1 0,-1 0,-25 26,0-1,0 0,0 1,0-1,0 1,0-1,0 0,0-50,26 25,-1-25,-25-1,25 1,-25-1,26 26,-26-25,25 0,-25-1,26 26,-26-25,25 25,-25-26,25 26,1 0,-26-25,25 25,1 0,-26 25,0 1,0-1,0 1,0-1,0 0,0 1,0-1,0 1,0-1,0 0,25-25,0 0,1 0,-1 0,1 0,-1-25,0 25,1 0,-1-51,26 51</inkml:trace>
        </inkml:traceGroup>
      </inkml:traceGroup>
    </inkml:traceGroup>
  </inkml:traceGroup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4:11.37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B8A95D2-3927-439B-B4BC-81183283CD19}" emma:medium="tactile" emma:mode="ink">
          <msink:context xmlns:msink="http://schemas.microsoft.com/ink/2010/main" type="writingRegion" rotatedBoundingBox="10363,11861 11303,11861 11303,11937 10363,11937"/>
        </emma:interpretation>
      </emma:emma>
    </inkml:annotationXML>
    <inkml:traceGroup>
      <inkml:annotationXML>
        <emma:emma xmlns:emma="http://www.w3.org/2003/04/emma" version="1.0">
          <emma:interpretation id="{D6FC69AC-E396-48D6-A1DA-305A178CFF3A}" emma:medium="tactile" emma:mode="ink">
            <msink:context xmlns:msink="http://schemas.microsoft.com/ink/2010/main" type="paragraph" rotatedBoundingBox="10363,11861 11303,11861 11303,11937 10363,119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3E951A-B523-471D-B115-A7DABED9932B}" emma:medium="tactile" emma:mode="ink">
              <msink:context xmlns:msink="http://schemas.microsoft.com/ink/2010/main" type="line" rotatedBoundingBox="10363,11861 11303,11861 11303,11937 10363,11937"/>
            </emma:interpretation>
          </emma:emma>
        </inkml:annotationXML>
        <inkml:traceGroup>
          <inkml:annotationXML>
            <emma:emma xmlns:emma="http://www.w3.org/2003/04/emma" version="1.0">
              <emma:interpretation id="{F6B6BAFA-2860-423F-877C-67A8A0FB56FC}" emma:medium="tactile" emma:mode="ink">
                <msink:context xmlns:msink="http://schemas.microsoft.com/ink/2010/main" type="inkWord" rotatedBoundingBox="10362,11887 11302,11852 11304,11907 10365,11941">
                  <msink:destinationLink direction="with" ref="{C2A223B7-D99D-4BB0-B76F-31CFE051F229}"/>
                  <msink:destinationLink direction="with" ref="{D284ADDA-65F6-42DA-98B0-B372E815C0AB}"/>
                </msink:context>
              </emma:interpretation>
              <emma:one-of disjunction-type="recognition" id="oneOf0">
                <emma:interpretation id="interp0" emma:lang="en-US" emma:confidence="0.5">
                  <emma:literal>-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~</emma:literal>
                </emma:interpretation>
                <emma:interpretation id="interp4" emma:lang="en-US" emma:confidence="0">
                  <emma:literal>c</emma:literal>
                </emma:interpretation>
              </emma:one-of>
            </emma:emma>
          </inkml:annotationXML>
          <inkml:trace contextRef="#ctx0" brushRef="#br0">-7390 2994,'-25'0,"25"-25,-26 25,1 0,-1 0,26-25,-25 25,50 0,1 0,-1 0,1 0,-1 0,-25 25,25-25,1 0,-1 0,1 0,-1 0,0 0,1 0,-1 0,1 0,-1 0,0 0,1 0,-1 0,1 0,-1 0,0 0,1-25,-1 25,1 0,-1 0,0 0,1 0,-1 0,1 0,-1 0,0 0,1 0,-1 0,1-26,-1 26,0 0,1 0</inkml:trace>
        </inkml:traceGroup>
      </inkml:traceGroup>
    </inkml:traceGroup>
  </inkml:traceGroup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4:12.27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284ADDA-65F6-42DA-98B0-B372E815C0AB}" emma:medium="tactile" emma:mode="ink">
          <msink:context xmlns:msink="http://schemas.microsoft.com/ink/2010/main" type="inkDrawing" rotatedBoundingBox="9880,13226 10422,11924 10523,11966 9981,13268" semanticType="callout" shapeName="Other">
            <msink:sourceLink direction="with" ref="{408FE39D-A372-45BD-BF0A-106B53384C9E}"/>
            <msink:sourceLink direction="with" ref="{F6B6BAFA-2860-423F-877C-67A8A0FB56FC}"/>
          </msink:context>
        </emma:interpretation>
      </emma:emma>
    </inkml:annotationXML>
    <inkml:trace contextRef="#ctx0" brushRef="#br0">-7365 3020,'-25'0,"25"51,-25-51,25 25,-26 0,26 1,-25-26,25 25,0 1,-26-1,26 0,-25-25,25 26,-25-1,25 1,0-1,-26 0,26 1,-25-1,25 1,-26-1,26 0,-25 1,25-1,-25 1,25-1,-26-25,26 25,0 1,-25-1,25 1,-26-26,26 25,-25 0,25 1,-25-1,25 1,-26-1,26 0,0 1,-25-1,25 1,0-1,0 0,0 1,0-1,0 1,0-1,0 0,-26-25,26 26,0-1,0 1,-25-1,25 0,0 1,-25-26,25 25,0-76,50 51,-50-25,0 0</inkml:trace>
  </inkml:traceGroup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4:41.639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252B111-1577-4201-BFBD-64E435529FF4}" emma:medium="tactile" emma:mode="ink">
          <msink:context xmlns:msink="http://schemas.microsoft.com/ink/2010/main" type="writingRegion" rotatedBoundingBox="1653,1336 23003,1073 23190,16284 1841,16547"/>
        </emma:interpretation>
      </emma:emma>
    </inkml:annotationXML>
    <inkml:traceGroup>
      <inkml:annotationXML>
        <emma:emma xmlns:emma="http://www.w3.org/2003/04/emma" version="1.0">
          <emma:interpretation id="{99BA564D-6483-4611-985C-D8A4FA1B35DB}" emma:medium="tactile" emma:mode="ink">
            <msink:context xmlns:msink="http://schemas.microsoft.com/ink/2010/main" type="paragraph" rotatedBoundingBox="1653,1336 19803,1113 19838,3939 1688,41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3D1B07-522D-4B52-B845-0D9C8C94C37A}" emma:medium="tactile" emma:mode="ink">
              <msink:context xmlns:msink="http://schemas.microsoft.com/ink/2010/main" type="line" rotatedBoundingBox="1653,1336 19803,1113 19838,3939 1688,4162"/>
            </emma:interpretation>
          </emma:emma>
        </inkml:annotationXML>
        <inkml:traceGroup>
          <inkml:annotationXML>
            <emma:emma xmlns:emma="http://www.w3.org/2003/04/emma" version="1.0">
              <emma:interpretation id="{94B636CB-652E-4D3A-A1BA-0DC8216B5179}" emma:medium="tactile" emma:mode="ink">
                <msink:context xmlns:msink="http://schemas.microsoft.com/ink/2010/main" type="inkWord" rotatedBoundingBox="1659,1780 2473,1770 2490,3114 1676,3124"/>
              </emma:interpretation>
              <emma:one-of disjunction-type="recognition" id="oneOf0">
                <emma:interpretation id="interp0" emma:lang="en-US" emma:confidence="0.5">
                  <emma:literal>h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2</emma:literal>
                </emma:interpretation>
                <emma:interpretation id="interp3" emma:lang="en-US" emma:confidence="0">
                  <emma:literal>£</emma:literal>
                </emma:interpretation>
                <emma:interpretation id="interp4" emma:lang="en-US" emma:confidence="0">
                  <emma:literal>k</emma:literal>
                </emma:interpretation>
              </emma:one-of>
            </emma:emma>
          </inkml:annotationXML>
          <inkml:trace contextRef="#ctx0" brushRef="#br0">-5030 333,'0'-25,"-25"25,25-25,0-1,-25 26,25-25,-26 25,26-26,0 77,0-25,0-1,0 0,0 1,-25-1,25 26,0-26,-26 26,26 0,-25 0,25 0,-25-1,25 1,-26 0,26 0,0 0,-25-1,25 1,0-25,-26 24,26-24,0-1,0 26,0-26,0 1,-25-1,25 1,0-1,0 0,0 1,0-1,0 1,-25-1,25 0,0 1,0-1,0 1,-26-26,26-51,0 25,51 1,-51 0,0-1,25 1,-25-1,26 1,-26 0,25-1,-25 1,26-1,-1 1,0 0,1-1,-1 26,-25-25,26 25,-1 0,0 0,1 0,-1 0,1 25,-1-25,-25 51,25-51,1 25,-1-25,-25 26,26-26,-1 25,0 1,1-26,-1 25,1-25,-26 25,25-25,0 0,-25 26,26-26,-26 25,25-25,-25 26,0-1,26-25,-26 25,25-25,-25-25</inkml:trace>
        </inkml:traceGroup>
        <inkml:traceGroup>
          <inkml:annotationXML>
            <emma:emma xmlns:emma="http://www.w3.org/2003/04/emma" version="1.0">
              <emma:interpretation id="{0E5C60A6-17AF-4259-A3E2-D325D59B4D2B}" emma:medium="tactile" emma:mode="ink">
                <msink:context xmlns:msink="http://schemas.microsoft.com/ink/2010/main" type="inkWord" rotatedBoundingBox="3073,2488 3499,2483 3505,2919 3078,2925"/>
              </emma:interpretation>
              <emma:one-of disjunction-type="recognition" id="oneOf1">
                <emma:interpretation id="interp5" emma:lang="en-US" emma:confidence="0.5">
                  <emma:literal>=</emma:literal>
                </emma:interpretation>
                <emma:interpretation id="interp6" emma:lang="en-US" emma:confidence="0">
                  <emma:literal>_</emma:literal>
                </emma:interpretation>
                <emma:interpretation id="interp7" emma:lang="en-US" emma:confidence="0">
                  <emma:literal>-</emma:literal>
                </emma:interpretation>
                <emma:interpretation id="interp8" emma:lang="en-US" emma:confidence="0">
                  <emma:literal>I</emma:literal>
                </emma:interpretation>
                <emma:interpretation id="interp9" emma:lang="en-US" emma:confidence="0">
                  <emma:literal>:D</emma:literal>
                </emma:interpretation>
              </emma:one-of>
            </emma:emma>
          </inkml:annotationXML>
          <inkml:trace contextRef="#ctx0" brushRef="#br0" timeOffset="490.9197">-3937 918,'-26'0,"77"0,-26 0,1 0,-1 0,1 0,-1 0,0 0,1 0,-1 0,1 0,-1 0,0 0,1 0</inkml:trace>
          <inkml:trace contextRef="#ctx0" brushRef="#br0" timeOffset="1178.9349">-3937 1299,'25'0,"0"0,1 25,25-25,-26 0,0 0,1 0,-1 0,1 0,-26 25,25-25,0 0,1 0,-1 0,1 0,-1 0,-25-25</inkml:trace>
        </inkml:traceGroup>
        <inkml:traceGroup>
          <inkml:annotationXML>
            <emma:emma xmlns:emma="http://www.w3.org/2003/04/emma" version="1.0">
              <emma:interpretation id="{ED60CD96-5E2E-4195-A0D1-F5473516B355}" emma:medium="tactile" emma:mode="ink">
                <msink:context xmlns:msink="http://schemas.microsoft.com/ink/2010/main" type="inkWord" rotatedBoundingBox="4500,1301 9285,1242 9316,3730 4531,3789"/>
              </emma:interpretation>
              <emma:one-of disjunction-type="recognition" id="oneOf2">
                <emma:interpretation id="interp10" emma:lang="en-US" emma:confidence="0.5">
                  <emma:literal>{abs</emma:literal>
                </emma:interpretation>
                <emma:interpretation id="interp11" emma:lang="en-US" emma:confidence="0">
                  <emma:literal>{ab;</emma:literal>
                </emma:interpretation>
                <emma:interpretation id="interp12" emma:lang="en-US" emma:confidence="0">
                  <emma:literal>{ab's</emma:literal>
                </emma:interpretation>
                <emma:interpretation id="interp13" emma:lang="en-US" emma:confidence="0">
                  <emma:literal>{ab',</emma:literal>
                </emma:interpretation>
                <emma:interpretation id="interp14" emma:lang="en-US" emma:confidence="0">
                  <emma:literal>{abt</emma:literal>
                </emma:interpretation>
              </emma:one-of>
            </emma:emma>
          </inkml:annotationXML>
          <inkml:trace contextRef="#ctx0" brushRef="#br0" timeOffset="12692.2133">-204 994,'0'0,"26"0,-26-26,0 1,0 0,0-1,0 1,0-1,0 1,0 0,0-1,0 1,-51 25,51-26,0 1,-25 25,25-25,-26 25,1-26,-1 26,1 0,0 0,25 51,-26-51,1 25,-26 26,26-25,-1 24,1 1,-26 0,26 0,-1 0,1-1,-1 1,-24 0,50-26,-26 26,1 0,25-26,0 1,-26-1,26 1,0-1,0 0,0 1,51-26,-51 25,26-25,24 0,-24 0,25 0,-26-51,0 51,26-25,-25 25,24-51,-24 26,-1-1,1 1,-1-26,0 26,1-1,-1 1,-25 0,26-26,-26 25,0 1,0 0,0 75,0 1,0 0,-26-26,26 26,0 0,0 0,0-26,0 26,0-26,0 26,0-25,0-1,51 0,-51 1,25-1,-25 1,26-1,-1-25,1 25,24-25,-24 0,-1 0,26 0</inkml:trace>
          <inkml:trace contextRef="#ctx0" brushRef="#br0" timeOffset="13196.1346">0 79,'0'-25,"0"0,0-1,25 26,0 0,1 0,-1 0,1 26,-1 24,-25-24,0-1,0 1,25-1,-25 26,0-26,0 1,0 24,0-24,0-1,0 1,0-1,0 0,0 1,0-1,0 1,0-1,26-25,25 0,-26 0,0-51,1 51</inkml:trace>
          <inkml:trace contextRef="#ctx0" brushRef="#br0" timeOffset="13387.6882">177-225,'-25'-26,"0"1,25-1,25 52,26-26,-51 25</inkml:trace>
          <inkml:trace contextRef="#ctx0" brushRef="#br0" timeOffset="10776.2402">-1982 232,'26'-26,"-1"26,-25-25,-25 25,-26 0,26 0,-1 0,1 0,-1 0,1 0,25 51,-25-51,-1 25,1-25,-1 0,1 26,25-1,-25-25,25 25,-26 1,26-1,-25-25,25 26,0-1,-26 0,26 26,0-25,0-1,0 26,0-26,0 26,0-26,0 26,0-25,0 24,0-24,26 25,-26-26,0 0,0 1,0 25,0-26,0 0,0 1,0-1,0 1,0-1,0 0,0 1,-26-26,26 25,-25 1,0-1,-1 0,1-25,25 26,-26-26,1 0,25-26,25 26,-25-25,51 25,0 0,-26 0,1 0,-1 0,1 0,-26 51,25-26,-25 1,25 24,-25-24,0 25,0-26,0 26,0 0,0-26,-50 26,50 0,0-26,-51 26,51-26,-26 26,26-26,0 1,0-1,0 1,0-1,0 0,0 1,26-26,-26 25,25-25,-25 26,51-26,-26 0,1 0,-1 25,26-25,-26 0,26 0,-25 0</inkml:trace>
          <inkml:trace contextRef="#ctx0" brushRef="#br0" timeOffset="14159.8244">1524 435,'-26'-25,"26"-1,0 1,0-1,-25 26,25 51,0 0,0 0,0 0,0-1,0 1,0 25,0-25,0 25,-26-25,26 25,0-25,0 0,-25 0,25-26,0 26,0-26,0 1,0 25,-25-26,25 0,0 1,0-77,25 51,-25-25,25 25,-25-51,51 51,-25-26,-1 1,0 0,1-1,25 1,-26 25,26-26,0 26,-26 0,26 0,-26 0,1 0,-1 51,0-51,1 51,-26-26,25 1,-25 25,0-26,0 0,0 1,-76-1,76 1,-51-1,26 0,-26 1,0-1,26-25,-26 26,0-26,26 0,-26 0,26 0,-1 0,1 0,-1 0,26-26,-25 1,25-26,0 0,0 26,51-1,-51 1</inkml:trace>
          <inkml:trace contextRef="#ctx0" brushRef="#br0" timeOffset="14887.3024">2209 105,'0'0,"-25"0,25-26,0 77,0-25,0 24,0-24,25-1,-25 1,0 24,0-24,26-1,-26 1,0-1,0 0,25 1,-25-1,0 1,0-1,0 0,0 1,0-1,0 1,0-1,-51-25,51 25,-25-25,25 26,-51-26,26 0,-1 0,26 25,-25-25,0 0,-1 0,1 0,25-51,-26 51,26-25,0 0,0-1</inkml:trace>
          <inkml:trace contextRef="#ctx0" brushRef="#br0" timeOffset="15127.5746">2057-175,'0'26</inkml:trace>
        </inkml:traceGroup>
        <inkml:traceGroup>
          <inkml:annotationXML>
            <emma:emma xmlns:emma="http://www.w3.org/2003/04/emma" version="1.0">
              <emma:interpretation id="{3F99732C-D103-47C7-93E7-C70E853884B9}" emma:medium="tactile" emma:mode="ink">
                <msink:context xmlns:msink="http://schemas.microsoft.com/ink/2010/main" type="inkWord" rotatedBoundingBox="10494,1384 12030,1365 12052,3137 10516,3156"/>
              </emma:interpretation>
              <emma:one-of disjunction-type="recognition" id="oneOf3">
                <emma:interpretation id="interp15" emma:lang="en-US" emma:confidence="0.5">
                  <emma:literal>CK</emma:literal>
                </emma:interpretation>
                <emma:interpretation id="interp16" emma:lang="en-US" emma:confidence="0">
                  <emma:literal>ok</emma:literal>
                </emma:interpretation>
                <emma:interpretation id="interp17" emma:lang="en-US" emma:confidence="0">
                  <emma:literal>Ok</emma:literal>
                </emma:interpretation>
                <emma:interpretation id="interp18" emma:lang="en-US" emma:confidence="0">
                  <emma:literal>OK</emma:literal>
                </emma:interpretation>
                <emma:interpretation id="interp19" emma:lang="en-US" emma:confidence="0">
                  <emma:literal>ck</emma:literal>
                </emma:interpretation>
              </emma:one-of>
            </emma:emma>
          </inkml:annotationXML>
          <inkml:trace contextRef="#ctx0" brushRef="#br0" timeOffset="17543.2791">4953-124,'0'26,"-26"-26,26 25,-25 0,-1 26,1-25,0-26,-1 25,26 0,-25-25,-1 26,1-1,-26-25,26 26,-1-26,1 0,25 25,-25-25,-1 0,1 0,-1 0,52 0,-1 0,1 0,-1 0,0 0,-25 25,26-25,-1 26,1-1,-1 1,-25-1,25 0,1-25,-26 26,25-26,1 25,-26 1,25-26,0 25,1-25,-1 0,-25 25,26-25,-1 0,-25 26,25-26,-25 25</inkml:trace>
          <inkml:trace contextRef="#ctx0" brushRef="#br0" timeOffset="17030.5282">4572-175,'-26'0,"26"-25,0 76,0 0,0-26,0 0,0 1,0-1,0 1,0 24,0-24,0-1,0 1,0-1,0 26,0-26,0 1,0-1,0 0,0 1,0-1,0 1,0-52</inkml:trace>
          <inkml:trace contextRef="#ctx0" brushRef="#br0" timeOffset="16299.453">4064 943,'-26'0,"26"-25,-25 25,25-26,-26 26,1 0,0 0,-1 0,1 0,-1 0,1 0,0 0,25 26,-26-26,1 0,-1 25,1-25,25 25,-25-25,-1 26,1-1,-1 1,1-1,25 0,-25 1,-1-1,26 1,0-1,-25 0,25 1,-26-1,26 1,0-1,0 0,0 1,0-1,0 1,0-1,26 0,-26 1,25-26,26 25,-26-25,1 26,-1-26,1 0,24 0,-24 0,-1 25,1-25,24 0,-24 0,-1 0,1 0,-1 0,0 0,1 0,-1 0,1 0,-1 0,-25-25</inkml:trace>
        </inkml:traceGroup>
        <inkml:traceGroup>
          <inkml:annotationXML>
            <emma:emma xmlns:emma="http://www.w3.org/2003/04/emma" version="1.0">
              <emma:interpretation id="{052B1AA3-F0AA-492C-A54D-64F252224C8B}" emma:medium="tactile" emma:mode="ink">
                <msink:context xmlns:msink="http://schemas.microsoft.com/ink/2010/main" type="inkWord" rotatedBoundingBox="13808,1422 19806,1348 19838,3939 13840,4013"/>
              </emma:interpretation>
              <emma:one-of disjunction-type="recognition" id="oneOf4">
                <emma:interpretation id="interp20" emma:lang="en-US" emma:confidence="0.5">
                  <emma:literal>(knit;</emma:literal>
                </emma:interpretation>
                <emma:interpretation id="interp21" emma:lang="en-US" emma:confidence="0">
                  <emma:literal>(Kaitij</emma:literal>
                </emma:interpretation>
                <emma:interpretation id="interp22" emma:lang="en-US" emma:confidence="0">
                  <emma:literal>(Kit;</emma:literal>
                </emma:interpretation>
                <emma:interpretation id="interp23" emma:lang="en-US" emma:confidence="0">
                  <emma:literal>(Knit;</emma:literal>
                </emma:interpretation>
                <emma:interpretation id="interp24" emma:lang="en-US" emma:confidence="0">
                  <emma:literal>{Knit;</emma:literal>
                </emma:interpretation>
              </emma:one-of>
            </emma:emma>
          </inkml:annotationXML>
          <inkml:trace contextRef="#ctx0" brushRef="#br0" timeOffset="20816.8576">10668 435,'25'0,"-25"51,0-26,0 1,0 24,0-24,0-1,0 26,0 0,0-26,-25 26,25-26,-26 26,26-25,-25 24,25-24,-26-1,26 1,-25-1,25 0,0 1,0-1,0 1,51-26,-26 0,1 0,-1 0,26-26,-26 26,26-51</inkml:trace>
          <inkml:trace contextRef="#ctx0" brushRef="#br0" timeOffset="21043.1234">10871 232,'0'0,"-26"-26,26 1,26 25,-26 25,0 26,25-51</inkml:trace>
          <inkml:trace contextRef="#ctx0" brushRef="#br0" timeOffset="21396.3636">11328 841,'0'26,"25"-26,1 0,-1 0,1 0,-1 0,0 0,1 0,-1 0,1 0,24 0,-24 0,-1 0,1 0,-1 0,0 0,1 0,-1 0,1 0,-1 0,0 0,1 0,-1-26,1 1,-1 25</inkml:trace>
          <inkml:trace contextRef="#ctx0" brushRef="#br0" timeOffset="21707.1472">11658 587,'-25'0,"-1"26,26 25,0-26,0 0,0 26,0 0,0-26,0 26,0 0,0 0,0 0,0-26,0 26,0 0,0-26,0 26,0-26,0 1,0-1,0 0,0 1,0-1,0 1,0-1</inkml:trace>
          <inkml:trace contextRef="#ctx0" brushRef="#br0" timeOffset="18296.0937">6858-98,'-26'-26,"1"26,25-25,-26 25,26 25,0 1,0 24,0-24,0-1,0 1,0-1,0 0,0 1,0 25,0-26,0 0,0 26,0-25,0 24,0-24,0 25,0-26,0 26,0 0,26-1,-26 27,0-27,0 27,0-27,0 27,0-1,0-25,0 25,0-25,0-1,0 27,0-27,0 1,0 0,0 0,0 0,0-1,0 1,0-25,0 24,0-24,0-1,0 26,0-26,0 1,0-1,0 1,0 24,0-24,0-1,0 26,0-26,0 1,0-1,0 26,0-26,0 1,0-1,0 1,0 24,0-24,0-1,0 1,0-77,51 0,-51 26</inkml:trace>
          <inkml:trace contextRef="#ctx0" brushRef="#br0" timeOffset="18977.2761">8305 333,'-25'0,"25"-25,0 50,0 26,0 0,0-26,0 1,0 25,0-1,0-24,0 25,0-1,0 1,0 0,0 0,0-26,0 26,0-26,0 26,0-25,0-1,0 0,0 1,0-1,0 1,-25-1,25 0,0-75</inkml:trace>
          <inkml:trace contextRef="#ctx0" brushRef="#br0" timeOffset="19467.2147">8763 562,'-26'-25,"1"25,-1 0,1 0,0 0,-1 25,-25 26,26-51,0 25,-1-25,1 51,-1-51,1 25,0-25,-1 26,1-26,25 25,-26-25,1 0,76 0,-51 51,25-51,1 0,-1 51,0-26,1-25,-1 26,-25-1,26-25,-1 25,0-25,-25 26,26-26,-1 25,1-25,-26 26,25-26,0 0,-25 25,26-25,-1 0,-25 25,26-25,-26 26,25-26,0 0</inkml:trace>
          <inkml:trace contextRef="#ctx0" brushRef="#br0" timeOffset="20300.6118">9499 435,'0'0,"0"-25,-25 25,25 25,25-25,-25 25,26 1,-26-1,0 1,25-26,-25 25,25 0,-25 1,26-1,-1 1,1-1,-1-25,0 25,-25 1,26-1,-1 1,1-26,-1 25,0-25,1 25,-1 1,1-26,-1 0,0 0,1 0,-52 0,-24 0,50 51,-51-51,25 0,1 25,0-25,-1 25,1-25,-1 26,1-26,0 25,-1 1,-25-26,26 25,0 0,-1-25,1 0,25 26,-26-26,1 25,25 1,-25-1,25 0,0 1,0-52</inkml:trace>
          <inkml:trace contextRef="#ctx0" brushRef="#br0" timeOffset="22146.0947">12573 638,'0'26,"0"24,0 1,0-25,0-1,0 0,0 26,0-25,0 24,0-24,0 25,0-26,0 26,0-26,0 1,0-1,0 0,0 1,0-1,0 1,0-1,-26 0,26 1,-25-26,-1 25,1-25,0 0,-1 0,1 0,-1 0,1 0,25-25,-25 25,25-26,-26 26,26-25,-25 25,25-25,-26 25,26-26,0 1,0-1</inkml:trace>
          <inkml:trace contextRef="#ctx0" brushRef="#br0" timeOffset="22538.4467">12776 257,'-26'0,"26"-25</inkml:trace>
        </inkml:traceGroup>
      </inkml:traceGroup>
    </inkml:traceGroup>
    <inkml:traceGroup>
      <inkml:annotationXML>
        <emma:emma xmlns:emma="http://www.w3.org/2003/04/emma" version="1.0">
          <emma:interpretation id="{4B47FE89-BA1D-4452-A029-09C863743FF3}" emma:medium="tactile" emma:mode="ink">
            <msink:context xmlns:msink="http://schemas.microsoft.com/ink/2010/main" type="paragraph" rotatedBoundingBox="1883,4564 6202,5052 6025,6616 1706,61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D2AC01-4EA1-4963-AE66-4D96C6C86ECE}" emma:medium="tactile" emma:mode="ink">
              <msink:context xmlns:msink="http://schemas.microsoft.com/ink/2010/main" type="line" rotatedBoundingBox="1883,4564 6202,5052 6025,6616 1706,6128"/>
            </emma:interpretation>
          </emma:emma>
        </inkml:annotationXML>
        <inkml:traceGroup>
          <inkml:annotationXML>
            <emma:emma xmlns:emma="http://www.w3.org/2003/04/emma" version="1.0">
              <emma:interpretation id="{0CD50B80-6083-4AF6-8B97-AF7DF107E934}" emma:medium="tactile" emma:mode="ink">
                <msink:context xmlns:msink="http://schemas.microsoft.com/ink/2010/main" type="inkWord" rotatedBoundingBox="1875,4634 2524,4707 2355,6202 1706,6128"/>
              </emma:interpretation>
              <emma:one-of disjunction-type="recognition" id="oneOf5">
                <emma:interpretation id="interp25" emma:lang="en-US" emma:confidence="0.5">
                  <emma:literal>?</emma:literal>
                </emma:interpretation>
                <emma:interpretation id="interp26" emma:lang="en-US" emma:confidence="0">
                  <emma:literal>!</emma:literal>
                </emma:interpretation>
                <emma:interpretation id="interp27" emma:lang="en-US" emma:confidence="0">
                  <emma:literal>%</emma:literal>
                </emma:interpretation>
                <emma:interpretation id="interp28" emma:lang="en-US" emma:confidence="0">
                  <emma:literal>7</emma:literal>
                </emma:interpretation>
                <emma:interpretation id="interp2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37351.2933">-5182 3280,'0'0,"0"-26,25 26,-25-25,26 25,25 0,-26-25,0 25,1-26,25 26,-26 0,0-25,26 25,-25 0,24 0,-24-26,-1 26,1 0,24 0,-24 0,-1 0,1 51,-26-25,0-1,0 0,0 1,0-1,-51 26,51-26,-26 1,-24-1,24 1,1-1,-1 0,26 1,-25-1,0 1,25-1,-26 0,26 1,0-1,0 1,0-1,0 0,0 1,0-1,0 1,26-26,-26 25,0 0,0 1,0-1,0 1,-26-1,26 0</inkml:trace>
          <inkml:trace contextRef="#ctx0" brushRef="#br0" timeOffset="37578.5764">-4725 4626,'0'-25,"26"25,-26-26,25 26</inkml:trace>
        </inkml:traceGroup>
        <inkml:traceGroup>
          <inkml:annotationXML>
            <emma:emma xmlns:emma="http://www.w3.org/2003/04/emma" version="1.0">
              <emma:interpretation id="{A9DDC626-B162-441E-97BB-91EC7624F0F8}" emma:medium="tactile" emma:mode="ink">
                <msink:context xmlns:msink="http://schemas.microsoft.com/ink/2010/main" type="inkWord" rotatedBoundingBox="3690,4768 6202,5052 6092,6021 3580,5737">
                  <msink:destinationLink direction="with" ref="{B44A1622-AC50-4E10-B8CB-674643E34EC4}"/>
                </msink:context>
              </emma:interpretation>
              <emma:one-of disjunction-type="recognition" id="oneOf6">
                <emma:interpretation id="interp30" emma:lang="en-US" emma:confidence="0.5">
                  <emma:literal>CFG</emma:literal>
                </emma:interpretation>
                <emma:interpretation id="interp31" emma:lang="en-US" emma:confidence="0">
                  <emma:literal>[FG</emma:literal>
                </emma:interpretation>
                <emma:interpretation id="interp32" emma:lang="en-US" emma:confidence="0">
                  <emma:literal>[Far</emma:literal>
                </emma:interpretation>
                <emma:interpretation id="interp33" emma:lang="en-US" emma:confidence="0">
                  <emma:literal>[Fa</emma:literal>
                </emma:interpretation>
                <emma:interpretation id="interp34" emma:lang="en-US" emma:confidence="0">
                  <emma:literal>EFG</emma:literal>
                </emma:interpretation>
              </emma:one-of>
            </emma:emma>
          </inkml:annotationXML>
          <inkml:trace contextRef="#ctx0" brushRef="#br0" timeOffset="38055.2109">-3048 3585,'0'0,"-26"0,-25 25,1-25,24 0,-25 51,26-51,-26 0,26 0,25 25,-26 1,1-26,25 25,0 0,0 1,0-1,0 1,0-1,0 0,25 1,-25-1,51 1,-51-1,51 0,-26 1,1-1,-1 1,1-26,24 25,-24 0,25 1,-26-26,26 25,-26-25,26 0,-26 26,26-26,-25 0,-1 0,0 0</inkml:trace>
          <inkml:trace contextRef="#ctx0" brushRef="#br0" timeOffset="38535.6207">-2413 3686,'0'0,"0"-25,25-1,-25 1,51 25,-26-25,1 25,-1-26,0 26,1 0,-1 0,26-25,-26 25,1 0,-1 0</inkml:trace>
          <inkml:trace contextRef="#ctx0" brushRef="#br0" timeOffset="38327.1772">-2363 3737,'0'25,"0"26,0-25,0 24,0-24,0-1,0 1,0-1,26 26,-26-26,0 1,0 24,0-24,0-1,25 1,-25-1,0 0,0 1</inkml:trace>
          <inkml:trace contextRef="#ctx0" brushRef="#br0" timeOffset="38755.1812">-2363 3889,'0'26,"26"-26,25 0,-26 0,0 0,1 0,-1 0,1 0,-1 0,0 0,1 0,25 0,-26 0,0 0,1 0,-1-26</inkml:trace>
          <inkml:trace contextRef="#ctx0" brushRef="#br0" timeOffset="39372.074">-1220 3458,'0'0,"-25"0,0 0,25-26,-26 26,1 0,-1 0,1 0,0 0,-1 51,1-51,25 25,-26-25,1 51,0-25,-1-1,26 26,-25-26,25 1,-26-1,26 0,0 1,0-1,0 1,0-1,0 0,0 1,0-1,0 1,26-1,-26 0,25 1,26-1,-26-25,-25 26,26-26,-1 0,1 0,-1 0,-25-26,25 26,1-51,-1 26,1 25,-1-25,0 25,1-26,-1 26,1-25,-1 25,0 0,1-26,-1 26,1 0,-1 0,0 26,-25 25,0-26,0 0,0 26,0-25,0-1,0 26,0-26,0 1,0 24,0-24,0-1,0 1,0-1,0 0,0 1,0-1,0-50,26 25</inkml:trace>
        </inkml:traceGroup>
      </inkml:traceGroup>
    </inkml:traceGroup>
    <inkml:traceGroup>
      <inkml:annotationXML>
        <emma:emma xmlns:emma="http://www.w3.org/2003/04/emma" version="1.0">
          <emma:interpretation id="{AFBB4B7C-527D-4CF3-B327-DFE24BE98F2C}" emma:medium="tactile" emma:mode="ink">
            <msink:context xmlns:msink="http://schemas.microsoft.com/ink/2010/main" type="paragraph" rotatedBoundingBox="4950,7544 23064,7058 23107,8662 4993,914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D984A6F-D699-4EBB-823F-FD6D29BFE04D}" emma:medium="tactile" emma:mode="ink">
              <msink:context xmlns:msink="http://schemas.microsoft.com/ink/2010/main" type="line" rotatedBoundingBox="4950,7544 23064,7058 23107,8662 4993,9148"/>
            </emma:interpretation>
          </emma:emma>
        </inkml:annotationXML>
        <inkml:traceGroup>
          <inkml:annotationXML>
            <emma:emma xmlns:emma="http://www.w3.org/2003/04/emma" version="1.0">
              <emma:interpretation id="{FC5CD186-A466-498E-99A4-4CE932B4501F}" emma:medium="tactile" emma:mode="ink">
                <msink:context xmlns:msink="http://schemas.microsoft.com/ink/2010/main" type="inkWord" rotatedBoundingBox="4950,7544 7497,7476 7531,8726 4983,8794"/>
              </emma:interpretation>
              <emma:one-of disjunction-type="recognition" id="oneOf7">
                <emma:interpretation id="interp35" emma:lang="en-US" emma:confidence="0.5">
                  <emma:literal>ab</emma:literal>
                </emma:interpretation>
                <emma:interpretation id="interp36" emma:lang="en-US" emma:confidence="0">
                  <emma:literal>abs</emma:literal>
                </emma:interpretation>
                <emma:interpretation id="interp37" emma:lang="en-US" emma:confidence="0">
                  <emma:literal>abt</emma:literal>
                </emma:interpretation>
                <emma:interpretation id="interp38" emma:lang="en-US" emma:confidence="0">
                  <emma:literal>as</emma:literal>
                </emma:interpretation>
                <emma:interpretation id="interp39" emma:lang="en-US" emma:confidence="0">
                  <emma:literal>arb</emma:literal>
                </emma:interpretation>
              </emma:one-of>
            </emma:emma>
          </inkml:annotationXML>
          <inkml:trace contextRef="#ctx0" brushRef="#br1" timeOffset="82650.3371">-1448 6633,'0'25,"0"-50,0-1,0 1,0-1,0 1,0 0,0-1,-26 26,1-25,0 25,-1 0,1 0,-1 0,1 0,0 0,-1 0,1 0,-1 0,1 0,0 0,-1 25,1-25,25 26,-26-26,1 0,25 25,-25 0,-1 1,1-1,25 1,0-1,-26-25,1 25,25 1,0-1,-25 1,25-1,-26 0,26 1,0-1,0 1,0-1,0 0,0 1,0-1,0 1,26-1,-26 0,25-25,26 0,-26 0,1 0,-1 0,0 0,1 0,-1 0,1-25,-1 25,0 0,1-25,-1 25,1-26,-1-25,0 51,-25-25,26 0,-26-1,25 1,-25-1,0 1,0 0,0-1,26 1,-26-1,0 1,0 0,25 25,-25-26,0 52,0-1,0 0,0 1,0-1,0 1,25-1,-25 0,26-25,-26 26,25-1,-25 1,26-26,-26 25,25-25,-25 25,25 1,1-1,-1 1,1-26,-26 25,25-25,0 25,1-25,-26 26,25-26,1 0,-1 25,0-25,-25 26,26-26,-1 0,-25 25,26-25,-1 0,0 0,-25 25,26-25,-1 0,1 0,-1 0,0 0,1-25,-1 25,-25-25</inkml:trace>
          <inkml:trace contextRef="#ctx0" brushRef="#br1" timeOffset="84645.8428">-26 6074,'0'0,"0"-26,-25 26,25-25,0 0,-26 25,26-26,-25 26,25-25,0-1,-25 26,25 26,0 25,0-26,0 0,0 1,-26-1,26 26,0-26,0 26,0-25,0-1,0 26,0-26,0 1,0 24,0-24,0-1,0 1,0 24,0-24,0-1,0 1,0-1,0 0,0 1,0-1,0 1,0-1,0 0,0 1,0-1,0 1,0-52,0 1,26-1,-26 1,25 0,-25-1,25 26,-25-25,26-1,-26 1,25 25,1 0,-26-25,25 25,0-26,1 26,-1-25,1 25,-1 0,0 0,1-26,-1 26,1 0,-1 0,0 0,1 0,-1 0,1 0,-1 0,0 51,1-25,-26-1,25-25,-25 25,0 1,0-1,0 1,0-1,0 0,0 1,0-1,0 1,0-1,0 0,-25-25,-1 0,1 26,-26-26,26 0,-1 25,1-25,0 0,-1 0,1 0,-1 0,1 0,0 0,-1 0,1 0,-1 0,1 0,0 0,-1 0,26-25,-25 25,-1 0,1 0,0 0,-1 0,26-26</inkml:trace>
        </inkml:traceGroup>
        <inkml:traceGroup>
          <inkml:annotationXML>
            <emma:emma xmlns:emma="http://www.w3.org/2003/04/emma" version="1.0">
              <emma:interpretation id="{95557F95-B32C-419B-B8EE-0D390555A136}" emma:medium="tactile" emma:mode="ink">
                <msink:context xmlns:msink="http://schemas.microsoft.com/ink/2010/main" type="inkWord" rotatedBoundingBox="8287,7783 11938,7685 11972,8961 8322,9059">
                  <msink:destinationLink direction="with" ref="{B44A1622-AC50-4E10-B8CB-674643E34EC4}"/>
                  <msink:destinationLink direction="with" ref="{6564966A-9DFC-454B-9648-8F53F9BFEB27}"/>
                </msink:context>
              </emma:interpretation>
              <emma:one-of disjunction-type="recognition" id="oneOf8">
                <emma:interpretation id="interp40" emma:lang="en-US" emma:confidence="0.5">
                  <emma:literal>CCC,</emma:literal>
                </emma:interpretation>
                <emma:interpretation id="interp41" emma:lang="en-US" emma:confidence="0">
                  <emma:literal>(CC,</emma:literal>
                </emma:interpretation>
                <emma:interpretation id="interp42" emma:lang="en-US" emma:confidence="0">
                  <emma:literal>(Cc,</emma:literal>
                </emma:interpretation>
                <emma:interpretation id="interp43" emma:lang="en-US" emma:confidence="0">
                  <emma:literal>CCCC,</emma:literal>
                </emma:interpretation>
                <emma:interpretation id="interp44" emma:lang="en-US" emma:confidence="0">
                  <emma:literal>(cc,</emma:literal>
                </emma:interpretation>
              </emma:one-of>
            </emma:emma>
          </inkml:annotationXML>
          <inkml:trace contextRef="#ctx0" brushRef="#br1" timeOffset="88466.7081">1854 6302,'0'26,"0"-52,0 1,0 0,0-1,-26 26,26-25,-25 25,0 0,-1 0,1 0,-1 0,1 0,25 25,-25-25,-1 26,1-26,25 25,-26-25,1 25,0-25,25 26,-26-26,1 25,-1-25,26 26,-25-26,0 0,25 25,-26-25,26 25,-25 1,25-1,-26-25,26 26,0-1,-25-25,25 25,0 1,-25-26,25 25,0 1,0-1,0 0,0 1,0-1,0 1,0-1,0 0,0 1,0-1,0 1,25-1,-25 0,25-25,-25 26,26-26,-26 25,25-25,1 0,-26 26,25-26,0 0,1 0,-1 25,1-25,-1 0,0 0,1 0,-1 0,1 0,-1 0,0 0,-25-25,26 25,-1 0,1 0,-26-26,25 26</inkml:trace>
          <inkml:trace contextRef="#ctx0" brushRef="#br1" timeOffset="91988.115">2794 6302,'0'-25,"0"0,-26 25,1 0,25-26,-26 26,1 0,0 0,-1 0,1 0,-1 0,26 26,-25-26,0 0,25 25,-26-25,1 25,-1-25,26 26,-25-1,0-25,25 26,-26-26,26 25,-25-25,-1 25,1-25,25 26,-25-26,25 25,-26-25,1 26,25-1,-26 0,26 1,-25-1,25 1,-25-1,25 0,0 1,0-1,0 1,0-1,25-25,-25 25,0 1,25-26,-25 25,26-25,-26 26,25-1,1 0,-1-25,-25 26,25-26,1 0,-1 0,1 0,-1 0,-25 25,25-25,1 0,-1 0,1 0,-1 0,0 0,1 0,-1 0,1 0,-1 0,0 0,1 0,-26-25,25 25,-25-26,26 26,-26-25</inkml:trace>
          <inkml:trace contextRef="#ctx0" brushRef="#br1" timeOffset="93874.8557">3962 6226,'-25'0,"25"26,-26-26,26-26,-25 26,-1-25,1 25,0 0,-1 0,1-26,-1 26,1 0,0 0,-1 0,26 26,-25-26,-1 0,26 25,-25-25,0 26,-1-26,26 25,-25-25,-1 0,26 25,0 1,-25-1,25 1,0-1,-25-25,25 25,0 1,0-1,-26 1,26-1,0 0,0 1,-25-26,25 25,0 1,0-1,0 0,0 1,0-1,0 1,25-26,1 25,-1 0,0-25,-25 26,26-26,-26 25,25-25,-25 26,26-26,-1 0,-25 25,25-25,1 0,-1 0,1 0,-1 0,0 0,1 0,-1 0,1 0,-1 0,0 0,-25-25,26 25,-1 0,1 0,-1 0,0 0,-25-26,0 1</inkml:trace>
          <inkml:trace contextRef="#ctx0" brushRef="#br1" timeOffset="94422.6724">4927 7039,'-25'0,"25"25,0 1,-26-26,26 25,0 1,-25-26,25 25,-25 0,25 1,-26-1,26 1,0-1,-25 0,25 1,0-1,0 1</inkml:trace>
        </inkml:traceGroup>
        <inkml:traceGroup>
          <inkml:annotationXML>
            <emma:emma xmlns:emma="http://www.w3.org/2003/04/emma" version="1.0">
              <emma:interpretation id="{054B8764-9E99-4D60-82E8-0BC2F4533E83}" emma:medium="tactile" emma:mode="ink">
                <msink:context xmlns:msink="http://schemas.microsoft.com/ink/2010/main" type="inkWord" rotatedBoundingBox="13034,7584 14944,7533 14967,8371 13057,8423"/>
              </emma:interpretation>
              <emma:one-of disjunction-type="recognition" id="oneOf9">
                <emma:interpretation id="interp45" emma:lang="en-US" emma:confidence="0.5">
                  <emma:literal>ab</emma:literal>
                </emma:interpretation>
                <emma:interpretation id="interp46" emma:lang="en-US" emma:confidence="0">
                  <emma:literal>abt</emma:literal>
                </emma:interpretation>
                <emma:interpretation id="interp47" emma:lang="en-US" emma:confidence="0">
                  <emma:literal>arb</emma:literal>
                </emma:interpretation>
                <emma:interpretation id="interp48" emma:lang="en-US" emma:confidence="0">
                  <emma:literal>aby</emma:literal>
                </emma:interpretation>
                <emma:interpretation id="interp49" emma:lang="en-US" emma:confidence="0">
                  <emma:literal>abo</emma:literal>
                </emma:interpretation>
              </emma:one-of>
            </emma:emma>
          </inkml:annotationXML>
          <inkml:trace contextRef="#ctx0" brushRef="#br1" timeOffset="96094.97">6578 6404,'0'25,"0"-50,0 0,0-1,0 1,-25 25,25-26,-26 1,1 25,25-25,-25 25,-1 0,26-26,-25 26,-1 0,1 0,0 0,-1 0,1 0,-1 26,1-26,0 50,-1-50,1 0,25 51,-26-51,26 26,-25-1,0 0,25 1,-26-1,26 1,0-1,-25 0,25 1,-26-1,26 1,0-1,0 0,0 1,0-1,0 1,26-26,-26 25,51-25,-26 0,-25 25,25-25,1 0,-1 0,1 0,-1 0,0 0,1 0,-1-50,1 50,-1 0,0-26,1 1,-1-1,-25 1,26 25,-26-25,25-1,-25 1,25 25,-25-26,0 1,26 0,-26-1,0 1,25 25,-25-26,26 26,-26 26,0 25,25-26,-25 0,0 1,25-26,-25 25,0 1,26-26,-26 25,0 0,25-25,1 26,-1-1,0-25,1 26,-1-26,1 0,-1 25,0-25,1 0,-1 0,1 0,-1 0,0 0</inkml:trace>
          <inkml:trace contextRef="#ctx0" brushRef="#br1" timeOffset="96770.785">7569 6023,'-26'-25,"26"-1,0 77,0-26,0 26,0-25,0-1,0 26,0-26,0 26,0-26,0 26,-50-25,50 24,0-24,0-1,0 1,0-1,0 0,0 1,0-1,0-50,0-1,25 26,-25-25,25 25,1 0,-1-25,1 25,-1-26,0 26,26 0,-25-25,-1 25,0 0,1 0,-1 0,1 0,-26 51,25-51,-25 25,25-25,-25 25,0 26,0-25,0-1,-50 0,50 1,-26-26,-25 25,26-25,0 26,-26-1,25-25,-24 0,24 25,-25-25,26 0,0 0,-1 0,1 0,25-50,0 24,0 1,25 25,-25-26,51 26,-51-25,51 0,0 25</inkml:trace>
        </inkml:traceGroup>
        <inkml:traceGroup>
          <inkml:annotationXML>
            <emma:emma xmlns:emma="http://www.w3.org/2003/04/emma" version="1.0">
              <emma:interpretation id="{0A2DE6A6-759F-49FA-8576-14071B6B01D6}" emma:medium="tactile" emma:mode="ink">
                <msink:context xmlns:msink="http://schemas.microsoft.com/ink/2010/main" type="inkWord" rotatedBoundingBox="15518,7265 17236,7219 17279,8808 15561,8854"/>
              </emma:interpretation>
              <emma:one-of disjunction-type="recognition" id="oneOf10">
                <emma:interpretation id="interp50" emma:lang="en-US" emma:confidence="0.5">
                  <emma:literal>4,</emma:literal>
                </emma:interpretation>
                <emma:interpretation id="interp51" emma:lang="en-US" emma:confidence="0">
                  <emma:literal>(4,</emma:literal>
                </emma:interpretation>
                <emma:interpretation id="interp52" emma:lang="en-US" emma:confidence="0">
                  <emma:literal>84,</emma:literal>
                </emma:interpretation>
                <emma:interpretation id="interp53" emma:lang="en-US" emma:confidence="0">
                  <emma:literal>14,</emma:literal>
                </emma:interpretation>
                <emma:interpretation id="interp54" emma:lang="en-US" emma:confidence="0">
                  <emma:literal>04,</emma:literal>
                </emma:interpretation>
              </emma:one-of>
            </emma:emma>
          </inkml:annotationXML>
          <inkml:trace contextRef="#ctx0" brushRef="#br1" timeOffset="99170.875">8940 6201,'26'25,"-1"-25,-25-25,-25 25,-1 0,1 0,0 0,-1 0,1 0,-1 0,26 25,-25-25,0 0,25 26,-26-26,26 25,-25-25,25 25,-26-25,1 26,0-1,-1-25,26 26,-25-26,25 25,-26-25,26 25,0 1,-25-26,25 25,0 1,-25-1,25 0,0 1,0-1,0 1,0-1,0 0,25 1,-25-1,25 1,-25-1,26-25,-26 25,25-25,1 0,-26 26,25-26,0 0,1 0,-1 0,1 0,-1 0,0 0,1 0,-1 0,1 0,-1 0,0 0,1 0,-26-26</inkml:trace>
          <inkml:trace contextRef="#ctx0" brushRef="#br1" timeOffset="99825.9124">9525 5693,'0'0,"0"-26,0 52,-51-1,51 26,-26-51,26 25,-25 1,0-1,-1 1,1-26,25 25,-26-25,1 25,0-25,25 26,-26-26,1 25,-1-25,1 26,0-26,25 25,0 0,25-25,-25 26,25-26,26 0,-51 25,26-25,-1 0,0 0,1 0,-1 0,1 0,-1 0,0 0,1 0,-1 0,1 0,-1 0,0 0,1 0,-1 0,1 0,-1 0,0 0,1 0,-26-25</inkml:trace>
          <inkml:trace contextRef="#ctx0" brushRef="#br1" timeOffset="100295.1036">9601 5744,'0'25,"0"26,0-26,0 1,0-1,0 0,-26-25,26 26,0-1,0 1,0-1,0 0,0 1,-25-1,25 1,0-1,0 0,0 1,0-1,0 1,0-1,0 0,0 1,0-1,0 1,0-1,0 0,-25-25,25 26,0-1,25-25</inkml:trace>
          <inkml:trace contextRef="#ctx0" brushRef="#br1" timeOffset="100687.4468">10236 6963,'-26'51,"26"-26,0 0,-25 1,25-1,-25 1,25-1,-26 0,1 1,-1-1,1-25,0 0</inkml:trace>
        </inkml:traceGroup>
        <inkml:traceGroup>
          <inkml:annotationXML>
            <emma:emma xmlns:emma="http://www.w3.org/2003/04/emma" version="1.0">
              <emma:interpretation id="{7CC4E27C-8AEF-4615-BAF6-CA21868F5766}" emma:medium="tactile" emma:mode="ink">
                <msink:context xmlns:msink="http://schemas.microsoft.com/ink/2010/main" type="inkWord" rotatedBoundingBox="17936,7571 19416,7531 19438,8344 17958,8384"/>
              </emma:interpretation>
              <emma:one-of disjunction-type="recognition" id="oneOf11">
                <emma:interpretation id="interp55" emma:lang="en-US" emma:confidence="0.5">
                  <emma:literal>ab</emma:literal>
                </emma:interpretation>
                <emma:interpretation id="interp56" emma:lang="en-US" emma:confidence="0">
                  <emma:literal>arb</emma:literal>
                </emma:interpretation>
                <emma:interpretation id="interp57" emma:lang="en-US" emma:confidence="0">
                  <emma:literal>abt</emma:literal>
                </emma:interpretation>
                <emma:interpretation id="interp58" emma:lang="en-US" emma:confidence="0">
                  <emma:literal>abs</emma:literal>
                </emma:interpretation>
                <emma:interpretation id="interp59" emma:lang="en-US" emma:confidence="0">
                  <emma:literal>abo</emma:literal>
                </emma:interpretation>
              </emma:one-of>
            </emma:emma>
          </inkml:annotationXML>
          <inkml:trace contextRef="#ctx0" brushRef="#br1" timeOffset="101400.1213">11353 6404,'0'0,"0"-25,0-1,0 1,-50-1,50 1,-26 25,1-25,-1 25,1 0,0 0,-1 50,1-50,-1 51,1-25,25-1,-25 0,-1 26,1-25,-1-1,26 26,-25-26,25 1,0-1,0 0,-25 1,25-1,0 1,0-1,0 0,50-25,-24 0,25 0,-26-25,0 25,1-51,-1 51,1-51,-1 26,26 0,-26-1,1-25,-1 26,-25 0,25-1,1 1,-26-1,25 1,-25 0,0 75,0-24,0-1,0 1,0-1,0 0,0 1,0-1,0 1,26-26,-26 25,25-25,-25 25,25-25,-25 26,51-26,-25 0,-1 25,0-25,1 0,-1 0,1 0,-26-51</inkml:trace>
          <inkml:trace contextRef="#ctx0" brushRef="#br1" timeOffset="101855.1411">11963 5972,'0'26,"0"50,0-51,0 26,0 0,0-26,0 26,0-26,-25 26,25 0,0-26,0 1,0 25,0-26,0 0,-26 1,26-1,0 1,-25-26,25 25,0-50,0-26,51 51,-51-26,25 1,26 0,-26-1,26 1,-26 25,26 0,-25 0,24 0,-24 0,-1 0,1 0,-1 25,0-25,-25 26,26-26,-26 50,0-24,0-1,0 1,-51-1,51 0,-25-25,-26 26,25-1,-24-25,24 0,-25 26,1-26,24 0,-25 0,26 0,0 0,-1-51</inkml:trace>
        </inkml:traceGroup>
        <inkml:traceGroup>
          <inkml:annotationXML>
            <emma:emma xmlns:emma="http://www.w3.org/2003/04/emma" version="1.0">
              <emma:interpretation id="{16AB03E2-C15F-4C96-AE5C-27BFE7ADB1AF}" emma:medium="tactile" emma:mode="ink">
                <msink:context xmlns:msink="http://schemas.microsoft.com/ink/2010/main" type="inkWord" rotatedBoundingBox="19935,7233 23066,7149 23102,8483 19971,8567"/>
              </emma:interpretation>
              <emma:one-of disjunction-type="recognition" id="oneOf12">
                <emma:interpretation id="interp60" emma:lang="en-US" emma:confidence="0.5">
                  <emma:literal>(5...</emma:literal>
                </emma:interpretation>
                <emma:interpretation id="interp61" emma:lang="en-US" emma:confidence="0">
                  <emma:literal>(5....</emma:literal>
                </emma:interpretation>
                <emma:interpretation id="interp62" emma:lang="en-US" emma:confidence="0">
                  <emma:literal>[5!"</emma:literal>
                </emma:interpretation>
                <emma:interpretation id="interp63" emma:lang="en-US" emma:confidence="0">
                  <emma:literal>[5....</emma:literal>
                </emma:interpretation>
                <emma:interpretation id="interp64" emma:lang="en-US" emma:confidence="0.5">
                  <emma:literal>(5, -r</emma:literal>
                </emma:interpretation>
              </emma:one-of>
            </emma:emma>
          </inkml:annotationXML>
          <inkml:trace contextRef="#ctx0" brushRef="#br1" timeOffset="102262.7077">13360 6201,'-51'0,"26"0,-26 25,26-25,-1 26,1-26,-1 25,26 0,-25 1,0-1,-1 1,1-1,25 0,-26 1,1-1,25 1,-25 24,25-24,0-1,0 1,-26-26,26 25,0 0,0 1,0-1,51-25,-26 26,26-26,-25 0,-1 0,26 0,-26 0,26-51,-26 51</inkml:trace>
          <inkml:trace contextRef="#ctx0" brushRef="#br1" timeOffset="102714.4527">13716 5667,'0'0,"-51"0,51-25,0 50,51 1,-26 25,-25-26,51 0,-51 1,25-1,1 1,-1-1,-25 0,0 1,25-1,-25 1,26-26,-26 25,0 0,0 1,-26-26,26 25,-25-25,-26 0,26 0,-1 0,1 0,0 0,-1 0,26-25,0-1</inkml:trace>
          <inkml:trace contextRef="#ctx0" brushRef="#br1" timeOffset="102931.1326">13766 5667,'26'-25,"25"25,-1 0,-24 0,-1 0,1 0,24 0,-24 0,-1 0,1 0,24 0,-24 0</inkml:trace>
          <inkml:trace contextRef="#ctx0" brushRef="#br1" timeOffset="103326.7773">14351 6683,'0'26,"-26"-1,26 1,-25-26,25 25,-26 0,26 1,-25-26,25 25,-25 1,25-1,-26-25,26 25,-25 1</inkml:trace>
          <inkml:trace contextRef="#ctx0" brushRef="#br1" timeOffset="103563.1434">14859 6658,'50'0,"1"0</inkml:trace>
          <inkml:trace contextRef="#ctx0" brushRef="#br1" timeOffset="103762.6101">15595 6582,'0'-26</inkml:trace>
          <inkml:trace contextRef="#ctx0" brushRef="#br1" timeOffset="103920.0881">15951 6582,'0'-26,"0"-24,0 24,0 1,0-1,25 1,51 0</inkml:trace>
        </inkml:traceGroup>
      </inkml:traceGroup>
    </inkml:traceGroup>
    <inkml:traceGroup>
      <inkml:annotationXML>
        <emma:emma xmlns:emma="http://www.w3.org/2003/04/emma" version="1.0">
          <emma:interpretation id="{C79ADA32-D44C-41B1-B88C-414EFBB2B31A}" emma:medium="tactile" emma:mode="ink">
            <msink:context xmlns:msink="http://schemas.microsoft.com/ink/2010/main" type="paragraph" rotatedBoundingBox="4521,9749 18471,9448 18506,11077 4556,1137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AD46D6B-6847-43A5-A9B6-163FBB33E77B}" emma:medium="tactile" emma:mode="ink">
              <msink:context xmlns:msink="http://schemas.microsoft.com/ink/2010/main" type="line" rotatedBoundingBox="4521,9749 18471,9448 18506,11077 4556,11378"/>
            </emma:interpretation>
          </emma:emma>
        </inkml:annotationXML>
        <inkml:traceGroup>
          <inkml:annotationXML>
            <emma:emma xmlns:emma="http://www.w3.org/2003/04/emma" version="1.0">
              <emma:interpretation id="{C724CEED-0F61-4989-BE8F-ECE7281F7A9D}" emma:medium="tactile" emma:mode="ink">
                <msink:context xmlns:msink="http://schemas.microsoft.com/ink/2010/main" type="inkWord" rotatedBoundingBox="4530,10191 6611,10146 6630,11047 4550,11092"/>
              </emma:interpretation>
              <emma:one-of disjunction-type="recognition" id="oneOf13">
                <emma:interpretation id="interp65" emma:lang="en-US" emma:confidence="0.5">
                  <emma:literal>G</emma:literal>
                </emma:interpretation>
                <emma:interpretation id="interp66" emma:lang="en-US" emma:confidence="0">
                  <emma:literal>a</emma:literal>
                </emma:interpretation>
                <emma:interpretation id="interp67" emma:lang="en-US" emma:confidence="0">
                  <emma:literal>£</emma:literal>
                </emma:interpretation>
                <emma:interpretation id="interp68" emma:lang="en-US" emma:confidence="0">
                  <emma:literal>S</emma:literal>
                </emma:interpretation>
                <emma:interpretation id="interp69" emma:lang="en-US" emma:confidence="0">
                  <emma:literal>"</emma:literal>
                </emma:interpretation>
              </emma:one-of>
            </emma:emma>
          </inkml:annotationXML>
          <inkml:trace contextRef="#ctx0" brushRef="#br1" timeOffset="107651.8045">-2032 8766,'25'0,"0"-25,-25-1,0 1,0 0,0-1,-25 1,0 25,-1 0,1 0,-1 0,1 0,0 0,-1 0,1 25,-1-25,1 0,25 26,-25-1,25 0,-26-25,26 26,-25-1,-1 1,26-1,-25 0,0 1,25-1,0 1,-26-1,1 0,25 1,0-1,0 1,-26-1,26 0,0 1,0-1,0 1,0-1,0 0,0 1,0-1,0 1,0-1,26 0,25 1,-26-26,0 0,1 0,-1 0,1 0,-1 0,0-51,1 51,-26-25,25 25,1-26,-1 26,-25-25,25 25,-25-26,26 1,-1 0,-25-1,26 1,-26-1,0 1,0 0,25-1,-25 1,0-1,0 1,25 0,-25-1,0 1,0-1,26 26,-26-25,0 50,0 1,0 25,0-26,0 0,0 1,0-1,0 1,0-1,0 0,0 26,0-25,0-1,0 0,25 1,-25-1,0 26,26-26,-26 1,25-1,-25 1,25-1,1 0,-1 1,1-26,-1 0,0 0,1 0,-1 0,1 0,-1 0</inkml:trace>
          <inkml:trace contextRef="#ctx0" brushRef="#br1" timeOffset="108459.123">-864 8944,'-25'-25,"-1"-1,1 1,-1-1,1 1,0 25,25-25,-26 25,1 0,-1 0,1 0,0 50,-1-24,1-26,-1 25,26 1,-25-1,0 0,25 1,-26-1,26 1,-25-1,25 0,0 1,0-1,0 1,0-1,0 0,0 1,0-1,0 1,0-1,25 0,-25 1,26-1,-1-25,-25 26,25-26,1 0,-1 0,1 0,-1 0,0 0,1-51,-1 51,-25-26,26 26,-1-25,0 0,-25-1,26 1,-1-1,-25 1,26 0,-26-1,25 1,-25-1,0 1,0 0,25-1,-25 1,0-1,0 1,0 0,0 50,0 0,0 1,0-1,0 1,0-1,0 0,26 1,-26-1,25 1,-25-1,26 0,-26 1,0-1,25-25,-25 26,25-1,-25 0,26-25,-26 26,25-26,-25 25,26-25,-26 26,25-26,0 0,1 25,-1-25,1 0,-1 0,0 0,1 0,-1-51</inkml:trace>
        </inkml:traceGroup>
        <inkml:traceGroup>
          <inkml:annotationXML>
            <emma:emma xmlns:emma="http://www.w3.org/2003/04/emma" version="1.0">
              <emma:interpretation id="{0B170A3C-779F-4608-99A0-711656A31075}" emma:medium="tactile" emma:mode="ink">
                <msink:context xmlns:msink="http://schemas.microsoft.com/ink/2010/main" type="inkWord" rotatedBoundingBox="7553,9983 8090,9971 8108,10789 7570,10801"/>
              </emma:interpretation>
              <emma:one-of disjunction-type="recognition" id="oneOf14">
                <emma:interpretation id="interp70" emma:lang="en-US" emma:confidence="0.5">
                  <emma:literal>b</emma:literal>
                </emma:interpretation>
                <emma:interpretation id="interp71" emma:lang="en-US" emma:confidence="0">
                  <emma:literal>5</emma:literal>
                </emma:interpretation>
                <emma:interpretation id="interp72" emma:lang="en-US" emma:confidence="0">
                  <emma:literal>.</emma:literal>
                </emma:interpretation>
                <emma:interpretation id="interp73" emma:lang="en-US" emma:confidence="0">
                  <emma:literal>3</emma:literal>
                </emma:interpretation>
                <emma:interpretation id="interp74" emma:lang="en-US" emma:confidence="0">
                  <emma:literal>s</emma:literal>
                </emma:interpretation>
              </emma:one-of>
            </emma:emma>
          </inkml:annotationXML>
          <inkml:trace contextRef="#ctx0" brushRef="#br1" timeOffset="110297.6862">685 8487,'-25'-26,"0"26,25-25,-26 25,26-25,-25 25,25 25,0 0,0 26,0 0,0-26,0 1,0-1,0 1,0 24,0-24,0-1,0 1,0-1,0 26,0-26,0 1,0-1,0 0,0 1,0-1,-26-25,26 26,0-1,0 0,0 1,0-52,0 1,0 0,0-1,26 1,-26-1,25 1,26 0,-26 25,-25-26,26 26,-1 0,1-25,-1 25,0 0,1-26,-1 26,1 0,-1 0,0 0,1 0,-1 0,1 0,-26 26,25-26,-25 25,0 1,25-26,-25 25,0 0,0 1,0-1,0 1,0-1,0 0,0 1,0-1,-25-25,25 26,-25-26,-1 0,26 25,-25-25,-1 0,1 0,0 0,-1 0,26 25,-25-25,-1 0,1 0,0 0,-1 0,1 0,-1 0,1 0,0 0,-1 0,26-25,0 0,-25 25,25-26,-26 26,1 0,25-25</inkml:trace>
        </inkml:traceGroup>
        <inkml:traceGroup>
          <inkml:annotationXML>
            <emma:emma xmlns:emma="http://www.w3.org/2003/04/emma" version="1.0">
              <emma:interpretation id="{8F84B04B-3FD3-46AC-82DA-BDA66FD930E2}" emma:medium="tactile" emma:mode="ink">
                <msink:context xmlns:msink="http://schemas.microsoft.com/ink/2010/main" type="inkWord" rotatedBoundingBox="9048,9652 10871,9612 10905,11196 9082,11236"/>
              </emma:interpretation>
              <emma:one-of disjunction-type="recognition" id="oneOf15">
                <emma:interpretation id="interp75" emma:lang="en-US" emma:confidence="0.5">
                  <emma:literal>(4,</emma:literal>
                </emma:interpretation>
                <emma:interpretation id="interp76" emma:lang="en-US" emma:confidence="0">
                  <emma:literal>04,</emma:literal>
                </emma:interpretation>
                <emma:interpretation id="interp77" emma:lang="en-US" emma:confidence="0">
                  <emma:literal>64,</emma:literal>
                </emma:interpretation>
                <emma:interpretation id="interp78" emma:lang="en-US" emma:confidence="0">
                  <emma:literal>14,</emma:literal>
                </emma:interpretation>
                <emma:interpretation id="interp79" emma:lang="en-US" emma:confidence="0">
                  <emma:literal>604,</emma:literal>
                </emma:interpretation>
              </emma:one-of>
            </emma:emma>
          </inkml:annotationXML>
          <inkml:trace contextRef="#ctx0" brushRef="#br1" timeOffset="113596.3329">2565 8665,'0'-26,"0"1,-25 25,-1-26,1 26,-1 0,1 0,0 0,-1 0,1 0,-1 0,1 0,0 0,25 26,-26-26,1 0,-1 0,26 25,-25-25,0 0,25 26,-26-26,26 25,-25-25,25 25,-26-25,26 26,-25-1,25 1,0-1,-25-25,25 25,0 1,0-1,0 1,0-1,0 0,0 1,25-26,-25 25,25 1,1-26,-1 25,1-25,-1 0,-25 25,25-25,1 0,-1 26,1-26,-1 0,0 0,1 0,-1 25,1-25,-1 0,0 0,1 0,-1 0,1 0,-1 0,0 0,1 0,-26-25,25 25,1 0,-26-26,25 1,-25 0</inkml:trace>
          <inkml:trace contextRef="#ctx0" brushRef="#br1" timeOffset="114595.0293">3251 8080,'0'-25,"-26"25,26 25,0 26,-25-51,0 26,-1-1,1 0,25 1,-26-1,1-25,0 26,-26-1,25 0,1 1,0-26,-1 25,1-25,25 26,-26-26,52 25,-1-25,1 0,-1 0,0 0,1 0,-1 0,1 25,-1-25,0 0,1 0,25 0,-26 0,0 0,1 0,-1 0,1 0,-1 0,0 0,1 0,-1 0,1 0,-1 0,0 0</inkml:trace>
          <inkml:trace contextRef="#ctx0" brushRef="#br1" timeOffset="114982.2732">3276 8182,'0'25,"0"1,0 25,0-26,-25 0,25 1,0-1,0 1,0-1,0 0,0 1,0-1,0 1,0-1,0 0,0 1,0-1,0 1,25-26,-25 25,26-25,-1 25</inkml:trace>
          <inkml:trace contextRef="#ctx0" brushRef="#br1" timeOffset="115263.359">3860 9173,'0'25,"0"0,-50 1,50-1,0 1,-26-1,26 0,0 1,0 25,0-26,-25 0,25 1,-26-1,26 1,-25-1,25 0,-25-25,25 26</inkml:trace>
        </inkml:traceGroup>
        <inkml:traceGroup>
          <inkml:annotationXML>
            <emma:emma xmlns:emma="http://www.w3.org/2003/04/emma" version="1.0">
              <emma:interpretation id="{6CC05A31-9992-4A16-A456-758B287BBB29}" emma:medium="tactile" emma:mode="ink">
                <msink:context xmlns:msink="http://schemas.microsoft.com/ink/2010/main" type="inkWord" rotatedBoundingBox="11953,10154 14265,10104 14279,10766 11967,10816"/>
              </emma:interpretation>
              <emma:one-of disjunction-type="recognition" id="oneOf16">
                <emma:interpretation id="interp80" emma:lang="en-US" emma:confidence="0.5">
                  <emma:literal>ab</emma:literal>
                </emma:interpretation>
                <emma:interpretation id="interp81" emma:lang="en-US" emma:confidence="0">
                  <emma:literal>Arab</emma:literal>
                </emma:interpretation>
                <emma:interpretation id="interp82" emma:lang="en-US" emma:confidence="0">
                  <emma:literal>abs</emma:literal>
                </emma:interpretation>
                <emma:interpretation id="interp83" emma:lang="en-US" emma:confidence="0">
                  <emma:literal>abt</emma:literal>
                </emma:interpretation>
                <emma:interpretation id="interp84" emma:lang="en-US" emma:confidence="0">
                  <emma:literal>arb</emma:literal>
                </emma:interpretation>
              </emma:one-of>
            </emma:emma>
          </inkml:annotationXML>
          <inkml:trace contextRef="#ctx0" brushRef="#br1" timeOffset="115921.0609">5461 8639,'0'-25,"-26"25,26-26,-25 26,-1 0,1 0,0 0,-1 0,1 0,-1 0,1 26,-26-26,26 25,-1-25,1 51,0-26,-1 1,1-1,-1 1,1-1,25 0,-25 1,25-1,-26 1,26-1,0 0,0 1,0-1,0 1,51-1,-51 0,25-25,1 0,-1 0,1 0,-1 0,0 0,1-25,-1 0,1 25,-1-51,0 25,-25 1,26 0,-1-1,-25 1,26-1,-1 1,-25 0,25-1,-25 52,0-1,0 26,0-26,0 1,26-1,-26 0,25 1,-25-1,26-25,-26 26,25-1,0 0,1-25,-1 26,1-26,-1 25,0-25,1 0,-1 0,1 0</inkml:trace>
          <inkml:trace contextRef="#ctx0" brushRef="#br1" timeOffset="116364.0964">6324 8792,'0'0,"-25"-26,-1 1,1 25,0 0,-1 0,1 51,-1-51,1 25,0-25,-1 51,1 0,-1-26,1 0,0 1,25 25,-26-26,1 0,25 1,0-1,0 1,0-1,0 0,51-25,-26-50,26 24,-26 26,-25-51,26 26,-1 0,0-1,-25 1,26-1,-1 26,-25 26,26 25,-26-26,0 0,25-25,-25 26,0-1,25 1,1-26,-1 25,1-25,-1 0,0 0</inkml:trace>
          <inkml:trace contextRef="#ctx0" brushRef="#br1" timeOffset="116864.6044">7061 8563,'0'-25,"-26"25,26 50,-25-50,25 26,0-1,0 26,0-26,-25 1,25 25,0-26,0 0,-26 26,26-25,0-1,0 0,-25 26,25-25,0-1,-26 0,26 1,0-52,0-24,26 50,-26-51,25 51,-25-26,51 26,-26-25,1 25,-1-25,1 25,-1 0,0 0,1 0,-1 25,-25 26,26-51,-26 25,0 1,0-1,0 0,0 1,-51-1,25-25,26 26,-50-26,24 0,1 25,-1-25,1 0,0 0,-1 0,26-51,0 26</inkml:trace>
        </inkml:traceGroup>
        <inkml:traceGroup>
          <inkml:annotationXML>
            <emma:emma xmlns:emma="http://www.w3.org/2003/04/emma" version="1.0">
              <emma:interpretation id="{918EDA64-EAC6-4371-9353-A23067233F31}" emma:medium="tactile" emma:mode="ink">
                <msink:context xmlns:msink="http://schemas.microsoft.com/ink/2010/main" type="inkWord" rotatedBoundingBox="14837,9726 18475,9648 18506,11077 14867,11156"/>
              </emma:interpretation>
              <emma:one-of disjunction-type="recognition" id="oneOf17">
                <emma:interpretation id="interp85" emma:lang="en-US" emma:confidence="0.5">
                  <emma:literal>is....</emma:literal>
                </emma:interpretation>
                <emma:interpretation id="interp86" emma:lang="en-US" emma:confidence="0">
                  <emma:literal>(s....</emma:literal>
                </emma:interpretation>
                <emma:interpretation id="interp87" emma:lang="en-US" emma:confidence="0">
                  <emma:literal>(5....</emma:literal>
                </emma:interpretation>
                <emma:interpretation id="interp88" emma:lang="en-US" emma:confidence="0">
                  <emma:literal>[s....</emma:literal>
                </emma:interpretation>
                <emma:interpretation id="interp89" emma:lang="en-US" emma:confidence="0">
                  <emma:literal>(s...</emma:literal>
                </emma:interpretation>
              </emma:one-of>
            </emma:emma>
          </inkml:annotationXML>
          <inkml:trace contextRef="#ctx0" brushRef="#br1" timeOffset="117327.8623">8382 8766,'-51'0,"102"0,-128 0,52 0,0 0,-1-25,-25 25,26 0,0 0,-26 0,51 51,-51-51,26 0,-1 25,1-25,-1 25,1 1,0-1,-1 1,26-1,0 0,-25 1,25-1,0 1,0-1,0 0,0 1,0-1,0 1,25-26,-25 25,26 0,24-25,-24 0,-1 0,1 0,24 0,-24 0,-1 0,26-25,-26 25,1 0</inkml:trace>
          <inkml:trace contextRef="#ctx0" brushRef="#br1" timeOffset="117814.6577">8763 8360,'-26'-26,"1"26,-1 0,26-25,0 76,0-26,51-25,-51 26,26-26,-26 25,50 0,-24 1,-1-26,-25 25,26-25,-1 26,-25-1,25-25,-25 25,0 1,0-1,-25 1,0-26,-26 25,25-25,1 0,0 0,-1 0,1 0,-1 0,26-25</inkml:trace>
          <inkml:trace contextRef="#ctx0" brushRef="#br1" timeOffset="118075.8921">8763 8233,'0'-26,"25"26,-25-25,25 25,1 0,-26-25,25 25,1 0,-1 0,0-26,26 26,-25 0,-1 0,0 0</inkml:trace>
          <inkml:trace contextRef="#ctx0" brushRef="#br1" timeOffset="118473.8266">9398 9198,'0'25,"0"1,0-1,0 1,-26-1,26 0,0 1,-51-26,51 25,-25 1,25-1,0 0,0 1,-25-1,25 1</inkml:trace>
          <inkml:trace contextRef="#ctx0" brushRef="#br1" timeOffset="119195.1179">10388 8944,'0'0,"26"0,-1 0,0 0</inkml:trace>
          <inkml:trace contextRef="#ctx0" brushRef="#br1" timeOffset="119376.7553">10795 8969,'25'0,"-25"-25,25 25,1-25,-1 25,-25-26</inkml:trace>
          <inkml:trace contextRef="#ctx0" brushRef="#br1" timeOffset="119534.949">11379 8868,'0'0,"25"0,-25-26,26 26,-26-25,25 0</inkml:trace>
        </inkml:traceGroup>
      </inkml:traceGroup>
    </inkml:traceGroup>
    <inkml:traceGroup>
      <inkml:annotationXML>
        <emma:emma xmlns:emma="http://www.w3.org/2003/04/emma" version="1.0">
          <emma:interpretation id="{3AD017E2-20C0-45DF-B672-943AE8F53835}" emma:medium="tactile" emma:mode="ink">
            <msink:context xmlns:msink="http://schemas.microsoft.com/ink/2010/main" type="paragraph" rotatedBoundingBox="4840,11998 18140,11848 18157,13378 4857,135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C1B85AC-11BD-4FC7-A550-E4DBA084E0BA}" emma:medium="tactile" emma:mode="ink">
              <msink:context xmlns:msink="http://schemas.microsoft.com/ink/2010/main" type="line" rotatedBoundingBox="4840,11998 18140,11848 18157,13378 4857,13528"/>
            </emma:interpretation>
          </emma:emma>
        </inkml:annotationXML>
        <inkml:traceGroup>
          <inkml:annotationXML>
            <emma:emma xmlns:emma="http://www.w3.org/2003/04/emma" version="1.0">
              <emma:interpretation id="{D6304A47-4B4B-4093-9CEB-C1252F1E451E}" emma:medium="tactile" emma:mode="ink">
                <msink:context xmlns:msink="http://schemas.microsoft.com/ink/2010/main" type="inkWord" rotatedBoundingBox="4840,11998 10909,11930 10926,13460 4857,13528"/>
              </emma:interpretation>
              <emma:one-of disjunction-type="recognition" id="oneOf18">
                <emma:interpretation id="interp90" emma:lang="en-US" emma:confidence="0.5">
                  <emma:literal>abbe!</emma:literal>
                </emma:interpretation>
                <emma:interpretation id="interp91" emma:lang="en-US" emma:confidence="0.5">
                  <emma:literal>a b b Ct,</emma:literal>
                </emma:interpretation>
                <emma:interpretation id="interp92" emma:lang="en-US" emma:confidence="0">
                  <emma:literal>abbe,</emma:literal>
                </emma:interpretation>
                <emma:interpretation id="interp93" emma:lang="en-US" emma:confidence="0">
                  <emma:literal>a b b CK,</emma:literal>
                </emma:interpretation>
                <emma:interpretation id="interp94" emma:lang="en-US" emma:confidence="0">
                  <emma:literal>a b b Ce,</emma:literal>
                </emma:interpretation>
              </emma:one-of>
            </emma:emma>
          </inkml:annotationXML>
          <inkml:trace contextRef="#ctx0" brushRef="#br1" timeOffset="126136.7449">2463 10900,'0'-26,"0"1,-25 25,0 0,-1 0,1 0,-1 0,1 0,0 0,-1 0,1 25,-1-25,1 0,0 0,25 26,-26-26,1 0,25 25,-26 1,1-1,25 0,0 1,-25-1,25 1,0-1,0 0,0 1,-26-26,26 25,0 1,0-1,-25-25,25 25,0 1,0-1,0 1,0-1,25 0,1-25,-26 26,25-26,0 0,1 25,-1-25,1 26,-1-26,0 25,1-25,-1 0,1 0,-26 25,25-25,0 0,1 0,-1 0,1 0,-1 0,0 0,1 0,-1 0,1 0,-1-25,0 25,-25-25</inkml:trace>
          <inkml:trace contextRef="#ctx0" brushRef="#br1" timeOffset="127318.9477">3251 10392,'0'0,"25"0,-25-26,0 52,-51 25,26-26,0 26,-1-51,26 25,-25 1,-1-26,1 25,0 0,-1-25,1 26,-1-26,1 0,50 0,26 0,-25 0,-1 0,0 0,1 0,-1 0,1 0,-1-26,0 26,1 0,-1 0,1 0,-1 0,0 0,1 0,-1 0,1 0</inkml:trace>
          <inkml:trace contextRef="#ctx0" brushRef="#br1" timeOffset="127562.3801">3225 10392,'0'25,"0"1,0 24,0-24,0-1,0 77,0-77,0 1,0-1,0 0,26 1,-26-1,0 1,0-1,0 0,0 1,0-1</inkml:trace>
          <inkml:trace contextRef="#ctx0" brushRef="#br1" timeOffset="127831.9513">3886 11509,'0'77,"0"-154,0 179,-26-77,26 1,0-1,0 1,0-1,0 0,-25 1,25-1,0 1,0-1,-25-25,25 25</inkml:trace>
          <inkml:trace contextRef="#ctx0" brushRef="#br1" timeOffset="123714.6149">-1677 10849,'0'0,"26"0,-26 25,0-50,0 0,0-1,0 1,0-1,0 1,-26 25,1-25,-1 25,1 0,0 0,-1 0,1 50,-1-50,1 26,0-1,-1 1,1-1,-1-25,1 25,0 1,-1-26,26 25,-25 1,-1-1,1 26,25-26,-25 1,25 24,-26-24,26-1,0 1,0-1,0 26,0-26,0 1,0-1,0 0,26-25,-26 26,25-1,26-25,-26 0,1 0,-1 0,0 0,1-51,-1 51,26-25,-26 25,1-25,-1 25,-25-26,26 26,-1-25,-25-1,25 26,-25-25,0 0,26-1,-26 1,0-1,0 1,0 0,0-1,0 1,0-1,0 1,0 0,0-1,25 26,-25-25,26 25,-26 51,25-26,-25 26,25-26,-25 1,26-1,-26 0,25 1,-25 25,26-26,-26 0,25 1,0-1,-25 1,26-1,-1 0,-25 1,26-1,-1-25,-25 26,25-26,-25 25,26-25,-1 25,1-25,-1 0</inkml:trace>
          <inkml:trace contextRef="#ctx0" brushRef="#br1" timeOffset="124446.8445">-508 10697,'0'0,"0"-26,0 1,0-1,0 77,0 0,0-26,0 1,0 25,0-26,0 26,0-26,0 26,0 0,0-26,0 26,0 0,-26 0,26-26,0 0,0 26,0-25,0-1,-25 0,25 1,0-1,0-76,0 26,25 25,-25-25,26-1,-26 1,25-1,0 1,1 0,-1 25,1-26,-1 26,0-25,1 25,-1 0,1 0,-1 0,0 51,1-26,-26 0,0 1,0-1,25 1,-25-1,0 0,0 1,0-1,0 1,-51-1,26 0,25 1,-51-26,26 25,-1-25,1 26,0-26,-1 0,1 0,-1 0,26-51,-25 51,25-26,0-24,0 24,0 1,0-1,51 26,-51-25,25 0,-25-1,26 26</inkml:trace>
          <inkml:trace contextRef="#ctx0" brushRef="#br1" timeOffset="125047.2795">584 10722,'0'-25,"0"-1,0 77,0 0,0-26,0 1,25 24,-25-24,0 25,0-1,0 1,0 0,0 0,0-26,0 26,0-26,0 26,0-25,0-1,0 0,0 1,0-1,0 1,0-52,0 1,0-26,0 26,0-1,26 1,-1-1,0 1,1 0,-1 25,1-26,-1 1,0 25,1 0,-1 0,1 0,-1-26,0 26,1 0,-1 0,1 0,-1 51,0-25,1-26,-26 25,25-25,-25 25,0 1,0-1,0 1,0-1,0 0,-51 1,51-1,-50 1,24-1,-25-25,1 25,24-25,-25 26,1-26,24 0,1 0,-1 0,1 0,25-26,0-24,25-1,-25 25,51 1</inkml:trace>
        </inkml:traceGroup>
        <inkml:traceGroup>
          <inkml:annotationXML>
            <emma:emma xmlns:emma="http://www.w3.org/2003/04/emma" version="1.0">
              <emma:interpretation id="{0ACBA179-2606-4600-8C8C-2053536D79EF}" emma:medium="tactile" emma:mode="ink">
                <msink:context xmlns:msink="http://schemas.microsoft.com/ink/2010/main" type="inkWord" rotatedBoundingBox="12311,12306 14369,12283 14378,13052 12320,13075"/>
              </emma:interpretation>
              <emma:one-of disjunction-type="recognition" id="oneOf19">
                <emma:interpretation id="interp95" emma:lang="en-US" emma:confidence="0.5">
                  <emma:literal>ab</emma:literal>
                </emma:interpretation>
                <emma:interpretation id="interp96" emma:lang="en-US" emma:confidence="0.5">
                  <emma:literal>a bb</emma:literal>
                </emma:interpretation>
                <emma:interpretation id="interp97" emma:lang="en-US" emma:confidence="0">
                  <emma:literal>abbs</emma:literal>
                </emma:interpretation>
                <emma:interpretation id="interp98" emma:lang="en-US" emma:confidence="0">
                  <emma:literal>abbe</emma:literal>
                </emma:interpretation>
                <emma:interpretation id="interp99" emma:lang="en-US" emma:confidence="0">
                  <emma:literal>abb.</emma:literal>
                </emma:interpretation>
              </emma:one-of>
            </emma:emma>
          </inkml:annotationXML>
          <inkml:trace contextRef="#ctx0" brushRef="#br1" timeOffset="129204.7524">6477 10722,'-26'0,"26"25,-25-25,25 51,-26-25,26-1,0 26,0-26,0 1,0 24,0-24,0 25,0-26,0 26,0-26,0 1,0-1,0 0,0 1,0-1,0 1,0-52,-25 1,25-26,0 26,0-1,51 1,0-1,-26 26,0 0,1-25,-1 25,1 0,-1 0,0 0,1 51,-1-51,-25 25,26-25,-26 51,0-26,0 1,0-1,0 1,0-1,-51 0,25 1,-24-26,24 25,1-25,-1 0,1 0,0 0,25-51,-26 51</inkml:trace>
          <inkml:trace contextRef="#ctx0" brushRef="#br1" timeOffset="129644.6541">7035 10798,'0'26,"0"-1,0 26,0-26,0 1,0-1,0 26,0-26,0 26,0-26,0 1,0 25,0-26,0 0,0 1,0-1,0 1,-25-26,25-26,0-25,51 26,0-26,-26 51,0 0,1 0,-1 0,1 0,-1 0,0 0,-25 26,26-26,-26 25,25 26,-25 0,0-26,0 0,-51 1,1-1,-1 1,25-26,1 0,0 25,-1-25,1 0,-1 0,1-51,25 26</inkml:trace>
          <inkml:trace contextRef="#ctx0" brushRef="#br1" timeOffset="128616.9111">5715 11027,'0'-26,"0"1,-26 0,26-1,-25 26,25-25,-26 25,1 0,0 0,-1 0,1 0,-1 0,1 25,0-25,-1 51,1-26,-1 1,1-1,0 26,25-26,-26 1,26 25,-25-26,25 0,0 1,0-1,0 1,0-1,0 0,51 1,-26-1,0-25,26 0,-25 0,-1 0,0 0,1-51,-1 26,1 0,-26-1,25 1,0-1,-25-24,26 24,-26 1,25-1,-25 1,0 0,0-1,0 52,0 24,0-24,0-1,0 1,0-1,0 0,0 1,0-1,0 1,51-26,-51 25,0 0,25-25,-25 26,26-26,-26 25,25-25,-25 26,26-26,-1 0,-25 25,25-25,1 0,-1 0,1 0,-1 0</inkml:trace>
        </inkml:traceGroup>
        <inkml:traceGroup>
          <inkml:annotationXML>
            <emma:emma xmlns:emma="http://www.w3.org/2003/04/emma" version="1.0">
              <emma:interpretation id="{86DB61A5-A5E4-4354-A2A0-2DA13993F053}" emma:medium="tactile" emma:mode="ink">
                <msink:context xmlns:msink="http://schemas.microsoft.com/ink/2010/main" type="inkWord" rotatedBoundingBox="14974,11948 16446,11932 16461,13282 14990,13299"/>
              </emma:interpretation>
              <emma:one-of disjunction-type="recognition" id="oneOf20">
                <emma:interpretation id="interp100" emma:lang="en-US" emma:confidence="0.5">
                  <emma:literal>is,</emma:literal>
                </emma:interpretation>
                <emma:interpretation id="interp101" emma:lang="en-US" emma:confidence="0">
                  <emma:literal>Cs,</emma:literal>
                </emma:interpretation>
                <emma:interpretation id="interp102" emma:lang="en-US" emma:confidence="0">
                  <emma:literal>(5,</emma:literal>
                </emma:interpretation>
                <emma:interpretation id="interp103" emma:lang="en-US" emma:confidence="0">
                  <emma:literal>[5,</emma:literal>
                </emma:interpretation>
                <emma:interpretation id="interp104" emma:lang="en-US" emma:confidence="0">
                  <emma:literal>cis,</emma:literal>
                </emma:interpretation>
              </emma:one-of>
            </emma:emma>
          </inkml:annotationXML>
          <inkml:trace contextRef="#ctx0" brushRef="#br1" timeOffset="129991.7234">8280 10900,'0'-26,"-25"26,-1 0,1 0,-1 0,1 0,25 26,-25-26,-1 25,1-25,-1 51,1-26,25 1,-25-1,-1 26,26-26,0 1,-25-1,25 1,0 24,0-24,0-1,0 1,0-1,51-25,-51 25,25-25,-25 26,51-26,-26 0,1 0,-1 0,26 0,-26 0,1 0,24 0</inkml:trace>
          <inkml:trace contextRef="#ctx0" brushRef="#br1" timeOffset="130415.4907">8813 10493,'0'-25,"-25"25,25-25,-25 25,25-26,-26 26,26 51,0-26,0 26,26-25,-26-1,25 0,26 1,-51-1,25-25,1 26,-26-1,25-25,-25 25,25 1,-25-1,26-25,-26 26,-51-26,26 0,25 25,-51-25,25 0,1 0,0 0,-1 0,1 0,-1 0,1 0,0 0,25-25</inkml:trace>
          <inkml:trace contextRef="#ctx0" brushRef="#br1" timeOffset="130614.8046">8839 10443,'0'-26,"25"26,1 0,-26-25,25 25,0 0,1-26,-1 26,1 0,-1 0,0 0,1 0</inkml:trace>
          <inkml:trace contextRef="#ctx0" brushRef="#br1" timeOffset="130963.2484">9423 11484,'0'0,"0"25,0 1,0-1,0 1,-25-26,25 25,-26 0,1 1,-1-26,26 25,-25-25,25 26</inkml:trace>
        </inkml:traceGroup>
        <inkml:traceGroup>
          <inkml:annotationXML>
            <emma:emma xmlns:emma="http://www.w3.org/2003/04/emma" version="1.0">
              <emma:interpretation id="{0492C203-1E1E-49BF-808B-E416E7454C9E}" emma:medium="tactile" emma:mode="ink">
                <msink:context xmlns:msink="http://schemas.microsoft.com/ink/2010/main" type="inkWord" rotatedBoundingBox="17169,12680 18149,12668 18150,12749 17170,12760"/>
              </emma:interpretation>
              <emma:one-of disjunction-type="recognition" id="oneOf21">
                <emma:interpretation id="interp105" emma:lang="en-US" emma:confidence="0.5">
                  <emma:literal>"</emma:literal>
                </emma:interpretation>
                <emma:interpretation id="interp106" emma:lang="en-US" emma:confidence="0">
                  <emma:literal>:</emma:literal>
                </emma:interpretation>
                <emma:interpretation id="interp107" emma:lang="en-US" emma:confidence="0">
                  <emma:literal>.</emma:literal>
                </emma:interpretation>
                <emma:interpretation id="interp108" emma:lang="en-US" emma:confidence="0">
                  <emma:literal>,</emma:literal>
                </emma:interpretation>
                <emma:interpretation id="interp109" emma:lang="en-US" emma:confidence="0">
                  <emma:literal>-</emma:literal>
                </emma:interpretation>
              </emma:one-of>
            </emma:emma>
          </inkml:annotationXML>
          <inkml:trace contextRef="#ctx0" brushRef="#br1" timeOffset="131498.3629">10668 11103,'25'0</inkml:trace>
          <inkml:trace contextRef="#ctx0" brushRef="#br1" timeOffset="131248.9209">10185 11154,'-25'0,"-1"0,52 0,24 0</inkml:trace>
          <inkml:trace contextRef="#ctx0" brushRef="#br1" timeOffset="131804.598">11099 11179,'0'0,"0"-25</inkml:trace>
        </inkml:traceGroup>
      </inkml:traceGroup>
    </inkml:traceGroup>
    <inkml:traceGroup>
      <inkml:annotationXML>
        <emma:emma xmlns:emma="http://www.w3.org/2003/04/emma" version="1.0">
          <emma:interpretation id="{49179658-E403-4CF4-B5D9-B1B3298AD950}" emma:medium="tactile" emma:mode="ink">
            <msink:context xmlns:msink="http://schemas.microsoft.com/ink/2010/main" type="paragraph" rotatedBoundingBox="2927,13935 18859,14399 18797,16532 2864,160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4D2A4A-E4C9-4AB8-8208-5AAA8412B382}" emma:medium="tactile" emma:mode="ink">
              <msink:context xmlns:msink="http://schemas.microsoft.com/ink/2010/main" type="line" rotatedBoundingBox="2927,13935 18859,14399 18797,16532 2864,16068"/>
            </emma:interpretation>
          </emma:emma>
        </inkml:annotationXML>
        <inkml:traceGroup>
          <inkml:annotationXML>
            <emma:emma xmlns:emma="http://www.w3.org/2003/04/emma" version="1.0">
              <emma:interpretation id="{853E5497-AF5E-4B21-8288-EAF21F67E873}" emma:medium="tactile" emma:mode="ink">
                <msink:context xmlns:msink="http://schemas.microsoft.com/ink/2010/main" type="inkWord" rotatedBoundingBox="3048,14564 4004,14875 3788,15539 2832,15228"/>
              </emma:interpretation>
              <emma:one-of disjunction-type="recognition" id="oneOf22">
                <emma:interpretation id="interp110" emma:lang="en-US" emma:confidence="0.5">
                  <emma:literal>a</emma:literal>
                </emma:interpretation>
                <emma:interpretation id="interp111" emma:lang="en-US" emma:confidence="0">
                  <emma:literal>A</emma:literal>
                </emma:interpretation>
                <emma:interpretation id="interp112" emma:lang="en-US" emma:confidence="0">
                  <emma:literal>d</emma:literal>
                </emma:interpretation>
                <emma:interpretation id="interp113" emma:lang="en-US" emma:confidence="0">
                  <emma:literal>at</emma:literal>
                </emma:interpretation>
                <emma:interpretation id="interp114" emma:lang="en-US" emma:confidence="0">
                  <emma:literal>am</emma:literal>
                </emma:interpretation>
              </emma:one-of>
            </emma:emma>
          </inkml:annotationXML>
          <inkml:trace contextRef="#ctx0" brushRef="#br2" timeOffset="178686.7106">-3658 13338,'0'0,"0"-25,-25 25,25-26,25 1,-25 0,25 25,-25-26,0 1,0-1,0 1,-25 0,-26-1,26 26,-1 0,1 0,0 0,-1 0,1 26,-1-26,1 25,0 0,-1-25,1 51,-1-51,26 26,-25-1,0 0,25 1,-26-1,26 1,-25-1,25 0,0 1,-26-1,26 1,0-1,0 0,0 1,0-1,0 1,0-1,26 0,25 1,-26-26,0 25,1-25,-1 0,1 0,-1 0,0 0,-25-51,26 51,-1-25,1 25,-1-51,0 26,1-1,-1 1,1 0,-1-1,0-25,-25 26,26 0,-1-1,-25 1,26-1,-1 1,-25 0,0-1,0 52,0-1,0 0,0 1,0-1,0 26,0-26,0 1,0-1,0 26,0-26,51 1,-51-1,25 1,-25-1,26 0,-1 1,0-1,1-25,-26 26,25-26,1 0,-1 0,0 0,1 0,-1 0,1 0</inkml:trace>
        </inkml:traceGroup>
        <inkml:traceGroup>
          <inkml:annotationXML>
            <emma:emma xmlns:emma="http://www.w3.org/2003/04/emma" version="1.0">
              <emma:interpretation id="{30A43A2A-E1BA-4903-BEC1-3FF4EE263B68}" emma:medium="tactile" emma:mode="ink">
                <msink:context xmlns:msink="http://schemas.microsoft.com/ink/2010/main" type="inkWord" rotatedBoundingBox="7911,14693 9197,14730 9179,15373 7893,15336">
                  <msink:destinationLink direction="with" ref="{B95ED311-E78F-489C-86DE-81677B3501E8}"/>
                  <msink:destinationLink direction="with" ref="{9C34F20B-EA45-4AA5-89AF-106977E4DAC6}"/>
                </msink:context>
              </emma:interpretation>
              <emma:one-of disjunction-type="recognition" id="oneOf23">
                <emma:interpretation id="interp115" emma:lang="en-US" emma:confidence="0.5">
                  <emma:literal>bcc</emma:literal>
                </emma:interpretation>
                <emma:interpretation id="interp116" emma:lang="en-US" emma:confidence="0">
                  <emma:literal>bocce</emma:literal>
                </emma:interpretation>
                <emma:interpretation id="interp117" emma:lang="en-US" emma:confidence="0">
                  <emma:literal>bac</emma:literal>
                </emma:interpretation>
                <emma:interpretation id="interp118" emma:lang="en-US" emma:confidence="0">
                  <emma:literal>bc</emma:literal>
                </emma:interpretation>
                <emma:interpretation id="interp119" emma:lang="en-US" emma:confidence="0">
                  <emma:literal>bice</emma:literal>
                </emma:interpretation>
              </emma:one-of>
            </emma:emma>
          </inkml:annotationXML>
          <inkml:trace contextRef="#ctx0" brushRef="#br2" timeOffset="180943.3051">1346 13211,'0'-25,"0"-1,-26 26,26-25,-25 25,0 0,-1 0,1 0,-1 25,-24 26,24-25,1-1,-1 0,1 1,0-1,-1 26,1-26,-1 1,1-1,25 1,-25-1,25 0,0 1,-26-26,26 25,0 1,0-1,0 0,0 1,51-1,-26 1,26-26,-25 25,-1-25,26 0,-26 0,1 0,24 0,-24 0,25 0,-26 0,0-25,26 25</inkml:trace>
          <inkml:trace contextRef="#ctx0" brushRef="#br2" timeOffset="181398.8077">2159 13262,'-26'-25,"1"25,-1-26,1 26,0 0,25 26,-26-26,1 25,-1 0,1 1,0-26,25 25,-26-25,1 26,-1-1,1 0,0 1,25-1,-26 1,26-1,0 0,-25 1,25-1,0 1,0-1,0 0,0 1,51-1,-26 1,26-26,-26 0,26 0,-26 0,1 0,25 0,-26-26</inkml:trace>
          <inkml:trace contextRef="#ctx0" brushRef="#br2" timeOffset="179582.8322">-2388 12881,'0'0,"0"-25,0-1,0 1,-25 25,25 25,0 26,0-26,0 26,0 0,0 0,0 0,0-1,-26 1,26 0,0 0,-25-26,25 26,0 0,0 0,-26-26,26 0,0 26,0-25,0-1,0 0,0 1,0-1,0-50,0-1,0-24,0 24,26 26,-26-25,0-1,51 1,-51 0,25-1,0 1,1 25,-1-26,1 1,-1 25,0 0,1-25,-1 25,1 0,-1 0,0 0,1 0,-26 25,25-25,1 51,-1-51,0 25,1 26,-1-51,-25 25,0 1,0-1,0 1,0-1,-25 0,25 1,-26-26,26 25,-50-25,-1 26,25-26,1 0,0 0,-1 25,1-25,-1 0,1 0,0-51,25 26,0-1,0 1,0 0</inkml:trace>
          <inkml:trace contextRef="#ctx0" brushRef="#br2" timeOffset="180076.3182">-762 13211,'0'0,"0"-25,-26 25,26-26,-25 26,-1 0,-24 0,24 0,1 26,-1-26,1 25,0-25,-26 51,25-51,1 25,0 1,-1-1,1 1,-1-1,1 0,25 1,-25-1,25 1,0-1,0 0,0 1,0-1,0 1,0-1,50 0,-24 1,-26-1,51-25,-26 26,0-26,26 0,-25 25,-1-25,26 0,-26 0,26 0,-26 0,26 0,-25-51</inkml:trace>
          <inkml:trace contextRef="#ctx0" brushRef="#br2" timeOffset="180500.0802">330 13211,'0'0,"0"-25,0-1,25 1,-25 0,0-1,0 1,0-1,-25 26,25-25,-51 25,26 0,-1 51,1-51,-1 51,1-51,0 50,-1-24,1-1,-1 1,1-1,25 0,-25 1,-1-1,1 26,-1-51,26 25,0 1,-25-1,25 1,0-1,0 0,0 1,0-1,51-25,-51 26,25-26,-25 25,51-25,-51 25,51-25,-26 0,1 26,-1-26,0 0,26 0,-25 0,24 0,1 0,-25 0,-1 0</inkml:trace>
        </inkml:traceGroup>
        <inkml:traceGroup>
          <inkml:annotationXML>
            <emma:emma xmlns:emma="http://www.w3.org/2003/04/emma" version="1.0">
              <emma:interpretation id="{A7208C8E-FBF0-46EE-9CFB-0CA572604ADA}" emma:medium="tactile" emma:mode="ink">
                <msink:context xmlns:msink="http://schemas.microsoft.com/ink/2010/main" type="inkWord" rotatedBoundingBox="13171,14162 16664,14441 16491,16611 12998,16332">
                  <msink:destinationLink direction="from" ref="{13EE4059-54E4-452E-AAEA-663A54C64E72}"/>
                  <msink:destinationLink direction="to" ref="{13EE4059-54E4-452E-AAEA-663A54C64E72}"/>
                </msink:context>
              </emma:interpretation>
              <emma:one-of disjunction-type="recognition" id="oneOf24">
                <emma:interpretation id="interp120" emma:lang="en-US" emma:confidence="0.5">
                  <emma:literal>abele</emma:literal>
                </emma:interpretation>
                <emma:interpretation id="interp121" emma:lang="en-US" emma:confidence="0.5">
                  <emma:literal>abed E</emma:literal>
                </emma:interpretation>
                <emma:interpretation id="interp122" emma:lang="en-US" emma:confidence="0.5">
                  <emma:literal>able ?</emma:literal>
                </emma:interpretation>
                <emma:interpretation id="interp123" emma:lang="en-US" emma:confidence="0">
                  <emma:literal>absence</emma:literal>
                </emma:interpretation>
                <emma:interpretation id="interp124" emma:lang="en-US" emma:confidence="0">
                  <emma:literal>abacas ?</emma:literal>
                </emma:interpretation>
              </emma:one-of>
            </emma:emma>
          </inkml:annotationXML>
          <inkml:trace contextRef="#ctx0" brushRef="#br2" timeOffset="192689.3471">8813 12805,'0'0,"-50"0,24 0,1 0,-1 25,1-25,0 26,-1-26,1 25,-1 0,1 1,0-1,-1 1,1-1,25 0,-26 1,26-1,-25 1,25-1,-25 0,25 1,0-1,0 26,0-26,0 1,0-1,0 1,0-1,25 0,-25 1,51-1,0 1,-26-26,0 25,1-25,25 0,-26 0,0 0,1 0,25 0</inkml:trace>
          <inkml:trace contextRef="#ctx0" brushRef="#br2" timeOffset="193059.9972">9626 12906,'-25'0,"-26"0,0 0,26 0,-1 0,1 51,0-51,-1 26,1-26,25 25,-26-25,1 25,25 1,-25-1,25 1,-26-1,26 0,0 1,0-1,-25 1,25-1,0 26,0-26,0 1,0-1,51-25,-51 25,25 1,26-1,-26-25,1 0,-1 0,26 0,-26 0,26 0</inkml:trace>
          <inkml:trace contextRef="#ctx0" brushRef="#br2" timeOffset="191719.1797">6629 12983,'0'-26,"-25"1,25-1,-51 26,51-25,-26 25,1 0,0 0,-1 0,1 0,-1 25,1 26,0-25,-26-1,25 0,1 26,0-25,-1-1,1 26,-1-26,26 1,-25 24,0-24,25-1,0 1,0-1,-26 0,26 1,0-1,0 1,51-26,0 0,0 0,-26 0,0 0,1 0,-1 0,1-26,-1 26,0-25,1 25,-1-26,1 26,-1-50,0 24,1 1,-26-1,25 26,-25-25,26 0,-26-1,0 1,0-1,0 52,0-1,0 26,50-26,-50 1,0-1,26-25,-26 26,25-1,-25 0,26-25,-1 26,0-26,1 25,-1-25</inkml:trace>
          <inkml:trace contextRef="#ctx0" brushRef="#br2" timeOffset="197823.484">6477 14049,'0'-25,"25"25,-25 25,0 26,0-25,25-1,-25 0,0 1,0-1,0 1,0-1,0 0,26 1,-26-1,0 1,0-1,0 0,0 1,0-1,0 1,0-1,0 0,0 1,0-1,0 1,0-1,25 0,-25 1,0-1,0 1,0-1,0 0,26-25,-1 0,0 0,1 0,-1 0,1 0,-1 0,0 0,1 0,-1 0,1-25,-1 25,0 0,1 0,-1 0,26 0,-26 0,1 0,-1 0,1 0,-1 0,0 0,1 0,-1 0,1 0,24 0,-24 0,-1 0,1 25,-1-25,0 0,26 0,-25 0,-1 0,0 0,26 0,-25 0,24 0,-24 0,-1 0,26 0,-26 0,1 0,25 0,-26 0,26 0,-26 0,26 0,-26 0,26 0,-25 0,-1 0,26 0,-26 0,1 0,-1-25,0 25,1 0,-1 0,1 0,-1 0,0-25,1 25,-1-26,1 26,-1 0,0 0,1 0,-1-25,1 25,-1 0,0 0,1 0,-1 0,1 0,-1 0,0 0,1 0,-1 0,1 0,-1 0,0 0,1 0,-1 0,1 0,-1 0,0-26,1 26,-1 0,1 0,-1-25,0 25,1-25,-1 25,-25-26,0 1,26 25,-26-26,0 1,0 0,25-1,-25 1,0-1,25 1,-25 0,0-1,0 1,26-1,-26 1,0 0,0-1,0 1,25 25,-25-26,0 1,26 0,-26-1,0 1,0-1,25 26,-25-25,0 0,0-1,0 1,0-1,0 1,-51 25,51 25</inkml:trace>
          <inkml:trace contextRef="#ctx0" brushRef="#br2" timeOffset="192270.5463">7518 12703,'-51'0,"51"51,0-26,-25 1,25-1,0 1,0 24,0-24,0-1,-26 26,26-26,0 1,0-1,0 26,0-26,0 1,0-1,0 1,0-1,0 0,0 1,0-1,0 1,-25-26,25-26,51-25,-26 26,-25 0,26 25,-1-26,0 1,1 25,-1-26,1 26,-1-25,0 25,1 0,-1 0,1 0,-26 51,25-26,-25 26,0-26,0 1,0-1,0 1,0-1,-25 0,-26 1,25-26,1 0,0 0,-1 0,1 0,-1 0,1-26,0-24</inkml:trace>
          <inkml:trace contextRef="#ctx0" brushRef="#br2" timeOffset="196078.4055">7594 13821,'0'0,"0"-26,26 26,-26 26,0-1,0 26,0-26,0 1,0-1,-26 1,26-1,0 0,0 1,0-1,0 1,0-1,0 0,0 1,51-26,-26 0,1 0,-1-26,1 26,-1 0,0 0,1 0,-1 0,1-25,-1 25,0 0,1 0,-1 0,1 0,-1 0,0 0,1 0,-1-25,1 25,-1 0,0 0,1 0,-1 0,1 0,-1 0,0 0,1 0,-1 0,1 0,-1 0,0 0,1 0,-1 0,1 0,-26 25,25-25,-25 25,25-25,1 0,-1 0,1-25,-26 0,0-1,0 1,0-1,25 26,-25-25,0 0,0-1,0 1,0-1,0 1,0 0,0-1</inkml:trace>
          <inkml:trace contextRef="#ctx0" brushRef="#br2" timeOffset="191118.9126">5308 13160,'26'0,"-1"0,0 0,-25-25,0 0,0-1,0 1,0-1,0 1,0 0,-25 25,25-26,-25 26,25-25,-26-1,1 26,-1-25,1 25,0 0,-1 0,1 0,-1 25,1 26,0-51,25 26,-26-1,1 26,25-26,-26 1,1 24,25 1,-25-25,25 24,-26-24,26 25,-25-26,25 26,0-26,0 1,0-1,0 0,0 1,25-1,26 1,0-26,-26 0,26 0,-26-51,1 51,-1-26,1 26,24-25,-24 0,-1-1,1 1,-26-1,25 1,0-26,-25 26,0-1,26 1,-26 0,0-1,0 1,0-1,0 1,0 0,0-1,0 1,0 76,0-26,0 26,0-26,0 1,0-1,25 26,-25-26,0 1,26-1,-26 0,25 1,-25-1,25-25,1 26,-26-1,25-25,1 25,-1 1,0-26,1 25,-1-25</inkml:trace>
          <inkml:trace contextRef="#ctx0" brushRef="#br2" timeOffset="193407.6766">10541 12805,'-26'0,"1"0,-1 25,1 1,0-26,-1 25,1 0,-1 1,26-1,-25 1,0-1,-1 0,26 1,-25-1,25 1,-26 24,26-24,-25-1,25 1,0-1,0 0,0 1,0-1,0 1,51-1,-51 0,25 1,-25-1,51-25,0 0,-26 26,1-26,-1 0</inkml:trace>
          <inkml:trace contextRef="#ctx0" brushRef="#br2" timeOffset="194315.3817">11353 12906,'-25'0,"25"-25,0 0,-25 25,-1 0,1 0,-1 25,1 0,0-25,-1 51,1-25,25 24,-26-24,1-1,25 1,-25 24,-1-24,26-1,0 1,0 24,0-24,0-1,0 1,26-1,50 0,-51-25,26 0,-26 0,26 0,0 0,0 0</inkml:trace>
          <inkml:trace contextRef="#ctx0" brushRef="#br2" timeOffset="200676.8865">11303 13999,'0'0,"-26"0,1 0,25-26,-26 26,1 0,0 0,-1 0,1 0,-1 0,1 0,0 0,-1 0,1 0,50 0,1 0,24 0,-24 0,-1 0,26 0,-26 0,26 0,-25 0,24-51,-24 51,25 0,-26 0,26 0,-26 0,1 0,-1 0,0 0,1 0,-1 0,1 0,-52 0,26 26,-25-26,-1 0</inkml:trace>
          <inkml:trace contextRef="#ctx0" brushRef="#br2" timeOffset="201131.0864">11150 14227,'-25'0,"25"-25,51 25,-26 0,0 0,1 0,-1 0,1 0,-1 0,0 0,26 0,-25 0,-1 0,26 0,-26-26,26 26,-26 0,1 0,-1-25,1 25,-1 0,0 0,1 0,-1 0</inkml:trace>
        </inkml:traceGroup>
      </inkml:traceGroup>
    </inkml:traceGroup>
  </inkml:traceGroup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5:06.394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19025F3-CD17-494C-9136-0AB3C75A908D}" emma:medium="tactile" emma:mode="ink">
          <msink:context xmlns:msink="http://schemas.microsoft.com/ink/2010/main" type="writingRegion" rotatedBoundingBox="21701,1166 21378,3686 20745,3605 21068,1084"/>
        </emma:interpretation>
      </emma:emma>
    </inkml:annotationXML>
    <inkml:traceGroup>
      <inkml:annotationXML>
        <emma:emma xmlns:emma="http://www.w3.org/2003/04/emma" version="1.0">
          <emma:interpretation id="{A397392A-F239-4219-A869-EEA47D628307}" emma:medium="tactile" emma:mode="ink">
            <msink:context xmlns:msink="http://schemas.microsoft.com/ink/2010/main" type="paragraph" rotatedBoundingBox="21701,1166 21378,3686 20745,3605 21068,10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D22B91-3AC4-41BD-8DE6-5BB12655BB6D}" emma:medium="tactile" emma:mode="ink">
              <msink:context xmlns:msink="http://schemas.microsoft.com/ink/2010/main" type="line" rotatedBoundingBox="21701,1166 21378,3686 20745,3605 21068,1084"/>
            </emma:interpretation>
          </emma:emma>
        </inkml:annotationXML>
        <inkml:traceGroup>
          <inkml:annotationXML>
            <emma:emma xmlns:emma="http://www.w3.org/2003/04/emma" version="1.0">
              <emma:interpretation id="{C4117729-82F2-4F46-8E1B-553D4A44D379}" emma:medium="tactile" emma:mode="ink">
                <msink:context xmlns:msink="http://schemas.microsoft.com/ink/2010/main" type="inkWord" rotatedBoundingBox="21701,1166 21378,3686 20745,3605 21068,1084"/>
              </emma:interpretation>
              <emma:one-of disjunction-type="recognition" id="oneOf0">
                <emma:interpretation id="interp0" emma:lang="en-US" emma:confidence="0.5">
                  <emma:literal>on</emma:literal>
                </emma:interpretation>
                <emma:interpretation id="interp1" emma:lang="en-US" emma:confidence="0">
                  <emma:literal>or</emma:literal>
                </emma:interpretation>
                <emma:interpretation id="interp2" emma:lang="en-US" emma:confidence="0">
                  <emma:literal>as</emma:literal>
                </emma:interpretation>
                <emma:interpretation id="interp3" emma:lang="en-US" emma:confidence="0">
                  <emma:literal>on,</emma:literal>
                </emma:interpretation>
                <emma:interpretation id="interp4" emma:lang="en-US" emma:confidence="0">
                  <emma:literal>ors</emma:literal>
                </emma:interpretation>
              </emma:one-of>
            </emma:emma>
          </inkml:annotationXML>
          <inkml:trace contextRef="#ctx0" brushRef="#br0">5994-635,'0'-25,"-25"25,25-26,25 26,-25-25,25 25,1 0,-26-26,25 26,1 0,-1 0,0 0,1 0,-1 0,1 0,-1 26,0 25,-25-26,0 26,0-26,0 26,0-26,0 26,-50 0,50 0,-26 0,26-1,-51 1,51 0,-50 0,50 0,-26-1,1 1,-1 0,26-26,0 26,-25-25,25 24,0-24,0-1,0 1,0-1,0 0,51 1,-26-26,26 0,-26 0,1 0,-1 0,-25-26,26 26,-1 0,-25-25,0 0,-25 25,25 50,-26-24,1-1,25 1,0-1,-26 0,26 1,-25-1,25 1,0-1,0 0,0 1,0 25,0-26,0 0,0 1,0 25,0-26,0 26,0-26,0 1,0 24,0-24,0 25,0-26,0 0,0 1,0-1,0 26,0-26,0 1,0-1,0 1,0-1,0 0,0 1,0-1,0 1,0-1,0 0,-25-25,25 26,-26-26,1 25,-1-25,1 26,0-26,25 25,-26-25,1 0,-1 25,1-25,0 0,-1 0,1 26,-1-26,1 0,-26 0,26 25,-1-25,1 0,0 0,-1 0,1 0,-1 0,1 0,0 0,25-25,0-1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7:00.94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29ECEEB-27BC-4B34-9405-FBDE303FAB28}" emma:medium="tactile" emma:mode="ink">
          <msink:context xmlns:msink="http://schemas.microsoft.com/ink/2010/main" type="writingRegion" rotatedBoundingBox="6122,9632 9823,9146 10258,12461 6557,12947"/>
        </emma:interpretation>
      </emma:emma>
    </inkml:annotationXML>
    <inkml:traceGroup>
      <inkml:annotationXML>
        <emma:emma xmlns:emma="http://www.w3.org/2003/04/emma" version="1.0">
          <emma:interpretation id="{1E2B5DA1-DB19-4D88-B762-377CBAD1D3E1}" emma:medium="tactile" emma:mode="ink">
            <msink:context xmlns:msink="http://schemas.microsoft.com/ink/2010/main" type="paragraph" rotatedBoundingBox="6122,9632 9823,9146 9983,10365 6282,108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52A7B1-FFB8-47D0-8D9B-6B16B239B500}" emma:medium="tactile" emma:mode="ink">
              <msink:context xmlns:msink="http://schemas.microsoft.com/ink/2010/main" type="line" rotatedBoundingBox="6122,9632 9823,9146 9983,10365 6282,10851"/>
            </emma:interpretation>
          </emma:emma>
        </inkml:annotationXML>
        <inkml:traceGroup>
          <inkml:annotationXML>
            <emma:emma xmlns:emma="http://www.w3.org/2003/04/emma" version="1.0">
              <emma:interpretation id="{41ED1F01-9FB2-4958-AB08-7513586B0A66}" emma:medium="tactile" emma:mode="ink">
                <msink:context xmlns:msink="http://schemas.microsoft.com/ink/2010/main" type="inkWord" rotatedBoundingBox="6122,9632 9823,9146 9983,10365 6282,10851"/>
              </emma:interpretation>
              <emma:one-of disjunction-type="recognition" id="oneOf0">
                <emma:interpretation id="interp0" emma:lang="en-US" emma:confidence="0.5">
                  <emma:literal>an-ibn-a</emma:literal>
                </emma:interpretation>
                <emma:interpretation id="interp1" emma:lang="en-US" emma:confidence="0">
                  <emma:literal>an-ibn,</emma:literal>
                </emma:interpretation>
                <emma:interpretation id="interp2" emma:lang="en-US" emma:confidence="0">
                  <emma:literal>an-ibn.</emma:literal>
                </emma:interpretation>
                <emma:interpretation id="interp3" emma:lang="en-US" emma:confidence="0">
                  <emma:literal>an-ibn</emma:literal>
                </emma:interpretation>
                <emma:interpretation id="interp4" emma:lang="en-US" emma:confidence="0">
                  <emma:literal>an-ibn-I</emma:literal>
                </emma:interpretation>
              </emma:one-of>
            </emma:emma>
          </inkml:annotationXML>
          <inkml:trace contextRef="#ctx0" brushRef="#br0">-8585 9805,'0'26,"25"-26,-25-26,26 26,-26-25,0-1,0 1,-26 25,-25 0,51-25,-25 25,0 0,-1 0,1 0,-1 0,1 50,0-24,-1-26,1 51,-1-51,26 25,-25 0,0 1,25-1,-26 1,26-1,0 0,0 1,0-1,0 1,0-1,0 0,0 1,0-1,26 1,-26-1,25-25,0 25,26-25,-25 0,-1 0,0 0,1 0,-1-50,1 50,-1-26,0 26,1-25,-1-26,1 51,-26-25,25-1,-25 1,25 25,-25-26,0 1,0 0,0-1,0 1,0-1,26 26,-26-25,0 0,0-1,25 26,-25 26,0-1,0 26,0-26,0 1,0-1,0 0,0 1,0-1,0 1,26-1,-26 0,25-25,0 26,1-26,-1 0,1 0,-1 0,0 0,1 0,-1 0,1 0,-1 0,-25-26</inkml:trace>
          <inkml:trace contextRef="#ctx0" brushRef="#br0" timeOffset="602.47">-8255 9272,'0'-26,"0"1,0 50,25 1,-25 25,0-26,26 0,-26 1,0-1,0 1,0-1,0 0,0-75,0 24,0-25,0 26,0 0,0-1,25 1,-25-1,26 1,-26 0,50-1,-50 1,26 25,-26-26,25 1,1 25,-1 0,-25 51,25-26,-25 26,0-26,0 1,0-1,0 1,0-1,0 0,0 1,0-1,0 1,0-1,0 0</inkml:trace>
          <inkml:trace contextRef="#ctx0" brushRef="#br0" timeOffset="858.8507">-7722 9323,'51'0,"-25"0,-1 0,0 0,1 0,-1-26,1 26,-1 0,0 0,1 0</inkml:trace>
          <inkml:trace contextRef="#ctx0" brushRef="#br0" timeOffset="1084.4721">-7341 9094,'0'-25,"26"25,-26 50,0-24,25 25,-25-26,0 0,0 1,0-1,0 1,0-1,0 0,0 1,0-1,0 1,0-1,0 0,-25 1</inkml:trace>
          <inkml:trace contextRef="#ctx0" brushRef="#br0" timeOffset="1688.3107">-6833 9373,'0'51,"0"-25,0-1,0 0,0 26,0-25,0-1,-25 0,25 1,0 25,0-26,0 0,0 1,0-1,0 1,-25-1,25 0,0 1,0-52,25 1,0 0,1-1,-1 26,1-25,-1 25,0 0,1 0,-1 0,1 0,-1 0,0 0,-25 25,26-25,-26 26,0 24,0-24,0-1,0 1,0-1,0 0,0 1,-26-1,26 1,-50-1,24 0,1-25,-1 0,1 26,0-26,-1 0,1 0,-1 0,1-26,25 1,0-26,0 26,0-1</inkml:trace>
          <inkml:trace contextRef="#ctx0" brushRef="#br0" timeOffset="2182.2271">-6375 9246,'0'51,"0"-25,0 24,0-24,0-1,0 1,0-1,0 0,0 1,0-1,0 1,0-77,0 25,0-24,0 24,50 1,-50-1,26 26,-26-25,51 0,-26 25,0 0,1 0,-1 0,1 0,-1 25,-25 26,0-26,0 1,0-1,0 0,0 1,0-1,0 1,0-1,0 0</inkml:trace>
          <inkml:trace contextRef="#ctx0" brushRef="#br0" timeOffset="2478.3332">-5867 9450,'0'0,"25"0,-25-26,25 26,26 0,-25 0,-1 0,0-25,1 25,-1 0,1 0,-1 0,0 0,1 0,-26-26</inkml:trace>
          <inkml:trace contextRef="#ctx0" brushRef="#br0" timeOffset="2899.3876">-5309 9196,'0'-26,"0"77,0-26,0 1,0-1,0 1,0-1,0 0,0 1,-25-1,25 1,0-1,-25 0,25 1,0-1,0 1,-26-26,26 25</inkml:trace>
        </inkml:traceGroup>
      </inkml:traceGroup>
    </inkml:traceGroup>
    <inkml:traceGroup>
      <inkml:annotationXML>
        <emma:emma xmlns:emma="http://www.w3.org/2003/04/emma" version="1.0">
          <emma:interpretation id="{08E4ECA1-63A5-4068-B6B8-CDD45A9BCB64}" emma:medium="tactile" emma:mode="ink">
            <msink:context xmlns:msink="http://schemas.microsoft.com/ink/2010/main" type="paragraph" rotatedBoundingBox="6703,11353 9434,11627 9335,12609 6604,123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0044F0-837F-4AE3-94DA-DC47C25137E7}" emma:medium="tactile" emma:mode="ink">
              <msink:context xmlns:msink="http://schemas.microsoft.com/ink/2010/main" type="line" rotatedBoundingBox="6703,11353 9434,11627 9335,12609 6604,12335"/>
            </emma:interpretation>
          </emma:emma>
        </inkml:annotationXML>
        <inkml:traceGroup>
          <inkml:annotationXML>
            <emma:emma xmlns:emma="http://www.w3.org/2003/04/emma" version="1.0">
              <emma:interpretation id="{8F1FCE07-177E-4D59-A0DC-D8337CFBAC43}" emma:medium="tactile" emma:mode="ink">
                <msink:context xmlns:msink="http://schemas.microsoft.com/ink/2010/main" type="inkWord" rotatedBoundingBox="6703,11353 9434,11627 9335,12609 6604,12335"/>
              </emma:interpretation>
              <emma:one-of disjunction-type="recognition" id="oneOf1">
                <emma:interpretation id="interp5" emma:lang="en-US" emma:confidence="0.5">
                  <emma:literal>Apply</emma:literal>
                </emma:interpretation>
                <emma:interpretation id="interp6" emma:lang="en-US" emma:confidence="0">
                  <emma:literal>Hyphy</emma:literal>
                </emma:interpretation>
                <emma:interpretation id="interp7" emma:lang="en-US" emma:confidence="0">
                  <emma:literal>Haply</emma:literal>
                </emma:interpretation>
                <emma:interpretation id="interp8" emma:lang="en-US" emma:confidence="0">
                  <emma:literal>Amply</emma:literal>
                </emma:interpretation>
                <emma:interpretation id="interp9" emma:lang="en-US" emma:confidence="0">
                  <emma:literal>Happily</emma:literal>
                </emma:interpretation>
              </emma:one-of>
            </emma:emma>
          </inkml:annotationXML>
          <inkml:trace contextRef="#ctx0" brushRef="#br0" timeOffset="5827.7293">-8230 10999,'0'-25,"-25"50,25 26,-25-26,-1 26,1-26,25 26,-26 0,1-26,0 26,-1 0,26-26,-25 1,-1 25,26-26,-25 0,25 1,0-1,-25 1,25-1,0 0,-26 1,26-1,26-25,-26-25</inkml:trace>
          <inkml:trace contextRef="#ctx0" brushRef="#br0" timeOffset="6184.4886">-8484 11710,'0'-25,"0"-1,0 1,26 0,25-1,-26 26,0-25,26 25,0-26,0 26,-26 0,26 0,0-25,-26 25,1 0</inkml:trace>
          <inkml:trace contextRef="#ctx0" brushRef="#br0" timeOffset="6039.0431">-8128 11101,'0'25,"0"26,0-26,0 26,25 0,-25-26,0 26,26-26,-26 26,0 0,25 0,-25-26,0 26,26-26,-26 1,0 25,0-26,0 0,0 1,0-1,-51-25</inkml:trace>
          <inkml:trace contextRef="#ctx0" brushRef="#br0" timeOffset="6406.5134">-7798 11355,'0'-26,"0"77,0-26,0 1,51-1,-51 26,0-26,25 1,-25 25,0-26,0 26,0-26,0 26,26-26,-26 26,0-25,0-1,0 0,0 1,-51-1</inkml:trace>
          <inkml:trace contextRef="#ctx0" brushRef="#br0" timeOffset="6619.9426">-7518 11304,'0'0,"25"0,0 0,1 25,-26 26,0-26,0 1,0 25,0-26,0 0,0 1,0-1,0 1,-26-1,26 0,-25 1,-26-1,26-25,-1 0</inkml:trace>
          <inkml:trace contextRef="#ctx0" brushRef="#br0" timeOffset="7059.3312">-7214 11482,'0'0,"51"0,-51-26,26 26,-1-25,0 25,1 0,-1 0,1 0,-1 0,0 25,1-25,-1 51,1 0,-26-26,0 1,0-1,0 0,0 1,-51-26,51 25,-51 1,26-1,-1-25,-25 25,26-25,0 0,-1 0</inkml:trace>
          <inkml:trace contextRef="#ctx0" brushRef="#br0" timeOffset="6851.5082">-7214 11482,'26'0,"-26"25,0 26,0-26,0 26,0-26,0 26,0-25,0 24,0-24,0 25,0-26,0 26,0-26,0 1,0-1,0 0,0 1,-26-26</inkml:trace>
          <inkml:trace contextRef="#ctx0" brushRef="#br0" timeOffset="7675.2093">-6756 11812,'0'-26,"25"1,-25-26,25 26,-25-1,26 1,-1 0,-25-1,26 1,-1-1,-25 1,25 0,-25-1,26-25,-26 26,0 0,0-1,0-25,0 26,0 0,0-1,0 1,0-1,-26 77,26 0,-25 0,25-26,0 26,0 0,0 0,0-1,0-24,0 25,0-1,51-24,-51 25,25-26,-25 0,51-25,-26 26,1-26,-1 25,1-25,-1 0,0 0,1 0,-1-51,1 51,-1-50,0 50,-25-51,0 25,26 1,-26 0,0-1,0 1,25 25,-25-26,0 52,0 25,0-26,0 0,0 26,26-51,-26 26,25-1,26-25,-26 0,1 0,-1 0,0 0,1-51,-1 51,1-25,-1-1,-25 1,25 25,-25-51,26 26,-26-1,0 77,-51 0,51-26,0 1,-25 25,25-1,-26-24,26 25,-25-1,25-24,0 25,0-26,0 26,-26-26,26 1,0-1,-25 0,25 1</inkml:trace>
        </inkml:traceGroup>
      </inkml:traceGroup>
    </inkml:traceGroup>
  </inkml:traceGroup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5:11.941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2CEE136-6A49-42A8-8A8C-6CC2DC700BCC}" emma:medium="tactile" emma:mode="ink">
          <msink:context xmlns:msink="http://schemas.microsoft.com/ink/2010/main" type="writingRegion" rotatedBoundingBox="16036,3501 19313,3815 19187,5130 15910,4816"/>
        </emma:interpretation>
      </emma:emma>
    </inkml:annotationXML>
    <inkml:traceGroup>
      <inkml:annotationXML>
        <emma:emma xmlns:emma="http://www.w3.org/2003/04/emma" version="1.0">
          <emma:interpretation id="{DD36A919-EF47-44EA-9CF5-D48CC648A82F}" emma:medium="tactile" emma:mode="ink">
            <msink:context xmlns:msink="http://schemas.microsoft.com/ink/2010/main" type="paragraph" rotatedBoundingBox="16036,3501 19313,3815 19187,5130 15910,48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C6C845-215A-40CC-8F92-3FC508D100A5}" emma:medium="tactile" emma:mode="ink">
              <msink:context xmlns:msink="http://schemas.microsoft.com/ink/2010/main" type="inkBullet" rotatedBoundingBox="16036,3501 16805,3575 16679,4889 15910,4816"/>
            </emma:interpretation>
            <emma:one-of disjunction-type="recognition" id="oneOf0">
              <emma:interpretation id="interp0" emma:lang="en-US" emma:confidence="0">
                <emma:literal>i,</emma:literal>
              </emma:interpretation>
              <emma:interpretation id="interp1" emma:lang="en-US" emma:confidence="0">
                <emma:literal>;</emma:literal>
              </emma:interpretation>
              <emma:interpretation id="interp2" emma:lang="en-US" emma:confidence="0">
                <emma:literal>2,</emma:literal>
              </emma:interpretation>
              <emma:interpretation id="interp3" emma:lang="en-US" emma:confidence="0">
                <emma:literal>z,</emma:literal>
              </emma:interpretation>
              <emma:interpretation id="interp4" emma:lang="en-US" emma:confidence="0">
                <emma:literal>i</emma:literal>
              </emma:interpretation>
            </emma:one-of>
          </emma:emma>
        </inkml:annotationXML>
        <inkml:trace contextRef="#ctx0" brushRef="#br0">1016 1727,'0'0,"0"-25,-26-1,26 1,51 25,-51 25,25-25,26 26</inkml:trace>
        <inkml:trace contextRef="#ctx0" brushRef="#br0" timeOffset="-193.9685">711 1981,'0'0,"25"0,1 0,-1 0,0 0,1 0,-1 0,1 0,-1 26,-25-1,25 0,-25 1,0-1,0 1,0-1,0 0,0 1,-50 25,50-26,0 0,-51 26,51-25,-26-1,26 0,0 1,-25-1,25 1,0-1,0 0,0 1,51-1,-26-25,1 0,-1 0,0 0,1 0,-1-25,1 25</inkml:trace>
        <inkml:trace contextRef="#ctx0" brushRef="#br0" timeOffset="241.0642">1295 2616,'0'26,"25"-1,1 0,-26 1,25-1,-25 1,26-1,-26 0,0 1,0-1,0 1,0-1,-51-25,51 25,-26-25,26 26,-25-26,0 25,-1-25</inkml:trace>
      </inkml:traceGroup>
      <inkml:traceGroup>
        <inkml:annotationXML>
          <emma:emma xmlns:emma="http://www.w3.org/2003/04/emma" version="1.0">
            <emma:interpretation id="{28F4EAE1-38F1-426E-9243-B9CC231DCF11}" emma:medium="tactile" emma:mode="ink">
              <msink:context xmlns:msink="http://schemas.microsoft.com/ink/2010/main" type="line" rotatedBoundingBox="17266,3743 19301,3938 19198,5009 17164,4814"/>
            </emma:interpretation>
          </emma:emma>
        </inkml:annotationXML>
        <inkml:traceGroup>
          <inkml:annotationXML>
            <emma:emma xmlns:emma="http://www.w3.org/2003/04/emma" version="1.0">
              <emma:interpretation id="{DBD40EEB-7D44-497A-86EE-E9BA71A4F880}" emma:medium="tactile" emma:mode="ink">
                <msink:context xmlns:msink="http://schemas.microsoft.com/ink/2010/main" type="inkWord" rotatedBoundingBox="17266,3743 17527,3768 17443,4640 17183,4615"/>
              </emma:interpretation>
              <emma:one-of disjunction-type="recognition" id="oneOf1">
                <emma:interpretation id="interp5" emma:lang="en-US" emma:confidence="0.5">
                  <emma:literal>j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;</emma:literal>
                </emma:interpretation>
                <emma:interpretation id="interp8" emma:lang="en-US" emma:confidence="0">
                  <emma:literal>J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590.0204">1955 2108,'0'0,"0"-25,0 76,0-1,0-24,51-1,-51 1,0 24,26-24,-26-1,25 26,-25-26,0 26,0-25,25-1,-25 0,0 1,0-1,0 1,0-1,0 0,0 1,-50-26,50 25,-26-25,1 0,-1 0,1-51,0 51</inkml:trace>
          <inkml:trace contextRef="#ctx0" brushRef="#br0" timeOffset="781.7914">2032 1880,'25'0,"0"0,1 0,-1 0,1 25,24-25,-24 0</inkml:trace>
        </inkml:traceGroup>
        <inkml:traceGroup>
          <inkml:annotationXML>
            <emma:emma xmlns:emma="http://www.w3.org/2003/04/emma" version="1.0">
              <emma:interpretation id="{6AB433E8-596E-4C3C-BFE1-AA2527C27CCC}" emma:medium="tactile" emma:mode="ink">
                <msink:context xmlns:msink="http://schemas.microsoft.com/ink/2010/main" type="inkWord" rotatedBoundingBox="18318,3960 19290,4053 19198,5009 18226,4916"/>
              </emma:interpretation>
              <emma:one-of disjunction-type="recognition" id="oneOf2">
                <emma:interpretation id="interp10" emma:lang="en-US" emma:confidence="0.5">
                  <emma:literal>31</emma:literal>
                </emma:interpretation>
                <emma:interpretation id="interp11" emma:lang="en-US" emma:confidence="0">
                  <emma:literal>}</emma:literal>
                </emma:interpretation>
                <emma:interpretation id="interp12" emma:lang="en-US" emma:confidence="0">
                  <emma:literal>?</emma:literal>
                </emma:interpretation>
                <emma:interpretation id="interp13" emma:lang="en-US" emma:confidence="0">
                  <emma:literal>3)</emma:literal>
                </emma:interpretation>
                <emma:interpretation id="interp14" emma:lang="en-US" emma:confidence="0">
                  <emma:literal>3,</emma:literal>
                </emma:interpretation>
              </emma:one-of>
            </emma:emma>
          </inkml:annotationXML>
          <inkml:trace contextRef="#ctx0" brushRef="#br0" timeOffset="1240.6402">3073 2108,'0'0,"-25"0,25-25,50 50,-50 26,26-51,-26 25,25 1,1-1,-1 1,-25-1,25 0,1 1,-1-1,1-25,-26 26,25-26,-25 25,25-25,1 0,-26 25,-26-25,1 0,-26 26,26-26,-1 25,1-25,0 26,-1-26,1 50,-1-50,26 26,-25-26,0 25,-1-25,26 26,-25-26,-1 25,26 0</inkml:trace>
          <inkml:trace contextRef="#ctx0" brushRef="#br0" timeOffset="1464.489">3378 2819,'0'26,"-26"-26,26 25,-25-25,25 26,-51-26,26 25,-1-25,1 25,0-25,25 26,-26-26,1 25,-1-25,26 26,-25-26,0 0,25 25</inkml:trace>
          <inkml:trace contextRef="#ctx0" brushRef="#br0" timeOffset="1790.0197">3962 2261,'0'-26,"0"52,0 24,0-24,0 25,0-26,0 26,0-26,0 26,0-26,-25 26,25-25,0-1,0 0,0 1,0-1,0 1,0-1</inkml:trace>
        </inkml:traceGroup>
      </inkml:traceGroup>
    </inkml:traceGroup>
  </inkml:traceGroup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7:18.35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44A1622-AC50-4E10-B8CB-674643E34EC4}" emma:medium="tactile" emma:mode="ink">
          <msink:context xmlns:msink="http://schemas.microsoft.com/ink/2010/main" type="inkDrawing" rotatedBoundingBox="5441,6172 9554,6105 9577,7491 5464,7559" semanticType="callout" shapeName="Other">
            <msink:sourceLink direction="with" ref="{A9DDC626-B162-441E-97BB-91EC7624F0F8}"/>
            <msink:sourceLink direction="with" ref="{95557F95-B32C-419B-B8EE-0D390555A136}"/>
          </msink:context>
        </emma:interpretation>
      </emma:emma>
    </inkml:annotationXML>
    <inkml:trace contextRef="#ctx0" brushRef="#br0">0 1225,'0'-51,"0"26,25-1,-25 1,0 0,26-1,-26 1,0-1,25 1,-25 0,0-1,25 1,-25-1,0 1,0 0,0-1,0 1,0-1,0 1,0 0,0-1,0 1,0-1,0 1,0 0,0-1,0 1,0-1,0 1,0 0,51 25,-25 0,-1 0,-25-26,25 26,1 0,-1 0,1 0,-1 0,0 0,1 0,-26-25,25 25,1 0,-1 0,0 0,1 0,-1 0,1 0,-1-26,0 26,26 0,-25 0,-1-25,26 25,-26 0,1 0,24 0,-24 0,-1-25,26 25,-26 0,1 0,-1 0,1 0,24 0,-24 0,-1 0,1 0,-1-26,0 26,1 0,-1 0,1 0,-1-25,0 25,1 0,-1 0,1 0,-1-26,0 26,1 0,-1 0,1 0,-1 0,0 0,-25-25,26 25,-1 0,1 0,-1 0,0 0,1-25,-1 25,1 0,24 0,-24 0,-1 0,1-26,-1 26,0 0,1 0,-1 0,1-25,-1 25,0 0,1 0,-1-26,1 26,-1 0,0 0,1 0,25-25,-26 25,0 0,1 0,-1 0,26 0,-26-25,1 25,-1 0,1 0,-1 0,0 0,1 0,25 0,-26-26,0 26,1 0,-1 0,1 0,-1 0,0 0,1 0,-1 0,1 0,-1 0,0 0,1 0,-1 0,1 0,-1 0,0-25,1 25,25 0,-26 0,0 0,1 0,-1 0,1 0,-1 0,0 0,1 0,-1 0,1 0,-1 0,0 0,1 0,-1 0,-25 25,26-25,-1 0,0 0,1 0,-26 26,25-26,1 0,-1 0,0 0,1 0,-1 0,1 0,-26 25,25-25,0 0,1 0,-26 25,25-25,-25 26,0-1,0 1,0-1,0 0,0 1,0-1,0 1,0-1,0 0,26 1,-26-1,25-25,-25 26,0-1,0 0,25-25,-25 26,0-1,0 1,0-1,0 0,0 1,0-1,0 1,0-1,0 0,0 1,0-1,0 1,26-1,-26 0,25 1,-25-1,0 1,0-1,0 0,0 1,0-1,0 1,0-1,0 0,0 1,0-1,0 1,0-1,0 0,0 1,0-1,26-25,-26 26,0-1,0 0,0-75,0 24</inkml:trace>
  </inkml:traceGroup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7:15.56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5EAAC6E-B1B1-4521-9770-0C017ACCA80D}" emma:medium="tactile" emma:mode="ink">
          <msink:context xmlns:msink="http://schemas.microsoft.com/ink/2010/main" type="writingRegion" rotatedBoundingBox="7112,6807 8661,6807 8661,7492 7112,7492"/>
        </emma:interpretation>
      </emma:emma>
    </inkml:annotationXML>
    <inkml:traceGroup>
      <inkml:annotationXML>
        <emma:emma xmlns:emma="http://www.w3.org/2003/04/emma" version="1.0">
          <emma:interpretation id="{F86D046C-B345-4C3E-995A-945147144D86}" emma:medium="tactile" emma:mode="ink">
            <msink:context xmlns:msink="http://schemas.microsoft.com/ink/2010/main" type="paragraph" rotatedBoundingBox="7112,6807 8661,6807 8661,7492 7112,74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60ED433-4046-41BF-B5B9-B120EE081C52}" emma:medium="tactile" emma:mode="ink">
              <msink:context xmlns:msink="http://schemas.microsoft.com/ink/2010/main" type="line" rotatedBoundingBox="7112,6807 8661,6807 8661,7492 7112,7492"/>
            </emma:interpretation>
          </emma:emma>
        </inkml:annotationXML>
        <inkml:traceGroup>
          <inkml:annotationXML>
            <emma:emma xmlns:emma="http://www.w3.org/2003/04/emma" version="1.0">
              <emma:interpretation id="{7A4B3A2A-2B76-4632-85F3-B20CCC0172BE}" emma:medium="tactile" emma:mode="ink">
                <msink:context xmlns:msink="http://schemas.microsoft.com/ink/2010/main" type="inkWord" rotatedBoundingBox="7112,6807 8661,6807 8661,7492 7112,7492"/>
              </emma:interpretation>
              <emma:one-of disjunction-type="recognition" id="oneOf0">
                <emma:interpretation id="interp0" emma:lang="en-US" emma:confidence="0.5">
                  <emma:literal>n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m</emma:literal>
                </emma:interpretation>
                <emma:interpretation id="interp3" emma:lang="en-US" emma:confidence="0">
                  <emma:literal>~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101 5744,'0'-26,"0"1,-25 25,25-26,0 1,0 0,0-1,0 1,0-1,0 1,25 25,-25-25,0-1,0 1,0-1,0 1,0 0,0-1,0 1,26 25,-1 0,0 0,1 0,-1 0,1 0,-1 0,0 0,1 0,-1 0,1 0,-1 0,0 0,1 0,-1 0,1 0,-1 0,0 0,1 0,-1 0,1 0,-1 0,0 0,1 0,-1-26,1 26,-1 0,0 0,1 0,-1 0,1 0,-1 0,0 0,1 0,-1 0,1 0,-1 0,0 0,1 0,-1 0,1 0,-1 0,0 0,1 0,-1 0,-25-25,26 25,-1 0,0 0,1 0,-1 0,1 0,-1 0,-25-25,25 25,1 0,-1 0,1 0,-1 0,26 0,-51 25,25-25,-25 25,0 1,0-1,0 1,0-1,0 0,0 1,0-1,0 1,0-1,0 0,0 1,0-1,0 1,0-1,0 0,0 1,0-1,0 1,0-1,0 0,0 1,0-1,0 1,0-1,0 0,0-75,0 24</inkml:trace>
        </inkml:traceGroup>
      </inkml:traceGroup>
    </inkml:traceGroup>
  </inkml:traceGroup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7:20.77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564966A-9DFC-454B-9648-8F53F9BFEB27}" emma:medium="tactile" emma:mode="ink">
          <msink:context xmlns:msink="http://schemas.microsoft.com/ink/2010/main" type="inkDrawing" rotatedBoundingBox="10693,8889 11506,8889 11506,8904 10693,8904" semanticType="underline" shapeName="Other">
            <msink:sourceLink direction="with" ref="{95557F95-B32C-419B-B8EE-0D390555A136}"/>
          </msink:context>
        </emma:interpretation>
      </emma:emma>
    </inkml:annotationXML>
    <inkml:trace contextRef="#ctx0" brushRef="#br0">51 0,'-25'0,"-1"0,52 0,-1 0,0 0,1 0,-1 0,1 0,-1 0,0 0,1 0,-1 0,1 0,-1 0,0 0,1 0,-1 0,1 0,-1 0,0 0,1 0,-1 0,1 0,-1 0,0 0,1 0,-1 0,1 0,-1 0,0 0,1 0,-1 0,1 0,-1 0</inkml:trace>
  </inkml:traceGroup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7:45.35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8DBAA8C-C79A-4BFE-BC42-68B6AD686F87}" emma:medium="tactile" emma:mode="ink">
          <msink:context xmlns:msink="http://schemas.microsoft.com/ink/2010/main" type="writingRegion" rotatedBoundingBox="4902,15620 6223,15620 6223,16306 4902,16306"/>
        </emma:interpretation>
      </emma:emma>
    </inkml:annotationXML>
    <inkml:traceGroup>
      <inkml:annotationXML>
        <emma:emma xmlns:emma="http://www.w3.org/2003/04/emma" version="1.0">
          <emma:interpretation id="{E4234F10-16F6-44B3-8088-59F0CDB094A4}" emma:medium="tactile" emma:mode="ink">
            <msink:context xmlns:msink="http://schemas.microsoft.com/ink/2010/main" type="paragraph" rotatedBoundingBox="4902,15620 6223,15620 6223,16306 4902,163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15F4A7-3816-43E1-B92C-22010B0E6171}" emma:medium="tactile" emma:mode="ink">
              <msink:context xmlns:msink="http://schemas.microsoft.com/ink/2010/main" type="line" rotatedBoundingBox="4902,15620 6223,15620 6223,16306 4902,16306"/>
            </emma:interpretation>
          </emma:emma>
        </inkml:annotationXML>
        <inkml:traceGroup>
          <inkml:annotationXML>
            <emma:emma xmlns:emma="http://www.w3.org/2003/04/emma" version="1.0">
              <emma:interpretation id="{60388E25-F02B-49C8-A47E-4794D754660E}" emma:medium="tactile" emma:mode="ink">
                <msink:context xmlns:msink="http://schemas.microsoft.com/ink/2010/main" type="inkWord" rotatedBoundingBox="4902,15620 6223,15620 6223,16306 4902,16306">
                  <msink:destinationLink direction="from" ref="{1B250B9F-668A-4CF6-8872-1153640AC089}"/>
                </msink:context>
              </emma:interpretation>
              <emma:one-of disjunction-type="recognition" id="oneOf0">
                <emma:interpretation id="interp0" emma:lang="en-US" emma:confidence="0.5">
                  <emma:literal>w</emma:literal>
                </emma:interpretation>
                <emma:interpretation id="interp1" emma:lang="en-US" emma:confidence="0">
                  <emma:literal>u</emma:literal>
                </emma:interpretation>
                <emma:interpretation id="interp2" emma:lang="en-US" emma:confidence="0">
                  <emma:literal>W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U</emma:literal>
                </emma:interpretation>
              </emma:one-of>
            </emma:emma>
          </inkml:annotationXML>
          <inkml:trace contextRef="#ctx0" brushRef="#br0">76 153,'0'0,"0"25,0 1,0-1,0 0,0 1,0-1,0 26,-25-26,25 1,0-1,0 26,-26-26,26 1,0-1,0 1,0-1,0 0,-25 1,25-1,25-50,1 25,25-26,-26 1,0 25,1 0,-1 0,1 0,-1 0,0 0,1 0,-26 25,25-25,1 0,-1 0,0 0,1 26,-1-26,1 0,-1 0,0 0,1 0,-1 0,1 0,-1 0,0 0,1 0,-1 0,1 0,-1 0,0 0,1 0,-1 0,1 0,-1 0,0 0,1 0,-1 0,1 0,-1 0,0 0,1 0,-1 0,1 0,-26-26,0 1,25 25,-25-25,0-1,0 1,25 25,-25-26,26 1,-26 0,25-1,-25 1,26 25,-26-26,0 1,25 25,-25-25,0-1,0 1,25 25,-25-26,0 1,0 0,0-1,0 1,26 25,-26-26,0 1,0 0,0-1,-26 26,26-25,0-1,-25 26,0 0</inkml:trace>
        </inkml:traceGroup>
      </inkml:traceGroup>
    </inkml:traceGroup>
  </inkml:traceGroup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7:47.44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B250B9F-668A-4CF6-8872-1153640AC089}" emma:medium="tactile" emma:mode="ink">
          <msink:context xmlns:msink="http://schemas.microsoft.com/ink/2010/main" type="inkDrawing" rotatedBoundingBox="3655,15849 7237,15718 7280,16912 3698,17043" semanticType="callout" shapeName="Other">
            <msink:sourceLink direction="from" ref="{60388E25-F02B-49C8-A47E-4794D754660E}"/>
          </msink:context>
        </emma:interpretation>
      </emma:emma>
    </inkml:annotationXML>
    <inkml:trace contextRef="#ctx0" brushRef="#br0">0 101,'0'-25,"0"76,26-51,-26 25,0 1,0-1,0 0,0 1,0 25,0-26,0 0,0 1,0-1,0 26,0-26,0 1,25-1,-25 1,0-1,0 0,0 1,0-1,0 1,0-1,0 0,0 1,0-1,0 1,0-1,0 0,0 1,0-1,0 1,0-1,0 0,0 1,26-26,-1 0,-25 25,25-25,1 0,-1 0,1 26,-1-26,0 0,1 0,-1 0,1 0,-1 25,0-25,1 0,-1 0,1 0,-1 0,0 0,1 0,-1 0,1 0,-1 0,0 0,26 0,-25 0,-1 0,0 0,1 0,-1 0,1 0,-1 0,0 0,1 25,-1-25,1 0,-1 0,0 0,1 0,-1 0,1 0,-1 26,0-26,1 0,-1 0,1 0,-1 0,0 0,1 0,-1 0,1 0,-1 0,0 0,1 0,-1 0,1 0,-1 0,0 0,1 0,-1 0,1 0,-1 0,0 0,1 0,25 0,-26 0,0 0,1 0,-1-26,1 26,24 0,-24 0,-1 0,1 0,-1 0,0 0,1 0,-1 0,1 0,24 0,-24 0,-1 0,1 0,-1 0,0 0,1 0,-1 0,1 0,-1 26,0-26,1 0,-1 0,1 25,-1-25,0 0,1 0,-1 0,1 0,-1 0,0 0,1 0,-1 0,1 0,-1 0,0 0,1 0,-1 0,1-25,-1 25,0 0,1 0,-26-26,25 26,1 0,-1 0,-25-25,25 25,1 0,-26-25,25 25,1-26,-26 1,25 25,-25-26,0 1,25 25,-25-25,26 25,-26-26,25 26,1 0,-26-25,25 25,0-26,-25 1,26 25,-26-25,25 25,-25-26,0 1,26 25,-26-26,25 1,-25 0,25 25,-25-26,26 1,-26-1,0 1,0 0,0-1,0 1,0-1,25 1,-25 0,0-1,0 1,0-1,0 1,0 0,0-1,0 1,0-1,0 1,26 25,-26-25,25 25,-25-26,0 1,25 25,-25-26,0 1,0 0,0-1,26 26,-26-25</inkml:trace>
  </inkml:traceGroup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7:48.55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95ED311-E78F-489C-86DE-81677B3501E8}" emma:medium="tactile" emma:mode="ink">
          <msink:context xmlns:msink="http://schemas.microsoft.com/ink/2010/main" type="inkDrawing" rotatedBoundingBox="8026,15831 9118,15849 9117,15888 8025,15870" semanticType="underline" shapeName="Other">
            <msink:sourceLink direction="with" ref="{30A43A2A-E1BA-4903-BEC1-3FF4EE263B68}"/>
          </msink:context>
        </emma:interpretation>
      </emma:emma>
    </inkml:annotationXML>
    <inkml:trace contextRef="#ctx0" brushRef="#br0">127 1,'-25'0,"-1"0,1 0,0 0,-1 0,52 0,24 0,-24 0,-1 0,1 0,-1 0,0 25,1-25,25 0,-26 0,0 0,26 0,-25 0,-1 0,26 0,-26 0,26 0,-26 0,1 0,25 0,-26 0,0 0,1 0,-1 0,1 0,-1 0,0 0,1 0,-1 0,1 0,-1 0,0 0,1 0,-1 0,1 0,-1 0,0 0,-25-25,-25 25,0 0</inkml:trace>
  </inkml:traceGroup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7:49.24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C34F20B-EA45-4AA5-89AF-106977E4DAC6}" emma:medium="tactile" emma:mode="ink">
          <msink:context xmlns:msink="http://schemas.microsoft.com/ink/2010/main" type="inkDrawing" rotatedBoundingBox="8127,16000 9270,15975 9272,16045 8128,16070" semanticType="underline" shapeName="Other">
            <msink:sourceLink direction="with" ref="{30A43A2A-E1BA-4903-BEC1-3FF4EE263B68}"/>
          </msink:context>
        </emma:interpretation>
      </emma:emma>
    </inkml:annotationXML>
    <inkml:trace contextRef="#ctx0" brushRef="#br0">25 51,'-25'0,"76"0,-26 0,0 0,1 0,-1 0,1 0,-1 0,0 0,1 0,-1 0,1 0,-1 0,0 0,1 0,-1 0,1 25,-1-25,0 0,1 0,-1 0,1 0,-1 0,0 0,1 0,-1 0,1 0,-1 0,0 0,1 0,-1 0,1 0,-1 0,0 0,1-25,-1 25,1 0,-1 0,0 0,-25-26,26 26,-1 0,1 0,-1 0,0 0,-25-25,26 25,-52 0</inkml:trace>
  </inkml:traceGroup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8:01.40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3EE4059-54E4-452E-AAEA-663A54C64E72}" emma:medium="tactile" emma:mode="ink">
          <msink:context xmlns:msink="http://schemas.microsoft.com/ink/2010/main" type="inkDrawing" rotatedBoundingBox="12409,15861 17500,15570 17583,17033 12492,17325" semanticType="callout" shapeName="Other">
            <msink:sourceLink direction="from" ref="{A7208C8E-FBF0-46EE-9CFB-0CA572604ADA}"/>
            <msink:sourceLink direction="to" ref="{A7208C8E-FBF0-46EE-9CFB-0CA572604ADA}"/>
          </msink:context>
        </emma:interpretation>
      </emma:emma>
    </inkml:annotationXML>
    <inkml:trace contextRef="#ctx0" brushRef="#br0">3 330,'0'-26,"0"52,0 25,0-26,0 0,0 1,0-1,26 26,-26-26,0 26,0 0,0-26,25 26,-25 0,0 0,0-26,0 26,0-26,0 26,0-25,26-1,-26 0,0 26,0-25,0-1,0 0,0 1,0-1,0 1,0-1,0 0,0 1,0-1,25-25,-25 26,25-26,1 0,-26 25,25-25,1 0,-1 0,0 0,1 25,-1-25,1 0,24 0,-24 0,-1 0,26 0,-26 0,26 0,-25 0,24 0,1 0,0 0,0 0,0 0,-1 0,1 0,0 0,0 0,0 0,-1 0,1 0,0 0,-26 0,26 0,0 0,0 0,-26 0,26 0,0 0,0 0,-26 0,26 26,0-26,-1 0,-24 0,25 0,-1 0,1 0,-25 0,24 0,1 0,0 0,0 0,0 0,-1 0,1 0,0-26,0 26,0 0,-1 0,1 0,0 0,0 0,0 0,-1 0,1 0,0 0,-26 0,26 0,0 0,-26 0,26 0,-25 0,-1 0,26 26,-26-26,26 0,-26 0,26 0,0 0,-26 0,26 0,0 0,0 0,-26 0,26 25,0-25,-26 0,26 0,-26 26,26-26,-25 0,-1 0,0 0,1 0,-1 0,1 0,-1 0,0 0,1 0,-1 0,1-26,-1 26,0-25,1 25,-26-26,25 26,-25-25,26 25,-26-25,25 25,0-26,1 26,-26-25,25 25,-25-26,26 26,-1 0,-25-25,25 25,1-25,-1 25,1 0,-1-26,0 26,1 0,-26-25,25 25,1 0,-1-26,0 1,1 25,-1-25,1-1,-1 26,0-25,1-1,-1 26,1-25,-1 25,0-25,1 25,-26-26,25 26,-25-25,0-1,0 1,0 0,26-1,-26 1,0-1,0 1,25 0,-25-1,0 1,0-1,0 1,0 0,25-1,-25 1,0-1,0 1,0 0,0-1,0 1,0-1,0 1,0 0,0-1,0 1,0-1,0 1,0 0,0-1,0 1,0-1,0 1,0 0,0-1,0 1,0-1,0 1,0 0</inkml:trace>
  </inkml:traceGroup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8:18.43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A9F7F8B-A4D1-4110-82C4-DE4AD3C063C2}" emma:medium="tactile" emma:mode="ink">
          <msink:context xmlns:msink="http://schemas.microsoft.com/ink/2010/main" type="writingRegion" rotatedBoundingBox="1790,124 15127,34 15148,3069 1811,3160"/>
        </emma:interpretation>
      </emma:emma>
    </inkml:annotationXML>
    <inkml:traceGroup>
      <inkml:annotationXML>
        <emma:emma xmlns:emma="http://www.w3.org/2003/04/emma" version="1.0">
          <emma:interpretation id="{349EAC01-B51D-48D0-A5E2-A208DA4EA92E}" emma:medium="tactile" emma:mode="ink">
            <msink:context xmlns:msink="http://schemas.microsoft.com/ink/2010/main" type="paragraph" rotatedBoundingBox="1790,124 15127,34 15140,1947 1803,20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C90E5E-5BB0-4090-9976-F25A150A6B99}" emma:medium="tactile" emma:mode="ink">
              <msink:context xmlns:msink="http://schemas.microsoft.com/ink/2010/main" type="inkBullet" rotatedBoundingBox="1798,1195 2813,1188 2819,2031 1803,2037"/>
            </emma:interpretation>
            <emma:one-of disjunction-type="recognition" id="oneOf0">
              <emma:interpretation id="interp0" emma:lang="en-US" emma:confidence="0">
                <emma:literal>↳</emma:literal>
              </emma:interpretation>
            </emma:one-of>
          </emma:emma>
        </inkml:annotationXML>
        <inkml:trace contextRef="#ctx0" brushRef="#br0">-457 686,'0'-25,"0"-1,0 1,0-1,0 1,0 0,-26 25,26-26,-50 26,24 0,1 0,-1 0,1 0,0 0,-1 0,1 26,-1-26,1 25,0-25,-1 51,1-26,-1 1,1-1,0 26,-1-26,1 26,25-26,-26 26,1-25,25 24,-25-24,25 25,-26-26,26 26,0-26,0 1,0-1,0 0,26 1,24-1,-24-25,25 0,-26 0,0 0,1 0,25 0,-26-25,0 25,26-26,-25 26,-1-50,0 50,-25-26,26 1,-1-1,1 1,-1 0,-25-1,25 1,-25-1,0 1,26 0,-26-1,0 1,25-1,-25 77,0-25,0-1,0 0,26 26,-26-25,0-1,0 0,25 26,-25-25,0-1,25 0,-25 1,26-1,-1 1,1-1,-1-25,0 25,1-25,-1 0,1 0,-1 0,0 0,1 0,-1 0</inkml:trace>
      </inkml:traceGroup>
      <inkml:traceGroup>
        <inkml:annotationXML>
          <emma:emma xmlns:emma="http://www.w3.org/2003/04/emma" version="1.0">
            <emma:interpretation id="{3F02B07B-778D-424A-9EC0-083EA1B91D21}" emma:medium="tactile" emma:mode="ink">
              <msink:context xmlns:msink="http://schemas.microsoft.com/ink/2010/main" type="line" rotatedBoundingBox="2865,117 15127,34 15140,1828 2877,1911"/>
            </emma:interpretation>
          </emma:emma>
        </inkml:annotationXML>
        <inkml:traceGroup>
          <inkml:annotationXML>
            <emma:emma xmlns:emma="http://www.w3.org/2003/04/emma" version="1.0">
              <emma:interpretation id="{BDF5529F-F5F7-48A0-854E-89322F733F1F}" emma:medium="tactile" emma:mode="ink">
                <msink:context xmlns:msink="http://schemas.microsoft.com/ink/2010/main" type="inkWord" rotatedBoundingBox="2887,35 5433,105 5387,1799 2841,1730">
                  <msink:destinationLink direction="with" ref="{6187036E-BB51-495F-9857-1F6B818B1395}"/>
                  <msink:destinationLink direction="with" ref="{71AAB4CE-54BA-458F-9320-25CE2AB900B4}"/>
                </msink:context>
              </emma:interpretation>
              <emma:one-of disjunction-type="recognition" id="oneOf1">
                <emma:interpretation id="interp1" emma:lang="en-US" emma:confidence="0.5">
                  <emma:literal>ibis</emma:literal>
                </emma:interpretation>
                <emma:interpretation id="interp2" emma:lang="en-US" emma:confidence="0.5">
                  <emma:literal>i b;</emma:literal>
                </emma:interpretation>
                <emma:interpretation id="interp3" emma:lang="en-US" emma:confidence="0">
                  <emma:literal>i b."</emma:literal>
                </emma:interpretation>
                <emma:interpretation id="interp4" emma:lang="en-US" emma:confidence="0">
                  <emma:literal>i b,</emma:literal>
                </emma:interpretation>
                <emma:interpretation id="interp5" emma:lang="en-US" emma:confidence="0">
                  <emma:literal>i b'"</emma:literal>
                </emma:interpretation>
              </emma:one-of>
            </emma:emma>
          </inkml:annotationXML>
          <inkml:trace contextRef="#ctx0" brushRef="#br0" timeOffset="1437.2498">1575 203,'0'-25,"0"50,0 26,0 0,0-26,0 26,0 0,0 0,0 0,0-26,0 26,0 0,0-1,0 1,0 0,0-26,0 26,0-25,0 24,0-24,0-1,0 1,0-1,0-50,0-26,0 25,0 1,0 0,0-1,25 1,-25-1,51 1,0 0,-26 25,1-26,24 1,-24 25,-1 0,26 0,-26 0,1 0,25 0,-26 0,0 25,1 1,-1 24,-25 1,26-51,-26 26,0-1,0 0,-51 1,25-1,-24 1,24-26,1 25,-1-25,-24 25,24-25,-25 0,26 0,0 0,-1 0,1 0,-1 0,1-25,25 0,0-26,0 25,51 1,-26 0</inkml:trace>
          <inkml:trace contextRef="#ctx0" brushRef="#br0" timeOffset="1903.1412">2438-406,'-25'0,"25"25,0 1,0 24,0-24,0-1,0 1,0 24,25-24,-25-1,0 26,26-26,-26 1,25 25,-25-26,26 0,-26 26,25-25,-25-1,0 0,0 1,0-1,0 1,-25-1,-26 0,25-25,-24 26,24-26,1 0,-1 0,1 0,0 0,-1-51,1 51,25-51,-26 26,26-1</inkml:trace>
          <inkml:trace contextRef="#ctx0" brushRef="#br0" timeOffset="2137.9938">2413-584,'0'0,"-25"0,50 0,-25 25,25-25</inkml:trace>
          <inkml:trace contextRef="#ctx0" brushRef="#br0" timeOffset="483.4072">0 51,'0'-25,"0"-1,51 26,-26 0,-25 26,26-26,-26 50,0-24,0-1,25 1,-25-1,0 26,0-26,0 26,0-26,0 26,0-25,0-1,-25 0,25 1,0-1,0 1,0-1,0 0,25-25,26 0,-26-25,1 25,24-51</inkml:trace>
          <inkml:trace contextRef="#ctx0" brushRef="#br0" timeOffset="678.9394">254-305,'0'0,"0"-25,-25 25,25-25,0 50,25-25</inkml:trace>
        </inkml:traceGroup>
        <inkml:traceGroup>
          <inkml:annotationXML>
            <emma:emma xmlns:emma="http://www.w3.org/2003/04/emma" version="1.0">
              <emma:interpretation id="{5F121108-A185-4D0F-B407-9E4D70AE7DDE}" emma:medium="tactile" emma:mode="ink">
                <msink:context xmlns:msink="http://schemas.microsoft.com/ink/2010/main" type="inkWord" rotatedBoundingBox="6556,1332 8038,225 8690,1098 7208,2205"/>
              </emma:interpretation>
              <emma:one-of disjunction-type="recognition" id="oneOf2">
                <emma:interpretation id="interp6" emma:lang="en-US" emma:confidence="0.5">
                  <emma:literal>CK</emma:literal>
                </emma:interpretation>
                <emma:interpretation id="interp7" emma:lang="en-US" emma:confidence="0">
                  <emma:literal>ok</emma:literal>
                </emma:interpretation>
                <emma:interpretation id="interp8" emma:lang="en-US" emma:confidence="0">
                  <emma:literal>ck</emma:literal>
                </emma:interpretation>
                <emma:interpretation id="interp9" emma:lang="en-US" emma:confidence="0">
                  <emma:literal>Ok</emma:literal>
                </emma:interpretation>
                <emma:interpretation id="interp10" emma:lang="en-US" emma:confidence="0">
                  <emma:literal>OK</emma:literal>
                </emma:interpretation>
              </emma:one-of>
            </emma:emma>
          </inkml:annotationXML>
          <inkml:trace contextRef="#ctx0" brushRef="#br0" timeOffset="2899.1392">4496 559,'0'-25,"0"-1,-51 26,26-25,-26 25,25 0,1 0,0 0,-26 51,25-51,-24 25,24-25,-25 25,26-25,0 26,-26-26,51 25,-26-25,1 26,25-1,-25-25,25 25,0 1,0-1,0 1,0-1,0 0,0 1,0-1,25 1,-25-1,25 26,-25-26,51 1,-25-26,-1 25,0 0,26 1,-25-1,-1-25,26 26,-26-26,26 0,-26 0,26 25,0-25,-26 0,26 0,0 0,0 0,-26 0,26 0,-26 0,1 0,-1 0,-25-25,26 25,-52 0</inkml:trace>
          <inkml:trace contextRef="#ctx0" brushRef="#br0" timeOffset="3410.3559">5029-254,'0'0,"0"-25,0-1,0 1,0 0,0 75,0 1,0-25,0-1,26 26,-26 0,0-26,0 26,0 0,0-26,25 26,-25-26,0 26,0-26,0 1,0-1,0 1,0-1,0 0,25 1,-25-1</inkml:trace>
          <inkml:trace contextRef="#ctx0" brushRef="#br0" timeOffset="3875.8429">5436-76,'0'-25,"-26"25,1-26,-1 26,1 0,25 51,-25-51,-1 25,1-25,-1 26,1-26,0 25,-1-25,1 26,-1-26,1 25,0-25,25 25,50-25,-24 0,-26 26,25-26,1 25,-1-25,26 26,-26-26,1 25,-1 0,0-25,1 26,-1-1,1-25,-1 26,0-26,1 25,-26 0,25-25,1 26,-1-26,-25 25,25-25,1 26,-1-26,-25 25,26-25,-1 0</inkml:trace>
        </inkml:traceGroup>
        <inkml:traceGroup>
          <inkml:annotationXML>
            <emma:emma xmlns:emma="http://www.w3.org/2003/04/emma" version="1.0">
              <emma:interpretation id="{4C66E8BF-2148-45C7-9045-BCD84B4C5413}" emma:medium="tactile" emma:mode="ink">
                <msink:context xmlns:msink="http://schemas.microsoft.com/ink/2010/main" type="inkWord" rotatedBoundingBox="13480,619 15131,608 15139,1796 13488,1807"/>
              </emma:interpretation>
              <emma:one-of disjunction-type="recognition" id="oneOf3">
                <emma:interpretation id="interp11" emma:lang="en-US" emma:confidence="0.5">
                  <emma:literal>Kits</emma:literal>
                </emma:interpretation>
                <emma:interpretation id="interp12" emma:lang="en-US" emma:confidence="0">
                  <emma:literal>kits</emma:literal>
                </emma:interpretation>
                <emma:interpretation id="interp13" emma:lang="en-US" emma:confidence="0.5">
                  <emma:literal>k its</emma:literal>
                </emma:interpretation>
                <emma:interpretation id="interp14" emma:lang="en-US" emma:confidence="0">
                  <emma:literal>knits</emma:literal>
                </emma:interpretation>
                <emma:interpretation id="interp15" emma:lang="en-US" emma:confidence="0">
                  <emma:literal>K its</emma:literal>
                </emma:interpretation>
              </emma:one-of>
            </emma:emma>
          </inkml:annotationXML>
          <inkml:trace contextRef="#ctx0" brushRef="#br0" timeOffset="5919.1914">10617 280,'0'0,"0"-26,0 52,0 24,0-24,0 25,0-26,0 26,0-26,0 26,0-26,0 26,0-25,0-1,0 0,0 26,0-25,0-1,0 0,26-25,-26 26,25-26,0 0</inkml:trace>
          <inkml:trace contextRef="#ctx0" brushRef="#br0" timeOffset="6123.2846">10719 51,'-26'0,"26"-25,26 25,-1 0,26 0,-26 25,1-25</inkml:trace>
          <inkml:trace contextRef="#ctx0" brushRef="#br0" timeOffset="6411.1899">11074 635,'0'26,"26"-26,-1 0,26 0,-26 0,26 0,-25 0,-1 0,26 0,-26 0,26 0,-26 0,26 0,-25 0,-1 0,26 0,-26 0,1 0,-1 0,0-26,1 26,-1-25,-25-1</inkml:trace>
          <inkml:trace contextRef="#ctx0" brushRef="#br0" timeOffset="6695.676">11252 483,'0'0,"0"-26,0 52,0 25,0-26,0 26,0-26,0 1,0 24,0-24,0-1,0 26,0-26,0 1,26 25,-26-26,0 0,0 1,0-1,0 1,25-1,-25 0,0 1,25-26</inkml:trace>
          <inkml:trace contextRef="#ctx0" brushRef="#br0" timeOffset="7103.99">12167 432,'-26'0,"26"25,0 26,0-25,0-1,26 0,-26 1,0-1,25 1,-25-1,25 0,-25 1,0-1,26 1,-26-1,0 0,25-25,-25 26,0-1,0 1,-51-26,26 0,-26 0,26 0,-1 0,1 0,0 0,-1 0,1-26,25 1</inkml:trace>
          <inkml:trace contextRef="#ctx0" brushRef="#br0" timeOffset="7418.934">12243-76,'-26'0,"1"0,50 0</inkml:trace>
          <inkml:trace contextRef="#ctx0" brushRef="#br0" timeOffset="4431.1376">8255 178,'0'25,"0"1,0 25,0-26,0 0,0 1,0 25,51-26,-51 26,0-26,25 26,-25-26,0 26,0-25,26 24,-26-24,25 25,-25-26,0 0,25 1,-25-1,0 1,0-1,0 0,0 1,-25-26</inkml:trace>
          <inkml:trace contextRef="#ctx0" brushRef="#br0" timeOffset="4820.1499">8788 432,'0'-25,"-50"25,24 0,1 50,-1-50,1 0,0 26,-1-26,1 25,-1-25,1 26,0-1,-1-25,26 25,0 1,51-26,-51 25,25-25,-25 26,51-26,-25 25,24 0,-24-25,-1 26,26-1,-26-25,1 26,25-1,-26-25,0 25,26-25,-25 26,-1-26,0 25,1-25,-1 0,1 0,-1 26,0-26,1 0,-1 0,-25-51</inkml:trace>
          <inkml:trace contextRef="#ctx0" brushRef="#br0" timeOffset="5578.3772">9576 254,'-26'0,"26"26,26-1,-1 0,26 1,-26-1,1-25,-26 26,25-1,1-25,-1 0,0 25,26-25,-25 26,-1-26,0 0,1 25,-1-25,1 0,-1 0,-25 26,25-26,1 0,-1 0,1 0,-1 25,0-25,1 0,-77 0,26 51,-1-51,1 25,-1-25,1 26,0-1,-26-25,25 25,1-25,0 26,-1-26,1 25,-1-25,1 26,0-26,-1 0,26 25,-25-25,25 25,-26-25,26 26,0-1,0 1,26-26,-1 0</inkml:trace>
        </inkml:traceGroup>
      </inkml:traceGroup>
    </inkml:traceGroup>
    <inkml:traceGroup>
      <inkml:annotationXML>
        <emma:emma xmlns:emma="http://www.w3.org/2003/04/emma" version="1.0">
          <emma:interpretation id="{F2A9E2CF-BC0E-46F1-8109-D2B5D9B0541E}" emma:medium="tactile" emma:mode="ink">
            <msink:context xmlns:msink="http://schemas.microsoft.com/ink/2010/main" type="paragraph" rotatedBoundingBox="5473,1827 8306,2412 8100,3407 5267,282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851166E-5C31-4186-B4D4-313D5B138C61}" emma:medium="tactile" emma:mode="ink">
              <msink:context xmlns:msink="http://schemas.microsoft.com/ink/2010/main" type="line" rotatedBoundingBox="5473,1827 8306,2412 8100,3407 5267,2822">
                <msink:destinationLink direction="with" ref="{1A568470-6F06-47A7-B818-6C278EFDD084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7341BE1-173B-4440-B87D-4248B2AAF2F5}" emma:medium="tactile" emma:mode="ink">
                <msink:context xmlns:msink="http://schemas.microsoft.com/ink/2010/main" type="inkWord" rotatedBoundingBox="5473,1827 8306,2412 8100,3407 5267,2822"/>
              </emma:interpretation>
              <emma:one-of disjunction-type="recognition" id="oneOf4">
                <emma:interpretation id="interp16" emma:lang="en-US" emma:confidence="0.5">
                  <emma:literal>F</emma:literal>
                </emma:interpretation>
                <emma:interpretation id="interp17" emma:lang="en-US" emma:confidence="0">
                  <emma:literal>I</emma:literal>
                </emma:interpretation>
                <emma:interpretation id="interp18" emma:lang="en-US" emma:confidence="0">
                  <emma:literal>°</emma:literal>
                </emma:interpretation>
                <emma:interpretation id="interp19" emma:lang="en-US" emma:confidence="0">
                  <emma:literal>T</emma:literal>
                </emma:interpretation>
                <emma:interpretation id="interp20" emma:lang="en-US" emma:confidence="0">
                  <emma:literal>&amp;</emma:literal>
                </emma:interpretation>
              </emma:one-of>
            </emma:emma>
          </inkml:annotationXML>
          <inkml:trace contextRef="#ctx0" brushRef="#br0" timeOffset="15722.4094">4470 2159,'-25'0,"25"26,0-1,0 0,-51-25,51 26,0-1,-25-25,25 26,0-1,-26-25,26 25,-25-25,25 26,-25-26,25 25,-26-25,26 26,-25-26,-1 0,1 0,0 0,-1 0,1 0,-1 0,1 0,0 0,-1 0,1 0,-1 0,1 0,0 0,-1 0,1 0,25-26,-26 26,1 0,0 0,-1 0,1 0,-1-25,1 25,0 0,25-26,-26 26,1 0,25-25,-26 25,1 0,25-25,-25 25,-1 0,26-26,-25 26,-1-25,1 25,0-26,-1 26,26-25,-25 25,-1 0,26-25,-25 25,25-26,-25 26,25-25,-26 25,26-26,-25 26,-1-25,1 0,25-1,-25 26,25-25,-26 25,26-26,-25 26,25-25,-26 0,26-1,-25 26,25-25,-25 25,25-26,-26 1,26 0,-25 25,25-26,0 1,-26 25,26-26,-25 26,25-25,-25 25,25-25,-26-1,26 1,-25 25,25-26,0 1,-26 25,26-25,0-1,-25 26,25-25,-25-1,25 1,0 0,0-1,0 1,0-1,0 1,0 0,0-1,0 1,0-1,-51 26,25 26,26-1,-25 1,0-1,25 0,-26-25,26 26,-25-1,-1 1,26-1,-25-25,25 25,0 1,25-52</inkml:trace>
          <inkml:trace contextRef="#ctx0" brushRef="#br0" timeOffset="16198.9986">2819 1219,'0'26,"0"-1,26-25,-1 26,1-26,-1 25,0-25,1 0,-1 0,1 0,-1 0,0 0,1 0</inkml:trace>
          <inkml:trace contextRef="#ctx0" brushRef="#br0" timeOffset="11231.7855">4420 1677,'-26'0,"26"25,-25-25,25 25,-26-25,1 0,0 0,75 0,-24 0,25 0,-26 0,0 0,1 0,-1 0,1 0,24 0,-24 0,25 0,-26 0,0 26,1-26,-1 0,1 0,-1 25,26-25,-26 0,1 0,-1 0,26 0,-26 0,26 0,-26 0,26 0,-25 0,24 0,-24-25,-1 25,26 0,-26 0,1-26,-1 26,1 0,-52 0,1 0,-26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2:17.86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564B6A7-9D8F-404B-A7EB-EE55F0F383C7}" emma:medium="tactile" emma:mode="ink">
          <msink:context xmlns:msink="http://schemas.microsoft.com/ink/2010/main" type="inkDrawing" rotatedBoundingBox="1196,1750 1219,548 2017,563 1993,1765" hotPoints="1258,581 1727,558 2006,1142 1258,1761" semanticType="enclosure" shapeName="Quadrilateral"/>
        </emma:interpretation>
      </emma:emma>
    </inkml:annotationXML>
    <inkml:trace contextRef="#ctx0" brushRef="#br0">-4014-1651,'0'-25,"-25"25,25-26,0 1,0 0,0 50,0 26,0-26,0 26,0 0,0-26,0 26,0 0,0 0,0-1,0 1,0 0,0 0,0 0,0-26,25 26,-25-26,0 26,0-26,26 26,-26-25,0-1,0 0,0 26,0-25,0-1,0 0,0 1,0-1,0 1,0-1,0-76</inkml:trace>
    <inkml:trace contextRef="#ctx0" brushRef="#br0" timeOffset="514.2106">-3861-1117,'0'0,"-26"0,52 0,-1 0,26 25,-26-25,1 0,25 0,-26 0,26 0,-26 0,26 0,-26 0,26-25,-25 25,-1 0,0-26,1 26,25 0,-51-25,25 25,0-26</inkml:trace>
    <inkml:trace contextRef="#ctx0" brushRef="#br0" timeOffset="245.1511">-3963-1549,'0'-26,"0"1,0 0,0-1,26 26,-26-25,50-1,-24 26,-1-25,1 25,24-25,-24-1,25 26,-26 0,0 0,1 0,-1 0,1 0,-1 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7:34.12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D9EEB1B3-E11B-4C88-A448-8DEEA759C2AA}" emma:medium="tactile" emma:mode="ink">
          <msink:context xmlns:msink="http://schemas.microsoft.com/ink/2010/main" type="writingRegion" rotatedBoundingBox="4019,15979 12540,13826 12918,15320 4397,17473"/>
        </emma:interpretation>
      </emma:emma>
    </inkml:annotationXML>
    <inkml:traceGroup>
      <inkml:annotationXML>
        <emma:emma xmlns:emma="http://www.w3.org/2003/04/emma" version="1.0">
          <emma:interpretation id="{5DC43D37-CA21-4192-B984-5641BBC9CA78}" emma:medium="tactile" emma:mode="ink">
            <msink:context xmlns:msink="http://schemas.microsoft.com/ink/2010/main" type="paragraph" rotatedBoundingBox="4019,15979 12540,13826 12918,15320 4397,174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50EDB9-3E35-4994-B256-48FD1A1332D3}" emma:medium="tactile" emma:mode="ink">
              <msink:context xmlns:msink="http://schemas.microsoft.com/ink/2010/main" type="line" rotatedBoundingBox="4019,15979 12540,13826 12918,15320 4397,17473"/>
            </emma:interpretation>
          </emma:emma>
        </inkml:annotationXML>
        <inkml:traceGroup>
          <inkml:annotationXML>
            <emma:emma xmlns:emma="http://www.w3.org/2003/04/emma" version="1.0">
              <emma:interpretation id="{C4F35012-D18C-4640-B9A1-4121232156DC}" emma:medium="tactile" emma:mode="ink">
                <msink:context xmlns:msink="http://schemas.microsoft.com/ink/2010/main" type="inkWord" rotatedBoundingBox="4053,16023 8139,15269 8344,16382 4259,17137"/>
              </emma:interpretation>
              <emma:one-of disjunction-type="recognition" id="oneOf0">
                <emma:interpretation id="interp0" emma:lang="en-US" emma:confidence="0.5">
                  <emma:literal>Jan</emma:literal>
                </emma:interpretation>
                <emma:interpretation id="interp1" emma:lang="en-US" emma:confidence="0">
                  <emma:literal>Tan</emma:literal>
                </emma:interpretation>
                <emma:interpretation id="interp2" emma:lang="en-US" emma:confidence="0">
                  <emma:literal>Than</emma:literal>
                </emma:interpretation>
                <emma:interpretation id="interp3" emma:lang="en-US" emma:confidence="0">
                  <emma:literal>-san</emma:literal>
                </emma:interpretation>
                <emma:interpretation id="interp4" emma:lang="en-US" emma:confidence="0">
                  <emma:literal>-ran</emma:literal>
                </emma:interpretation>
              </emma:one-of>
            </emma:emma>
          </inkml:annotationXML>
          <inkml:trace contextRef="#ctx0" brushRef="#br0">-7747 15673,'0'0,"25"0,-25-26,26 26,-26-25,0-1,25 1,-25 0,0-1,0 1,-51-1,51 1,-25 25,25-25,-25 25,-1 0,1-26,-1 26,1 0,0 0,-1 0,26 51,-25-51,-1 25,1 1,25-1,-25 1,25-1,-26 0,26 1,-25-1,25 26,0-26,0 26,-26-25,26 24,0-24,0-1,0 1,0-1,0 0,0 1,26-26,-26 25,25-25,26 0,-26 0,1-25,-1 25,1-51,24 26,-24-1,-1 1,-25-1,26 1,-1-26,-25 26,0-1,25 1,-25 0,0-1,0 1,0-1,0 77,0-25,0-1,0 0,0 26,0-25,0-1,26 0,-26 1,0-1,51 1,-51-1,25 0,0 1,1-1,-1-25,1 26,-1-26,-25 25,25-25,1 0,-1 0,1 0</inkml:trace>
          <inkml:trace contextRef="#ctx0" brushRef="#br0" timeOffset="611.5687">-7366 15088,'-25'-25,"25"0,0-1,0 1,25 25,-25 51,25-51,-25 25,0 0,0 1,26-1,-26 1,0-1,0 0,0 1,0-1,-26-25,26-25,0-1,0-24,0 24,0 1,0-1,26 1,-26 0,25-1,-25 1,51-1,-26 1,1 0,-1 25,-25-26,26 26,-1 0,0 0,1 51,-1 0,-25-26,0 26,26-26,-26 26,0-25,0-1,25 0,-25 26,0-25,0-1,0 0,0 1,0-1,0 1</inkml:trace>
          <inkml:trace contextRef="#ctx0" brushRef="#br0" timeOffset="-14108.0839">-9779 15546,'0'25,"25"0,1 1,-26-1,51 1,-51-1,25-25,0 25,1-25,-1 26,1-26,-1 25,0-25,1 0,-1 26,1-26,-1 0,0 0,1 0,-1 0,1 0,-1 0,-25 25,-25 0,25 1,-26-1,26 1,-51-1,51 0,-25 26,0-25,25-1,-26 26,26-26,-25 1,-1-1,26 0,-25 1,25-1,0 1,-25-26,25 25</inkml:trace>
          <inkml:trace contextRef="#ctx0" brushRef="#br0" timeOffset="-14573.1331">-10871 15977,'0'0,"0"-25,0 0,25-1,1 26,-52 0,1 0,-26 0,26 0,-1 26,1-26,-1 0,1 0,0 0,25 25,25-25,26 0,0 0,-26 0,0 0,1 0,-1 0,1 0,24 0,-24 0,-1 0,26 0,-26 0,26 0,-25 0,24 0,1 0,0 0,0 0,0 0,-1 0,1 0,0 0,0 0,25 0,-25-25,-26 25,26 0,0 0,-26 0,1 0,24 0,-24 0,-1 0,1 0,-1 0,0 0,1 0,-1 0,-25-51</inkml:trace>
        </inkml:traceGroup>
        <inkml:traceGroup>
          <inkml:annotationXML>
            <emma:emma xmlns:emma="http://www.w3.org/2003/04/emma" version="1.0">
              <emma:interpretation id="{C47C1F10-C012-48DB-B01A-4AAE81CF811D}" emma:medium="tactile" emma:mode="ink">
                <msink:context xmlns:msink="http://schemas.microsoft.com/ink/2010/main" type="inkWord" rotatedBoundingBox="8407,15979 9165,15083 9707,15542 8948,16438"/>
              </emma:interpretation>
              <emma:one-of disjunction-type="recognition" id="oneOf1">
                <emma:interpretation id="interp5" emma:lang="en-US" emma:confidence="0.5">
                  <emma:literal>bon</emma:literal>
                </emma:interpretation>
                <emma:interpretation id="interp6" emma:lang="en-US" emma:confidence="0">
                  <emma:literal>ben</emma:literal>
                </emma:interpretation>
                <emma:interpretation id="interp7" emma:lang="en-US" emma:confidence="0">
                  <emma:literal>bin</emma:literal>
                </emma:interpretation>
                <emma:interpretation id="interp8" emma:lang="en-US" emma:confidence="0">
                  <emma:literal>ban</emma:literal>
                </emma:interpretation>
                <emma:interpretation id="interp9" emma:lang="en-US" emma:confidence="0">
                  <emma:literal>bra</emma:literal>
                </emma:interpretation>
              </emma:one-of>
            </emma:emma>
          </inkml:annotationXML>
          <inkml:trace contextRef="#ctx0" brushRef="#br0" timeOffset="1232.5816">-6477 15241,'0'-26,"0"77,0-25,0-1,0 0,0 26,0-25,0-1,0 26,51-26,-51 1,0 24,25-24,-25-1,0 26,0-26,26 1,-26-1,0 1,0-1,0 0,-51-25,51 26,0-77,0 26,0-26,25 25,-25 1,51 0,-51-1,25 1,1 25,-1-26,1 26,-1 0,0 0,1 0,-1 0,1 26,-1-1,-25 26,0-26,0 1,0-1,0 1,0-1,0 0,-25 1,-26-26,51 25,-26-25,1 0,-26 0,26 0,-1-51,1 51,25-25,-25 25,25-51,0 26</inkml:trace>
          <inkml:trace contextRef="#ctx0" brushRef="#br0" timeOffset="1745.4656">-5994 15114,'0'-26,"0"77,25-51,-25 26,0-1,0 0,0 1,0-1,0 1,0-1,-25-25,25-25,0-26,0 25,0 1,0 0,50-1,-50 1,0-1,26 1,-26 0,25 25,1-26,-1 1,0 25,1-26,-1 26,1 0,-1 0,0 0,-25 26,26-26,-26 51,0-26,0 26,0-26,25-25,-25 26,0-1,0 0,0 1,0-1,26-25,-26 26</inkml:trace>
        </inkml:traceGroup>
        <inkml:traceGroup>
          <inkml:annotationXML>
            <emma:emma xmlns:emma="http://www.w3.org/2003/04/emma" version="1.0">
              <emma:interpretation id="{19B6A071-49E8-4005-AB56-A40E7587F90D}" emma:medium="tactile" emma:mode="ink">
                <msink:context xmlns:msink="http://schemas.microsoft.com/ink/2010/main" type="inkWord" rotatedBoundingBox="10469,14350 12540,13826 12804,14869 10732,15393"/>
              </emma:interpretation>
              <emma:one-of disjunction-type="recognition" id="oneOf2">
                <emma:interpretation id="interp10" emma:lang="en-US" emma:confidence="0.5">
                  <emma:literal>times</emma:literal>
                </emma:interpretation>
                <emma:interpretation id="interp11" emma:lang="en-US" emma:confidence="0">
                  <emma:literal>Times</emma:literal>
                </emma:interpretation>
                <emma:interpretation id="interp12" emma:lang="en-US" emma:confidence="0">
                  <emma:literal>time</emma:literal>
                </emma:interpretation>
                <emma:interpretation id="interp13" emma:lang="en-US" emma:confidence="0">
                  <emma:literal>mimes</emma:literal>
                </emma:interpretation>
                <emma:interpretation id="interp14" emma:lang="en-US" emma:confidence="0">
                  <emma:literal>Mimes</emma:literal>
                </emma:interpretation>
              </emma:one-of>
            </emma:emma>
          </inkml:annotationXML>
          <inkml:trace contextRef="#ctx0" brushRef="#br0" timeOffset="-21079.3937">-4521 13945,'0'0,"0"-25,0 0,25 25,-25 25,26-25,-26 51,0-26,25 26,-25 0,0 0,0-26,0 26,0 0,0-1,0-24,0 25,-25-26,25 0,0 1,-51-1,25 1,1-26</inkml:trace>
          <inkml:trace contextRef="#ctx0" brushRef="#br0" timeOffset="-20771.4064">-4623 14199,'0'0,"26"0,-1-25,-25 0,25 25,1-26,25 26,-26-25,0 25,26-26,-25 26,-1 0,26 0,-26 0,1 0,-1 0,0 0,1 0,-26 26,-26-26,26-26,0 52,0-1,26 26,-26-26,0 1,0-1,0 1,0-1,0 0,0 1,0-1</inkml:trace>
          <inkml:trace contextRef="#ctx0" brushRef="#br0" timeOffset="-20615.4407">-4013 13945,'0'0,"0"-25,0 76</inkml:trace>
          <inkml:trace contextRef="#ctx0" brushRef="#br0" timeOffset="-19715.5898">-3886 14301,'0'0,"0"25,0 1,0-1,0 1,0-1,0-50,-26 25,26-26,0-25,0 26,0 0,26 25,-26-26,51 1,-1-1,-24 26,-1 0,1 0,-1 0,0 0,1 0,-1 26,-25 25,26-51,-26 25,0 0,0 1,0-1,0 1,0-1,0 0,0-50,0-26,50 26,-24-26,-1 51,1-25,-1 25,0 0,1 0,-1 0,1 0,-1 25,0 0,-25 26,26-51,-26 26,0-1,25-25,-25 25,26-25,-26 26,25-26,0 0,1 0,-1 0,1 0,-1 0,-25-26,25 26,1 0,-1-50,1 50,-26-26,25 1,0-1,-25 1,26 0,-26-1,0 1,25-1,-25 1,0 0,-51 25,51 25,-25-25,25 51,-51-51,51 51,-25-26,25 0,0 1,0-1,0 1,0-1,0 0,0 1,25-1,26-25,-51 26,25-26,26 0,-25 0,-1 0,0 0,1-51,-1 51,1-26,-1 26,0-50,1 24,-1 1,1-1,-26 1,25 0,-25-1,25 1,-25-1,0 1,0 0,0-1,0 1,0 76,0-26,0 0,51 26,-51-25,26-1,-26 0,25 1,-25-1,0 1,-51-1,51 0,-25-25,-1 26,-24-1,24-25,1 0,-1 26</inkml:trace>
        </inkml:traceGroup>
      </inkml:traceGroup>
    </inkml:traceGroup>
  </inkml:traceGroup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8:43.25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BEC7754-0DF5-4EE5-A2D0-E79C9E0BF30D}" emma:medium="tactile" emma:mode="ink">
          <msink:context xmlns:msink="http://schemas.microsoft.com/ink/2010/main" type="writingRegion" rotatedBoundingBox="3034,6476 4358,4812 5264,5533 3940,7197"/>
        </emma:interpretation>
      </emma:emma>
    </inkml:annotationXML>
    <inkml:traceGroup>
      <inkml:annotationXML>
        <emma:emma xmlns:emma="http://www.w3.org/2003/04/emma" version="1.0">
          <emma:interpretation id="{4B114615-A467-4A38-B642-E817DC3DE553}" emma:medium="tactile" emma:mode="ink">
            <msink:context xmlns:msink="http://schemas.microsoft.com/ink/2010/main" type="paragraph" rotatedBoundingBox="3034,6476 4358,4812 5264,5533 3940,71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3F5328-9DB1-4E35-A3E4-B63B5412E2C1}" emma:medium="tactile" emma:mode="ink">
              <msink:context xmlns:msink="http://schemas.microsoft.com/ink/2010/main" type="line" rotatedBoundingBox="3034,6476 4358,4812 5264,5533 3940,7197"/>
            </emma:interpretation>
          </emma:emma>
        </inkml:annotationXML>
        <inkml:traceGroup>
          <inkml:annotationXML>
            <emma:emma xmlns:emma="http://www.w3.org/2003/04/emma" version="1.0">
              <emma:interpretation id="{42A14BE7-24A3-4BF2-82F1-4E1218D6B560}" emma:medium="tactile" emma:mode="ink">
                <msink:context xmlns:msink="http://schemas.microsoft.com/ink/2010/main" type="inkWord" rotatedBoundingBox="4063,5588 4555,4970 5033,5350 4541,5969"/>
              </emma:interpretation>
              <emma:one-of disjunction-type="recognition" id="oneOf0">
                <emma:interpretation id="interp0" emma:lang="en-US" emma:confidence="0.5">
                  <emma:literal>92</emma:literal>
                </emma:interpretation>
                <emma:interpretation id="interp1" emma:lang="en-US" emma:confidence="0">
                  <emma:literal>91</emma:literal>
                </emma:interpretation>
                <emma:interpretation id="interp2" emma:lang="en-US" emma:confidence="0">
                  <emma:literal>91.</emma:literal>
                </emma:interpretation>
                <emma:interpretation id="interp3" emma:lang="en-US" emma:confidence="0">
                  <emma:literal>922</emma:literal>
                </emma:interpretation>
                <emma:interpretation id="interp4" emma:lang="en-US" emma:confidence="0">
                  <emma:literal>927</emma:literal>
                </emma:interpretation>
              </emma:one-of>
            </emma:emma>
          </inkml:annotationXML>
          <inkml:trace contextRef="#ctx0" brushRef="#br0">1397 4699,'0'-25,"0"-1,25 1,1 25,-1-25,26 25,-26 0,-25 50,26-50,-26 26,25-1,-25 1,0 24,0-24,0-1,0 26,0-26,0 1,0 25,0-26,0 0,0 1,0-1,-25 1,25-1,0 0,0 1,0-1,51-25,-26 0,26 0,-26-25,1 25</inkml:trace>
          <inkml:trace contextRef="#ctx0" brushRef="#br0" timeOffset="192.1234">1702 4318,'-26'0,"77"0,-51 26,26-26</inkml:trace>
          <inkml:trace contextRef="#ctx0" brushRef="#br0" timeOffset="-487.9743">965 5436,'26'0,"-1"0,-25-26,0 1,0 0,0-1,0 1,0-1,-25 26,25-25,0 0,-26 25,26-26,-25 26,25-25,-26 25,1-26,0 26,-1 0,1 0,-1 0,1 0,0 0,-1 26,1-26,-1 51,-24-26,24 0,1 1,-1-1,1 1,0 24,-1-24,1-1,25 26,-26-26,26 26,0-25,-25-1,25 26,0-26,0 1,0-1,-25 26,25-26,0 1,0-1,0 0,0 1,50-26,-50 25,26-25,-1 0,26 0,-26 0,1-25,25 25,-1-51,-24 51,25-51,-1 26,-24-1,25 1,-26 0,0-1,1 1,-1-26,-25 26,26-1,-26 1,0-1,0 1,0 0,0-1,0 1,-26 25,26 25,0 26,0-26,0 26,0-25,26 24,-26 1,0-25,25 24,-25 1,0 0,0-26,25 26,-25-25,26 24,-26-24,25-1,-25 1,26-1,-1-25,-25 25,25-25,1 26,-1-26,26 0,-26 0,1 0,-1-51</inkml:trace>
        </inkml:traceGroup>
      </inkml:traceGroup>
    </inkml:traceGroup>
  </inkml:traceGroup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9:41.76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8CCBBB4-6D8E-41F5-9764-5F65B342DB70}" emma:medium="tactile" emma:mode="ink">
          <msink:context xmlns:msink="http://schemas.microsoft.com/ink/2010/main" type="writingRegion" rotatedBoundingBox="11176,2641 14503,2641 14503,6807 11176,6807"/>
        </emma:interpretation>
      </emma:emma>
    </inkml:annotationXML>
    <inkml:traceGroup>
      <inkml:annotationXML>
        <emma:emma xmlns:emma="http://www.w3.org/2003/04/emma" version="1.0">
          <emma:interpretation id="{51F76A94-6F6A-48EF-8D3C-09074ABF4136}" emma:medium="tactile" emma:mode="ink">
            <msink:context xmlns:msink="http://schemas.microsoft.com/ink/2010/main" type="paragraph" rotatedBoundingBox="11176,2641 14503,2641 14503,6807 11176,68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0BE7B4-676A-4E56-A206-1EB75BCE8D55}" emma:medium="tactile" emma:mode="ink">
              <msink:context xmlns:msink="http://schemas.microsoft.com/ink/2010/main" type="line" rotatedBoundingBox="11176,2641 14503,2641 14503,6807 11176,6807"/>
            </emma:interpretation>
          </emma:emma>
        </inkml:annotationXML>
        <inkml:traceGroup>
          <inkml:annotationXML>
            <emma:emma xmlns:emma="http://www.w3.org/2003/04/emma" version="1.0">
              <emma:interpretation id="{0879193C-ECE1-4BBE-AF4A-C7134F67420A}" emma:medium="tactile" emma:mode="ink">
                <msink:context xmlns:msink="http://schemas.microsoft.com/ink/2010/main" type="inkWord" rotatedBoundingBox="11176,2641 14503,2641 14503,6807 11176,6807"/>
              </emma:interpretation>
              <emma:one-of disjunction-type="recognition" id="oneOf0">
                <emma:interpretation id="interp0" emma:lang="en-US" emma:confidence="0.5">
                  <emma:literal>(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{</emma:literal>
                </emma:interpretation>
              </emma:one-of>
            </emma:emma>
          </inkml:annotationXML>
          <inkml:trace contextRef="#ctx0" brushRef="#br0">3433-3404,'0'25,"0"1,-25-1,25 1,-26-1,26 0,-25 1,0-1,25 1,-26-1,26 0,-25 1,25-1,0 1,-26-26,26 25,-25 0,25 1,0-1,-25-25,25 26,0-1,0 0,0 1,-26-26,26 25,0 1,0-1,-25 0,25 1,0-1,0 1,-26-1,26 0,0 1,0-1,-25 1,25-1,0 0,-25 26,25-25,0-1,0 0,-26 1,26-1,0 1,0-1,0 0,0 1,-25 25,25-26,0 26,0-26,0 1,0 24,0-24,0 25,0-26,0 26,0-26,0 26,0-26,25 1,-25 25,0-26,0 26,26-26,-26 1,0 24,25-24,-25-1,25 26,1-26,-26 1,0-1,25 26,-25-26,0 1,26-1,-26 1,0-1,25 0,0 1,-25-1,26 1,-26-1,25 0,-25 1,26-26,-26 25,25 1,0-1,1 0,-26 26,25-25,1-1,-26 0,25 26,0-25,-25-1,26 26,-26-26,25 26,-25-26,26 1,-1 25,-25-26,0 0,25 26,1-25,-26-1,25 0,-25 1,26-26,-26 25,25 1,0-1,1 0,-1-25,1 26,-1-1,0-25,1 26,-1-1,26-25,-26 25,1-25,-1 26,1-1,24-25,-24 26,-1-1,1-25,-1 25,0-25,1 26,-1-26,1 25,-1 1,0-26,1 0,-1 25,1 0,-1-25,0 0,1 26,-1-26,1 0,24 0,-24 0,-1 25,1-25,24 0,-24 0,-1 0,26 0,-26 26,1-26,25 0,-26 25,0-25,1 0,-1 25,1-25,-1 26,0-26,1 0,-1 25,1-25,-1 0,-25 26,25-26,1 0,-1 0,-25 25,26-25,-1 0,0 0,1 25,-1-25,1 0,-1 26,0-26,1 0,-1 0,1 0,-1 25,0-25,1 0,25 0,-26 0,0 26,26-26,-25 0,-1 0,26 25,-26-25,1 0,24 25,-24-25,-1 0,1 26,-1-26,0 0,1 25,-1-25,1 0,-1 26,0-26,1 0,-1 0</inkml:trace>
        </inkml:traceGroup>
      </inkml:traceGroup>
    </inkml:traceGroup>
  </inkml:traceGroup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9:11.94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F198EF6-972A-47E6-8CEE-4D7CC76FE30C}" emma:medium="tactile" emma:mode="ink">
          <msink:context xmlns:msink="http://schemas.microsoft.com/ink/2010/main" type="inkDrawing" rotatedBoundingBox="20395,5463 22503,5402 22504,5439 20396,5500" semanticType="underline" shapeName="Other">
            <msink:sourceLink direction="with" ref="{324C6905-EC38-4EFC-A915-A517A9F569A0}"/>
          </msink:context>
        </emma:interpretation>
      </emma:emma>
    </inkml:annotationXML>
    <inkml:trace contextRef="#ctx0" brushRef="#br0">0 76,'-25'0,"50"0,26 0,-25 0,24 0,-24 0,-1 0,26 0,0 0,0 0,25 0,0 0,0-26,26 26,-1 0,1 0,0-25,-1 25,26 0,-25 0,-1 0,1 0,-26 0,26 0,-26 0,0 0,-25 0,0 0,0 0,-1 0,-24 0,-1 0,-50 0,-26 0,26 0,-1 0,1 0,-26-25</inkml:trace>
  </inkml:traceGroup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9:12.46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43616ABF-ED75-452B-AF9B-29B5E6B54C1C}" emma:medium="tactile" emma:mode="ink">
          <msink:context xmlns:msink="http://schemas.microsoft.com/ink/2010/main" type="inkDrawing" rotatedBoundingBox="20547,5664 22351,5661 22352,5737 20548,5740" semanticType="underline" shapeName="Other">
            <msink:sourceLink direction="with" ref="{605F4DAA-B9D4-4E17-BBC9-A9899994A53A}"/>
            <msink:destinationLink direction="with" ref="{BC5FCA46-DC13-4908-88B1-8BC80D65C3D4}"/>
          </msink:context>
        </emma:interpretation>
      </emma:emma>
    </inkml:annotationXML>
    <inkml:trace contextRef="#ctx0" brushRef="#br0">127 0,'0'0,"-25"0,0 0,-1 0,26 25,-25-25,25 25,-26 1,77-26,-25 0,-1 0,0 0,26 0,0 0,0-26,25 26,0 0,26-25,-1 25,1 0,-26 0,26 0,-1 0,-24 0,24 0,-25 0,1 0,-1 0,-25 0,25 0,-25 25,-1-25,-24 0,25 0,-26 0,0 0,1 0,-52 0,1 0</inkml:trace>
  </inkml:traceGroup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9:25.78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C5FCA46-DC13-4908-88B1-8BC80D65C3D4}" emma:medium="tactile" emma:mode="ink">
          <msink:context xmlns:msink="http://schemas.microsoft.com/ink/2010/main" type="inkDrawing" rotatedBoundingBox="18416,4874 21292,5843 21017,6662 18140,5693" semanticType="callout" shapeName="Other">
            <msink:sourceLink direction="with" ref="{43616ABF-ED75-452B-AF9B-29B5E6B54C1C}"/>
            <msink:sourceLink direction="with" ref="{4DB80DE7-75D5-446A-A7FC-61C9110E215A}"/>
          </msink:context>
        </emma:interpretation>
      </emma:emma>
    </inkml:annotationXML>
    <inkml:trace contextRef="#ctx0" brushRef="#br0">3028 686,'0'-26,"0"52,-51-26,51 25,-25 1,25-1,0 0,-26-25,1 26,25-1,-25 1,25-1,-26-25,26 25,-25 1,25-1,-26-25,26 26,-25-1,25 0,-25-25,25 26,-26-1,26 1,-25-26,-1 25,1 0,25 1,-25-26,-1 0,26 25,-25-25,-1 0,1 26,0-26,-1 0,1 0,-1 0,1 0,0 0,-1 0,1 0,-1 0,1 0,0 0,-1 0,1 0,-1 0,26-26,-25 26,0 0,-1 0,1 0,-1 0,1-25,0 25,-1 0,1 0,-1 0,1-26,0 26,-1 0,1-25,-1 25,1 0,25-25,-25 25,-1 0,1 0,25-26,-26 26,1 0,0-25,-1 25,26-26,-25 26,-1 0,26-25,-25 25,0 0,25-25,-26 25,1 0,25-26,-26 26,1 0,0 0,-1-25,1 25,-1 0,26-26,-25 26,0 0,25-25,-26 25,1 0,25-25,-26 25,1-26,0 26,25-25,-26 25,26-26,-25 26,-1 0,26-25,-25 25,25-25,-25 25,-1-26,26 1,-25 25,25-26,-26 26,1-25,0 25,25-25,-26 25,1 0,-1-26,1 26,25-25,-25 25,-1 0,1-26,-1 1,1 0,0-1,25 1,-26 25,26-26,-25 26,-1-25,26 0,-25 25,25-26,-25 26,-1 0,26-25,-25 25,-1 0,1 0,0 0,-1 0,26-26,-25 26,25-25,-26 25,1-25,0 25,-1-26,1 1,-1 25,26-26,0 1,-25 25,25-25,-25 25,25-26,0 1,-26-1,26 1,0 50,26 1,-26-1,0 1,0-1,0 0,0 1,0-1,0 1,-26-1,26 0,0 1,-25-26,25 25,-26-25,26 26,0-1,0-50,26 25,-26-51</inkml:trace>
  </inkml:traceGroup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9:34.64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F172D4E4-4DD8-43E3-802A-9AAC2CDB25F5}" emma:medium="tactile" emma:mode="ink">
          <msink:context xmlns:msink="http://schemas.microsoft.com/ink/2010/main" type="writingRegion" rotatedBoundingBox="18535,3939 15446,1983 15984,1134 19073,3089"/>
        </emma:interpretation>
      </emma:emma>
    </inkml:annotationXML>
    <inkml:traceGroup>
      <inkml:annotationXML>
        <emma:emma xmlns:emma="http://www.w3.org/2003/04/emma" version="1.0">
          <emma:interpretation id="{DD37ECBE-4748-43E7-928E-A2FACC9F48C6}" emma:medium="tactile" emma:mode="ink">
            <msink:context xmlns:msink="http://schemas.microsoft.com/ink/2010/main" type="paragraph" rotatedBoundingBox="18535,3939 15446,1983 15984,1134 19073,30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9497A1-D3AB-4D10-8043-3D9BB57849AA}" emma:medium="tactile" emma:mode="ink">
              <msink:context xmlns:msink="http://schemas.microsoft.com/ink/2010/main" type="line" rotatedBoundingBox="18535,3939 15446,1983 15984,1134 19073,3089"/>
            </emma:interpretation>
          </emma:emma>
        </inkml:annotationXML>
        <inkml:traceGroup>
          <inkml:annotationXML>
            <emma:emma xmlns:emma="http://www.w3.org/2003/04/emma" version="1.0">
              <emma:interpretation id="{20E636F5-FEBF-4A32-B560-415172322A36}" emma:medium="tactile" emma:mode="ink">
                <msink:context xmlns:msink="http://schemas.microsoft.com/ink/2010/main" type="inkWord" rotatedBoundingBox="18535,3939 15446,1983 15984,1134 19073,3089"/>
              </emma:interpretation>
              <emma:one-of disjunction-type="recognition" id="oneOf0">
                <emma:interpretation id="interp0" emma:lang="en-US" emma:confidence="0.5">
                  <emma:literal>u,</emma:literal>
                </emma:interpretation>
                <emma:interpretation id="interp1" emma:lang="en-US" emma:confidence="0">
                  <emma:literal>u.</emma:literal>
                </emma:interpretation>
                <emma:interpretation id="interp2" emma:lang="en-US" emma:confidence="0">
                  <emma:literal>w.</emma:literal>
                </emma:interpretation>
                <emma:interpretation id="interp3" emma:lang="en-US" emma:confidence="0">
                  <emma:literal>v.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2924 2362,'0'0,"25"0,1 0,-26-25,0-1,25 26,-25-25,26 25,-26-26,25 26,-25-25,0 0,25 25,-25-26,0 1,0-1,0 1,26 25,-26-25,0-1,0 1,25-1,-25 1,0 0,0-1,0 1,0-1,0 1,0 0,0-1,0 1,0-1,0 1,0 0,-25-1,25 1,-26-1,26 1,-25 0,25-1,-25 1,25-1,-26 26,1-25,25 0,-26-1,1 26,25-25,-25-1,-1 26,1-25,25 0,-26 25,26-26,-25 1,0 25,25-26,-26 26,26-25,-25 25,25-25,-26 25,26-26,-25 1,25-1,-25 26,25-25,-26 0,1-1,-1 26,26-25,-25-1,0 1,-1 0,1 25,-1-26,1 1,0-1,-1 26,1-25,-1 25,1-25,0-1,-1 26,26-25,-25-1,-1 26,1-25,0 0,-1-1,1 26,-1-25,1-1,0 26,-1-25,1 25,-1-25,1 25,0-26,-1 26,1-25,-26 25,26 0,-1-26,1 26,-1 0,1-25,0 25,-26-25,25 25,1 0,25-26,-25 26,-1 0,1-25,-1 25,1 0,25-26,-25 26,-1 0,1-25,-1 25,1 0,25-25,-25 25,-1 0,1 0,-1-26,1 26,0 0,-1 0,1 0,-26 0,26 0,-1 0,-25 0,26 0,0 0,-26-25,25 25,1 0,0 0,-26 0,25 0,1-26,0 26,-1 0,1-25,-1 25,26-25,-25 25,0 0,25-26,-26 26,1 0,25-25,-26 25,1-26,0 26,-1 0,1 0,25-25,-26 25,1 0,0 0,25-25,-26 25,1 0,25-26,-26 26,26-25,0 50,0 1,-25-1,25 0,-25 1,-1-1,26 1,-25-26,25 25,-26 0,26 1,-25-26,25 25,0-50,25 25,1 0,-26-26,25 26,1-25</inkml:trace>
          <inkml:trace contextRef="#ctx0" brushRef="#br0" timeOffset="530.4234">257-76,'51'0,"-26"-26,1 26,-1 0,0-25,1 25,25 0,-26 0,0-26,1 26,-1-25,1 25,-1 0</inkml:trace>
        </inkml:traceGroup>
      </inkml:traceGroup>
    </inkml:traceGroup>
  </inkml:traceGroup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8:51.14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9737FE79-44F3-46A9-9C88-0353DE5DDF4D}" emma:medium="tactile" emma:mode="ink">
          <msink:context xmlns:msink="http://schemas.microsoft.com/ink/2010/main" type="writingRegion" rotatedBoundingBox="12457,2388 15768,2701 15665,3782 12355,3469"/>
        </emma:interpretation>
      </emma:emma>
    </inkml:annotationXML>
    <inkml:traceGroup>
      <inkml:annotationXML>
        <emma:emma xmlns:emma="http://www.w3.org/2003/04/emma" version="1.0">
          <emma:interpretation id="{EA66E0B9-3221-4CB2-B7D9-DF074BA4E708}" emma:medium="tactile" emma:mode="ink">
            <msink:context xmlns:msink="http://schemas.microsoft.com/ink/2010/main" type="paragraph" rotatedBoundingBox="12457,2388 15768,2701 15665,3782 12355,34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F461D5-8FAD-4AF3-9941-D466EFBEAA4C}" emma:medium="tactile" emma:mode="ink">
              <msink:context xmlns:msink="http://schemas.microsoft.com/ink/2010/main" type="line" rotatedBoundingBox="12457,2388 15768,2701 15665,3782 12355,3469"/>
            </emma:interpretation>
          </emma:emma>
        </inkml:annotationXML>
        <inkml:traceGroup>
          <inkml:annotationXML>
            <emma:emma xmlns:emma="http://www.w3.org/2003/04/emma" version="1.0">
              <emma:interpretation id="{EB84A20D-AA30-4906-845A-8C091487E07E}" emma:medium="tactile" emma:mode="ink">
                <msink:context xmlns:msink="http://schemas.microsoft.com/ink/2010/main" type="inkWord" rotatedBoundingBox="12445,2511 12973,2561 12895,3386 12367,3337"/>
              </emma:interpretation>
              <emma:one-of disjunction-type="recognition" id="oneOf0">
                <emma:interpretation id="interp0" emma:lang="en-US" emma:confidence="0.5">
                  <emma:literal>k</emma:literal>
                </emma:interpretation>
                <emma:interpretation id="interp1" emma:lang="en-US" emma:confidence="0">
                  <emma:literal>K</emma:literal>
                </emma:interpretation>
                <emma:interpretation id="interp2" emma:lang="en-US" emma:confidence="0">
                  <emma:literal>"</emma:literal>
                </emma:interpretation>
                <emma:interpretation id="interp3" emma:lang="en-US" emma:confidence="0">
                  <emma:literal>&amp;</emma:literal>
                </emma:interpretation>
                <emma:interpretation id="interp4" emma:lang="en-US" emma:confidence="0">
                  <emma:literal>!</emma:literal>
                </emma:interpretation>
              </emma:one-of>
            </emma:emma>
          </inkml:annotationXML>
          <inkml:trace contextRef="#ctx0" brushRef="#br0">-2006-3784,'0'-26,"0"1,0 0,0-1,0 1,-26 25,26-26,0 1,0 76,0 0,0-26,0 0,0 1,0 25,-25-26,25 26,0-26,0 1,-26 24,26-24,0 25,0-26,-25 0,25 26,0-25,0-1,0 0,0 1,0-1,0 1,0-1,0 0,0 1,25-26,1-51</inkml:trace>
          <inkml:trace contextRef="#ctx0" brushRef="#br0" timeOffset="454.3293">-1549-3708,'0'0,"-51"0,51 25,0 1,-51 25,51-26,-25 0,-1 1,1-1,0 1,-1-26,1 25,-1 0,1-25,0 26,-1-26,1 25,-1-25,1 0,50 0,-25 26,26-26,-26 25,25-25,1 25,-1 26,-25-25,25-26,1 25,-1 0,-25 1,26-26,-1 25,0-25,-25 26,0-77</inkml:trace>
        </inkml:traceGroup>
        <inkml:traceGroup>
          <inkml:annotationXML>
            <emma:emma xmlns:emma="http://www.w3.org/2003/04/emma" version="1.0">
              <emma:interpretation id="{681E0185-D774-4523-89AA-CAE184A784BB}" emma:medium="tactile" emma:mode="ink">
                <msink:context xmlns:msink="http://schemas.microsoft.com/ink/2010/main" type="inkWord" rotatedBoundingBox="13225,2460 15768,2701 15665,3782 13123,3542"/>
              </emma:interpretation>
              <emma:one-of disjunction-type="recognition" id="oneOf1">
                <emma:interpretation id="interp5" emma:lang="en-US" emma:confidence="0.5">
                  <emma:literal>Fit;</emma:literal>
                </emma:interpretation>
                <emma:interpretation id="interp6" emma:lang="en-US" emma:confidence="0">
                  <emma:literal>Fit's</emma:literal>
                </emma:interpretation>
                <emma:interpretation id="interp7" emma:lang="en-US" emma:confidence="0">
                  <emma:literal>Fits</emma:literal>
                </emma:interpretation>
                <emma:interpretation id="interp8" emma:lang="en-US" emma:confidence="0">
                  <emma:literal>Fait;</emma:literal>
                </emma:interpretation>
                <emma:interpretation id="interp9" emma:lang="en-US" emma:confidence="0">
                  <emma:literal>Fit]</emma:literal>
                </emma:interpretation>
              </emma:one-of>
            </emma:emma>
          </inkml:annotationXML>
          <inkml:trace contextRef="#ctx0" brushRef="#br0" timeOffset="709.1979">-1244-3479,'50'0,"-24"0,25 0,-26 0,0 0,1 0,-1 0,1 0,-1 0,0 25,1-25</inkml:trace>
          <inkml:trace contextRef="#ctx0" brushRef="#br0" timeOffset="953.9618">-1219-3124,'51'0,"-26"0,1 0,-1 0,0 0,1 0,25 0,-26 0,0 0,1 0,-1 0,1 0,-1 0</inkml:trace>
          <inkml:trace contextRef="#ctx0" brushRef="#br0" timeOffset="4121.6917">-1295-3556,'-26'0,"26"26,26-26,-26 25,51 1,-26-1,0-25,1 0,-1 25,1-25,24 26,-24-26,-1 25,1-25,24 0,-24 26,-1-26,1 0,-1 0,0 25,1-25,-1 0,1 0,-26 25,25-25,0 0,1 0,-1 0,1 0,-1 0,0 0,1 0,-52 0,1 0,0 26,-1-26,1 25,-1-25,1 26,0-26,-26 25,25-25,1 25,-26 1,26-26,-1 25,1-25,0 26,-1-1,1-25,-1 25,1-25,0 0,-1 26,1-26,-1 25,1-25,25 26,-25-26,25 25,0 0,25-25</inkml:trace>
          <inkml:trace contextRef="#ctx0" brushRef="#br0" timeOffset="4618.0316">-178-3708,'26'0,"-26"25,25-25,26 26</inkml:trace>
          <inkml:trace contextRef="#ctx0" brushRef="#br0" timeOffset="4425.1982">-101-3479,'0'25,"0"0,0 1,0-1,0 1,0-1,0 0,0 1,0-1,0 1,0-1,0 0,0 1,0-1,0 1</inkml:trace>
          <inkml:trace contextRef="#ctx0" brushRef="#br0" timeOffset="4885.8089">254-3225,'51'0,"-26"0,26 0,-25 0,-1 0,0 0,26 0,-25 0,24-26,1 26,0 0,-26 0,1 0,25 0,-26 0,0 0</inkml:trace>
          <inkml:trace contextRef="#ctx0" brushRef="#br0" timeOffset="5146.4866">559-3454,'-25'0,"-1"0,26 25,-25-25,25 26,0 25,0-26,-26 0,26 1,0-1,0 1,0-1,0 0,0 1,0-1,0 1,0-1,0 0,0 1,0-1,51-25</inkml:trace>
          <inkml:trace contextRef="#ctx0" brushRef="#br0" timeOffset="5518.922">1169-3479,'0'0,"-26"0,26 50,0-24,51 25,-51-1,0-24,0-1,0 1,0-1,0 0,0 1,0-1,0 26,0-26,0 1,-25-1,25 1,-26-1,1-25,25 25,-26-25,1 0,0 0,-1 0,1 0,-1 0,1-50,0 50,25-26,-26 26,26-25,-25-1,25 1</inkml:trace>
          <inkml:trace contextRef="#ctx0" brushRef="#br0" timeOffset="5817.7695">1143-3759,'26'-25</inkml:trace>
        </inkml:traceGroup>
      </inkml:traceGroup>
    </inkml:traceGroup>
  </inkml:traceGroup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9:58.39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F476AF44-8C94-4BFF-95F2-9DD2934C085F}" emma:medium="tactile" emma:mode="ink">
          <msink:context xmlns:msink="http://schemas.microsoft.com/ink/2010/main" type="inkDrawing" rotatedBoundingBox="17855,9944 19912,9929 19913,9954 17856,9969" semanticType="underline" shapeName="Other">
            <msink:sourceLink direction="with" ref="{683E00C6-607C-41A6-A003-55FCABD88694}"/>
          </msink:context>
        </emma:interpretation>
      </emma:emma>
    </inkml:annotationXML>
    <inkml:trace contextRef="#ctx0" brushRef="#br0">0 26,'25'0,"1"0,-1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0,-26-25,25 25,1 0,-1 0,0 0,1 0,-1 0,1 0,-1 0,0 0</inkml:trace>
  </inkml:traceGroup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0:01.36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FD3A47B6-3A9E-4322-8370-8C6EC9D688F8}" emma:medium="tactile" emma:mode="ink">
          <msink:context xmlns:msink="http://schemas.microsoft.com/ink/2010/main" type="inkDrawing" rotatedBoundingBox="20698,8566 21585,8469 21590,8509 20703,8606" shapeName="Other"/>
        </emma:interpretation>
      </emma:emma>
    </inkml:annotationXML>
    <inkml:trace contextRef="#ctx0" brushRef="#br0">0 87,'25'0,"26"0,-26 0,1 0,25 0,-26 0,0-26,26 26,-25 0,24-25,-24 25,25 0,-26 0,26 0,-26-26,26 26,-26 0,26 0,-25 0,-1 0,0 0,26 0,-25 0,-1 0,0 0,1 0</inkml:trace>
  </inkml:traceGroup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9:59.40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49FB8D6C-AA82-49A0-A0C2-BC33B04824FF}" emma:medium="tactile" emma:mode="ink">
          <msink:context xmlns:msink="http://schemas.microsoft.com/ink/2010/main" type="inkDrawing" rotatedBoundingBox="18363,11730 19836,11655 19839,11698 18366,11774" semanticType="underline" shapeName="Other">
            <msink:sourceLink direction="with" ref="{5AAD036A-D6AE-4302-926F-6717F367AE38}"/>
          </msink:context>
        </emma:interpretation>
      </emma:emma>
    </inkml:annotationXML>
    <inkml:trace contextRef="#ctx0" brushRef="#br0">0 85,'25'0,"26"0,-25 0,-1 0,0 0,1 0,-1 0,1 0,-1 0,0 0,1 0,-1 0,1 0,-1 0,0 0,1 0,-1 0,26 0,-26 0,26 0,0 0,-26 0,26 0,0 0,-26 0,26-25,0 25,0 0,-26 0,26-26,-26 26,1 0,25 0,-26 0,0 0,1 0,-1 0,1 0,-1 0,0 0,1 0,-1 0,1 0,-1 0,0 0,-25-25,51 25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7:24.52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FCCD38E0-FFFA-4B70-8861-40AD22F83685}" emma:medium="tactile" emma:mode="ink">
          <msink:context xmlns:msink="http://schemas.microsoft.com/ink/2010/main" type="writingRegion" rotatedBoundingBox="3097,17217 13963,17506 13922,19047 3056,18758"/>
        </emma:interpretation>
      </emma:emma>
    </inkml:annotationXML>
    <inkml:traceGroup>
      <inkml:annotationXML>
        <emma:emma xmlns:emma="http://www.w3.org/2003/04/emma" version="1.0">
          <emma:interpretation id="{D4B60EF5-BB6A-47A9-A934-E62C654D13A1}" emma:medium="tactile" emma:mode="ink">
            <msink:context xmlns:msink="http://schemas.microsoft.com/ink/2010/main" type="paragraph" rotatedBoundingBox="3097,17217 13963,17506 13922,19047 3056,187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EAD733-712E-4D79-9BAC-654253DC426D}" emma:medium="tactile" emma:mode="ink">
              <msink:context xmlns:msink="http://schemas.microsoft.com/ink/2010/main" type="line" rotatedBoundingBox="3097,17217 13963,17506 13922,19047 3056,18758"/>
            </emma:interpretation>
          </emma:emma>
        </inkml:annotationXML>
        <inkml:traceGroup>
          <inkml:annotationXML>
            <emma:emma xmlns:emma="http://www.w3.org/2003/04/emma" version="1.0">
              <emma:interpretation id="{E08E3521-EB18-4291-81C2-65B47C44B862}" emma:medium="tactile" emma:mode="ink">
                <msink:context xmlns:msink="http://schemas.microsoft.com/ink/2010/main" type="inkWord" rotatedBoundingBox="3209,17434 5142,17823 4970,18673 3038,18284"/>
              </emma:interpretation>
              <emma:one-of disjunction-type="recognition" id="oneOf0">
                <emma:interpretation id="interp0" emma:lang="en-US" emma:confidence="0.5">
                  <emma:literal>after</emma:literal>
                </emma:interpretation>
                <emma:interpretation id="interp1" emma:lang="en-US" emma:confidence="0.5">
                  <emma:literal>at Her</emma:literal>
                </emma:interpretation>
                <emma:interpretation id="interp2" emma:lang="en-US" emma:confidence="0.5">
                  <emma:literal>after r</emma:literal>
                </emma:interpretation>
                <emma:interpretation id="interp3" emma:lang="en-US" emma:confidence="0">
                  <emma:literal>alter</emma:literal>
                </emma:interpretation>
                <emma:interpretation id="interp4" emma:lang="en-US" emma:confidence="0">
                  <emma:literal>At Her</emma:literal>
                </emma:interpretation>
              </emma:one-of>
            </emma:emma>
          </inkml:annotationXML>
          <inkml:trace contextRef="#ctx0" brushRef="#br0">-11760 17349,'0'-25,"25"-1,-25 1,0-1,0 1,-25 25,25-25,-26 25,1 0,25 25,-25-25,-1 0,26 25,-25-25,-1 26,1-1,25 1,-25-1,-1 0,1 1,-1 25,26-26,-25 26,0 0,25-26,0 26,0 0,-26-26,26 0,0 1,0-1,0 1,51-1,-26-25,26 0,-25-25,-1 25,0-51,1 51,-1-51,1 26,-26-1,25 1,0-1,-25 1,0 0,26-1,-26 1,0-1,0 1,0 76,0-26,0 1,0 24,25-24,-25-1,0 1,26 24,-26-24,25-1,-25 1,25 24,1-50,-26 26,25-1,-25 1,26-26,-1 0</inkml:trace>
          <inkml:trace contextRef="#ctx0" brushRef="#br0" timeOffset="416.2279">-11633 17908,'0'0,"0"-26,0 1,25 0,-25-1,51 1,0-1,-26 26,1-25,-1 25,0 0,26 0,-25 0,-1 0,26 0,-26 0,1 0,-1 0,0 0,1 0</inkml:trace>
          <inkml:trace contextRef="#ctx0" brushRef="#br0" timeOffset="255.7024">-11201 17222,'-51'-25,"25"-1,1 26,25 51,-25-51,25 25,-26 26,26-25,0 24,0-24,0 25,0-1,0 1,0 0,0 0,0 0,0-1,0 1,26-25,-26 24,0-24,0-1,0 1,0-1,0 0,-51 1</inkml:trace>
          <inkml:trace contextRef="#ctx0" brushRef="#br0" timeOffset="968.2629">-11176 17959,'0'-26,"25"26,1-25,-1-1,1 26,-1-25,26 0,-26 25,1-26,24 1,-24 25,-1-26,26 26,-26 0,-25-25,26 25,-1 0,1 0,-1-25,-25-1,0 1,0-1,-25 1,-1 25,1 0,-1 25,1 26,25-25,0 24,0-24,0-1,0 26,0-26,0 1,0 25,0-26,51 0,-51 1,25-26,-25 25,51-25,-26 0,1 0,-1 0,1 0,-1 0,0-25,1 25,-26-51</inkml:trace>
          <inkml:trace contextRef="#ctx0" brushRef="#br0" timeOffset="628.0139">-10973 17400,'0'0,"0"25,-25-25,25 51,0-26,0 1,0 25,0-26,0 26,0 0,0-26,0 26,0-26,0 26,0-26,0 1,0-1,0 1,0-1,0 0,0 1,0-1</inkml:trace>
          <inkml:trace contextRef="#ctx0" brushRef="#br0" timeOffset="1208.1929">-10439 17679,'0'-25,"25"25,-25 51,25-51,-25 25,26-25,-1 51,1-26,-26 1,25-1,-25 0,25 1,-25-1,26 1,-26-1,0 0,0 1,-51-26,51-51,-25 51,25-51,0 26,0-1,0 1,0-26,0 26,50-26,-50 26,77-1,-52-25,0 26,26 25</inkml:trace>
        </inkml:traceGroup>
        <inkml:traceGroup>
          <inkml:annotationXML>
            <emma:emma xmlns:emma="http://www.w3.org/2003/04/emma" version="1.0">
              <emma:interpretation id="{D8F31C02-B228-4871-8766-278CA1420B94}" emma:medium="tactile" emma:mode="ink">
                <msink:context xmlns:msink="http://schemas.microsoft.com/ink/2010/main" type="inkWord" rotatedBoundingBox="5769,17888 5954,18452 5550,18585 5365,18021"/>
              </emma:interpretation>
              <emma:one-of disjunction-type="recognition" id="oneOf1">
                <emma:interpretation id="interp5" emma:lang="en-US" emma:confidence="0.5">
                  <emma:literal>a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o</emma:literal>
                </emma:interpretation>
                <emma:interpretation id="interp8" emma:lang="en-US" emma:confidence="0">
                  <emma:literal>G</emma:literal>
                </emma:interpretation>
                <emma:interpretation id="interp9" emma:lang="en-US" emma:confidence="0">
                  <emma:literal>9</emma:literal>
                </emma:interpretation>
              </emma:one-of>
            </emma:emma>
          </inkml:annotationXML>
          <inkml:trace contextRef="#ctx0" brushRef="#br0" timeOffset="1612.2837">-9398 17654,'0'0,"-25"-26,-1 1,26 0,-51 25,26 0,25-26,-25 26,-1 0,1 0,-1 0,1 51,0 0,25-26,-26 26,26-26,0 1,0 25,0-26,0 0,0 26,0-25,0-1,26 0,-1-25,-25 26,51-26,-26 0,1 0,-1 0,0-51,1 51,-1-25,1-26,-1 0,-25 26,25-1,-25 1,0-1,26 26,-26-25,0 0,0 75,0 1,0-25,0-1,0 0,0 1,0 25,25-26,-25 0,26-25,-26 26,25-1</inkml:trace>
        </inkml:traceGroup>
        <inkml:traceGroup>
          <inkml:annotationXML>
            <emma:emma xmlns:emma="http://www.w3.org/2003/04/emma" version="1.0">
              <emma:interpretation id="{AD8C7CCE-5C30-4148-ACA9-D5B512964D7B}" emma:medium="tactile" emma:mode="ink">
                <msink:context xmlns:msink="http://schemas.microsoft.com/ink/2010/main" type="inkWord" rotatedBoundingBox="6419,17721 7530,17750 7500,18876 6389,18847"/>
              </emma:interpretation>
              <emma:one-of disjunction-type="recognition" id="oneOf2">
                <emma:interpretation id="interp10" emma:lang="en-US" emma:confidence="0.5">
                  <emma:literal>see</emma:literal>
                </emma:interpretation>
                <emma:interpretation id="interp11" emma:lang="en-US" emma:confidence="0">
                  <emma:literal>get</emma:literal>
                </emma:interpretation>
                <emma:interpretation id="interp12" emma:lang="en-US" emma:confidence="0">
                  <emma:literal>See</emma:literal>
                </emma:interpretation>
                <emma:interpretation id="interp13" emma:lang="en-US" emma:confidence="0">
                  <emma:literal>gee</emma:literal>
                </emma:interpretation>
                <emma:interpretation id="interp14" emma:lang="en-US" emma:confidence="0">
                  <emma:literal>gel</emma:literal>
                </emma:interpretation>
              </emma:one-of>
            </emma:emma>
          </inkml:annotationXML>
          <inkml:trace contextRef="#ctx0" brushRef="#br0" timeOffset="1932.2558">-8484 17324,'-203'76,"406"-152,-406 203,203-102,0 0,0 26,0-25,0 24,51-24,-51-1,25 26,-25-26,51 1,-51-1,26 1,-26 24,25-24,-25-1,0 1,0-1,0 0,0 1,-51-26,51 25,-51-25,26 0,0 26,-1-26,1 0,-1 0,1 0,0-26,25-25</inkml:trace>
          <inkml:trace contextRef="#ctx0" brushRef="#br0" timeOffset="2515.9808">-8306 17933,'0'0,"26"0,-1-25,0-1,1 1,-1 25,1-25,-26-1,25 1,0 25,1-26,-1 1,-25 0,0-1,0 1,-25 25,-1 0,-24 0,24 0,1 0,-1 25,1-25,0 51,-1-51,26 25,-25 26,25-25,0-1,0 0,51 1,-51-1,50-25,-24 26,-1-26,26 25,-26-25,26 0,-25 0,24 0,-24 0,25 0,-26-51,26 51,-26-25,26 25,-51-26,25 26,1-50,-1 24,-25 1,0-1,0 1,0 0,0-1,0 1,-51-1,51 1,-25 0,0 25,-1 0,1 0,-1 0,26 25,-25-25,25 25,0 1,0 25,0-26,0 0,0 1,0 25,0-26,25 26,-25-26,0 1,26 24,-26-24,0-1,0 1,0-1,0 26,0-26,0 1,0-1,0 0,0 1,0-1,-26-25,26 26,0-1,0 0,-25-25,25 26,0-1,0 1,25-26</inkml:trace>
        </inkml:traceGroup>
        <inkml:traceGroup>
          <inkml:annotationXML>
            <emma:emma xmlns:emma="http://www.w3.org/2003/04/emma" version="1.0">
              <emma:interpretation id="{10E6CE81-D9EF-44BA-9449-0798995B4573}" emma:medium="tactile" emma:mode="ink">
                <msink:context xmlns:msink="http://schemas.microsoft.com/ink/2010/main" type="inkWord" rotatedBoundingBox="8457,17658 8558,18733 8316,18756 8214,17681"/>
              </emma:interpretation>
              <emma:one-of disjunction-type="recognition" id="oneOf3">
                <emma:interpretation id="interp15" emma:lang="en-US" emma:confidence="0.5">
                  <emma:literal>q</emma:literal>
                </emma:interpretation>
                <emma:interpretation id="interp16" emma:lang="en-US" emma:confidence="0">
                  <emma:literal>8</emma:literal>
                </emma:interpretation>
                <emma:interpretation id="interp17" emma:lang="en-US" emma:confidence="0">
                  <emma:literal>g</emma:literal>
                </emma:interpretation>
                <emma:interpretation id="interp18" emma:lang="en-US" emma:confidence="0">
                  <emma:literal>}</emma:literal>
                </emma:interpretation>
                <emma:interpretation id="interp19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3008.2673">-6807 17349,'0'0,"-26"-25,26-1,-50 26,50-25,-26 25,1 0,-1 51,26-26,0 26,0-26,51 1,-25-1,24-25,-24 0,-1 0,1 0,-1 0,-25 25,25 1,-25-1,0 1,0-1,0 26,-50 0,50-1,-26 1,26 0,-25 0,25 0,-26-1,26 1,-25 0,25 0,0 0,0-26,0 0,0 1,0-1,0 1,25-26,26 0,-25 0,24-26,-24 1,-1-26,-25 26,0-1,0 1,0-1,0 1,-51-26,51 26,-25-1,25-24,-51 24,26 26,-1-25,1 25,0-26,-1 26</inkml:trace>
        </inkml:traceGroup>
        <inkml:traceGroup>
          <inkml:annotationXML>
            <emma:emma xmlns:emma="http://www.w3.org/2003/04/emma" version="1.0">
              <emma:interpretation id="{E4CAA81F-9959-421A-BD31-508F444C8264}" emma:medium="tactile" emma:mode="ink">
                <msink:context xmlns:msink="http://schemas.microsoft.com/ink/2010/main" type="inkWord" rotatedBoundingBox="9713,17379 13986,17854 13870,18896 9597,18422"/>
              </emma:interpretation>
              <emma:one-of disjunction-type="recognition" id="oneOf4">
                <emma:interpretation id="interp20" emma:lang="en-US" emma:confidence="0.5">
                  <emma:literal>transitions</emma:literal>
                </emma:interpretation>
                <emma:interpretation id="interp21" emma:lang="en-US" emma:confidence="0.5">
                  <emma:literal>transition S</emma:literal>
                </emma:interpretation>
                <emma:interpretation id="interp22" emma:lang="en-US" emma:confidence="0">
                  <emma:literal>transition ,</emma:literal>
                </emma:interpretation>
                <emma:interpretation id="interp23" emma:lang="en-US" emma:confidence="0">
                  <emma:literal>transition .</emma:literal>
                </emma:interpretation>
                <emma:interpretation id="interp24" emma:lang="en-US" emma:confidence="0">
                  <emma:literal>transition l</emma:literal>
                </emma:interpretation>
              </emma:one-of>
            </emma:emma>
          </inkml:annotationXML>
          <inkml:trace contextRef="#ctx0" brushRef="#br0" timeOffset="4879.4072">-5461 17705,'0'0,"-25"0,-1-26,26 1,-25 25,25-26,0 1,0 0,0-1,0 1,51 25,-51-26,50 1,-24 0,25-1,-26 26,0-25,26 25,-25 0,-1-26,0 26,1 0,-1 0,1 0,-26 26,25-1,-25 1,25-1,-25 26,26-26,-1 1,1 24,-1-24,-25 25,25-26,1 26,-1-26,-25 26,26-26,-26 1,0-1,0 26,-26-26,-25 1,26-26,25-51,0 0,0 26,0-26,0 0,51 0,-51 1,51-1,-26 0,26 0,-26 0,1 26,24 0,-24-1,-1 26,1 0</inkml:trace>
          <inkml:trace contextRef="#ctx0" brushRef="#br0" timeOffset="4492.8559">-5334 17044,'0'0,"0"-25,25-1,-75 77,50-25,0-1,-26 26,26 0,-25-1,25 1,-26 0,26 0,-25 25,25-25,-25 25,25-25,0 0,0-1,0 1,0 0,0-26,0 1,0-1,0 1,25-1,0-25,26 0,-25 0,-1 0,0-51,1 51</inkml:trace>
          <inkml:trace contextRef="#ctx0" brushRef="#br0" timeOffset="5247.4752">-4267 17705,'0'0,"0"-26,0 1,-51-1,0 26,26 0,-1 0,1 26,0-26,-1 76,-25-51,26 26,0-25,25 24,-26-24,26 25,0-26,0 0,0 26,0-25,51-1,0 0,0-25,-26 0,0 0,1-50,-1 50,1-26,-1 1,0-26,1 26,-26-1,25 1,-25-26,0 26,26-1,-26 1,0-1,0 1,0 76,0-26,0 26,0-26,0 1,0-1,0 1,0-1,0 0,25 1,-25-1,25 1,26-26,-51 25,26-25</inkml:trace>
          <inkml:trace contextRef="#ctx0" brushRef="#br0" timeOffset="5596.2063">-4013 17781,'25'25,"-25"1,26-26,-26 50,0-24,25-1,-25 1,0-1,25 0,-25 1,0-1,26-25,-26 26,0-52,0-25,0 26,0 0,0-26,0 25,0-24,25 24,-25-25,26 26,-26 0,50 25,-24 0,-1 0,1 0,-1 0,0 50,1 1,-26-25,0 24,0-24,0 25,0-26,0 26,0-26,0 1,0-1,0 0,0 1,0-1,25-25</inkml:trace>
          <inkml:trace contextRef="#ctx0" brushRef="#br0" timeOffset="5972.2642">-3251 17552,'0'0,"0"-25,-51-1,26 26,-26 0,51 51,-26-51,26 51,0-26,0 1,0-1,0 26,0 0,0-26,51 26,-51-26,26 26,-26-25,25 24,-25-24,0-1,25 1,-25-1,0 0,0 1,-50-26,24 0,26-51,-25 51,25-25,0-26,0 25,25 1,-25 0,51-1,0 1,-26-1,1 26,24 0,-24 0,-1 0,1 0,-1 0,0 26,1-26,-26 51,25-51,-25 50,26-24,-26-1,0 1,25-1,-25 0,0 1,0-1,0 1,0-1</inkml:trace>
          <inkml:trace contextRef="#ctx0" brushRef="#br0" timeOffset="6347.7291">-2718 17959,'0'0,"51"-51,-26 25,1 1,25 0,-26 25,0-26,1 1,-1 25,1 0,-1 0,26 0,-51 25,25-25,1 76,-26-50,25-1,-25 26,0-26,0 26,0-25,0 24,0-24,0-1,0 1,0-1,0 0</inkml:trace>
          <inkml:trace contextRef="#ctx0" brushRef="#br0" timeOffset="6167.6983">-2692 17552,'0'0,"25"0,-25-25,0 76,0-1,0 1,0-25,0 24,0 1,0 0,25 0,-25 0,0-26,0 26,0 0,0-1,0-24,0-1,0 26,0-26,-25-25,25 26</inkml:trace>
          <inkml:trace contextRef="#ctx0" brushRef="#br0" timeOffset="6603.3192">-2134 17882,'0'0,"-25"0,25 51,0 0,-25-26,25 1,0-1,0 1,0-1,0 0,50-25,-50 26,26-26,-1 0,1 0,-1 0,-25-26,0-24,0 24,0 1,0-1,0 1,-25 0,25-1,0 1,-26-1,26 1,0 0,0-1</inkml:trace>
          <inkml:trace contextRef="#ctx0" brushRef="#br0" timeOffset="6899.4658">-1930 17984,'0'25,"0"1,0-1,0 1,0-1,0 0,0 1,0-77,25 51,-25-25,25-1,1-25,-26 26,25 0,1-1,-1 26,0-25,-25-1,26 26,-1 0,1 0,-1 26,-25 25,25-1,-25-24,0-1,0 1,0-1,0 0,0 1,0-1</inkml:trace>
          <inkml:trace contextRef="#ctx0" brushRef="#br0" timeOffset="7144.27">-1524 18187,'0'0,"25"0,1 0,-26-25,25 25,1-26,-1 1,0 0,-25-1,26 1,-1-1,-25 1,26 0,-1-1,-25 1,0-1,0 1,25 0,-25-1,0 1,0-1,-50 52,50 25,0-26,0 26,0-26,0 26,0-26,-26 26,26-25,0 24,0-24,-25 25,25-26,0 0,-26 26,1-25,25-1,-25 0,-1 1,1-26,-26 25</inkml:trace>
        </inkml:traceGroup>
      </inkml:traceGroup>
    </inkml:traceGroup>
  </inkml:traceGroup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0:00.17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719E714D-983D-4E5E-93E7-5874DF163B2F}" emma:medium="tactile" emma:mode="ink">
          <msink:context xmlns:msink="http://schemas.microsoft.com/ink/2010/main" type="inkDrawing" rotatedBoundingBox="18235,13493 19528,13392 19532,13439 18239,13539" shapeName="Other"/>
        </emma:interpretation>
      </emma:emma>
    </inkml:annotationXML>
    <inkml:trace contextRef="#ctx0" brushRef="#br0">0 101,'51'0,"-26"0,1 0,-1 0,0 0,1 0,-1 0,1 0,-1 0,0 0,1 0,-1 0,1 0,-1-25,0 25,1 0,25-26,-1 26,1 0,-25 0,50 0,-25-25,-1 25,1 0,25 0,-25 0,0 0,0 0,-26 0,26 0,-26 0,1 0,25 0,-26 0,0 0,-50 0,25-25</inkml:trace>
  </inkml:traceGroup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0:03.11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1BE694E-CFE0-4139-83C3-7D0F85380180}" emma:medium="tactile" emma:mode="ink">
          <msink:context xmlns:msink="http://schemas.microsoft.com/ink/2010/main" type="writingRegion" rotatedBoundingBox="21564,7670 21777,6909 22541,7123 22327,7884"/>
        </emma:interpretation>
      </emma:emma>
    </inkml:annotationXML>
    <inkml:traceGroup>
      <inkml:annotationXML>
        <emma:emma xmlns:emma="http://www.w3.org/2003/04/emma" version="1.0">
          <emma:interpretation id="{64B88D20-FE8B-437D-B0C5-883CFD05AF4D}" emma:medium="tactile" emma:mode="ink">
            <msink:context xmlns:msink="http://schemas.microsoft.com/ink/2010/main" type="paragraph" rotatedBoundingBox="21564,7670 21777,6909 22541,7123 22327,78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132056-709E-4620-8611-3111E12C0FC3}" emma:medium="tactile" emma:mode="ink">
              <msink:context xmlns:msink="http://schemas.microsoft.com/ink/2010/main" type="line" rotatedBoundingBox="21564,7669 21777,6909 22541,7123 22327,7884"/>
            </emma:interpretation>
          </emma:emma>
        </inkml:annotationXML>
        <inkml:traceGroup>
          <inkml:annotationXML>
            <emma:emma xmlns:emma="http://www.w3.org/2003/04/emma" version="1.0">
              <emma:interpretation id="{F5299232-9E20-4D39-81D8-ADB7576FE75E}" emma:medium="tactile" emma:mode="ink">
                <msink:context xmlns:msink="http://schemas.microsoft.com/ink/2010/main" type="inkWord" rotatedBoundingBox="21564,7669 21777,6909 22541,7123 22327,7884"/>
              </emma:interpretation>
              <emma:one-of disjunction-type="recognition" id="oneOf0">
                <emma:interpretation id="interp0" emma:lang="en-US" emma:confidence="0.5">
                  <emma:literal>&gt;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X</emma:literal>
                </emma:interpretation>
              </emma:one-of>
            </emma:emma>
          </inkml:annotationXML>
          <inkml:trace contextRef="#ctx0" brushRef="#br0">0 635,'0'0,"26"0,-1 0,1 0,-1 0,0-25,1 25,-1 0,1 0,-1-26,0 1,1 0,-1 25,26-26,-26 26,1-25,-1-1,1 1,-1 0,0-1,1 26,-26-51,25 26,1 0,-26-1,25 1,0-1,-25 1,0 0,0-1,0 1,26 25,-26-26,0 1,0 0,0-1,-26 26,1 0,0 0,-1 26,1-26,25 25,-26-25,26 25,-25-25,25 26,-25-26,25 25,0 1,-26-26,26 25,0 0,0 1,-25-1,25 1,0-1,0 0,0 1,0-1,0 1,0-1,0 0,0 1,0-1,0 1,0-1,25-25,-25 25,0 1,26-1,-1 1,-25-1,25-25,1 0,-26 25,25-25,1 0,-1 26,0-26,1 0,-1 0,1 0,-1 0,0 0,-25 25,26-25,-26-25</inkml:trace>
        </inkml:traceGroup>
      </inkml:traceGroup>
    </inkml:traceGroup>
  </inkml:traceGroup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0:01.96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954D0C0A-ABC7-40DD-AD6C-C389A82642C7}" emma:medium="tactile" emma:mode="ink">
          <msink:context xmlns:msink="http://schemas.microsoft.com/ink/2010/main" type="inkDrawing" rotatedBoundingBox="20649,8254 21868,8213 21870,8264 20651,8305" shapeName="Other"/>
        </emma:interpretation>
      </emma:emma>
    </inkml:annotationXML>
    <inkml:trace contextRef="#ctx0" brushRef="#br0">17 30,'0'0,"-25"0,50 0,26 26,-25-26,24 0,-24 0,25 0,-26 0,26 0,0 0,25 0,-25 0,-1 0,1 0,0 0,0 0,-26 0,26 0,0-26,-26 26,26 0,-26 0,1 0,-1 0,1 0,-1 0,0 0,1 0,-1-25,1 25,-1 0,0 0,1 0,-1 0</inkml:trace>
  </inkml:traceGroup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9:42.44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F21C380-D7C1-43AA-BDB2-51866B5DCC0B}" emma:medium="tactile" emma:mode="ink">
          <msink:context xmlns:msink="http://schemas.microsoft.com/ink/2010/main" type="writingRegion" rotatedBoundingBox="12178,6466 21017,6503 21003,9811 12164,9774"/>
        </emma:interpretation>
      </emma:emma>
    </inkml:annotationXML>
    <inkml:traceGroup>
      <inkml:annotationXML>
        <emma:emma xmlns:emma="http://www.w3.org/2003/04/emma" version="1.0">
          <emma:interpretation id="{0D735B08-363C-448F-925B-E74C4B9C07D3}" emma:medium="tactile" emma:mode="ink">
            <msink:context xmlns:msink="http://schemas.microsoft.com/ink/2010/main" type="paragraph" rotatedBoundingBox="14534,6263 19381,6985 19216,8093 14369,737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7A3BED1-F080-41D7-A146-90E92CE529A6}" emma:medium="tactile" emma:mode="ink">
              <msink:context xmlns:msink="http://schemas.microsoft.com/ink/2010/main" type="line" rotatedBoundingBox="14534,6263 19381,6985 19216,8093 14369,7371"/>
            </emma:interpretation>
          </emma:emma>
        </inkml:annotationXML>
        <inkml:traceGroup>
          <inkml:annotationXML>
            <emma:emma xmlns:emma="http://www.w3.org/2003/04/emma" version="1.0">
              <emma:interpretation id="{AECE269F-0913-472E-8B72-7838406CFE7C}" emma:medium="tactile" emma:mode="ink">
                <msink:context xmlns:msink="http://schemas.microsoft.com/ink/2010/main" type="inkWord" rotatedBoundingBox="14502,6476 14964,6544 14847,7328 14386,7260"/>
              </emma:interpretation>
              <emma:one-of disjunction-type="recognition" id="oneOf0">
                <emma:interpretation id="interp0" emma:lang="en-US" emma:confidence="0.5">
                  <emma:literal>&gt;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)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0 0,'0'26,"0"-1,26-25,-26 26,25-26,-25 25,25-25,-25 25,26-25,-26 26,25-1,1 1,-26-1,25-25,-25 25,25 1,1-1,-1 1,1-1,-1 0,-25 1,25-26,1 25,-1-25,1 0,-52 26,26-1,-25-25,25 51,-26-51,1 25,0 1,25-1,-26 0,1 1,-1-1,26 1,-25-26,0 25,-1 0,1 1,-1-26,26 25</inkml:trace>
        </inkml:traceGroup>
        <inkml:traceGroup>
          <inkml:annotationXML>
            <emma:emma xmlns:emma="http://www.w3.org/2003/04/emma" version="1.0">
              <emma:interpretation id="{860F7EF4-FAF2-476A-A626-9A24FED5FC41}" emma:medium="tactile" emma:mode="ink">
                <msink:context xmlns:msink="http://schemas.microsoft.com/ink/2010/main" type="inkWord" rotatedBoundingBox="15825,6456 19381,6985 19216,8093 15660,7563"/>
              </emma:interpretation>
              <emma:one-of disjunction-type="recognition" id="oneOf1">
                <emma:interpretation id="interp5" emma:lang="en-US" emma:confidence="0.5">
                  <emma:literal>Kit;</emma:literal>
                </emma:interpretation>
                <emma:interpretation id="interp6" emma:lang="en-US" emma:confidence="0">
                  <emma:literal>kit;</emma:literal>
                </emma:interpretation>
                <emma:interpretation id="interp7" emma:lang="en-US" emma:confidence="0">
                  <emma:literal>Knit;</emma:literal>
                </emma:interpretation>
                <emma:interpretation id="interp8" emma:lang="en-US" emma:confidence="0">
                  <emma:literal>knit;</emma:literal>
                </emma:interpretation>
                <emma:interpretation id="interp9" emma:lang="en-US" emma:confidence="0">
                  <emma:literal>Kbit;</emma:literal>
                </emma:interpretation>
              </emma:one-of>
            </emma:emma>
          </inkml:annotationXML>
          <inkml:trace contextRef="#ctx0" brushRef="#br0" timeOffset="2059.8044">3683 940,'0'0,"26"0,24 0,-24 0,25 0,-26 0,0-51,26 51,0 0,-26 0,26 0,-25 0,24 0,-24 0,-1 0,1 0,-1 0,0 0</inkml:trace>
          <inkml:trace contextRef="#ctx0" brushRef="#br0" timeOffset="2280.7237">4013 635,'0'26,"0"25,0-26,0 26,0-26,0 1,0-1,0 0,0 26,0-25,0 24,0-24,0 25,0-26,0 0,0 26,0-25,0-1,0 0,0 1,26-26</inkml:trace>
          <inkml:trace contextRef="#ctx0" brushRef="#br0" timeOffset="2567.563">4699 762,'0'51,"26"-25,-26 24,0-24,0-1,25 26,-25 0,0-26,0 26,0 0,0-26,0 26,0-26,0 26,0-25,0-1,-51 0,26 1,25-1,-26-25,1 0,0 0,-1 0,1 0,-1 0,1-25,0 25,25-76,-26 50</inkml:trace>
          <inkml:trace contextRef="#ctx0" brushRef="#br0" timeOffset="2759.8765">4699 508,'0'-25</inkml:trace>
          <inkml:trace contextRef="#ctx0" brushRef="#br0" timeOffset="1825.4324">3175 534,'0'0,"0"-26,26 26,-1 0,26 0,0 0</inkml:trace>
          <inkml:trace contextRef="#ctx0" brushRef="#br0" timeOffset="628.869">1296 331,'-26'0,"26"50,0-24,0 25,0-26,0 0,0 1,0 25,0-26,0 26,-25-26,25 26,0-26,0 1,0 25,-26-26,26 0,0 1,0-1,0 1,-25-1,25 0,0 1,0-1,0 1</inkml:trace>
          <inkml:trace contextRef="#ctx0" brushRef="#br0" timeOffset="968.5716">1727 534,'-50'0,"24"0,-25 0,26 0,-26 0,0 0,26 25,0-25,-1 26,1-26,-1 25,1-25,25 25,0 1,0-1,0 1,0-1,25 0,1 1,-26-1,51-25,-26 26,0-26,1 25,-1 0,1 1,-1-26,0 25,1-25,-1 26,1-26,-1 0,-25 25,25-25</inkml:trace>
          <inkml:trace contextRef="#ctx0" brushRef="#br0" timeOffset="1388.0841">2261 610,'-26'-25,"52"25,-1 50,26-24,-26-26,1 0,-1 0,1 51,-1-51,0 25,26-25,-25 0,-1 0,-25 25,25-25,1 26,-1-26,-25 25,0 1,-25-1,25 0,-51 1,51-1,-25-25,25 26,-26-1,26 0,-25-25,-1 26,1-1,0 1,-1-26,26 25,-25-25,-1 0,26 25,-25-25,0 0</inkml:trace>
          <inkml:trace contextRef="#ctx0" brushRef="#br0" timeOffset="1652.7135">3175 686,'-25'0,"-1"0,26 51,-25-26,25 26,0-25,0-1,0 0,0 1,0 25,0-26,0 0,0 1,0-1,25 1,-25-1,0 0,0 1,26-26</inkml:trace>
        </inkml:traceGroup>
      </inkml:traceGroup>
    </inkml:traceGroup>
    <inkml:traceGroup>
      <inkml:annotationXML>
        <emma:emma xmlns:emma="http://www.w3.org/2003/04/emma" version="1.0">
          <emma:interpretation id="{17EE83FD-FE06-478B-A6D9-F7832D2343E2}" emma:medium="tactile" emma:mode="ink">
            <msink:context xmlns:msink="http://schemas.microsoft.com/ink/2010/main" type="paragraph" rotatedBoundingBox="12169,8633 21008,8670 21003,9811 12164,97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C82D1D-CF89-4609-96C9-0C7F8726DDF4}" emma:medium="tactile" emma:mode="ink">
              <msink:context xmlns:msink="http://schemas.microsoft.com/ink/2010/main" type="line" rotatedBoundingBox="12169,8633 21008,8670 21003,9811 12164,9774"/>
            </emma:interpretation>
          </emma:emma>
        </inkml:annotationXML>
        <inkml:traceGroup>
          <inkml:annotationXML>
            <emma:emma xmlns:emma="http://www.w3.org/2003/04/emma" version="1.0">
              <emma:interpretation id="{B6A566C6-CBFC-420E-9C33-E220B6353FC3}" emma:medium="tactile" emma:mode="ink">
                <msink:context xmlns:msink="http://schemas.microsoft.com/ink/2010/main" type="inkWord" rotatedBoundingBox="12169,8633 14250,8642 14245,9782 12164,9774"/>
              </emma:interpretation>
              <emma:one-of disjunction-type="recognition" id="oneOf2">
                <emma:interpretation id="interp10" emma:lang="en-US" emma:confidence="0.5">
                  <emma:literal>531</emma:literal>
                </emma:interpretation>
                <emma:interpretation id="interp11" emma:lang="en-US" emma:confidence="0">
                  <emma:literal>53.1</emma:literal>
                </emma:interpretation>
                <emma:interpretation id="interp12" emma:lang="en-US" emma:confidence="0">
                  <emma:literal>521</emma:literal>
                </emma:interpretation>
                <emma:interpretation id="interp13" emma:lang="en-US" emma:confidence="0">
                  <emma:literal>52.1</emma:literal>
                </emma:interpretation>
                <emma:interpretation id="interp14" emma:lang="en-US" emma:confidence="0">
                  <emma:literal>53/</emma:literal>
                </emma:interpretation>
              </emma:one-of>
            </emma:emma>
          </inkml:annotationXML>
          <inkml:trace contextRef="#ctx0" brushRef="#br0" timeOffset="34849.685">-2032 2591,'0'26,"0"24,0-24,0-1,0 1,0-1,0 0,0 1,0-1,0 1,0-1,0 0,0 1,0-1,-51-25,51 26,-25-1,0-25,-1 25,1-25,-1 0,1 0,0 0,-1 0,1-50,-1 50</inkml:trace>
          <inkml:trace contextRef="#ctx0" brushRef="#br0" timeOffset="35052.1435">-2133 2185,'0'0,"0"-26,25 26,0 0,1 0,-1 0,1 0,-1 0,0 0</inkml:trace>
          <inkml:trace contextRef="#ctx0" brushRef="#br0" timeOffset="35593.0708">-1498 2439,'-26'0,"1"0,25 25,0 1,51 24,-26-24,0-26,1 25,-1 1,26-26,-26 25,1-25,-1 25,1-25,-1 0,0 0,1 0,-1 0,1 0,-1 0,0 0,1 0,-52 0,-24 0,24 26,1-26,-1 25,1-25,0 26,25-1,-26 0,1 1,-1-26,1 25,0 1,25-1,-26-25,1 25,-1 1,1-26,0 25,-1 1,1-26,25 25,-26-25,1 0</inkml:trace>
          <inkml:trace contextRef="#ctx0" brushRef="#br0" timeOffset="35896.5729">-1117 3175,'0'0,"0"26,-26-26,1 0,-1 0,1 25,0-25,-1 26,1-26,-1 0,26 25,-25-25,0 0,-1 25</inkml:trace>
          <inkml:trace contextRef="#ctx0" brushRef="#br0" timeOffset="36201.7658">-254 2439,'-51'-26,"51"77,0 0,0-26,0 1,0 25,0-26,0 26,0 0,0-26,-25 26,25 0,0-26,0 0,0 1,0-1,0 1,0-1</inkml:trace>
        </inkml:traceGroup>
        <inkml:traceGroup>
          <inkml:annotationXML>
            <emma:emma xmlns:emma="http://www.w3.org/2003/04/emma" version="1.0">
              <emma:interpretation id="{592C0179-9DCB-465E-91BF-8B204E417919}" emma:medium="tactile" emma:mode="ink">
                <msink:context xmlns:msink="http://schemas.microsoft.com/ink/2010/main" type="inkWord" rotatedBoundingBox="16738,8862 17222,8864 17220,9272 16736,9269"/>
              </emma:interpretation>
              <emma:one-of disjunction-type="recognition" id="oneOf3">
                <emma:interpretation id="interp15" emma:lang="en-US" emma:confidence="0.5">
                  <emma:literal>=</emma:literal>
                </emma:interpretation>
                <emma:interpretation id="interp16" emma:lang="en-US" emma:confidence="0">
                  <emma:literal>_</emma:literal>
                </emma:interpretation>
                <emma:interpretation id="interp17" emma:lang="en-US" emma:confidence="0">
                  <emma:literal>-</emma:literal>
                </emma:interpretation>
                <emma:interpretation id="interp18" emma:lang="en-US" emma:confidence="0">
                  <emma:literal>I</emma:literal>
                </emma:interpretation>
                <emma:interpretation id="interp19" emma:lang="en-US" emma:confidence="0">
                  <emma:literal>[</emma:literal>
                </emma:interpretation>
              </emma:one-of>
            </emma:emma>
          </inkml:annotationXML>
          <inkml:trace contextRef="#ctx0" brushRef="#br0" timeOffset="3313.1785">2261 2388,'-26'0,"52"0,-1 0,1 0,-1 0,26 0,-26 0,1 0,-1 0,0 0,26 0,-25 0,-1 0,0 0</inkml:trace>
          <inkml:trace contextRef="#ctx0" brushRef="#br0" timeOffset="3529.1772">2235 2794,'0'0,"26"0,25 0,-26 0,0 0,1 0,25 0,-26 0,26 0,0 0,-1 0,-24 0,-1 0,26-25</inkml:trace>
        </inkml:traceGroup>
        <inkml:traceGroup>
          <inkml:annotationXML>
            <emma:emma xmlns:emma="http://www.w3.org/2003/04/emma" version="1.0">
              <emma:interpretation id="{683E00C6-607C-41A6-A003-55FCABD88694}" emma:medium="tactile" emma:mode="ink">
                <msink:context xmlns:msink="http://schemas.microsoft.com/ink/2010/main" type="inkWord" rotatedBoundingBox="17945,8684 21008,8697 21004,9651 17941,9638">
                  <msink:destinationLink direction="with" ref="{F476AF44-8C94-4BFF-95F2-9DD2934C085F}"/>
                </msink:context>
              </emma:interpretation>
              <emma:one-of disjunction-type="recognition" id="oneOf4">
                <emma:interpretation id="interp20" emma:lang="en-US" emma:confidence="0.5">
                  <emma:literal>it</emma:literal>
                </emma:interpretation>
                <emma:interpretation id="interp21" emma:lang="en-US" emma:confidence="0">
                  <emma:literal>it'</emma:literal>
                </emma:interpretation>
                <emma:interpretation id="interp22" emma:lang="en-US" emma:confidence="0">
                  <emma:literal>itsy</emma:literal>
                </emma:interpretation>
                <emma:interpretation id="interp23" emma:lang="en-US" emma:confidence="0">
                  <emma:literal>inst</emma:literal>
                </emma:interpretation>
                <emma:interpretation id="interp24" emma:lang="en-US" emma:confidence="0">
                  <emma:literal>itty</emma:literal>
                </emma:interpretation>
              </emma:one-of>
            </emma:emma>
          </inkml:annotationXML>
          <inkml:trace contextRef="#ctx0" brushRef="#br0" timeOffset="4464.8899">4090 2693,'50'0,"-24"0,25 0,-26 0,0 0,1 0,-1 0,26 0,-26 0,1 0,25 0,-26 0,0 0,26 0,-25 0,-1 0,0 0,1-26</inkml:trace>
          <inkml:trace contextRef="#ctx0" brushRef="#br0" timeOffset="4700.8382">4369 2490,'0'0,"0"25,0 0,-25-25,25 26,0-1,0 1,0-1,0 0,0 1,0-1,0 26,0-26,0 1,25-1,-25 26,0-26,0 1,25-1,-25 1,0-1,26-25,-26 25</inkml:trace>
          <inkml:trace contextRef="#ctx0" brushRef="#br0" timeOffset="4989.468">5004 2617,'0'0,"25"0,-25 50,0-24,0-1,26 1,-26 24,0-24,0-1,25 26,-25-26,0 1,0 25,0-26,0 0,0 1,0-1,0 1,-51-1,26-25,-26 0,26 0,-1 0,1-25,0 25</inkml:trace>
          <inkml:trace contextRef="#ctx0" brushRef="#br0" timeOffset="5176.2783">4979 2286,'25'0,"0"0,1 0,-26 26,25-26,1 0,-1 25</inkml:trace>
          <inkml:trace contextRef="#ctx0" brushRef="#br0" timeOffset="4016.6065">3455 2515,'0'0,"0"25,0 1,0-1,0 1,0-1,0 26,0-26,0 1,0-1,0 26,0-26,0 1,0-1,0 0,0 1,0-1,0 1</inkml:trace>
          <inkml:trace contextRef="#ctx0" brushRef="#br0" timeOffset="4197.4963">3556 2286,'0'0,"0"-25,0 0,0-1,-25 26,76 0,-26 0,26 0,-26 0,1 0</inkml:trace>
          <inkml:trace contextRef="#ctx0" brushRef="#br0" timeOffset="5427.5211">5512 2896,'25'0,"1"0,25 0,-26 0,0 0,26 0,-25 0,-1 0,26 0,-26 0,1 0,24 0,-24 0,-1 0,1 0</inkml:trace>
          <inkml:trace contextRef="#ctx0" brushRef="#br0" timeOffset="5648.2329">5614 2744,'0'0,"-26"0,26 25,0 0,0 1,0-1,0 1,0-1,0 0,0 1,0-1,0 1,26-1,-26 0,0 1,25-26,-25 25,25 1,1-26</inkml:trace>
          <inkml:trace contextRef="#ctx0" brushRef="#br0" timeOffset="5908.6901">6503 2591,'0'0,"0"26,0-1,0 26,0-26,-51 1,51-1,0 26,0-26,0 26,0-26,0 1,0 25,0-26,0 26,0-26,0 1,0-1,0 0</inkml:trace>
        </inkml:traceGroup>
      </inkml:traceGroup>
    </inkml:traceGroup>
  </inkml:traceGroup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0:13.87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5A59096-0BB0-4444-902B-928896D66CF6}" emma:medium="tactile" emma:mode="ink">
          <msink:context xmlns:msink="http://schemas.microsoft.com/ink/2010/main" type="writingRegion" rotatedBoundingBox="12457,5253 12487,9851 11606,9856 11576,5259"/>
        </emma:interpretation>
      </emma:emma>
    </inkml:annotationXML>
    <inkml:traceGroup>
      <inkml:annotationXML>
        <emma:emma xmlns:emma="http://www.w3.org/2003/04/emma" version="1.0">
          <emma:interpretation id="{B53B46F2-FE9F-4032-8F5D-248C111062BE}" emma:medium="tactile" emma:mode="ink">
            <msink:context xmlns:msink="http://schemas.microsoft.com/ink/2010/main" type="paragraph" rotatedBoundingBox="12457,5253 12487,9851 11606,9856 11576,52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23B520-642D-4103-AC8F-B68DA05E4202}" emma:medium="tactile" emma:mode="ink">
              <msink:context xmlns:msink="http://schemas.microsoft.com/ink/2010/main" type="line" rotatedBoundingBox="12457,5253 12487,9851 11606,9856 11576,5259"/>
            </emma:interpretation>
          </emma:emma>
        </inkml:annotationXML>
        <inkml:traceGroup>
          <inkml:annotationXML>
            <emma:emma xmlns:emma="http://www.w3.org/2003/04/emma" version="1.0">
              <emma:interpretation id="{65F32694-92D0-44CE-A99E-9A4730007250}" emma:medium="tactile" emma:mode="ink">
                <msink:context xmlns:msink="http://schemas.microsoft.com/ink/2010/main" type="inkWord" rotatedBoundingBox="12160,5255 12166,6044 11582,6048 11576,5259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4</emma:literal>
                </emma:interpretation>
                <emma:interpretation id="interp2" emma:lang="en-US" emma:confidence="0">
                  <emma:literal>°</emma:literal>
                </emma:interpretation>
                <emma:interpretation id="interp3" emma:lang="en-US" emma:confidence="0">
                  <emma:literal>&amp;</emma:literal>
                </emma:interpretation>
                <emma:interpretation id="interp4" emma:lang="en-US" emma:confidence="0">
                  <emma:literal>c</emma:literal>
                </emma:interpretation>
              </emma:one-of>
            </emma:emma>
          </inkml:annotationXML>
          <inkml:trace contextRef="#ctx0" brushRef="#br0">0 765,'0'26,"26"-52,-1 1,0-1,1 1,-1 0,-25-1,26 26,-26-25,25-1,-25 1,25 0,-25-1,26 1,-1-26,-25 26,26-1,-26-25,25 26,-25 0,25-26,1 25,-26 1,0 0,25-1,-25 1,0-1,26 1,-26 0,0-1,-26 26,1 0,25 26,-26-26,26 25,0 0,-25 1,25-1,0 1,-25-1,25 0,0 1,0-1,0 1,-26-1,26 0,0 1,0-1,0 1,0-1,0 0,0 1,0-1,0 1,0-1,0 0,51-25,-51 26,0-1,25-25,-25 26,26-26,-26 25,25-25,-25 25,26-25,-1 26,0-26,1 25,-1-25,1 0,-26 26,25-26,0 0</inkml:trace>
        </inkml:traceGroup>
        <inkml:traceGroup>
          <inkml:annotationXML>
            <emma:emma xmlns:emma="http://www.w3.org/2003/04/emma" version="1.0">
              <emma:interpretation id="{8FB611CD-C4DE-48F9-B3DC-BDF09727C78D}" emma:medium="tactile" emma:mode="ink">
                <msink:context xmlns:msink="http://schemas.microsoft.com/ink/2010/main" type="inkWord" rotatedBoundingBox="12471,7315 12487,9851 11743,9856 11726,7319"/>
              </emma:interpretation>
              <emma:one-of disjunction-type="recognition" id="oneOf1">
                <emma:interpretation id="interp5" emma:lang="en-US" emma:confidence="0.5">
                  <emma:literal>--7</emma:literal>
                </emma:interpretation>
                <emma:interpretation id="interp6" emma:lang="en-US" emma:confidence="0">
                  <emma:literal>---</emma:literal>
                </emma:interpretation>
                <emma:interpretation id="interp7" emma:lang="en-US" emma:confidence="0">
                  <emma:literal>----</emma:literal>
                </emma:interpretation>
                <emma:interpretation id="interp8" emma:lang="en-US" emma:confidence="0">
                  <emma:literal>In</emma:literal>
                </emma:interpretation>
                <emma:interpretation id="interp9" emma:lang="en-US" emma:confidence="0">
                  <emma:literal>In.</emma:literal>
                </emma:interpretation>
              </emma:one-of>
            </emma:emma>
          </inkml:annotationXML>
          <inkml:trace contextRef="#ctx0" brushRef="#br0" timeOffset="2576.1443">254 3762,'0'0,"0"-25,0 76,0-26,0 26,0-26,-25 1,25-1,0 1,0-1,0 0,0 1,0-1,0 1,0-1,-26-25,26 25</inkml:trace>
          <inkml:trace contextRef="#ctx0" brushRef="#br0" timeOffset="2788.2512">178 3381,'0'0,"0"-25,-25 25,25-25,0-1,50 26,-24 0,-1 0,-25 51,51-51</inkml:trace>
          <inkml:trace contextRef="#ctx0" brushRef="#br0" timeOffset="3064.0715">381 4296,'0'25,"0"1,0-1,0 0,0 1,0-1,0 1,0-1,0 0,-25 1,25-1,-26-25,26 26,-50-26,24 0,1 0,-1 0</inkml:trace>
          <inkml:trace contextRef="#ctx0" brushRef="#br0" timeOffset="1992.569">889 2086,'0'-25,"0"75,0 1,0-25,0 24,0-24,-25-1,25 26,0-26,-26 26,26-25,-25-1,25 0,-25 1,-1-1,1 1</inkml:trace>
        </inkml:traceGroup>
      </inkml:traceGroup>
    </inkml:traceGroup>
  </inkml:traceGroup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0:08.87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56E4BF2-1ADC-417D-BD5C-824D821F5C0C}" emma:medium="tactile" emma:mode="ink">
          <msink:context xmlns:msink="http://schemas.microsoft.com/ink/2010/main" type="writingRegion" rotatedBoundingBox="9293,4285 11993,6192 11222,7283 8522,5376"/>
        </emma:interpretation>
      </emma:emma>
    </inkml:annotationXML>
    <inkml:traceGroup>
      <inkml:annotationXML>
        <emma:emma xmlns:emma="http://www.w3.org/2003/04/emma" version="1.0">
          <emma:interpretation id="{41628D85-4AA1-42EA-AE33-20E3F8931FAB}" emma:medium="tactile" emma:mode="ink">
            <msink:context xmlns:msink="http://schemas.microsoft.com/ink/2010/main" type="paragraph" rotatedBoundingBox="9293,4285 11993,6192 11222,7283 8522,53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5155FB-4933-4B67-A473-21A2AC9B9C63}" emma:medium="tactile" emma:mode="ink">
              <msink:context xmlns:msink="http://schemas.microsoft.com/ink/2010/main" type="line" rotatedBoundingBox="9293,4285 11993,6192 11222,7283 8522,5376"/>
            </emma:interpretation>
          </emma:emma>
        </inkml:annotationXML>
        <inkml:traceGroup>
          <inkml:annotationXML>
            <emma:emma xmlns:emma="http://www.w3.org/2003/04/emma" version="1.0">
              <emma:interpretation id="{D62EDF71-9CFA-4672-B143-C81A1AC7B2F7}" emma:medium="tactile" emma:mode="ink">
                <msink:context xmlns:msink="http://schemas.microsoft.com/ink/2010/main" type="inkWord" rotatedBoundingBox="9293,4285 11993,6192 11222,7283 8522,5376"/>
              </emma:interpretation>
              <emma:one-of disjunction-type="recognition" id="oneOf0">
                <emma:interpretation id="interp0" emma:lang="en-US" emma:confidence="0.5">
                  <emma:literal>it's.</emma:literal>
                </emma:interpretation>
                <emma:interpretation id="interp1" emma:lang="en-US" emma:confidence="0">
                  <emma:literal>its.</emma:literal>
                </emma:interpretation>
                <emma:interpretation id="interp2" emma:lang="en-US" emma:confidence="0">
                  <emma:literal>it).</emma:literal>
                </emma:interpretation>
                <emma:interpretation id="interp3" emma:lang="en-US" emma:confidence="0">
                  <emma:literal>its).</emma:literal>
                </emma:interpretation>
                <emma:interpretation id="interp4" emma:lang="en-US" emma:confidence="0">
                  <emma:literal>it').</emma:literal>
                </emma:interpretation>
              </emma:one-of>
            </emma:emma>
          </inkml:annotationXML>
          <inkml:trace contextRef="#ctx0" brushRef="#br0">1198-915,'0'-25,"0"76,0-26,0 26,0-26,0 1,0-1,0 26,0-26,0 1,0-1,0 0,0 1,0-1,0 1,0-1,0 0,0 1,0-1,0 1,0-1,25-25,-25-51,26 51</inkml:trace>
          <inkml:trace contextRef="#ctx0" brushRef="#br0" timeOffset="-309.8124">1071-712,'0'0,"25"0,1 0,-1 0,1 0,-1 0,0 0,1 0,-1 0,1 0,-1 0,0 0,1 0,-1 0</inkml:trace>
          <inkml:trace contextRef="#ctx0" brushRef="#br0" timeOffset="-920.5334">792-940,'0'25,"0"1,0-1,0 0,0 1,0-1,0 26,0-26,0 1,0 25,0-26,0 0,0 1,0-1,0 1,0-1,0 0,0 1,0-1,0-76</inkml:trace>
          <inkml:trace contextRef="#ctx0" brushRef="#br0" timeOffset="579.6469">1808-1245,'25'0,"0"0,1 25,-1-25</inkml:trace>
          <inkml:trace contextRef="#ctx0" brushRef="#br0" timeOffset="-705.3557">842-1245,'0'0,"0"-25,-25 25,25-26,51 26,-26 0,-25 51,26-51</inkml:trace>
          <inkml:trace contextRef="#ctx0" brushRef="#br0" timeOffset="370.5272">1909-991,'0'25,"0"26,0 0,0-26,0 1,0-1,-25 26,25-26,0 1,0-1,0 26,0-26,-26 1,26-1,0 1,0-1,0 0,0 1,-25-26,25 25,-25-25,-1 0,1 0,-1-51,1 51,0-25,-1 0,1-1,-1-25</inkml:trace>
          <inkml:trace contextRef="#ctx0" brushRef="#br0" timeOffset="3177.6536">2316 685,'0'-25,"0"50,-26-25,1-25,25 0,25 25,1 0</inkml:trace>
          <inkml:trace contextRef="#ctx0" brushRef="#br0" timeOffset="3979.1658">3357 330,'0'-26,"-25"26,-1 0,1 0,-1 0,1 0,0 0,-1 0,1 0,25 26,-26-26,1 0,25 25,-25-25,-1 26,1-1,-1 0,26 1,-25-1,25 1,-25-1,25 0,0 1,0-1,0 1,0-1,0 0,0 1,25-26,-25 25,25-25,1 0,-26 26,25-26,1 0,-1 0,0 0,1 0,-1 25,1-25,-1 0,-25 25,25-25,1 0,-26 26,25-26,1 0,-1 0,-25-26,0 1,25 25,-25-25</inkml:trace>
        </inkml:traceGroup>
      </inkml:traceGroup>
    </inkml:traceGroup>
  </inkml:traceGroup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8:46.18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D8AE1FDD-7382-4D47-B9E9-7D501EB85F35}" emma:medium="tactile" emma:mode="ink">
          <msink:context xmlns:msink="http://schemas.microsoft.com/ink/2010/main" type="writingRegion" rotatedBoundingBox="8153,6045 8941,6045 8941,6756 8153,6756"/>
        </emma:interpretation>
      </emma:emma>
    </inkml:annotationXML>
    <inkml:traceGroup>
      <inkml:annotationXML>
        <emma:emma xmlns:emma="http://www.w3.org/2003/04/emma" version="1.0">
          <emma:interpretation id="{E494BFA7-BB36-4C22-972D-C2DD8366DA93}" emma:medium="tactile" emma:mode="ink">
            <msink:context xmlns:msink="http://schemas.microsoft.com/ink/2010/main" type="paragraph" rotatedBoundingBox="8153,6045 8941,6045 8941,6756 8153,67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1AB524-491D-43C3-8DD0-172D610F1126}" emma:medium="tactile" emma:mode="ink">
              <msink:context xmlns:msink="http://schemas.microsoft.com/ink/2010/main" type="line" rotatedBoundingBox="8153,6045 8941,6045 8941,6756 8153,6756"/>
            </emma:interpretation>
          </emma:emma>
        </inkml:annotationXML>
        <inkml:traceGroup>
          <inkml:annotationXML>
            <emma:emma xmlns:emma="http://www.w3.org/2003/04/emma" version="1.0">
              <emma:interpretation id="{B03EDA28-F5C2-42B7-8F46-ED54965EAD3A}" emma:medium="tactile" emma:mode="ink">
                <msink:context xmlns:msink="http://schemas.microsoft.com/ink/2010/main" type="inkWord" rotatedBoundingBox="8153,6045 8941,6045 8941,6756 8153,6756"/>
              </emma:interpretation>
              <emma:one-of disjunction-type="recognition" id="oneOf0">
                <emma:interpretation id="interp0" emma:lang="en-US" emma:confidence="0.5">
                  <emma:literal>c</emma:literal>
                </emma:interpretation>
                <emma:interpretation id="interp1" emma:lang="en-US" emma:confidence="0">
                  <emma:literal>C</emma:literal>
                </emma:interpretation>
                <emma:interpretation id="interp2" emma:lang="en-US" emma:confidence="0">
                  <emma:literal>€</emma:literal>
                </emma:interpretation>
                <emma:interpretation id="interp3" emma:lang="en-US" emma:confidence="0">
                  <emma:literal>[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665 25,'-26'0,"26"-25,-25 25,-1 0,1 0,0 0,-1 0,1 0,-1 25,1-25,0 0,-1 0,1 0,-1 25,1-25,0 0,25 26,-26-26,1 0,25 25,-26-25,26 26,-25-26,0 25,25 0,-26-25,26 26,-25-1,25 1,-26-26,26 25,-25 0,25 1,-25-1,25 1,0-1,0 0,-26 1,26-1,0 1,0-1,0 0,51-25,-51 26,25-26,-25 25,26 1,-1-26,1 0,-1 25,0-25,1 0,-1 25,1-25,-1 0,0 0,1 0,-1 0,1 26,-1-26,0 0,1 0,-1 0,1 0,-1 0,0 0,1 0,-1 0,1-26,-1 26,-25-25,25 25,1 0,-1 0,1 0,-26-25,0-1</inkml:trace>
        </inkml:traceGroup>
      </inkml:traceGroup>
    </inkml:traceGroup>
  </inkml:traceGroup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8:58.50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57B56965-94EA-416A-8EC4-8A8BCB92957F}" emma:medium="tactile" emma:mode="ink">
          <msink:context xmlns:msink="http://schemas.microsoft.com/ink/2010/main" type="writingRegion" rotatedBoundingBox="12686,4294 22349,3839 22407,5077 12745,5531"/>
        </emma:interpretation>
      </emma:emma>
    </inkml:annotationXML>
    <inkml:traceGroup>
      <inkml:annotationXML>
        <emma:emma xmlns:emma="http://www.w3.org/2003/04/emma" version="1.0">
          <emma:interpretation id="{21434719-BD31-45B9-BB6C-999026020A95}" emma:medium="tactile" emma:mode="ink">
            <msink:context xmlns:msink="http://schemas.microsoft.com/ink/2010/main" type="paragraph" rotatedBoundingBox="12686,4294 22349,3839 22407,5077 12745,55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547DF8-0400-4ACE-80D6-62ABA0BE30AE}" emma:medium="tactile" emma:mode="ink">
              <msink:context xmlns:msink="http://schemas.microsoft.com/ink/2010/main" type="line" rotatedBoundingBox="12686,4294 22349,3839 22407,5077 12745,5531"/>
            </emma:interpretation>
          </emma:emma>
        </inkml:annotationXML>
        <inkml:traceGroup>
          <inkml:annotationXML>
            <emma:emma xmlns:emma="http://www.w3.org/2003/04/emma" version="1.0">
              <emma:interpretation id="{BE0716A1-8EF5-4C5A-B8B1-92C2E76B512B}" emma:medium="tactile" emma:mode="ink">
                <msink:context xmlns:msink="http://schemas.microsoft.com/ink/2010/main" type="inkWord" rotatedBoundingBox="12710,4800 13230,4776 13260,5409 12740,5434"/>
              </emma:interpretation>
              <emma:one-of disjunction-type="recognition" id="oneOf0">
                <emma:interpretation id="interp0" emma:lang="en-US" emma:confidence="0.5">
                  <emma:literal>k</emma:literal>
                </emma:interpretation>
                <emma:interpretation id="interp1" emma:lang="en-US" emma:confidence="0">
                  <emma:literal>K</emma:literal>
                </emma:interpretation>
                <emma:interpretation id="interp2" emma:lang="en-US" emma:confidence="0">
                  <emma:literal>&amp;</emma:literal>
                </emma:interpretation>
                <emma:interpretation id="interp3" emma:lang="en-US" emma:confidence="0">
                  <emma:literal>H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-152-2260,'51'0,"-26"0,0 0,-25 25,26-25</inkml:trace>
          <inkml:trace contextRef="#ctx0" brushRef="#br0" timeOffset="-208.5534">-127-1955,'0'25,"0"0,0 1,0-1,0 1,0-1,0 0,0 1,0-1,0 26,0-26,0 1,0-1,0 1,0-1,0 0,0 1</inkml:trace>
        </inkml:traceGroup>
        <inkml:traceGroup>
          <inkml:annotationXML>
            <emma:emma xmlns:emma="http://www.w3.org/2003/04/emma" version="1.0">
              <emma:interpretation id="{324C6905-EC38-4EFC-A915-A517A9F569A0}" emma:medium="tactile" emma:mode="ink">
                <msink:context xmlns:msink="http://schemas.microsoft.com/ink/2010/main" type="inkWord" rotatedBoundingBox="13453,4258 15466,4163 15514,5186 13501,5281">
                  <msink:destinationLink direction="with" ref="{AF198EF6-972A-47E6-8CEE-4D7CC76FE30C}"/>
                </msink:context>
              </emma:interpretation>
              <emma:one-of disjunction-type="recognition" id="oneOf1">
                <emma:interpretation id="interp5" emma:lang="en-US" emma:confidence="0.5">
                  <emma:literal>It</emma:literal>
                </emma:interpretation>
                <emma:interpretation id="interp6" emma:lang="en-US" emma:confidence="0">
                  <emma:literal>I</emma:literal>
                </emma:interpretation>
                <emma:interpretation id="interp7" emma:lang="en-US" emma:confidence="0">
                  <emma:literal>IT</emma:literal>
                </emma:interpretation>
                <emma:interpretation id="interp8" emma:lang="en-US" emma:confidence="0">
                  <emma:literal>II</emma:literal>
                </emma:interpretation>
                <emma:interpretation id="interp9" emma:lang="en-US" emma:confidence="0">
                  <emma:literal>Is</emma:literal>
                </emma:interpretation>
              </emma:one-of>
            </emma:emma>
          </inkml:annotationXML>
          <inkml:trace contextRef="#ctx0" brushRef="#br0" timeOffset="544.1365">381-1701,'0'25,"26"-25,24 0,1 0,-25 0,-1 0,26-25,-26 25,26 0,-26 0,26 0,-25-26,24 26,-24 0,-1 0,1 0,-1 0,0 0,1 0,-26 26</inkml:trace>
          <inkml:trace contextRef="#ctx0" brushRef="#br0" timeOffset="904.5578">737-1955,'0'25,"0"26,0-26,0 1,0-1,0 0,0 1,0-1,0 1,0 24,0-24,0-1,0 1,0-1,0 0,0 26,0-25,0-1,0 0,0 1,0-1,0 1,0-52</inkml:trace>
          <inkml:trace contextRef="#ctx0" brushRef="#br0" timeOffset="1451.9832">1550-1930,'0'0,"0"25,0 1,0-1,0 1,0-1,0 0,0 1,0-1,0 1,0-1,0 0,0 1,0-1,0 1,0-1,0 0,0 1,0-1,0 1,0-1,0 0,0 1,0-1,0 1,-51-26,25 0,26 25,-25-25,0 0,-1 0,1 0,-1 0,1 0,0 0,-1 0,1 0,-1 0,1 0,25-25,0-1,0 1</inkml:trace>
          <inkml:trace contextRef="#ctx0" brushRef="#br0" timeOffset="2036.3192">1550-2286,'25'0,"0"0,1 0,-1 26,-25-1,-25-25,-1 0,1 0,25-25,0-1,0 1</inkml:trace>
          <inkml:trace contextRef="#ctx0" brushRef="#br0" timeOffset="5108.1569">2108-1625,'-25'25,"0"-25,25 26,25-26,0 0,26 0,-25 0,-1 0,26 0,-26 0,1 0,-1 0,26 0,-26 0,1 0,-1-26,0 26,1 0,-1 0,1 0,-1 0,0 0,1-25,-1 25,-25-26,26 26</inkml:trace>
          <inkml:trace contextRef="#ctx0" brushRef="#br0" timeOffset="5521.0206">2515-1879,'0'25,"0"1,-51 24,51-24,0-1,0 1,0-1,0 0,0 1,0-1,0 1,0-1,0 0,-25 1,25-1,0 1,0-1,0 0,0 1,0-1,0 1,0-1,0 0</inkml:trace>
        </inkml:traceGroup>
        <inkml:traceGroup>
          <inkml:annotationXML>
            <emma:emma xmlns:emma="http://www.w3.org/2003/04/emma" version="1.0">
              <emma:interpretation id="{8BDDEEAB-FE77-48AD-94E9-94BD07E14D8B}" emma:medium="tactile" emma:mode="ink">
                <msink:context xmlns:msink="http://schemas.microsoft.com/ink/2010/main" type="inkWord" rotatedBoundingBox="15650,4185 16151,4161 16198,5170 15697,5194"/>
              </emma:interpretation>
              <emma:one-of disjunction-type="recognition" id="oneOf2">
                <emma:interpretation id="interp10" emma:lang="en-US" emma:confidence="0.5">
                  <emma:literal>j</emma:literal>
                </emma:interpretation>
                <emma:interpretation id="interp11" emma:lang="en-US" emma:confidence="0">
                  <emma:literal>i</emma:literal>
                </emma:interpretation>
                <emma:interpretation id="interp12" emma:lang="en-US" emma:confidence="0">
                  <emma:literal>;</emma:literal>
                </emma:interpretation>
                <emma:interpretation id="interp13" emma:lang="en-US" emma:confidence="0">
                  <emma:literal>"</emma:literal>
                </emma:interpretation>
                <emma:interpretation id="interp14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7533.176">-1778-1625,'0'-26,"0"1,0 50,0 1,0-1,0 1,0-1,0 0,0 26,0-25,0-1,0 0,0 1,26-1,-26 1,0-1,0 0,0 1,0-1,0 1,0-1,0 0,0 1,0-1,0-50</inkml:trace>
          <inkml:trace contextRef="#ctx0" brushRef="#br0" timeOffset="6159.7996">3150-1498,'0'0,"0"25,25-25,-25-25,26 25,24-26,-24 1,-1 0,1 25,-1-26,0 1,-25-1,26 26,-1-25,-25 0,26-1,-26 1,0-1,25-24,-25 24,0 1,0-1,0-24,25 24,-25 1,0-26,0 26,0-1,0 1,0-1,-50 26,50 26,-26 25,26-26,-25 0,25 1,-26-1,26 1,0-1,-25 26,25-26,0 1,0-1,0 0,-25 1,25 25,0-26,0 0,0 1,0-1,0 1,0-1,0 0,50 1,-50-1,26 1,-26-1,25-25,1 25,-1-25,0 0,1 0,-1 0,1 0</inkml:trace>
        </inkml:traceGroup>
        <inkml:traceGroup>
          <inkml:annotationXML>
            <emma:emma xmlns:emma="http://www.w3.org/2003/04/emma" version="1.0">
              <emma:interpretation id="{4DB80DE7-75D5-446A-A7FC-61C9110E215A}" emma:medium="tactile" emma:mode="ink">
                <msink:context xmlns:msink="http://schemas.microsoft.com/ink/2010/main" type="inkWord" rotatedBoundingBox="16536,4383 18599,4286 18643,5216 16580,5313">
                  <msink:destinationLink direction="with" ref="{BC5FCA46-DC13-4908-88B1-8BC80D65C3D4}"/>
                </msink:context>
              </emma:interpretation>
              <emma:one-of disjunction-type="recognition" id="oneOf3">
                <emma:interpretation id="interp15" emma:lang="en-US" emma:confidence="0.5">
                  <emma:literal>the</emma:literal>
                </emma:interpretation>
                <emma:interpretation id="interp16" emma:lang="en-US" emma:confidence="0">
                  <emma:literal>t.</emma:literal>
                </emma:interpretation>
                <emma:interpretation id="interp17" emma:lang="en-US" emma:confidence="0">
                  <emma:literal>It</emma:literal>
                </emma:interpretation>
                <emma:interpretation id="interp18" emma:lang="en-US" emma:confidence="0">
                  <emma:literal>to.</emma:literal>
                </emma:interpretation>
                <emma:interpretation id="interp19" emma:lang="en-US" emma:confidence="0">
                  <emma:literal>ta.</emma:literal>
                </emma:interpretation>
              </emma:one-of>
            </emma:emma>
          </inkml:annotationXML>
          <inkml:trace contextRef="#ctx0" brushRef="#br0" timeOffset="7980.2678">-1371-1524,'-26'0,"1"26,-1-1,1-25,0 26,-1 24,1-24,-1-1,1-25,25 26,-25-26,25 25,-26-25,1 0,25 25,-26-25,1 0,0 0,25 26,25-26,0 0,1 0,-1 0,1 0,-1 0,0 0,1 25,-1-25,1 0,-26 26,25-26,0 25,1-25,25 25,-26-25,0 26,1-26,-1 25,1-25,-26 26</inkml:trace>
          <inkml:trace contextRef="#ctx0" brushRef="#br0" timeOffset="8283.6526">-990-1524,'-26'0,"26"26,26-26,-1 0,26 0,-26 0,1 0,-1 0,0 0,1 0,-1 0,1 0,-1 0,0 0,1-26,-1 26</inkml:trace>
          <inkml:trace contextRef="#ctx0" brushRef="#br0" timeOffset="8627.5677">-965-1244,'25'0,"26"25,-25-25,-1 0,0 0,1 0,25 0,-26 0,0 0,1 0,-1 0,1 0,24 0,-24 0,-1 0,1 0</inkml:trace>
          <inkml:trace contextRef="#ctx0" brushRef="#br0" timeOffset="11275.0615">5537-1778,'0'26,"0"-1,26-25,-1 0,1 0,-1-51,0 51,-25-25,26 25,-1-25,1-1,-1 26,0-25,1-1,-26 1,25 0,1-26,-26 25,25 1,-25-26,25 26,-25-26,0 26,0-1,26 1,-26-1,0 1,0 0,0-1,0 52,-51 24,51-24,0-1,-25 1,25-1,0 0,-26 26,26-25,0-1,0 0,0 1,0 25,0-26,0 0,0 1,0-1,0 1,0-1,51 0,-51 1,25-26,-25 25,26 1,-1-1,1 0,-1-25,0 0,-25 26,26-26,-1 0,-25 25,26-25</inkml:trace>
        </inkml:traceGroup>
        <inkml:traceGroup>
          <inkml:annotationXML>
            <emma:emma xmlns:emma="http://www.w3.org/2003/04/emma" version="1.0">
              <emma:interpretation id="{605F4DAA-B9D4-4E17-BBC9-A9899994A53A}" emma:medium="tactile" emma:mode="ink">
                <msink:context xmlns:msink="http://schemas.microsoft.com/ink/2010/main" type="inkWord" rotatedBoundingBox="20011,4134 22358,4024 22407,5077 20060,5187">
                  <msink:destinationLink direction="with" ref="{43616ABF-ED75-452B-AF9B-29B5E6B54C1C}"/>
                </msink:context>
              </emma:interpretation>
              <emma:one-of disjunction-type="recognition" id="oneOf4">
                <emma:interpretation id="interp20" emma:lang="en-US" emma:confidence="0.5">
                  <emma:literal>131</emma:literal>
                </emma:interpretation>
                <emma:interpretation id="interp21" emma:lang="en-US" emma:confidence="0">
                  <emma:literal>12,</emma:literal>
                </emma:interpretation>
                <emma:interpretation id="interp22" emma:lang="en-US" emma:confidence="0">
                  <emma:literal>(3,</emma:literal>
                </emma:interpretation>
                <emma:interpretation id="interp23" emma:lang="en-US" emma:confidence="0">
                  <emma:literal>(2,</emma:literal>
                </emma:interpretation>
                <emma:interpretation id="interp24" emma:lang="en-US" emma:confidence="0">
                  <emma:literal>13-1</emma:literal>
                </emma:interpretation>
              </emma:one-of>
            </emma:emma>
          </inkml:annotationXML>
          <inkml:trace contextRef="#ctx0" brushRef="#br0" timeOffset="11887.2007">6706-2133,'0'0,"-26"0,26-26,-25 1,0 0,25 50,50-25,-50 51,26-26,-1 1,1-1,-1 0,0-25,1 26,-1-26,1 25,24-25,-24 26,25-26,-26 0,0 25,1-25,-1 0,1 0,-1 25,0-25,1 0,-1 0,-50 0,-26 26,26-26,-1 0,1 0,-1 0,1 0,0 0,-1 25,1-25,-1 0,1 26,0-26,-26 0,25 25,1-25,0 0,-1 25,1-25,-1 0,1 0,0 26,-1-26,26 25</inkml:trace>
          <inkml:trace contextRef="#ctx0" brushRef="#br0" timeOffset="12225.2622">7239-1524,'0'26,"-51"-1,26-25,25 26,-25-26,-1 25,1-25,-1 0,1 25,0-25,-1 0,1 26,-1-26,1 0,0 0,-1 0,1 0,-1 0,1 25,0-25,-1 0</inkml:trace>
          <inkml:trace contextRef="#ctx0" brushRef="#br0" timeOffset="12904.0001">7874-2032,'0'-25,"-25"25,25-25,0 75,-26-50,26 26,0-1,0 1,0-1,-25 0,25 1,0-1,0 1,-25-1,25 0,0 1,0-1,0 1,0-1,-26 0,26 1,0-1,0 1,0-1,0 0,0 1,-25-26,25 25,0 1,-26-26,1-26</inkml:trace>
          <inkml:trace contextRef="#ctx0" brushRef="#br0" timeOffset="27831.6794">3937-1270,'26'0,"-1"0,0 0,1 0,-1 0,1 0,-1 0,0 0</inkml:trace>
        </inkml:traceGroup>
      </inkml:traceGroup>
    </inkml:traceGroup>
  </inkml:traceGroup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9:48.91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D65588A0-97A1-4CD8-B158-2D530EEF2D99}" emma:medium="tactile" emma:mode="ink">
          <msink:context xmlns:msink="http://schemas.microsoft.com/ink/2010/main" type="writingRegion" rotatedBoundingBox="18264,10154 21772,10801 21330,13195 17822,12548"/>
        </emma:interpretation>
      </emma:emma>
    </inkml:annotationXML>
    <inkml:traceGroup>
      <inkml:annotationXML>
        <emma:emma xmlns:emma="http://www.w3.org/2003/04/emma" version="1.0">
          <emma:interpretation id="{15FD8576-3395-4287-8129-EE75E69958A3}" emma:medium="tactile" emma:mode="ink">
            <msink:context xmlns:msink="http://schemas.microsoft.com/ink/2010/main" type="paragraph" rotatedBoundingBox="18264,10154 21723,10792 21560,11676 18101,110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AD036A-D6AE-4302-926F-6717F367AE38}" emma:medium="tactile" emma:mode="ink">
              <msink:context xmlns:msink="http://schemas.microsoft.com/ink/2010/main" type="line" rotatedBoundingBox="18264,10154 21723,10792 21560,11676 18101,11038">
                <msink:destinationLink direction="with" ref="{49FB8D6C-AA82-49A0-A0C2-BC33B04824F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D997118-0C3D-4959-AB58-D6A8D189E8E3}" emma:medium="tactile" emma:mode="ink">
                <msink:context xmlns:msink="http://schemas.microsoft.com/ink/2010/main" type="inkWord" rotatedBoundingBox="18264,10154 19452,10373 19310,11145 18122,10925"/>
              </emma:interpretation>
              <emma:one-of disjunction-type="recognition" id="oneOf0">
                <emma:interpretation id="interp0" emma:lang="en-US" emma:confidence="0.5">
                  <emma:literal>it</emma:literal>
                </emma:interpretation>
                <emma:interpretation id="interp1" emma:lang="en-US" emma:confidence="0">
                  <emma:literal>its</emma:literal>
                </emma:interpretation>
                <emma:interpretation id="interp2" emma:lang="en-US" emma:confidence="0">
                  <emma:literal>ix</emma:literal>
                </emma:interpretation>
                <emma:interpretation id="interp3" emma:lang="en-US" emma:confidence="0">
                  <emma:literal>It</emma:literal>
                </emma:interpretation>
                <emma:interpretation id="interp4" emma:lang="en-US" emma:confidence="0">
                  <emma:literal>if</emma:literal>
                </emma:interpretation>
              </emma:one-of>
            </emma:emma>
          </inkml:annotationXML>
          <inkml:trace contextRef="#ctx0" brushRef="#br0">3709 3963,'0'51,"0"-26,0 0,0 26,0-25,0-1,0 0,0 1,0-1,0 1,0-1,0 0,0 1,0-1,0 1,25-26,-25 25</inkml:trace>
          <inkml:trace contextRef="#ctx0" brushRef="#br0" timeOffset="208.548">3937 3810,'0'0,"0"-25,0 0,-25 25,25-26,25 26,26 0,0 0,-26 0,1 51,-1-51</inkml:trace>
          <inkml:trace contextRef="#ctx0" brushRef="#br0" timeOffset="455.15">4344 4395,'25'0,"-25"-26,25 1,1 25,-1 0,1 0,-1-26,26 26,-26 0,26 0,-26 0,26 0,-25 0,24 0,-24 0,-1 0,1 0,-1-25</inkml:trace>
          <inkml:trace contextRef="#ctx0" brushRef="#br0" timeOffset="680.3031">4674 4166,'0'0,"-26"0,26 25,-25 1,25-1,0 1,0-1,0 0,0 1,0-1,0 1,0-1,0 26,0-26,0 1,25-1,-25 0,0 1,51-1,-51 1,26-26,-1 0</inkml:trace>
        </inkml:traceGroup>
        <inkml:traceGroup>
          <inkml:annotationXML>
            <emma:emma xmlns:emma="http://www.w3.org/2003/04/emma" version="1.0">
              <emma:interpretation id="{84315D39-4391-4C11-95EB-9744D070300F}" emma:medium="tactile" emma:mode="ink">
                <msink:context xmlns:msink="http://schemas.microsoft.com/ink/2010/main" type="inkWord" rotatedBoundingBox="19589,10428 21717,10821 21560,11676 19431,11283"/>
              </emma:interpretation>
              <emma:one-of disjunction-type="recognition" id="oneOf1">
                <emma:interpretation id="interp5" emma:lang="en-US" emma:confidence="0.5">
                  <emma:literal>5+2</emma:literal>
                </emma:interpretation>
                <emma:interpretation id="interp6" emma:lang="en-US" emma:confidence="0">
                  <emma:literal>7+2</emma:literal>
                </emma:interpretation>
                <emma:interpretation id="interp7" emma:lang="en-US" emma:confidence="0">
                  <emma:literal>2+2</emma:literal>
                </emma:interpretation>
                <emma:interpretation id="interp8" emma:lang="en-US" emma:confidence="0">
                  <emma:literal>+2</emma:literal>
                </emma:interpretation>
                <emma:interpretation id="interp9" emma:lang="en-US" emma:confidence="0">
                  <emma:literal>5+22</emma:literal>
                </emma:interpretation>
              </emma:one-of>
            </emma:emma>
          </inkml:annotationXML>
          <inkml:trace contextRef="#ctx0" brushRef="#br0" timeOffset="947.9435">5207 4242,'0'51,"0"0,0-26,0 1,0-1,26 26,-26-26,0 26,25-26,-25 26,0-25,0-1,0 26,0-26,-51 1,51-1,-25-25,-26 25,26-25,-1 0,1 0,-1 0,1-50,0 50,25-51,-26 0</inkml:trace>
          <inkml:trace contextRef="#ctx0" brushRef="#br0" timeOffset="1123.6198">5131 4014,'25'0,"1"0,-1 0,1 0,-1 0,0 0,1 0,-1 0</inkml:trace>
          <inkml:trace contextRef="#ctx0" brushRef="#br0" timeOffset="1359.9822">5664 4471,'26'0,"-1"0,1 0,-1 0,26 0,-26 0,1 0,24 0,-24 0,-1 0,1 0,-1-26,0 26,1-25,-1 25,1-25</inkml:trace>
          <inkml:trace contextRef="#ctx0" brushRef="#br0" timeOffset="1579.3941">5969 4268,'-25'25,"25"0,0 1,0-1,-26 1,26-1,0 0,0 1,0 25,-25-26,25 0,0 1,0-1,0 1,0-1,0 0,0 1,0-1,51 1,-26-26</inkml:trace>
          <inkml:trace contextRef="#ctx0" brushRef="#br0" timeOffset="1960.0029">6553 4242,'0'0,"26"0,-1 0,1 0,-1 0,0 26,1-26,-1 50,1-24,-26-1,0 26,0-26,0 1,0-1,-51 1,51-1,-26 0,26 1,-50-1,24 1,1-1,-1 0,1-25,0 26,-1-1,26 1,-25-26,25 25,0 0,51-25,-26 26,0-26,26 0,-25 25,24-25,-24 0,25 0,-1 26,-24-26,25 0,-26 0,26 0,-26 0,1 0,-1 0,0 0,1 0,-1 0</inkml:trace>
        </inkml:traceGroup>
      </inkml:traceGroup>
    </inkml:traceGroup>
    <inkml:traceGroup>
      <inkml:annotationXML>
        <emma:emma xmlns:emma="http://www.w3.org/2003/04/emma" version="1.0">
          <emma:interpretation id="{67EB7222-3D23-433B-8F51-EB5FE1AAC348}" emma:medium="tactile" emma:mode="ink">
            <msink:context xmlns:msink="http://schemas.microsoft.com/ink/2010/main" type="paragraph" rotatedBoundingBox="18107,11850 21460,12326 21349,13112 17995,126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68D5EA-620B-49FB-A2EA-1EFA45E5D55D}" emma:medium="tactile" emma:mode="ink">
              <msink:context xmlns:msink="http://schemas.microsoft.com/ink/2010/main" type="inkBullet" rotatedBoundingBox="18046,12283 18148,12298 18110,12572 18007,12557"/>
            </emma:interpretation>
            <emma:one-of disjunction-type="recognition" id="oneOf2">
              <emma:interpretation id="interp10" emma:lang="en-US" emma:confidence="0">
                <emma:literal>1</emma:literal>
              </emma:interpretation>
              <emma:interpretation id="interp11" emma:lang="en-US" emma:confidence="0">
                <emma:literal>.</emma:literal>
              </emma:interpretation>
              <emma:interpretation id="interp12" emma:lang="en-US" emma:confidence="0">
                <emma:literal>l</emma:literal>
              </emma:interpretation>
              <emma:interpretation id="interp13" emma:lang="en-US" emma:confidence="0">
                <emma:literal>'</emma:literal>
              </emma:interpretation>
              <emma:interpretation id="interp14" emma:lang="en-US" emma:confidence="0">
                <emma:literal>)</emma:literal>
              </emma:interpretation>
            </emma:one-of>
          </emma:emma>
        </inkml:annotationXML>
        <inkml:trace contextRef="#ctx0" brushRef="#br0" timeOffset="2577.116">3531 5893,'25'-25,"1"-1,-26 1,25 25,-25 25,0 1,0 25,0-26,0 0,0 1,0-1,0 1,0-1,0 0,0-75</inkml:trace>
      </inkml:traceGroup>
      <inkml:traceGroup>
        <inkml:annotationXML>
          <emma:emma xmlns:emma="http://www.w3.org/2003/04/emma" version="1.0">
            <emma:interpretation id="{9A72F7C5-E737-488B-915F-7DA3493182AC}" emma:medium="tactile" emma:mode="ink">
              <msink:context xmlns:msink="http://schemas.microsoft.com/ink/2010/main" type="line" rotatedBoundingBox="18253,11871 21460,12326 21349,13112 18141,12657"/>
            </emma:interpretation>
          </emma:emma>
        </inkml:annotationXML>
        <inkml:traceGroup>
          <inkml:annotationXML>
            <emma:emma xmlns:emma="http://www.w3.org/2003/04/emma" version="1.0">
              <emma:interpretation id="{7539C8C2-7855-4085-B54B-B01144736E50}" emma:medium="tactile" emma:mode="ink">
                <msink:context xmlns:msink="http://schemas.microsoft.com/ink/2010/main" type="inkWord" rotatedBoundingBox="18253,11871 19658,12070 19546,12856 18141,12657"/>
              </emma:interpretation>
              <emma:one-of disjunction-type="recognition" id="oneOf3">
                <emma:interpretation id="interp15" emma:lang="en-US" emma:confidence="0.5">
                  <emma:literal>it's</emma:literal>
                </emma:interpretation>
                <emma:interpretation id="interp16" emma:lang="en-US" emma:confidence="0">
                  <emma:literal>its</emma:literal>
                </emma:interpretation>
                <emma:interpretation id="interp17" emma:lang="en-US" emma:confidence="0">
                  <emma:literal>Its</emma:literal>
                </emma:interpretation>
                <emma:interpretation id="interp18" emma:lang="en-US" emma:confidence="0">
                  <emma:literal>Itis</emma:literal>
                </emma:interpretation>
                <emma:interpretation id="interp19" emma:lang="en-US" emma:confidence="0">
                  <emma:literal>itis</emma:literal>
                </emma:interpretation>
              </emma:one-of>
            </emma:emma>
          </inkml:annotationXML>
          <inkml:trace contextRef="#ctx0" brushRef="#br0" timeOffset="2744.2864">3734 5563,'0'0,"0"-25,0-1,51 26,-26 0,1 0,-1 0,0 0</inkml:trace>
          <inkml:trace contextRef="#ctx0" brushRef="#br0" timeOffset="2981.0522">4140 5995,'51'0,"0"0,-26-26,26 26,-25 0,24 0,-24-25,25 25,-26 0,26 0,0 0,-26-25,0 25,1 0,-1 0,1 0,-26-26</inkml:trace>
          <inkml:trace contextRef="#ctx0" brushRef="#br0" timeOffset="3191.0905">4369 5741,'0'0,"0"25,-25 1,25-1,0 0,-26 1,26-1,0 1,0-1,0 0,0 1,0-1,0 1,51-1,-51 0,0 1,51-1,-51 1,25-1,-25 0,26-25</inkml:trace>
          <inkml:trace contextRef="#ctx0" brushRef="#br0" timeOffset="3435.4469">5004 5842,'25'0,"-25"26,0 25,0-26,0 0,0 1,26-1,-26 1,0-1,0 26,0-26,0 1,0 24,0-24,0-1,0 1,-26-26,26 25,-50-25,50 25,-51-25,25 0,1 0,-26 0,26-50</inkml:trace>
          <inkml:trace contextRef="#ctx0" brushRef="#br0" timeOffset="3617.7567">4902 5588,'51'0,"0"0,-26 0,1 0,25 0</inkml:trace>
        </inkml:traceGroup>
        <inkml:traceGroup>
          <inkml:annotationXML>
            <emma:emma xmlns:emma="http://www.w3.org/2003/04/emma" version="1.0">
              <emma:interpretation id="{638C9146-CFE9-44D7-974A-10BEA9B6C3A7}" emma:medium="tactile" emma:mode="ink">
                <msink:context xmlns:msink="http://schemas.microsoft.com/ink/2010/main" type="inkWord" rotatedBoundingBox="20136,12274 21441,12460 21351,13093 20046,12908"/>
              </emma:interpretation>
              <emma:one-of disjunction-type="recognition" id="oneOf4">
                <emma:interpretation id="interp20" emma:lang="en-US" emma:confidence="0.5">
                  <emma:literal>+3</emma:literal>
                </emma:interpretation>
                <emma:interpretation id="interp21" emma:lang="en-US" emma:confidence="0">
                  <emma:literal>+</emma:literal>
                </emma:interpretation>
                <emma:interpretation id="interp22" emma:lang="en-US" emma:confidence="0">
                  <emma:literal>+33</emma:literal>
                </emma:interpretation>
                <emma:interpretation id="interp23" emma:lang="en-US" emma:confidence="0">
                  <emma:literal>t</emma:literal>
                </emma:interpretation>
                <emma:interpretation id="interp24" emma:lang="en-US" emma:confidence="0">
                  <emma:literal>to</emma:literal>
                </emma:interpretation>
              </emma:one-of>
            </emma:emma>
          </inkml:annotationXML>
          <inkml:trace contextRef="#ctx0" brushRef="#br0" timeOffset="3832.4829">5588 6122,'0'0,"26"0,-1 0,0 0,1 0,-1-26,26 26,-26-25,26 25,0-25,0 25,0-26,-1 26,-24 0,25 0,-26 0,0 0,1 0</inkml:trace>
          <inkml:trace contextRef="#ctx0" brushRef="#br0" timeOffset="4060.8904">5944 5919,'0'25,"-51"-25,51 51,0-26,-25 1,25-1,-26 26,26-26,0 1,0 24,0-24,0-1,0 1,0 24,0-24,0-1,0 1,26-1,-26 0,25-25</inkml:trace>
          <inkml:trace contextRef="#ctx0" brushRef="#br0" timeOffset="4460.7946">6477 6071,'0'-25,"26"25,-26-26,0 1,50 25,-24 0,-1-26,1 26,-1 0,26 0,-26 0,1 0,-1 0,0 0,1 0,-26 51,0-25,0 24,0-24,0-1,-51 1,26-1,25 0,-26-25,26 26,-25-26,25 25,0 1,0-1,0 0,25-25,-25 26,51-1,-51 1,25-26,-25 25,26 0,-26 1,25-1,-25 1,-25-26,-26 0,26 0,-26 0,25 0,-24 0,24 0,-25 0,26 0,-26 0,26 0,-1 0,1 0</inkml:trace>
        </inkml:traceGroup>
      </inkml:traceGroup>
    </inkml:traceGroup>
  </inkml:traceGroup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0:27.11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9E55ECE-4B1D-4006-975A-239A73B9BA2D}" emma:medium="tactile" emma:mode="ink">
          <msink:context xmlns:msink="http://schemas.microsoft.com/ink/2010/main" type="inkDrawing" rotatedBoundingBox="711,11477 7493,11589 7489,11832 707,11720" shapeName="Other"/>
        </emma:interpretation>
      </emma:emma>
    </inkml:annotationXML>
    <inkml:trace contextRef="#ctx0" brushRef="#br0">51 76,'0'0,"-26"0,26-25,0 0,-25 25,25-26,25 26,1 0,25 0,-26 0,-25 51,25-51,1 0,-1 0,26 25,-26-25,1 0,-1 0,26 0,-26 0,1 0,25 26,-26-26,0 0,26 0,-25 25,-1-25,26 0,-26 0,1 0,24 26,1-26,-25 0,24 0,1 0,-25 0,24 0,1 0,-25 0,24 0,1 0,0 0,0 0,0 0,-1 0,1 0,0 0,0 0,0 0,-1 0,1 0,0 0,0 0,0 0,-26 0,26 25,0-25,-26 0,0 25,26-25,-25 26,24-26,1 25,-25-25,24 0,-24 0,25 26,-1-26,-24 0,25 0,-1 0,1 0,-25 0,24 0,1 0,0 0,0 0,0 0,-1 0,1 0,0 0,0 0,0-26,-1 26,1 0,0 0,0 0,25 0,-25 0,0 0,-1 0,1 0,0 0,0 0,0 0,-26 0,26 0,0 0,-1 0,1 0,0 0,0 0,0 0,-1 0,1 0,0 0,0 0,0 0,-1 0,1 0,0 0,0 0,0 0,25-25,-25 25,-1 0,1 0,0 0,0 0,0 0,-1 0,1 0,25 0,-25-26,0 26,25 0,-25 0,25-25,-25 25,25 0,-25-25,25 25,0 0,-25 0,25-26,-25 26,0 0,25 0,-25 0,0 0,0 0,-26 51,26-51,-26 0,1 0,-1 25,0-25,1 0,-1 0,1 0,-1 0,0 0,1 0,-1 0,1 0,-1-25,0 25,1-25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8:23.214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0682E37-9AA6-405B-BA8B-EDC4E6BD0E3D}" emma:medium="tactile" emma:mode="ink">
          <msink:context xmlns:msink="http://schemas.microsoft.com/ink/2010/main" type="writingRegion" rotatedBoundingBox="15461,15002 15897,18119 15025,18240 14590,15124"/>
        </emma:interpretation>
      </emma:emma>
    </inkml:annotationXML>
    <inkml:traceGroup>
      <inkml:annotationXML>
        <emma:emma xmlns:emma="http://www.w3.org/2003/04/emma" version="1.0">
          <emma:interpretation id="{A0D3D947-8D62-453E-9899-7CC2C8A3D5F5}" emma:medium="tactile" emma:mode="ink">
            <msink:context xmlns:msink="http://schemas.microsoft.com/ink/2010/main" type="paragraph" rotatedBoundingBox="15461,15002 15897,18119 15025,18240 14590,151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3F5199-C6B6-4E30-8F09-02DCD05C5207}" emma:medium="tactile" emma:mode="ink">
              <msink:context xmlns:msink="http://schemas.microsoft.com/ink/2010/main" type="line" rotatedBoundingBox="15461,15002 15897,18119 15025,18240 14590,15124"/>
            </emma:interpretation>
          </emma:emma>
        </inkml:annotationXML>
        <inkml:traceGroup>
          <inkml:annotationXML>
            <emma:emma xmlns:emma="http://www.w3.org/2003/04/emma" version="1.0">
              <emma:interpretation id="{7BD41A9A-0B9A-4121-9B6A-9FDFCFBB23D6}" emma:medium="tactile" emma:mode="ink">
                <msink:context xmlns:msink="http://schemas.microsoft.com/ink/2010/main" type="inkWord" rotatedBoundingBox="15461,15002 15897,18119 15025,18240 14590,15124"/>
              </emma:interpretation>
              <emma:one-of disjunction-type="recognition" id="oneOf0">
                <emma:interpretation id="interp0" emma:lang="en-US" emma:confidence="0.5">
                  <emma:literal>was</emma:literal>
                </emma:interpretation>
                <emma:interpretation id="interp1" emma:lang="en-US" emma:confidence="0.5">
                  <emma:literal>u Was</emma:literal>
                </emma:interpretation>
                <emma:interpretation id="interp2" emma:lang="en-US" emma:confidence="0">
                  <emma:literal>u was</emma:literal>
                </emma:interpretation>
                <emma:interpretation id="interp3" emma:lang="en-US" emma:confidence="0">
                  <emma:literal>- Was</emma:literal>
                </emma:interpretation>
                <emma:interpretation id="interp4" emma:lang="en-US" emma:confidence="0">
                  <emma:literal>u Wes</emma:literal>
                </emma:interpretation>
              </emma:one-of>
            </emma:emma>
          </inkml:annotationXML>
          <inkml:trace contextRef="#ctx0" brushRef="#br0">-152 14682,'25'0,"-25"-25,-25 25,25 25,-26-25,1 0,-1 51,1-26,0 1,25-1,-26 0,26 1,0-1,-25 1,25-1,0 0,-26 1,26-1,0 26,0-26,0 1,-25-1,25 1,0 24,0-24,0-1,0 26,0-26,51 1,-51 25,0-26,0 0,25 1,-25-1,0 26,26-26,-26 1,25-1,-25 1,25 24,-25-24,26 25,-26-26,25 0,-25 1,0-1,26 1,-26-1,0 0,25 1,-25-1,0 1,25-26,-25 25,0 0,26-25,-1 0,1-25</inkml:trace>
          <inkml:trace contextRef="#ctx0" brushRef="#br0" timeOffset="20892.2118">432 16155,'25'0,"-25"-25,26 25,-26-26,0 77,-26-51,26 26,-25-1,25 0,-51 1,51-1,-25 1,-1-1,1 0,-1 26,26-25,-25-1,0 0,-1 1,26-1,-25-25,25 26,-26-1,26 0,-25-25,25 26,-25-26,25 25,-26-25,26 26,0-77</inkml:trace>
          <inkml:trace contextRef="#ctx0" brushRef="#br0" timeOffset="21383.8977">-25 16257,'0'-26,"0"77,0-25,0-1,0 0,0 1,0 25,-26-26,26 0,0 1,-25-1,25 1,0-1,0 0,-26-25,26 26,0-1,0 1,0-1,51-25,-25 0,-26 25,50-25,-24 0,-1 0,26 0,-26 0,1 0,-1 0,1 0,-1 0,0 0,1 0,-1 0,1 0,-26-25</inkml:trace>
          <inkml:trace contextRef="#ctx0" brushRef="#br0" timeOffset="22984.7507">229 17095,'0'-25,"25"25,-25-26,0 1,0-1,-25 26,25-25,-26 25,26-25,-25 25,-1 0,1 0,0 0,-1 0,1 0,-1 0,1 0,0 0,-1 25,1-25,25 25,-26-25,1 26,25-1,0 1,-25-1,25 0,0 1,0-1,0 1,0-1,0 0,0 1,25-26,0 0,1 0,-1 0,1 0,-1 0,0 0,1 0,-1 0,1 0,-26 25,25-25,0 0,1 0,-26 26,25-26,-25 25,26-25,-1 0,-25 25,0 1,25-26,-25 25,0 1,0-1,26 0,-26 1,0-1,0 1,0-1,0 0,0 1,0-1,0 1,0-1,-26-25,26 25,-25-25,0 0,25 26,-26-26,1 0,-1 0,1 0,0 0,-1 0,1 0,-1 0,1 0,0 0,-1 0,1 0,-1 0,26-26,-25 26,0 0,25-25,-26 25,26-25,0-1,0 1,0-1,0 1</inkml:trace>
        </inkml:traceGroup>
      </inkml:traceGroup>
    </inkml:traceGroup>
  </inkml:traceGroup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1:19.345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215790C-8252-420A-8333-8FEC9812208F}" emma:medium="tactile" emma:mode="ink">
          <msink:context xmlns:msink="http://schemas.microsoft.com/ink/2010/main" type="writingRegion" rotatedBoundingBox="1918,12978 10831,6054 14456,10720 5544,17644"/>
        </emma:interpretation>
      </emma:emma>
    </inkml:annotationXML>
    <inkml:traceGroup>
      <inkml:annotationXML>
        <emma:emma xmlns:emma="http://www.w3.org/2003/04/emma" version="1.0">
          <emma:interpretation id="{74E3C146-4060-4D8B-8B0C-23172278B48F}" emma:medium="tactile" emma:mode="ink">
            <msink:context xmlns:msink="http://schemas.microsoft.com/ink/2010/main" type="paragraph" rotatedBoundingBox="2515,12442 3149,12292 3238,12675 2605,1282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297C6C1-35D3-4C3D-9E56-4C8A66C6FA55}" emma:medium="tactile" emma:mode="ink">
              <msink:context xmlns:msink="http://schemas.microsoft.com/ink/2010/main" type="line" rotatedBoundingBox="2515,12442 3148,12293 3238,12675 2605,12824"/>
            </emma:interpretation>
          </emma:emma>
        </inkml:annotationXML>
        <inkml:traceGroup>
          <inkml:annotationXML>
            <emma:emma xmlns:emma="http://www.w3.org/2003/04/emma" version="1.0">
              <emma:interpretation id="{926F2E8A-A0EC-4973-95A8-7D8D1C9E3FF0}" emma:medium="tactile" emma:mode="ink">
                <msink:context xmlns:msink="http://schemas.microsoft.com/ink/2010/main" type="inkWord" rotatedBoundingBox="2549,12479 2957,12705 2914,12782 2506,12556">
                  <msink:destinationLink direction="with" ref="{6187036E-BB51-495F-9857-1F6B818B1395}"/>
                </msink:context>
              </emma:interpretation>
              <emma:one-of disjunction-type="recognition" id="oneOf0">
                <emma:interpretation id="interp0" emma:lang="en-US" emma:confidence="0.5">
                  <emma:literal>\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`</emma:literal>
                </emma:interpretation>
                <emma:interpretation id="interp3" emma:lang="en-US" emma:confidence="0">
                  <emma:literal>h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-6755 609,'0'-25,"-25"25,25-25,0-1,25 52,1-1,-26 0,25-25,-25 26,25-26,-25 25,26-25,-1 26,1-1,-1-25,0 25,1-25,-1 0,1 26,-1-26,0 0,-25 25,26-25,-1-25,-25-1</inkml:trace>
        </inkml:traceGroup>
        <inkml:traceGroup>
          <inkml:annotationXML>
            <emma:emma xmlns:emma="http://www.w3.org/2003/04/emma" version="1.0">
              <emma:interpretation id="{A2E68DA2-B87E-4CDB-8170-DD040CE6DA7B}" emma:medium="tactile" emma:mode="ink">
                <msink:context xmlns:msink="http://schemas.microsoft.com/ink/2010/main" type="inkWord" rotatedBoundingBox="3005,12667 3143,12291 3184,12306 3046,12682">
                  <msink:destinationLink direction="with" ref="{6187036E-BB51-495F-9857-1F6B818B1395}"/>
                </msink:context>
              </emma:interpretation>
              <emma:one-of disjunction-type="recognition" id="oneOf1">
                <emma:interpretation id="interp5" emma:lang="en-US" emma:confidence="0.5">
                  <emma:literal>/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,</emma:literal>
                </emma:interpretation>
                <emma:interpretation id="interp8" emma:lang="en-US" emma:confidence="0">
                  <emma:literal>l</emma:literal>
                </emma:interpretation>
                <emma:interpretation id="interp9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452.2664">-6171 330,'0'25,"0"1,-25-1,25 1,0-1,0 0,0 1,-25-26,25 25,-26 1,26-1,0 0,-25-25,25 26,0-1,-26-25,26 26,0-1,26-76,-26 26,25 25</inkml:trace>
        </inkml:traceGroup>
      </inkml:traceGroup>
    </inkml:traceGroup>
    <inkml:traceGroup>
      <inkml:annotationXML>
        <emma:emma xmlns:emma="http://www.w3.org/2003/04/emma" version="1.0">
          <emma:interpretation id="{D895E8A1-9F51-4A14-A037-D1FAB446C399}" emma:medium="tactile" emma:mode="ink">
            <msink:context xmlns:msink="http://schemas.microsoft.com/ink/2010/main" type="paragraph" rotatedBoundingBox="3557,13567 4767,12081 5480,12661 4270,1414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D51D104-E558-450D-A110-1E6317189A32}" emma:medium="tactile" emma:mode="ink">
              <msink:context xmlns:msink="http://schemas.microsoft.com/ink/2010/main" type="line" rotatedBoundingBox="3557,13567 4767,12081 5480,12661 4270,14147"/>
            </emma:interpretation>
          </emma:emma>
        </inkml:annotationXML>
        <inkml:traceGroup>
          <inkml:annotationXML>
            <emma:emma xmlns:emma="http://www.w3.org/2003/04/emma" version="1.0">
              <emma:interpretation id="{F8A1E72E-51AA-4555-9562-D2E48F1C777B}" emma:medium="tactile" emma:mode="ink">
                <msink:context xmlns:msink="http://schemas.microsoft.com/ink/2010/main" type="inkWord" rotatedBoundingBox="3557,13567 4767,12081 5480,12661 4270,14147"/>
              </emma:interpretation>
              <emma:one-of disjunction-type="recognition" id="oneOf2">
                <emma:interpretation id="interp10" emma:lang="en-US" emma:confidence="0.5">
                  <emma:literal>9:</emma:literal>
                </emma:interpretation>
                <emma:interpretation id="interp11" emma:lang="en-US" emma:confidence="0">
                  <emma:literal>91</emma:literal>
                </emma:interpretation>
                <emma:interpretation id="interp12" emma:lang="en-US" emma:confidence="0">
                  <emma:literal>912</emma:literal>
                </emma:interpretation>
                <emma:interpretation id="interp13" emma:lang="en-US" emma:confidence="0">
                  <emma:literal>9.2</emma:literal>
                </emma:interpretation>
                <emma:interpretation id="interp14" emma:lang="en-US" emma:confidence="0">
                  <emma:literal>9.</emma:literal>
                </emma:interpretation>
              </emma:one-of>
            </emma:emma>
          </inkml:annotationXML>
          <inkml:trace contextRef="#ctx0" brushRef="#br1" timeOffset="-51247.5502">-4850 1194,'0'0,"0"-26,-25 26,25-25,-26-1,1 26,25-25,-25 25,-1-25,1 25,-1-26,1 26,0 0,-1 0,1 0,-1 0,1 0,0 26,-26-26,25 50,1-50,-26 26,26-1,-1 1,-24 24,24-24,1-1,-1 26,1-26,0 1,-1 25,1-26,25 26,0-26,-26 1,26-1,0 0,0 1,0-1,51 1,-51-1,26-25,24 25,-24-25,-1 0,26 0,-26 0,26 0,-25-50,24 50,-24-51,25 25,-26 1,0 0,26-26,-25 25,-1 1,0-26,1 26,-1-1,-25 1,26-26,-26 26,25-1,-25 1,0 76,0-26,0 1,0 24,0-24,0-1,0 26,0-26,0 1,0-1,0 1,0-1,0 0,25 1,-25-1,26 1,-26-1,25-25,-25 25,26-25,-1 0,0 0,1 0,-1 0,1 0,-26-50</inkml:trace>
          <inkml:trace contextRef="#ctx0" brushRef="#br1" timeOffset="-50802.703">-4520 482,'0'-25,"26"25,-26 51,0-26,0 1,0 24,0-24,0 25,0-1,0 1,0 0,0-26,-26 26,26-25,0 24,0-24,0-1,0 1,0-1,0 0,26-25,-1-50,26-1</inkml:trace>
          <inkml:trace contextRef="#ctx0" brushRef="#br1" timeOffset="-50619.1899">-4494 228,'-26'0,"52"0,-77-25,102 25,-26 0,-25 25,51-25</inkml:trace>
        </inkml:traceGroup>
      </inkml:traceGroup>
    </inkml:traceGroup>
    <inkml:traceGroup>
      <inkml:annotationXML>
        <emma:emma xmlns:emma="http://www.w3.org/2003/04/emma" version="1.0">
          <emma:interpretation id="{14580CB8-BDA3-4C10-BB43-E65F7F3E9A03}" emma:medium="tactile" emma:mode="ink">
            <msink:context xmlns:msink="http://schemas.microsoft.com/ink/2010/main" type="paragraph" rotatedBoundingBox="3898,15744 6468,12055 7559,12815 4989,165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251700-0A94-4AE0-9924-C864B65575AA}" emma:medium="tactile" emma:mode="ink">
              <msink:context xmlns:msink="http://schemas.microsoft.com/ink/2010/main" type="line" rotatedBoundingBox="3898,15744 6468,12055 7559,12815 4989,16504"/>
            </emma:interpretation>
          </emma:emma>
        </inkml:annotationXML>
        <inkml:traceGroup>
          <inkml:annotationXML>
            <emma:emma xmlns:emma="http://www.w3.org/2003/04/emma" version="1.0">
              <emma:interpretation id="{EDA4D9AA-4F36-4B9E-9355-25923C30DF2D}" emma:medium="tactile" emma:mode="ink">
                <msink:context xmlns:msink="http://schemas.microsoft.com/ink/2010/main" type="inkWord" rotatedBoundingBox="4133,15908 5100,14520 5956,15116 4989,16504">
                  <msink:destinationLink direction="with" ref="{E71FE294-F0A5-4583-A12F-99E001C7845E}"/>
                </msink:context>
              </emma:interpretation>
              <emma:one-of disjunction-type="recognition" id="oneOf3">
                <emma:interpretation id="interp15" emma:lang="en-US" emma:confidence="0.5">
                  <emma:literal>91</emma:literal>
                </emma:interpretation>
                <emma:interpretation id="interp16" emma:lang="en-US" emma:confidence="0">
                  <emma:literal>912</emma:literal>
                </emma:interpretation>
                <emma:interpretation id="interp17" emma:lang="en-US" emma:confidence="0">
                  <emma:literal>9</emma:literal>
                </emma:interpretation>
                <emma:interpretation id="interp18" emma:lang="en-US" emma:confidence="0">
                  <emma:literal>917</emma:literal>
                </emma:interpretation>
                <emma:interpretation id="interp19" emma:lang="en-US" emma:confidence="0">
                  <emma:literal>911</emma:literal>
                </emma:interpretation>
              </emma:one-of>
            </emma:emma>
          </inkml:annotationXML>
          <inkml:trace contextRef="#ctx0" brushRef="#br1" timeOffset="-50007.47">-3300 736,'0'0,"0"26,0 50,0-51,0 26,0 0,0 0,0 0,0 25,0-25,0-1,0 1,0 0,0 0,0 0,0-1,0 1,0 0,0-26,0 1,0-1,0 1,0-1,0-76,0 26,0-26,0 26,50 25,-50-26,51 1,-25 25,-1-26,0 26,1 0,-1 0,26 0,-26 0,1 0,-1 26,1-26,-26 51,25-51,-25 25,25 0,-25 1,0-1,0 1,0-1,0 0,0 1,-50-26,50 25,-51-25,25 26,-24-1,-1-25,0 0,26 0,-26 0,0 0,26 0,-26 0,25-25,1 25,25-51,-25 25,25 1,0 0,0-1,50 1</inkml:trace>
          <inkml:trace contextRef="#ctx0" brushRef="#br1" timeOffset="-49618.2609">-2411 711,'0'25,"25"1,-25-1,0 1,0-1,0 0,0 1,0-1,0 1,0 24,0-24,0-1,0 26,0-26,0 1,0-1,0 1,0-1,0 0,0 1,0-1,0 1,-51-26,51 25,-25-25,-1 0,1 0,0-51,-1 51,1-51</inkml:trace>
          <inkml:trace contextRef="#ctx0" brushRef="#br1" timeOffset="-49387.5905">-2513 457,'25'-25,"1"25,-26-26,0 1,25 25,-25 51,26-51</inkml:trace>
        </inkml:traceGroup>
        <inkml:traceGroup>
          <inkml:annotationXML>
            <emma:emma xmlns:emma="http://www.w3.org/2003/04/emma" version="1.0">
              <emma:interpretation id="{56EAB4EB-B16B-487F-8BF7-344B23466BCC}" emma:medium="tactile" emma:mode="ink">
                <msink:context xmlns:msink="http://schemas.microsoft.com/ink/2010/main" type="inkWord" rotatedBoundingBox="5474,13482 6468,12055 7358,12675 6363,14102"/>
              </emma:interpretation>
              <emma:one-of disjunction-type="recognition" id="oneOf4">
                <emma:interpretation id="interp20" emma:lang="en-US" emma:confidence="0.5">
                  <emma:literal>b;</emma:literal>
                </emma:interpretation>
                <emma:interpretation id="interp21" emma:lang="en-US" emma:confidence="0">
                  <emma:literal>s;</emma:literal>
                </emma:interpretation>
                <emma:interpretation id="interp22" emma:lang="en-US" emma:confidence="0">
                  <emma:literal>5;</emma:literal>
                </emma:interpretation>
                <emma:interpretation id="interp23" emma:lang="en-US" emma:confidence="0">
                  <emma:literal>b,</emma:literal>
                </emma:interpretation>
                <emma:interpretation id="interp24" emma:lang="en-US" emma:confidence="0">
                  <emma:literal>S,</emma:literal>
                </emma:interpretation>
              </emma:one-of>
            </emma:emma>
          </inkml:annotationXML>
          <inkml:trace contextRef="#ctx0" brushRef="#br1" timeOffset="-35141.2308">-4113 2895,'0'0,"0"26,0 25,0-26,0 0,51 26,-51-25,0 24,0-24,0 25,0-1,0-24,0-1,0 1,0-1,0 0,0 1,25-1,-25 1,25-26,1 0,-1 0,1-51</inkml:trace>
          <inkml:trace contextRef="#ctx0" brushRef="#br1" timeOffset="-35590.331">-4672 3505,'25'0,"1"0,-26-25,0-1,0 1,-51-1,26 26,-1 0,1 0,25 26,-26-26,1 25,0-25,-1 51,1-26,-1 1,1-1,0 1,-1 24,26-24,-25-1,25 1,-26 24,26-24,-25 25,25-26,0 0,0 1,0 25,0-26,0 0,51-25,-51 26,51-1,-26 1,0-26,1 0,-1 0,1 0,-1 0,0-26,26 26,-25-51,-1 51,0-50,-25 24,26 1,-1-1,1 1,-26 0,25-26,-25 25,0 1,0-26,25 26,-25-1,0 1,0 0,0-1,0 77,0 0,0-26,0 1,26 24,-26-24,0-1,51 26,-51-26,25 1,0 25,-25-26,26 26,-1-26,1 1,-26 24,25-24,0-1,1 1,-1-26,1 25,-1-25,0 0,1-51</inkml:trace>
          <inkml:trace contextRef="#ctx0" brushRef="#br1" timeOffset="-34944.6395">-4088 2718,'0'0,"-25"0,25-26,0 1,51 25</inkml:trace>
        </inkml:traceGroup>
      </inkml:traceGroup>
    </inkml:traceGroup>
    <inkml:traceGroup>
      <inkml:annotationXML>
        <emma:emma xmlns:emma="http://www.w3.org/2003/04/emma" version="1.0">
          <emma:interpretation id="{E5F6071D-6F5F-48B6-A0FA-E2FDFD5512F9}" emma:medium="tactile" emma:mode="ink">
            <msink:context xmlns:msink="http://schemas.microsoft.com/ink/2010/main" type="paragraph" rotatedBoundingBox="5661,14806 13125,9007 14456,10720 6992,1651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B267012-BD07-4BBE-B6A6-1E98EAAC9635}" emma:medium="tactile" emma:mode="ink">
              <msink:context xmlns:msink="http://schemas.microsoft.com/ink/2010/main" type="line" rotatedBoundingBox="5661,14806 13125,9007 14456,10720 6992,16519"/>
            </emma:interpretation>
          </emma:emma>
        </inkml:annotationXML>
        <inkml:traceGroup>
          <inkml:annotationXML>
            <emma:emma xmlns:emma="http://www.w3.org/2003/04/emma" version="1.0">
              <emma:interpretation id="{51C55210-EC73-4758-9787-952C378E84BB}" emma:medium="tactile" emma:mode="ink">
                <msink:context xmlns:msink="http://schemas.microsoft.com/ink/2010/main" type="inkWord" rotatedBoundingBox="6222,15529 7315,14681 7964,15516 6872,16365">
                  <msink:destinationLink direction="from" ref="{BB487D6B-A14F-4008-BF92-256F14623272}"/>
                </msink:context>
              </emma:interpretation>
              <emma:one-of disjunction-type="recognition" id="oneOf5">
                <emma:interpretation id="interp25" emma:lang="en-US" emma:confidence="0.5">
                  <emma:literal>s;</emma:literal>
                </emma:interpretation>
                <emma:interpretation id="interp26" emma:lang="en-US" emma:confidence="0">
                  <emma:literal>s:</emma:literal>
                </emma:interpretation>
                <emma:interpretation id="interp27" emma:lang="en-US" emma:confidence="0">
                  <emma:literal>5;</emma:literal>
                </emma:interpretation>
                <emma:interpretation id="interp28" emma:lang="en-US" emma:confidence="0">
                  <emma:literal>50s</emma:literal>
                </emma:interpretation>
                <emma:interpretation id="interp29" emma:lang="en-US" emma:confidence="0">
                  <emma:literal>5s</emma:literal>
                </emma:interpretation>
              </emma:one-of>
            </emma:emma>
          </inkml:annotationXML>
          <inkml:trace contextRef="#ctx0" brushRef="#br1" timeOffset="-33560.2316">-2005 2768,'0'-25,"0"0</inkml:trace>
          <inkml:trace contextRef="#ctx0" brushRef="#br1" timeOffset="-33886.3905">-1980 3200,'26'51,"-1"-26,-25 1,26-1,-26 1,25-1,-25 0,0 1,0-1,0 1,0-1,0 0,-25 1,-1-26,26 25,-51-25,26 0,0 0,-1 0,1 0,-1-25,1 25</inkml:trace>
          <inkml:trace contextRef="#ctx0" brushRef="#br1" timeOffset="-34255.2789">-2691 3353,'0'-26,"-25"26,25 51,-26 0,26-26,0 1,0-1,0 26,0-26,0 26,0 0,0-26,0 26,0 0,0 0,51-26,-51 26,0-26,0 1,0-1,0 0,0 1,0-1,0-50,0-1,0-24,51 24,-51 1,25 25,-25-26,51 1,-25 25,-1 0,0-25,1 25,-1 0,1 0,-1 25,0-25,1 51,-1-26,1 1,-1-1,-25 0,25 1,-25-1,0 1,26-1,-26 0,0 1,0-1,-51-25,0 26,26-26,-1 0,1 0,0 0,-26 0,25 0,1 0,0-26,-1 26,26-25,0-1</inkml:trace>
        </inkml:traceGroup>
        <inkml:traceGroup>
          <inkml:annotationXML>
            <emma:emma xmlns:emma="http://www.w3.org/2003/04/emma" version="1.0">
              <emma:interpretation id="{2BEC08DF-2CC4-4DEC-88C4-60BB05FD2DD8}" emma:medium="tactile" emma:mode="ink">
                <msink:context xmlns:msink="http://schemas.microsoft.com/ink/2010/main" type="inkWord" rotatedBoundingBox="8009,12733 10306,11385 11073,12694 8776,14042"/>
              </emma:interpretation>
              <emma:one-of disjunction-type="recognition" id="oneOf6">
                <emma:interpretation id="interp30" emma:lang="en-US" emma:confidence="0.5">
                  <emma:literal>cit;</emma:literal>
                </emma:interpretation>
                <emma:interpretation id="interp31" emma:lang="en-US" emma:confidence="0">
                  <emma:literal>cit's</emma:literal>
                </emma:interpretation>
                <emma:interpretation id="interp32" emma:lang="en-US" emma:confidence="0">
                  <emma:literal>its</emma:literal>
                </emma:interpretation>
                <emma:interpretation id="interp33" emma:lang="en-US" emma:confidence="0">
                  <emma:literal>Cit's</emma:literal>
                </emma:interpretation>
                <emma:interpretation id="interp34" emma:lang="en-US" emma:confidence="0">
                  <emma:literal>Cit;</emma:literal>
                </emma:interpretation>
              </emma:one-of>
            </emma:emma>
          </inkml:annotationXML>
          <inkml:trace contextRef="#ctx0" brushRef="#br1" timeOffset="-48135.538">78 432,'-26'-26,"26"1,0 76,0-26,0 0,0 1,0 25,0-26,0 0,0 26,0-25,0-1,0 0,0 1,26-1,-26 1,0-1,0 0</inkml:trace>
          <inkml:trace contextRef="#ctx0" brushRef="#br1" timeOffset="-46311.4496">611 406,'0'26,"0"-1,0 0,0 1,0-1,0 26,0-26,26 26,-26-25,0 24,0 1,25 0,-25 0,0-26,25 26,-25-26,0 1,0 25,0-26,0 0,0 1,0-1</inkml:trace>
          <inkml:trace contextRef="#ctx0" brushRef="#br1" timeOffset="-46568.1628">408 635,'0'0,"-25"0,75 0,1 0,-25 0,-1 0,26 0,-26 0,1 0,-1 0,26 0,-26 0,1 0,-1 0,0 0,1 0,-1 0,1 0,-1 0,-25-51</inkml:trace>
          <inkml:trace contextRef="#ctx0" brushRef="#br1" timeOffset="-47920.041">27 51,'0'-26,"-25"26,25-25,25 25,-25 25,25 1,-25-1,26-25</inkml:trace>
          <inkml:trace contextRef="#ctx0" brushRef="#br1" timeOffset="-45969.2043">1348 330,'25'0,"-25"51,0-26,0 26,0-26,0 1,0-1,0 26,0-26,-25 1,25 25,0-26,0 0,0 1,0-1,0 1,0-1,0 0,-26 1,26-1,-25-25,25 26,-25-26,-1 0,1 0,-1 0,1 0,0 0,-1 0,1 0,-1-26,1 26,25-25,-25 25</inkml:trace>
          <inkml:trace contextRef="#ctx0" brushRef="#br1" timeOffset="-45731.0205">1272 51,'25'0,"0"0,-25 25,26-25,-26 25,25-25,-25 26,26-26</inkml:trace>
          <inkml:trace contextRef="#ctx0" brushRef="#br1" timeOffset="-48639.2014">-227 1270,'0'-26,"25"26,-25-25,0 0,-50-1,24 26,1 0,-1 0,1 0,0 0,-26 0,25 51,-24-51,24 0,-25 25,26-25,0 26,-1-26,1 51,-1-51,26 25,-25 0,0 1,25-1,-26 1,26-1,0 0,0 1,0-1,0 1,0-1,0 0,0 1,26-1,-26 1,25-1,-25 0,51 1,-26-1,26 1,-26-26,1 25,25-25,-26 25,26-25,-26 0,26 0,-26 0,1 0,-1 0,1 0,-1 0,0 0,1-25</inkml:trace>
        </inkml:traceGroup>
        <inkml:traceGroup>
          <inkml:annotationXML>
            <emma:emma xmlns:emma="http://www.w3.org/2003/04/emma" version="1.0">
              <emma:interpretation id="{46D65B44-EAD5-4907-A34B-404A446050E2}" emma:medium="tactile" emma:mode="ink">
                <msink:context xmlns:msink="http://schemas.microsoft.com/ink/2010/main" type="inkWord" rotatedBoundingBox="12104,10412 13626,10629 13524,11347 12002,11130"/>
              </emma:interpretation>
              <emma:one-of disjunction-type="recognition" id="oneOf7">
                <emma:interpretation id="interp35" emma:lang="en-US" emma:confidence="0.5">
                  <emma:literal>Is,</emma:literal>
                </emma:interpretation>
                <emma:interpretation id="interp36" emma:lang="en-US" emma:confidence="0">
                  <emma:literal>e,</emma:literal>
                </emma:interpretation>
                <emma:interpretation id="interp37" emma:lang="en-US" emma:confidence="0">
                  <emma:literal>437</emma:literal>
                </emma:interpretation>
                <emma:interpretation id="interp38" emma:lang="en-US" emma:confidence="0">
                  <emma:literal>457</emma:literal>
                </emma:interpretation>
                <emma:interpretation id="interp39" emma:lang="en-US" emma:confidence="0">
                  <emma:literal>e.</emma:literal>
                </emma:interpretation>
              </emma:one-of>
            </emma:emma>
          </inkml:annotationXML>
          <inkml:trace contextRef="#ctx0" brushRef="#br0" timeOffset="-60071.1706">2694-915,'25'-25,"1"25,-26-51,25 51,-25-25,26-1,-1 1,0 0,1-1,-26 1,25-1,1 1,-1 25,0-25,-25-1,26 1,-26-1,25 1,-25 0,0-1,0 1,0-1,0 1,-25 0,25-1,-26 26,26-25,-25 25,0 0,25 51,-26-26,26 26,0-26,0 1,0-1,0 0,0 1,0-1,0 1,51 24,-51-24,25-1,-25 1,26-1,-26 26,51-26,-51 1,25-26,0 25,1 0,-1-25,1 0,-1 0,0 0</inkml:trace>
          <inkml:trace contextRef="#ctx0" brushRef="#br0" timeOffset="-59579.7052">3659-1423,'-25'51,"-1"-51,77 0,-51 26,26-26,-1 0,0 25,1-25,25 0,-26 0,26 0,-26 25,1-25,-1 0,0 0,1 0,-1 0,1 0,-1 0,0 0,-50 0,0 0,-26 0,25 0,1 26,0-26,-1 25,1-25,-1 26,1-1,-26 0,26 1,-1-1,1 1,0-1,-1 0,1 1,-1-1,1 1,0-26,-1 0,26 25,-25-25</inkml:trace>
          <inkml:trace contextRef="#ctx0" brushRef="#br0" timeOffset="-59248.1615">4243-889,'-25'0,"0"0,-1 25,1-25,25 26,-26-26,1 25,0-25,25 25,-26 1,1-26,-1 25,1 1,0-26,25 25,-26-25,1 25</inkml:trace>
          <inkml:trace contextRef="#ctx0" brushRef="#br0" timeOffset="-58811.2124">4802-1499,'0'0,"26"-25,-26-1,25 1,0 25,-25 25,0 1,0-1,0 1,0-1,0 0,0 1,0-1,0 26,0-26,0 1,0-1,0 1,0-1,0 0,0 1,0-1,0 1,0-1,0 0</inkml:trace>
        </inkml:traceGroup>
      </inkml:traceGroup>
    </inkml:traceGroup>
  </inkml:traceGroup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0:49.41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820216F-E3A7-43E9-9C1F-2C737923D83E}" emma:medium="tactile" emma:mode="ink">
          <msink:context xmlns:msink="http://schemas.microsoft.com/ink/2010/main" type="writingRegion" rotatedBoundingBox="10402,14706 9467,16326 8766,15922 9701,14302"/>
        </emma:interpretation>
      </emma:emma>
    </inkml:annotationXML>
    <inkml:traceGroup>
      <inkml:annotationXML>
        <emma:emma xmlns:emma="http://www.w3.org/2003/04/emma" version="1.0">
          <emma:interpretation id="{A1BBE4DE-CBDC-4C75-8366-C01DA9E05A7A}" emma:medium="tactile" emma:mode="ink">
            <msink:context xmlns:msink="http://schemas.microsoft.com/ink/2010/main" type="paragraph" rotatedBoundingBox="10402,14706 9467,16326 8766,15922 9701,143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FB8D1A-2587-40AF-A7B6-B1B87FE239C6}" emma:medium="tactile" emma:mode="ink">
              <msink:context xmlns:msink="http://schemas.microsoft.com/ink/2010/main" type="line" rotatedBoundingBox="10402,14706 9467,16326 8766,15922 9701,14302"/>
            </emma:interpretation>
          </emma:emma>
        </inkml:annotationXML>
        <inkml:traceGroup>
          <inkml:annotationXML>
            <emma:emma xmlns:emma="http://www.w3.org/2003/04/emma" version="1.0">
              <emma:interpretation id="{6D379B78-EAF8-4D96-A205-85F9F7B2CD34}" emma:medium="tactile" emma:mode="ink">
                <msink:context xmlns:msink="http://schemas.microsoft.com/ink/2010/main" type="inkWord" rotatedBoundingBox="10402,14706 9467,16326 8766,15922 9701,14302">
                  <msink:destinationLink direction="to" ref="{BB487D6B-A14F-4008-BF92-256F14623272}"/>
                </msink:context>
              </emma:interpretation>
              <emma:one-of disjunction-type="recognition" id="oneOf0">
                <emma:interpretation id="interp0" emma:lang="en-US" emma:confidence="0.5">
                  <emma:literal>on</emma:literal>
                </emma:interpretation>
                <emma:interpretation id="interp1" emma:lang="en-US" emma:confidence="0.5">
                  <emma:literal>D in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D n</emma:literal>
                </emma:interpretation>
                <emma:interpretation id="interp4" emma:lang="en-US" emma:confidence="0">
                  <emma:literal>D w</emma:literal>
                </emma:interpretation>
              </emma:one-of>
            </emma:emma>
          </inkml:annotationXML>
          <inkml:trace contextRef="#ctx0" brushRef="#br0">-1143-1142,'26'0,"-26"25,-26-25,1 0,50 0,1 0,-1 0,-25 26,-25-26,-1 0,1 0,25-26,0 1</inkml:trace>
          <inkml:trace contextRef="#ctx0" brushRef="#br0" timeOffset="-573.9977">-1143-787,'0'26,"0"-1,0 26,0-26,0 1,0-1,26 1,-26 24,0-24,0-1,25 1,-25-1,0 0,0 1,0-1,0 1,0-1,25 0,-25 1,0-1,-50-25,24 0,26-25,-25 25,-1 0,26-26,-25 26,0 0</inkml:trace>
          <inkml:trace contextRef="#ctx0" brushRef="#br0" timeOffset="-2513.0348">-1549 77,'25'0,"-25"-25,-25 25,-1 0,1 0,0 0,-1 0,1 0,-1 0,1 0,0 0,-1 0,1 0,-1 0,1 0,0 25,-1-25,1 0,-1 0,1 25,0-25,25 26,0-1,-26-25,26 26,0-1,-25 0,25 1,0-1,0 1,0-1,0 0,0 1,0-1,0 1,0-1,25 0,26 1,-26-1,26 1,-25-26,-1 0,26 0,-26 25,26-25,-26 0,26 0,0 0,-26 0,26 0,-25 0,24-51,-24 51,-1 0,1 0,-1 0,0 0,-50 0</inkml:trace>
        </inkml:traceGroup>
      </inkml:traceGroup>
    </inkml:traceGroup>
  </inkml:traceGroup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1:02.73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B487D6B-A14F-4008-BF92-256F14623272}" emma:medium="tactile" emma:mode="ink">
          <msink:context xmlns:msink="http://schemas.microsoft.com/ink/2010/main" type="inkDrawing" rotatedBoundingBox="7114,16511 9669,16398 9696,16998 7141,17111" semanticType="callout" shapeName="Other">
            <msink:sourceLink direction="from" ref="{51C55210-EC73-4758-9787-952C378E84BB}"/>
            <msink:sourceLink direction="to" ref="{6D379B78-EAF8-4D96-A205-85F9F7B2CD34}"/>
          </msink:context>
        </emma:interpretation>
      </emma:emma>
    </inkml:annotationXML>
    <inkml:trace contextRef="#ctx0" brushRef="#br0">35 101,'0'26,"0"25,0-26,-26 0,26 1,0-1,0 1,0-1,0 0,0 1,0-1,0 1,0-1,0 0,0 1,0-1,0 1,0-1,0 0,26-25,-1 0,0 0,1 0,-1 0,1 0,-1 0,0 0,1 0,-1 0,1 0,-1 0,0 0,1 0,-1 0,1 0,-1 0,0 26,1-26,-1 0,1 0,-1 0,0 0,1 0,-1 0,1 0,-1 0,0 0,1 0,-1 0,1 0,-1 0,0 0,1 0,-1 0,1 0,-1 0,0 0,1 0,-1 0,1 0,-1 0,0 0,1 0,-1 0,1 0,-1 0,0 0,1 0,-1 0,1 0,-1 0,0 0,1 0,-1 0,1 0,-1 0,0 0,1 0,-1 0,1 0,-1-26,0 26,1 0,-1 0,1 0,-1 0,0 0,1 0,-1 0,1 0,-1 0,0 0,1 0,-1-25,1 25,-1 0,0 0,1 0,-1 0,1 0,-1 0,0 0,1 0,-1 0,1 0,-1 0,0 0,-25-25,26 25,-1 0,1 0,-1 0,0 0,1 0,-1 0,1 0,-1 0,-25-26,25 26,1 0,-26-25,0-1,25 26,-25-25,0 0,0-1,0 1,0-1,0 1,0 0,0-1,0 1,0-1,0 1,0 0,0-1,-25 26,25-25,0-1,-26 26,26-25,0 0,0-1,0 1</inkml:trace>
  </inkml:traceGroup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1:06.96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71FE294-F0A5-4583-A12F-99E001C7845E}" emma:medium="tactile" emma:mode="ink">
          <msink:context xmlns:msink="http://schemas.microsoft.com/ink/2010/main" type="inkDrawing" rotatedBoundingBox="4801,16456 11254,16509 11242,17995 4789,17942" semanticType="callout" shapeName="Other">
            <msink:sourceLink direction="with" ref="{EDA4D9AA-4F36-4B9E-9355-25923C30DF2D}"/>
            <msink:sourceLink direction="with" ref="{04EDCFF1-02D1-4535-9BC9-F3EFAA4C408B}"/>
          </msink:context>
        </emma:interpretation>
      </emma:emma>
    </inkml:annotationXML>
    <inkml:trace contextRef="#ctx0" brushRef="#br0">0 127,'0'26,"0"-1,0 1,0-1,0 0,0 1,0-1,26 1,-26-1,0 0,0 1,0 25,25-51,-25 25,0 0,0 1,0-1,26 1,-26-1,0 0,0 1,0-1,0 1,0-1,0 0,0 1,0-1,0 1,0-1,0 0,0 1,0-1,0 1,25-26,-25 25,0 0,25 1,-25-1,26-25,-26 26,25-26,-25 25,26-25,-1 0,0 25,1-25,-1 0,-25 26,26-26,-1 0,0 0,1 0,-1 0,1 0,-1 0,0 0,1 0,-1 0,1 0,-1 0,0 0,1 0,-1 0,1 25,-1-25,0 0,1 0,-1 0,1 0,-1 0,0 0,1 0,-1 0,1 0,-1 0,0 0,1 0,-1 0,1 0,-1 0,0 0,1 26,-1-26,1 0,-1 0,0 0,26 0,-25 0,-1 0,26 0,-26 0,26 0,-26 0,26-26,-25 26,-1 0,0 0,1 0,-1 0,1 0,-1 0,0 0,1 0,-1 0,1 0,-1 0,0 0,1 0,-1 0,1 26,-1-26,0 0,1 25,-1-25,1 25,-1-25,0 26,1-26,-1 0,1 0,-1 25,0-25,1 0,-1 0,26 26,-26-26,1 0,-1 0,26 0,-26 0,26 0,-25 0,24 0,-24 0,25 25,-26-25,26 0,-26 0,26 0,-26 25,1-25,-1 0,26 0,-26 26,1-26,-1 0,1 0,-1 0,0 0,1 0,-1 0,1 0,-1 0,0 0,1 0,-1 0,1 0,-1 0,0 0,1 0,-1 0,1 0,-1 0,0 0,1 0,-1 0,1 0,-1 0,26 0,0 0,-26 0,0 0,1 0,-1 0,1 0,-1 0,0 0,1 0,-1 0,1 0,-1 0,0 0,1 0,-1 0,1 0,-1 0,0 0,1 0,-1 0,1 0,-1 0,0 0,1 0,-1 0,1 0,-1 0,0 0,1 0,-1 0,1 0,-1 0,0 0,26 0,-25 0,-1 0,0 0,1 0,-1 0,1 25,-1-25,0 0,1 0,-1 0,1 0,-1 0,0 0,-25 26,26-26,-1 0,1 0,-1 0,0 0,1 0,-1 0,1 0,-1 0,0 0,1 0,-1 0,1-26,-1 26,0 0,1 0,-1 0,1-25,-1 25,0 0,1 0,-1 0,1 0,-1 0,0 0,1 0,-1 0,1 0,-1 0,0 0,1-26,-1 26,1 0,-1 0,0 0,1 0,-1 0,1 0,-1 0,0 0,1 0,-1 0,1 0,-1 0,0 0,1 0,-1 0,1 0,-1-25,0 25,-25-25,0-1,26 26,-26-25,25 25,-25-26,26 26,-1-25,-25 0,25 25,-25-26,0 1,26 25,-26-26,0 1,0 0,25 25,-25-26,0 1,0-1,0 1,0 0,0-1,0 1,0-1,0 1,26 25,-26-25,0-1,0 1,0-1,0 1,0 0,0-1,0 1,0-1,0 1,0 0,0-1,0 1,0-1,0 1,0 0,0-1,0 1,0-1,0 1,0 0,25 25,-25-26,0 1,0-1,0 1,0 0,0-1,0 1,0-1,-25 26,25-25,0 0,0-1,0 1,0-1,-26 26,1 0</inkml:trace>
  </inkml:traceGroup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1:08.07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35F6E963-6A34-4641-A425-B2D0C3B7B13E}" emma:medium="tactile" emma:mode="ink">
          <msink:context xmlns:msink="http://schemas.microsoft.com/ink/2010/main" type="inkDrawing" rotatedBoundingBox="12953,16560 13969,16548 13970,16607 12954,16619" semanticType="callout" shapeName="Other">
            <msink:sourceLink direction="with" ref="{C539C072-7BA8-4A57-AA20-DEAF081DC470}"/>
          </msink:context>
        </emma:interpretation>
      </emma:emma>
    </inkml:annotationXML>
    <inkml:trace contextRef="#ctx0" brushRef="#br0">51 0,'-26'0,"26"26,-25-26,25 25,25-25,1 0,-1 0,0 0,1 0,25 0,-26 0,0 0,1 0,25 0,-26 0,0 0,26 0,0 0,-26 0,26 0,0 0,0 0,0 0,-1 0,-24-25,25 25,-1 0,-24 0,-1 0,1 0,-1 0,0 0,1 0,-52 0</inkml:trace>
  </inkml:traceGroup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1:08.66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6C67563-563D-457C-8AD2-DCD36CD42192}" emma:medium="tactile" emma:mode="ink">
          <msink:context xmlns:msink="http://schemas.microsoft.com/ink/2010/main" type="inkDrawing" rotatedBoundingBox="13085,16728 14151,16862 14142,16937 13075,16803" semanticType="callout" shapeName="Other">
            <msink:sourceLink direction="with" ref="{C539C072-7BA8-4A57-AA20-DEAF081DC470}"/>
          </msink:context>
        </emma:interpretation>
      </emma:emma>
    </inkml:annotationXML>
    <inkml:trace contextRef="#ctx0" brushRef="#br0">83 0,'0'0,"0"25,-25-25,-1 0,1 0,50 0,1 26,24-26,-24 0,-1 25,26-25,-26 0,26 0,0 26,0-26,0 0,-26 0,26 0,0 0,-1 0,-24 25,25-25,-1 0,-24 0,25 0,-26 25,0-25,1 0,-1 0,1 0,-1 0,0 0,1 0,-1 0,1 0,-52 0,1 0,-26 0,26 0,-1 0,1 26</inkml:trace>
  </inkml:traceGroup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9:53.88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7694239-2741-48CB-9F1D-3576A4BD95A1}" emma:medium="tactile" emma:mode="ink">
          <msink:context xmlns:msink="http://schemas.microsoft.com/ink/2010/main" type="writingRegion" rotatedBoundingBox="19410,13667 19344,15037 19288,15035 19355,13665"/>
        </emma:interpretation>
      </emma:emma>
    </inkml:annotationXML>
    <inkml:traceGroup>
      <inkml:annotationXML>
        <emma:emma xmlns:emma="http://www.w3.org/2003/04/emma" version="1.0">
          <emma:interpretation id="{346A6D19-9E15-40AA-8EA4-3E4B45F2AEE6}" emma:medium="tactile" emma:mode="ink">
            <msink:context xmlns:msink="http://schemas.microsoft.com/ink/2010/main" type="paragraph" rotatedBoundingBox="19410,13667 19344,15037 19288,15035 19355,136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0FB5FB-0DB7-4F15-BB30-713E5F774245}" emma:medium="tactile" emma:mode="ink">
              <msink:context xmlns:msink="http://schemas.microsoft.com/ink/2010/main" type="line" rotatedBoundingBox="19410,13667 19344,15037 19288,15035 19355,13664"/>
            </emma:interpretation>
          </emma:emma>
        </inkml:annotationXML>
        <inkml:traceGroup>
          <inkml:annotationXML>
            <emma:emma xmlns:emma="http://www.w3.org/2003/04/emma" version="1.0">
              <emma:interpretation id="{8C0251FE-3C06-4192-9F44-4E6AD316CA18}" emma:medium="tactile" emma:mode="ink">
                <msink:context xmlns:msink="http://schemas.microsoft.com/ink/2010/main" type="inkWord" rotatedBoundingBox="19363,13660 19419,13757 19400,13768 19344,13671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r</emma:literal>
                </emma:interpretation>
                <emma:interpretation id="interp3" emma:lang="en-US" emma:confidence="0">
                  <emma:literal>/</emma:literal>
                </emma:interpretation>
                <emma:interpretation id="interp4" emma:lang="en-US" emma:confidence="0">
                  <emma:literal>N</emma:literal>
                </emma:interpretation>
              </emma:one-of>
            </emma:emma>
          </inkml:annotationXML>
          <inkml:trace contextRef="#ctx0" brushRef="#br0">10060 2311,'0'0,"0"26,-25-26</inkml:trace>
        </inkml:traceGroup>
        <inkml:traceGroup>
          <inkml:annotationXML>
            <emma:emma xmlns:emma="http://www.w3.org/2003/04/emma" version="1.0">
              <emma:interpretation id="{BB3A0EF3-A015-4D2B-9FBB-65E91FE94C18}" emma:medium="tactile" emma:mode="ink">
                <msink:context xmlns:msink="http://schemas.microsoft.com/ink/2010/main" type="inkWord" rotatedBoundingBox="19381,14274 19379,14301 19355,14300 19356,14272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7</emma:literal>
                </emma:interpretation>
                <emma:interpretation id="interp7" emma:lang="en-US" emma:confidence="0">
                  <emma:literal>,</emma:literal>
                </emma:interpretation>
                <emma:interpretation id="interp8" emma:lang="en-US" emma:confidence="0">
                  <emma:literal>:</emma:literal>
                </emma:interpretation>
                <emma:interpretation id="interp9" emma:lang="en-US" emma:confidence="0">
                  <emma:literal>`</emma:literal>
                </emma:interpretation>
              </emma:one-of>
            </emma:emma>
          </inkml:annotationXML>
          <inkml:trace contextRef="#ctx0" brushRef="#br0" timeOffset="163.9904">10009 2768,'0'0,"0"26,0 25,0-26</inkml:trace>
        </inkml:traceGroup>
        <inkml:traceGroup>
          <inkml:annotationXML>
            <emma:emma xmlns:emma="http://www.w3.org/2003/04/emma" version="1.0">
              <emma:interpretation id="{85CBB769-DD89-4BDB-B66F-247642AE1A7F}" emma:medium="tactile" emma:mode="ink">
                <msink:context xmlns:msink="http://schemas.microsoft.com/ink/2010/main" type="inkWord" rotatedBoundingBox="19329,14731 19329,14833 19314,14833 19314,14731"/>
              </emma:interpretation>
              <emma:one-of disjunction-type="recognition" id="oneOf2">
                <emma:interpretation id="interp10" emma:lang="en-US" emma:confidence="0.5">
                  <emma:literal>-</emma:literal>
                </emma:interpretation>
                <emma:interpretation id="interp11" emma:lang="en-US" emma:confidence="0">
                  <emma:literal>_</emma:literal>
                </emma:interpretation>
                <emma:interpretation id="interp12" emma:lang="en-US" emma:confidence="0">
                  <emma:literal>.</emma:literal>
                </emma:interpretation>
                <emma:interpretation id="interp13" emma:lang="en-US" emma:confidence="0">
                  <emma:literal>,</emma:literal>
                </emma:interpretation>
                <emma:interpretation id="interp14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255.6421">10009 2997,'0'25,"0"-50,0 76,0-26,-25-25,25-25,0-26</inkml:trace>
        </inkml:traceGroup>
        <inkml:traceGroup>
          <inkml:annotationXML>
            <emma:emma xmlns:emma="http://www.w3.org/2003/04/emma" version="1.0">
              <emma:interpretation id="{115E0DFE-36FC-46E9-97F4-E73C17694FA3}" emma:medium="tactile" emma:mode="ink">
                <msink:context xmlns:msink="http://schemas.microsoft.com/ink/2010/main" type="inkWord" rotatedBoundingBox="19297,15035 19304,14957 19335,14960 19328,15038"/>
              </emma:interpretation>
              <emma:one-of disjunction-type="recognition" id="oneOf3">
                <emma:interpretation id="interp15" emma:lang="en-US" emma:confidence="0.5">
                  <emma:literal>.</emma:literal>
                </emma:interpretation>
                <emma:interpretation id="interp16" emma:lang="en-US" emma:confidence="0">
                  <emma:literal>,</emma:literal>
                </emma:interpretation>
                <emma:interpretation id="interp17" emma:lang="en-US" emma:confidence="0">
                  <emma:literal>-</emma:literal>
                </emma:interpretation>
                <emma:interpretation id="interp18" emma:lang="en-US" emma:confidence="0">
                  <emma:literal>s</emma:literal>
                </emma:interpretation>
                <emma:interpretation id="interp19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-175.256">10035 1702,'0'25,"25"-25,-25 25,25 1,-25-1</inkml:trace>
        </inkml:traceGroup>
      </inkml:traceGroup>
    </inkml:traceGroup>
  </inkml:traceGroup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1:18.74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6187036E-BB51-495F-9857-1F6B818B1395}" emma:medium="tactile" emma:mode="ink">
          <msink:context xmlns:msink="http://schemas.microsoft.com/ink/2010/main" type="inkDrawing" rotatedBoundingBox="2184,3022 3546,12552 2511,12700 1149,3169" semanticType="callout" shapeName="Other">
            <msink:sourceLink direction="with" ref="{926F2E8A-A0EC-4973-95A8-7D8D1C9E3FF0}"/>
            <msink:sourceLink direction="with" ref="{BDF5529F-F5F7-48A0-854E-89322F733F1F}"/>
            <msink:sourceLink direction="with" ref="{A2E68DA2-B87E-4CDB-8170-DD040CE6DA7B}"/>
          </msink:context>
        </emma:interpretation>
      </emma:emma>
    </inkml:annotationXML>
    <inkml:trace contextRef="#ctx0" brushRef="#br0">787 0,'0'25,"-25"-25,25 26,-26-26,1 0,25 25,-25-25,-1 0,1 0,-1 26,1-26,0 0,25 25,-26-25,1 25,-1-25,26 26,-25-26,25 25,-25 1,-1-1,26 0,-25-25,25 26,-26-26,26 25,0 1,-25-26,25 25,-25 0,25 1,-26-26,26 25,-25 1,25-1,-26-25,26 25,-25-25,25 26,0-1,-25-25,25 26,0-1,-26 0,26 1,0-1,0 1,0-1,-25-25,25 25,0 1,0-1,0 1,0-1,0 0,0 1,0-1,-26 1,26-1,0 0,0 1,0-1,-25 1,25-1,0 0,0 1,0-1,0 1,0-1,-25-25,25 25,0 1,0-1,0 1,0-1,0 0,0 1,0-1,-26 1,26-1,0 0,-25 1,25-1,0 1,0-1,0 0,0 1,0-1,0 1,0-1,0 0,0 1,0-1,0 1,25-1,-25 0,0 1,0-1,26 1,-26-1,25 0,-25 1,0-1,25 1,-25-1,26-25,-26 25,25 1,-25-1,26 1,-26-1,25 0,-25 1,0-1,25 1,-25-1,0 0,0 1,26-26,-26 25,0 1,0-1,25 0,-25 1,0-1,26 1,-26-1,0 0,25 26,-25-25,0-1,25 0,-25 1,0-1,0 1,26-1,-26 0,0 1,25-26,-25 25,0 1,26-1,-26 0,0 1,0-1,25 1,-25 24,0-24,0-1,25 1,-25-1,0 0,0 1,0-1,26 1,-26-1,0 0,0 1,25-26,-25 25,0 1,26-1,-26 0,0 1,25-1,-25 1,0-1,0 0,25 1,-25-1,0 1,0-1,26-25,-26 25,0 1,0-1,0 1,25-1,-25 0,0 1,0-1,26 1,-26-1,0 0,0 1,0-1,0 1,25-1,-25 0,0 1,0-1,0 1,25-1,-25 0,0 1,0-1,0 1,0-1,26 0,-26 1,0-1,0 1,0-1,0 0,25 1,-25-1,0 26,0-26,0 1,26-1,-26 1,0-1,0 0,0 1,0-1,0 1,0-1,0 0,0 1,25-1,-25 1,0-1,0 0,0 1,25-1,-25 1,0-1,0 0,0 1,26-1,-26 1,0-1,0 0,0 1,25-1,-25 1,0-1,26 0,-26 1,0-1,0 1,25-1,-25 26,0-26,0 1,0-1,25 0,-25 26,0-25,0-1,0 0,26 1,-26 25,0-26,0 0,0 1,25-1,-25 1,0-1,0 0,0 1,0-1,0 1,26-26,-26 25,0 0,0 1,0-1,0 1,0-1,25 0,-25 1,0-1,0 1,0-1,0 0,0 1,25-1,-25 1,0-1,0 0,0 1,0-1,0 1,26-1,-26 0,0 1,0-1,0 1,0-1,25 0,-25 1,0-1,0 1,0-1,0 0,26-25,-26 26,0-1,0 1,0-1,0 0,0 1,0-1,0 1,0-1,0 0,0 1,0-1,0 1,0-1,0 0,0 1,0-1,0 1,0-1,0 0,0 1,0-1,0 1,0-1,0 0,0 1,0-1,0 1,0-1,0 0,0 1,0-1,0 1,0-1,0 0,25 1,-25-1,0 1,0-1,0 0,0 1,25-1,-25 1,0-1,0 0,0 1,0-1,0 1,0-1,0 0,0 1,0-1,0 1,0-1,0 0,26 1,-26-1,0 1,0-1,0 0,0 1,0-1,0 1,0-1,0 0,0 1,25-1,-25 1,0-1,0 0,0 1,0-1,26 1,-26-1,0 0,0 1,0-1,0 1,25-1,-25 0,0 1,0-1,0 1,0-1,0 0,0 1,25-26,-25 25,0 1,0-1,0 0,0 1,0-1,26-25,-26 26,0-1,0 0,25-25,-25 26,0-1,0 1,26-1,-26 0,0 1,0-1,0 1,25-26,-25-26,0 1</inkml:trace>
  </inkml:traceGroup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8:37.79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71AAB4CE-54BA-458F-9320-25CE2AB900B4}" emma:medium="tactile" emma:mode="ink">
          <msink:context xmlns:msink="http://schemas.microsoft.com/ink/2010/main" type="inkDrawing" rotatedBoundingBox="3270,1521 7356,2900 6940,4135 2854,2756" semanticType="callout" shapeName="Other">
            <msink:sourceLink direction="with" ref="{BDF5529F-F5F7-48A0-854E-89322F733F1F}"/>
            <msink:sourceLink direction="with" ref="{1A568470-6F06-47A7-B818-6C278EFDD084}"/>
          </msink:context>
        </emma:interpretation>
      </emma:emma>
    </inkml:annotationXML>
    <inkml:trace contextRef="#ctx0" brushRef="#br0">4470 2210,'0'25,"-25"-25,25 26,-25-26,25 25,-26 1,26-1,0 0,0 1,0-1,0 1,0-1,0 0,-25-25,25 26,0-1,-26 1,26-1,0 0,0 1,-25-26,25 25,0 1,-25-26,25 25,-26-25,26 25,-25 1,-1-26,1 25,0-25,-1 0,1 26,-1-26,1 0,0 0,-1 25,1-25,-1 0,1 0,0 25,-1-25,1 0,-1 0,1 0,0 0,25 26,-26-26,1 0,-1 0,1 25,0-25,-1 0,1 0,-1 0,26 26,-25-26,0 0,-1 0,1 0,-1 0,1 0,0 0,-1 0,1 0,-1 0,1 0,0 0,-1 0,1 0,-1 0,1 0,25-26,-25 26,-1 0,1 0,-1 0,1 0,25-25,-25 25,-1 0,1-26,-1 26,1 0,0-25,-1 25,1 0,-1 0,1-25,0 25,-1 0,1 0,-26-26,26 26,-1 0,-25 0,26-25,-26 25,26 0,-1 0,1 0,0-26,-26 26,25 0,1 0,0-25,-1 25,1 0,-1 0,1-25,0 25,-1 0,1 0,-1 0,1 0,0-26,-1 26,1 0,-1 0,1 0,0 0,-1 0,1 0,-1 0,1 0,0 0,25-25,-26 25,1 0,-1 0,1-26,0 26,-1 0,26-25,-25 25,-1 0,1-25,0 25,25-26,-26 26,1-25,-1-1,1 26,25-25,-25 25,-1-25,1-1,-1 26,26-25,-25 25,25-26,-25 26,25-25,-26 25,26-25,-25 25,25-26,-26 1,1-1,0 1,25 0,-26 25,26-26,0 1,-25 25,25-26,0 1,-26 0,26-1,-25 26,25-25,-25 25,25-26,-26 26,26-25,-25 25,-1 0,26-25,-25 25,0-26,-1 26,26-25,-25 25,-1-26,1 1,0 25,25-25,-26 25,26-26,-25 26,25-25,-26 25,26-26,-25 26,25-25,-25 25,-1-25,1 25,25-26,-26 26,1-25,0 25,25-26,-26 26,26-25,-25 25,-1-25,26-1,0 1,-25 25,25-26,0 1,-25 25,25-25,-26-1,26 1,-25 25,25-26,0 1,-26 25,1 0,25 25,0 1,-25-26,25 51,0-26,-26 0,26 1,0-1,-25 1,25-1,0 0,-26 1,26-1,0 1,0-1,0 0,-25-25,25 26,0-1,0 1,0-1,0-50,0-1,0 1,0-1,0 1,25 0,-25-1,0 1,26-1,-26 1,0 0,0-1,25 26,-25-25,0-1,0 1,0 0,26-1,-26 1,0-1,25 26,26 0,-51-25,25 25,1 0,-1-25,26 25,-26-26,1 26,-1-25,26 25,-26-26,1 26,24 0,-24 0,-1 0,1 0,-1-25,0 25,1 0</inkml:trace>
  </inkml:traceGroup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8:30.34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1A568470-6F06-47A7-B818-6C278EFDD084}" emma:medium="tactile" emma:mode="ink">
          <msink:context xmlns:msink="http://schemas.microsoft.com/ink/2010/main" type="inkDrawing" rotatedBoundingBox="7339,2660 8505,2575 8509,2624 7343,2710" semanticType="strikethrough" shapeName="Other">
            <msink:sourceLink direction="with" ref="{D851166E-5C31-4186-B4D4-313D5B138C61}"/>
            <msink:destinationLink direction="with" ref="{71AAB4CE-54BA-458F-9320-25CE2AB900B4}"/>
          </msink:context>
        </emma:interpretation>
      </emma:emma>
    </inkml:annotationXML>
    <inkml:trace contextRef="#ctx0" brushRef="#br0">4496 1981,'-26'0,"52"0,-1 0,-25 26,26-26,-1 0,0 0,1 0,-1 0,1 0,-1 0,0 0,26-26,-25 26,-1 0,0 0,26-25,-25 25,-1 0,26 0,-26 0,26-25,-26 25,1 0,25 0,-26 0,0 0,1 0,-1 0,1 0,-1 0,0 0,1 0,-1 0,1 0,-1 0,0 0,1 0,-1 0,1 0,-1 0,0 0,1 0,-77 0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1:23.30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4273437-F252-468C-AA4D-0673C6ED7BC2}" emma:medium="tactile" emma:mode="ink">
          <msink:context xmlns:msink="http://schemas.microsoft.com/ink/2010/main" type="writingRegion" rotatedBoundingBox="964,1193 20140,1184 20142,5202 966,5210"/>
        </emma:interpretation>
      </emma:emma>
    </inkml:annotationXML>
    <inkml:traceGroup>
      <inkml:annotationXML>
        <emma:emma xmlns:emma="http://www.w3.org/2003/04/emma" version="1.0">
          <emma:interpretation id="{24B80CF5-C909-4039-8BE9-8A025EF8FDFE}" emma:medium="tactile" emma:mode="ink">
            <msink:context xmlns:msink="http://schemas.microsoft.com/ink/2010/main" type="paragraph" rotatedBoundingBox="964,1193 14528,1187 14529,3195 965,32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E23CD1-4A18-44B0-9D2C-51614191553B}" emma:medium="tactile" emma:mode="ink">
              <msink:context xmlns:msink="http://schemas.microsoft.com/ink/2010/main" type="line" rotatedBoundingBox="964,1193 14528,1187 14529,3195 965,3201"/>
            </emma:interpretation>
          </emma:emma>
        </inkml:annotationXML>
        <inkml:traceGroup>
          <inkml:annotationXML>
            <emma:emma xmlns:emma="http://www.w3.org/2003/04/emma" version="1.0">
              <emma:interpretation id="{6BB51DB7-FF70-429E-9F41-7374CB68D832}" emma:medium="tactile" emma:mode="ink">
                <msink:context xmlns:msink="http://schemas.microsoft.com/ink/2010/main" type="inkWord" rotatedBoundingBox="964,1193 6450,1190 6451,3198 965,3201"/>
              </emma:interpretation>
              <emma:one-of disjunction-type="recognition" id="oneOf0">
                <emma:interpretation id="interp0" emma:lang="en-US" emma:confidence="0.5">
                  <emma:literal>Lit-hab.</emma:literal>
                </emma:interpretation>
                <emma:interpretation id="interp1" emma:lang="en-US" emma:confidence="0">
                  <emma:literal>Lil-hab.</emma:literal>
                </emma:interpretation>
                <emma:interpretation id="interp2" emma:lang="en-US" emma:confidence="0">
                  <emma:literal>Li-fab,</emma:literal>
                </emma:interpretation>
                <emma:interpretation id="interp3" emma:lang="en-US" emma:confidence="0">
                  <emma:literal>Li-hab.</emma:literal>
                </emma:interpretation>
                <emma:interpretation id="interp4" emma:lang="en-US" emma:confidence="0">
                  <emma:literal>Let-hab.</emma:literal>
                </emma:interpretation>
              </emma:one-of>
            </emma:emma>
          </inkml:annotationXML>
          <inkml:trace contextRef="#ctx0" brushRef="#br0">-280 76,'0'-25,"0"0,26-1,-1 26,1-25,-1 25,0 0,1-26,-1 26</inkml:trace>
          <inkml:trace contextRef="#ctx0" brushRef="#br0" timeOffset="219.516">-153 559,'0'25,"-25"-25,76 0,-26 0,26 0,-26 0,26 0,-25 0,-1 0,0 0,26 0,-25 0,-1 0,0-25,1 25</inkml:trace>
          <inkml:trace contextRef="#ctx0" brushRef="#br0" timeOffset="-18772.1789">0 51,'0'-25,"0"-1</inkml:trace>
          <inkml:trace contextRef="#ctx0" brushRef="#br0" timeOffset="664.8371">1168-330,'0'0,"0"-51,0 26,0-26,-51 26,51-1,-25 1,-26-1,26 26,-26 0,51 51,-25-51,-1 76,1-50,-1 25,1-1,25 27,-25-27,-1 1,26 25,0-25,0 0,0 25,0-25,0 0,0 0,0-1,0 1,0 0,0-26,0 26,0-25,0-1,0 0,0 1,-51-26,26 0,0 0,-1 0,26-26,0 1,0-26,51 26,0-1,-26 26,26 0,-26 0,1 51,-1-51,1 51,-1 0,0 0,1-1,-26 1,25 0,-25 25,26-25,-26 0,25 0,-25-1,0 1,0 0,0 0,25-26,-25 1,26-1,-26 0,25 1,1-26,-1 0,0 0</inkml:trace>
          <inkml:trace contextRef="#ctx0" brushRef="#br0" timeOffset="1202.9358">2184 153,'0'-26,"0"1,0-1,0 1,-25 25,25-25,-26 25,26-26,-50 26,24 0,1 0,-1 0,1 51,0 0,-1 0,1-26,-1 26,1 0,25-1,-25-24,25 25,0-1,0 1,0-25,0-1,0 0,25 1,-25-1,51 1,0-26,-26 0,0 0,1 0,25 0,-26-51,0 51,1-51,-1 26,1-1,-1 1,0-26,1 26,-26-1,25 1,1-1,-26 1,25 25,-25 25,0 1,0 25,0-26,0 0,0 1,25-1,-25 1,26-26,-26 25,51-25,-26 25,0-25,1 0</inkml:trace>
          <inkml:trace contextRef="#ctx0" brushRef="#br0" timeOffset="1548.6086">2870-127,'25'0,"-50"0,50 51,1-51,-26 51,0-26,0 1,0 24,0 1,25-25,-25 24,0 1,26-25,-26 24,25 1,-25-25,0-1,0 0,25 1,-25-1,0 1,0-77,0 25,0 1,0-26,0 26,0-26,0 26,0-1,51 1,-51-1,26 26,24 0,1 0,-51 51,26-51,-26 51,0-26,0 26,0-25,0 24,0 1,0-25,-26 24,26-24,-51-1,51 1,-25-1,25 0,-25-25,25 26</inkml:trace>
          <inkml:trace contextRef="#ctx0" brushRef="#br0" timeOffset="1730.8879">3784 457,'0'51,"0"-25,0 24,-25-50,25 26,0-1,-25 1,25-1,0 0,0 1,0-1,0 1</inkml:trace>
          <inkml:trace contextRef="#ctx0" brushRef="#br0" timeOffset="-188.3248">-1600-330,'-26'0,"26"-25,0-1,-25 26,25-25,0-1,0 1,0 0,0-1,0 1,25 25,-25-26,0 1,0 0,0-1,0 77,-25 0,25 0,0-1,0 1,0 0,-26 25,26 0,0-25,0 25,-25-25,25 25,0-25,0 25,0-25,0 25,0-25,0 0,0 0,0 0,0-26,0 0,0 1,0-1,0 1,0-1,0-50,0-26,25 51,-25-51,51 26,-51-1,51 1,-26-1,1 1,25 0,-26 25,0 0,26-26,-25 26,-1 0,0 0,26 0,-25 51,-1-51,0 25,1-25,-1 26,1-26,-1 51,0-51,1 25,-1-25,-25 25,26-25,-1 0</inkml:trace>
        </inkml:traceGroup>
        <inkml:traceGroup>
          <inkml:annotationXML>
            <emma:emma xmlns:emma="http://www.w3.org/2003/04/emma" version="1.0">
              <emma:interpretation id="{D6FE398F-174A-4F5D-800B-FA498265551D}" emma:medium="tactile" emma:mode="ink">
                <msink:context xmlns:msink="http://schemas.microsoft.com/ink/2010/main" type="inkWord" rotatedBoundingBox="6831,1346 9219,1345 9220,2640 6832,2642"/>
              </emma:interpretation>
              <emma:one-of disjunction-type="recognition" id="oneOf1">
                <emma:interpretation id="interp5" emma:lang="en-US" emma:confidence="0.5">
                  <emma:literal>an's,</emma:literal>
                </emma:interpretation>
                <emma:interpretation id="interp6" emma:lang="en-US" emma:confidence="0">
                  <emma:literal>an',</emma:literal>
                </emma:interpretation>
                <emma:interpretation id="interp7" emma:lang="en-US" emma:confidence="0">
                  <emma:literal>an",</emma:literal>
                </emma:interpretation>
                <emma:interpretation id="interp8" emma:lang="en-US" emma:confidence="0">
                  <emma:literal>an'',</emma:literal>
                </emma:interpretation>
                <emma:interpretation id="interp9" emma:lang="en-US" emma:confidence="0">
                  <emma:literal>ab',</emma:literal>
                </emma:interpretation>
              </emma:one-of>
            </emma:emma>
          </inkml:annotationXML>
          <inkml:trace contextRef="#ctx0" brushRef="#br0" timeOffset="2104.8584">4699 76,'0'0,"0"-25,0 0,-51 25,51-26,-51 26,-50 0,75 26,-25-26,26 76,0-51,-26 1,25 24,1 1,-26 0,51-26,-25 26,25 0,-26-26,26 26,0-25,0-1,51 0,0 1,-26-26,1 0,-1 0,1 0,-1-51,0 51,1-51,-1 26,1-1,-1 1,0 0,1-26,-1 51,-25-26,26 1,-1 0,0 75,-25-24,26 25,-26-26,0 0,25 1,-25-1,26 1,-26-1,25-25,-25 25,25-25,1 0</inkml:trace>
          <inkml:trace contextRef="#ctx0" brushRef="#br0" timeOffset="2375.8484">4877-254,'0'0,"0"-25,0-1,25 26,-25-25,25 25,1 0,-1 51,1-51,-26 51,25-26,-25 0,0 1,25-1,-25 26,0-26,0 26,0-25,-50-1,50 0,0 1,-26-1,26 1,26-26,24-51,1 51,-25 0,24-26,-24 26,-1-25</inkml:trace>
          <inkml:trace contextRef="#ctx0" brushRef="#br0" timeOffset="2689.1283">5435 0,'0'26,"0"24,0-24,0-1,0 26,0-26,0 1,0-1,0 26,0-26,0 1,26 25,-26-26,0 0,51 1,-51-1,0 1,-51-26,51-26,0-25,0 1,0 24,0 1,51-1,-51 1,50 0,1 25,-25-26,-1 26,26 0,-26 0,1 0,-1 51,0 0,-25 0,26-26,-26 0,0 1,0-1,-76 26,25-26,0-25</inkml:trace>
          <inkml:trace contextRef="#ctx0" brushRef="#br0" timeOffset="2987.3882">6070-482,'0'0,"0"25,0 26,0-26,0 1,0 24,0-24,0 25,0-26,-25 26,25-26,0 1,-25-1,25 0,0 1,0-1,0 1,50-26,1 0,-25 0,-1 0,0 0,1 0,25 0,-26 0</inkml:trace>
          <inkml:trace contextRef="#ctx0" brushRef="#br0" timeOffset="3155.8205">6553 559,'0'0,"0"25,0 1,0-1,0 1,0-1,0 0,0 1,0-1,-25 1,25-1</inkml:trace>
        </inkml:traceGroup>
        <inkml:traceGroup>
          <inkml:annotationXML>
            <emma:emma xmlns:emma="http://www.w3.org/2003/04/emma" version="1.0">
              <emma:interpretation id="{966BB82F-52CA-4B5D-8A53-91AC24533DF9}" emma:medium="tactile" emma:mode="ink">
                <msink:context xmlns:msink="http://schemas.microsoft.com/ink/2010/main" type="inkWord" rotatedBoundingBox="9803,1346 12038,1345 12039,2843 9804,2844"/>
              </emma:interpretation>
              <emma:one-of disjunction-type="recognition" id="oneOf2">
                <emma:interpretation id="interp10" emma:lang="en-US" emma:confidence="0.5">
                  <emma:literal>abs,</emma:literal>
                </emma:interpretation>
                <emma:interpretation id="interp11" emma:lang="en-US" emma:confidence="0">
                  <emma:literal>ab,</emma:literal>
                </emma:interpretation>
                <emma:interpretation id="interp12" emma:lang="en-US" emma:confidence="0">
                  <emma:literal>ab],</emma:literal>
                </emma:interpretation>
                <emma:interpretation id="interp13" emma:lang="en-US" emma:confidence="0">
                  <emma:literal>abo,</emma:literal>
                </emma:interpretation>
                <emma:interpretation id="interp14" emma:lang="en-US" emma:confidence="0">
                  <emma:literal>ab},</emma:literal>
                </emma:interpretation>
              </emma:one-of>
            </emma:emma>
          </inkml:annotationXML>
          <inkml:trace contextRef="#ctx0" brushRef="#br0" timeOffset="3550.9339">7620 203,'0'-25,"-51"0,26-1,-26 1,0 25,26 0,-1 0,1 51,-26-51,26 50,-1-24,1 25,-26-26,26 26,25 0,-26-1,26-24,0 25,0-26,0 0,0 1,0-1,26 1,-1-1,26-25,0 0,-26-51,0 51,1-25,25-1,-26 1,0-26,1 26,-1-1,1 1,-1-26,0 26,1-1,-1 26,1 0,-26 51,25 0,-25-26,0 1,25-1,-25 1,26-1,-26 0,25-25,1 26,-26-1,25-25,0 0</inkml:trace>
          <inkml:trace contextRef="#ctx0" brushRef="#br0" timeOffset="3902.6616">7975-432,'0'0,"0"-25,0 0,51 25,0 0,-26 0,1 0,-1 0,1 25,-1-25,0 25,-25 26,0-25,0-1,0 0,0 1,-25-1,25 1,-25-1,25 0,-51 1,51-1,0 1,0-1,0 0,0 1,-51-26,26 0,-1 0,1 0</inkml:trace>
          <inkml:trace contextRef="#ctx0" brushRef="#br0" timeOffset="4276.8205">8407-25,'0'25,"0"26,-25-26,25 26,0 25,0-50,0 25,0-1,0-24,0 25,0-1,0 1,0-25,0-1,0 0,0 1,0-1,0-50,0-26,0 0,51 51,-51-25,50-1,-24 1,-1 25,26 0,-26 0,1 0,-1 0,1 0,-1 25,0 26,-25-25,0 24,0-24,-50-1,50 1,-77-26,27 25,24 0,-25-25,1 0,24 0,1 0,-1 0</inkml:trace>
          <inkml:trace contextRef="#ctx0" brushRef="#br0" timeOffset="4689.5376">8890-330,'0'-25,"51"25,-1 0,-50-26,26 26,-1 0,1 0,-1 0,0 0,1 26,-26 24,25-50,-25 26,0 25,0-26,-51-25,51 25,-25-25,25 26,-51-26,51 25,26-25,24 26,1-1,-25 0,-26 1,25-1,-25 1,0-1,0 0,-51 1,51-1,-51 1,26-26,-26 25,26 0,-1-25,1 0,-26 0</inkml:trace>
          <inkml:trace contextRef="#ctx0" brushRef="#br0" timeOffset="4902.9151">9372 584,'0'0,"0"26,0-1,0 1,0-1,0 26,0-26,0 1,0-1,0 26,0-26,0 1,0-1,0 0,0 1,-25-1</inkml:trace>
        </inkml:traceGroup>
        <inkml:traceGroup>
          <inkml:annotationXML>
            <emma:emma xmlns:emma="http://www.w3.org/2003/04/emma" version="1.0">
              <emma:interpretation id="{7BBBA379-601D-4850-9B38-4D62E43E5F3F}" emma:medium="tactile" emma:mode="ink">
                <msink:context xmlns:msink="http://schemas.microsoft.com/ink/2010/main" type="inkWord" rotatedBoundingBox="12902,2235 14528,2234 14529,2411 12903,2412"/>
              </emma:interpretation>
              <emma:one-of disjunction-type="recognition" id="oneOf3">
                <emma:interpretation id="interp15" emma:lang="en-US" emma:confidence="0.5">
                  <emma:literal>---</emma:literal>
                </emma:interpretation>
                <emma:interpretation id="interp16" emma:lang="en-US" emma:confidence="0">
                  <emma:literal>-</emma:literal>
                </emma:interpretation>
                <emma:interpretation id="interp17" emma:lang="en-US" emma:confidence="0">
                  <emma:literal>=</emma:literal>
                </emma:interpretation>
                <emma:interpretation id="interp18" emma:lang="en-US" emma:confidence="0">
                  <emma:literal>--</emma:literal>
                </emma:interpretation>
                <emma:interpretation id="interp19" emma:lang="en-US" emma:confidence="0">
                  <emma:literal>...</emma:literal>
                </emma:interpretation>
              </emma:one-of>
            </emma:emma>
          </inkml:annotationXML>
          <inkml:trace contextRef="#ctx0" brushRef="#br0" timeOffset="5299.0688">11201 534,'51'0,"-26"-26,26 26,-25 0,-1 0,0 0</inkml:trace>
          <inkml:trace contextRef="#ctx0" brushRef="#br0" timeOffset="5431.9351">11709 457,'26'0,"-1"0,0 0,1 0,-1-50,1 50</inkml:trace>
          <inkml:trace contextRef="#ctx0" brushRef="#br0" timeOffset="5124.4982">10236 584,'51'0,"0"-25,-26 25,0 0,1-25,25 25</inkml:trace>
        </inkml:traceGroup>
      </inkml:traceGroup>
    </inkml:traceGroup>
    <inkml:traceGroup>
      <inkml:annotationXML>
        <emma:emma xmlns:emma="http://www.w3.org/2003/04/emma" version="1.0">
          <emma:interpretation id="{8B480DBA-B78C-4B42-8A2E-9A8902D173B3}" emma:medium="tactile" emma:mode="ink">
            <msink:context xmlns:msink="http://schemas.microsoft.com/ink/2010/main" type="paragraph" rotatedBoundingBox="9937,3182 20149,3277 20130,5287 9918,519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BDB3BAA-2FF2-408E-888C-6E93A87B41B2}" emma:medium="tactile" emma:mode="ink">
              <msink:context xmlns:msink="http://schemas.microsoft.com/ink/2010/main" type="line" rotatedBoundingBox="9937,3182 20149,3277 20130,5287 9918,5191"/>
            </emma:interpretation>
          </emma:emma>
        </inkml:annotationXML>
        <inkml:traceGroup>
          <inkml:annotationXML>
            <emma:emma xmlns:emma="http://www.w3.org/2003/04/emma" version="1.0">
              <emma:interpretation id="{A728CA8D-BA71-4894-B0A1-C571A2FD6C0F}" emma:medium="tactile" emma:mode="ink">
                <msink:context xmlns:msink="http://schemas.microsoft.com/ink/2010/main" type="inkWord" rotatedBoundingBox="9931,3830 10444,3835 10438,4470 9925,4465"/>
              </emma:interpretation>
              <emma:one-of disjunction-type="recognition" id="oneOf4">
                <emma:interpretation id="interp20" emma:lang="en-US" emma:confidence="0.5">
                  <emma:literal>=</emma:literal>
                </emma:interpretation>
                <emma:interpretation id="interp21" emma:lang="en-US" emma:confidence="0">
                  <emma:literal>:</emma:literal>
                </emma:interpretation>
                <emma:interpretation id="interp22" emma:lang="en-US" emma:confidence="0">
                  <emma:literal>_</emma:literal>
                </emma:interpretation>
                <emma:interpretation id="interp23" emma:lang="en-US" emma:confidence="0">
                  <emma:literal>.</emma:literal>
                </emma:interpretation>
                <emma:interpretation id="interp24" emma:lang="en-US" emma:confidence="0">
                  <emma:literal>-</emma:literal>
                </emma:interpretation>
              </emma:one-of>
            </emma:emma>
          </inkml:annotationXML>
          <inkml:trace contextRef="#ctx0" brushRef="#br0" timeOffset="9304.9255">7315 2083,'-25'0,"-1"0,26-25,51 25,-51-26,51 26,-26 0,1 0,-1 0,26 0,-26-25,26 25,-26 0,1 0,25 0,-26 0,0 0,1 0</inkml:trace>
          <inkml:trace contextRef="#ctx0" brushRef="#br0" timeOffset="9507.6172">7417 2540,'0'26,"25"-1,26-25,0 0,-26 25,0-25,1 0,-1 0,1 0,-1 0,0 26,1-26,-1 0</inkml:trace>
        </inkml:traceGroup>
        <inkml:traceGroup>
          <inkml:annotationXML>
            <emma:emma xmlns:emma="http://www.w3.org/2003/04/emma" version="1.0">
              <emma:interpretation id="{FFE6412B-740A-47A2-8C0B-71F25CDD0037}" emma:medium="tactile" emma:mode="ink">
                <msink:context xmlns:msink="http://schemas.microsoft.com/ink/2010/main" type="inkWord" rotatedBoundingBox="11006,3434 15074,3362 15106,5142 11037,5214"/>
              </emma:interpretation>
              <emma:one-of disjunction-type="recognition" id="oneOf5">
                <emma:interpretation id="interp25" emma:lang="en-US" emma:confidence="0.5">
                  <emma:literal>sans</emma:literal>
                </emma:interpretation>
                <emma:interpretation id="interp26" emma:lang="en-US" emma:confidence="0">
                  <emma:literal>Sans</emma:literal>
                </emma:interpretation>
                <emma:interpretation id="interp27" emma:lang="en-US" emma:confidence="0">
                  <emma:literal>Sans"</emma:literal>
                </emma:interpretation>
                <emma:interpretation id="interp28" emma:lang="en-US" emma:confidence="0">
                  <emma:literal>{anion</emma:literal>
                </emma:interpretation>
                <emma:interpretation id="interp29" emma:lang="en-US" emma:confidence="0">
                  <emma:literal>{ands</emma:literal>
                </emma:interpretation>
              </emma:one-of>
            </emma:emma>
          </inkml:annotationXML>
          <inkml:trace contextRef="#ctx0" brushRef="#br0" timeOffset="11500.3077">9957 2312,'0'-26,"0"1,25 25,-25-26,0 1,0 0,0-1,0 1,-25 25,25-26,-51 26,25 0,1 0,0 0,-1 0,26 26,-25-26,-1 51,1-26,0 0,-1 26,1 0,-1 0,1 0,25-26,-25 26,25 0,-26-1,26-24,0 25,0-26,0 0,0 1,0-1,51 1,-26-1,26-25,-25 0,24 0,-24 0,-1-51,26 51,-26-25,1-1,-1-24,1 24,-1 1,0-1,1-24,-26 24,25 1,-25-1,26 26,-26-25,0 50,0 26,0-25,0-1,0 0,0 26,0-25,0-1,0 0,0 1,0-1,50 1,-50-1,51-25,-25 25,-1-25,0 0,1 0,25 0</inkml:trace>
          <inkml:trace contextRef="#ctx0" brushRef="#br0" timeOffset="11909.3438">10465 1727,'0'0,"0"26,0 25,0-26,0 26,0-26,0 26,0-26,0 26,0-25,0 24,50-24,-50-1,0 1,0-1,0 0,0-75,0-1,0 25,0 1,0-26,0 26,26-26,-26 26,51-1,-26 1,26-1,-26 26,1 0,-1 0,0 0,1 0,-1 51,1-51,-26 51,25 0,-25-26,25 26,-25 0,0 0,26-1,-26-24,0 25,0-26,0 26,0-26,0 1</inkml:trace>
          <inkml:trace contextRef="#ctx0" brushRef="#br0" timeOffset="12295.9355">11608 2134,'-51'0,"102"0,-102 25,25 26,26-26,0 1,-25 25,25-1,0-24,-25 25,25-1,0 1,0-25,0-1,0 26,0-26,0 1,25-1,-25 0,0 1,0-1,-25-25,25-25,0-26,0 0,50 26,-50-1,26 1,25 25,-26-25,0 25,1 0,-1 0,1 0,-1 0,0 50,1-50,-26 51,25-25,-25-1,0 0,0 1,0-1,0 1,-76-1,25 0,0 1,26-26,-26 0,26 0,-26 0</inkml:trace>
          <inkml:trace contextRef="#ctx0" brushRef="#br0" timeOffset="12673.8264">12039 1854,'0'0,"0"51,0-25,0 24,0-24,0-1,0 1,0-1,0 0,0 1,0-1,0 1,0-1,26-25,-26-51,0 26,-26-1,26-24,0 24,0 1,0-1,51 1,-51 0,51-1,-26 26,1 0,-1 0,1 0,-1 0,0 26,1 24,-1 1,-25-25,26-1,-26 26,25 0,-25-26,25 0,-25 1,0-1,0 1</inkml:trace>
          <inkml:trace contextRef="#ctx0" brushRef="#br0" timeOffset="10616.3097">9093 1727,'0'-25,"-25"0,25-1,-26 1,1 25,-1 0,1-26,0 26,-1 0,1 0,-1 0,1 0,0 0,-26 0,25 0,1 0,0 26,-1-26,1 25,-1-25,26 51,-25-26,0 1,25-1,0 1,-26-1,26 26,0-26,0 26,0-26,0 26,0-25,51 24,-51-24,0 25,25-26,-25 26,0-26,0 26,0-26,0 1,0-1,0 1,-50-1,50 0,-51 1,25-1,1-25,0 0,-1 0,1 0,-1 0,26-25,0-1,51 1,0 25,-26 0,26 0,-25 0,24 0,-24 51,-1-26,26 1,-51 24,25 1,1 0,-1 0,-25 0,0 25,0-25,0-1,0 1,0 0,0 25,-25-50,25 24,0 1,0-25,0-1,0 0,51-25,-1 0</inkml:trace>
        </inkml:traceGroup>
        <inkml:traceGroup>
          <inkml:annotationXML>
            <emma:emma xmlns:emma="http://www.w3.org/2003/04/emma" version="1.0">
              <emma:interpretation id="{68A3B8F9-1740-4AEB-9ED2-04C816C0AE2A}" emma:medium="tactile" emma:mode="ink">
                <msink:context xmlns:msink="http://schemas.microsoft.com/ink/2010/main" type="inkWord" rotatedBoundingBox="17022,3926 18497,3940 18489,4803 17014,4789"/>
              </emma:interpretation>
              <emma:one-of disjunction-type="recognition" id="oneOf6">
                <emma:interpretation id="interp30" emma:lang="en-US" emma:confidence="0.5">
                  <emma:literal>Ins,}</emma:literal>
                </emma:interpretation>
                <emma:interpretation id="interp31" emma:lang="en-US" emma:confidence="0">
                  <emma:literal>Ins.}</emma:literal>
                </emma:interpretation>
                <emma:interpretation id="interp32" emma:lang="en-US" emma:confidence="0">
                  <emma:literal>Ins,]</emma:literal>
                </emma:interpretation>
                <emma:interpretation id="interp33" emma:lang="en-US" emma:confidence="0">
                  <emma:literal>Ins.]}</emma:literal>
                </emma:interpretation>
                <emma:interpretation id="interp34" emma:lang="en-US" emma:confidence="0">
                  <emma:literal>Ins-i}</emma:literal>
                </emma:interpretation>
              </emma:one-of>
            </emma:emma>
          </inkml:annotationXML>
          <inkml:trace contextRef="#ctx0" brushRef="#br0" timeOffset="13371.5084">14478 2286,'0'51,"0"-26,0 26,0-25,0-1,-51 0,51 26,0-25,0 24,0-24,0-1,0 26,0-26,0 1,-25-26,25 25,-26-25,26-51,-25 26,25 0,0-26,0 25,0 1,0 0,51-26,-51 25,25 1,-25 0,51 25,-26 0,1 0,-1 0,0 0,26 0,-25 0,-1 25,0 26,1-26,-1 1,1-1,-1 0,-25 1,25-1,1 1,-26-1,25-25,-25 25,26-25</inkml:trace>
          <inkml:trace contextRef="#ctx0" brushRef="#br0" timeOffset="13712.4116">15367 2108,'-26'0,"26"26,-50-26,50 51,0-26,0 0,0 1,0-1,0 1,50-1,-50 0,51 1,0-1,-26 1,26-26,-25 25,-1-25,0 25,1-25,-1 0,1 0,-1 0,-25 26,-25-26,25 25,-51-25,51 26,-51-26,26 25,-1 0,1-25,-1 26,1-26,0 25,-1-25,1 26,-1-26,26 25,-25-25,25 25,-25-25</inkml:trace>
          <inkml:trace contextRef="#ctx0" brushRef="#br0" timeOffset="13907.2574">15824 2820,'0'0,"0"25,-51-25,51 25,-51-25,26 26,0-26,-26 25,25-25,1 26,0-26,-1 25,1-25,-1 0</inkml:trace>
          <inkml:trace contextRef="#ctx0" brushRef="#br0" timeOffset="12951.6704">13563 1677,'26'0,"-26"25,0 51,0-50,0 24,0 1,0 25,25 1,-25-1,0 0,26 0,-26 0,0 26,25-26,-25 26,0-1,0-24,0 24,0-25,25 26,-25-51,0 25,0-25,0 0,0-26</inkml:trace>
          <inkml:trace contextRef="#ctx0" brushRef="#br0" timeOffset="14195.8837">16332 2134,'0'51,"0"-1,-25-24,25 25,0-26,0 26,0 0,0-1,0 1,0-25,0 24,0-24,0 25,0-26,0 0,0 1,0-1,0 1</inkml:trace>
          <inkml:trace contextRef="#ctx0" brushRef="#br0" timeOffset="14791.9315">17119 1600,'0'0,"0"-25,-25 25,25-25,0-1,0 1,0-1,51 1,0 25,-26 0,0 0,1 0,-1 51,1-51,-1 51,-25-26,25 26,-25 0,0-1,0 1,0 0,0 0,0 25,-25-25,25 0,0-26,0 26,0 0,0-26,0 0,0 1,0-1,25-25,-25 26,26-26,-1 0,1 0,-26-51,0 25,25 26,-25-25,0 0,0 75,-25-50,25 51,0-25,-26 24,26 1,0-25,0 24,0 1,0-25,0 24,0 1,0-25,0 24,0-24,0-1,0 1,0-1,0 0,0 1,0-1,-51 1,-25-1,51-25,-51 25,25-25,0 0,-25 0,25 0</inkml:trace>
        </inkml:traceGroup>
      </inkml:traceGroup>
    </inkml:traceGroup>
  </inkml:traceGroup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08:44.93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4E637E9-F347-44B1-BFD3-ABC562EDAFEA}" emma:medium="tactile" emma:mode="ink">
          <msink:context xmlns:msink="http://schemas.microsoft.com/ink/2010/main" type="writingRegion" rotatedBoundingBox="7178,4958 6333,6868 5438,6472 6284,4562"/>
        </emma:interpretation>
      </emma:emma>
    </inkml:annotationXML>
    <inkml:traceGroup>
      <inkml:annotationXML>
        <emma:emma xmlns:emma="http://www.w3.org/2003/04/emma" version="1.0">
          <emma:interpretation id="{899E121A-6389-4452-9583-CB8DC153845F}" emma:medium="tactile" emma:mode="ink">
            <msink:context xmlns:msink="http://schemas.microsoft.com/ink/2010/main" type="paragraph" rotatedBoundingBox="7178,4958 6333,6868 5438,6472 6284,45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16D22C-02D2-4F2B-8429-610F84D4E0A2}" emma:medium="tactile" emma:mode="ink">
              <msink:context xmlns:msink="http://schemas.microsoft.com/ink/2010/main" type="line" rotatedBoundingBox="7178,4958 6333,6868 5438,6472 6284,4562"/>
            </emma:interpretation>
          </emma:emma>
        </inkml:annotationXML>
        <inkml:traceGroup>
          <inkml:annotationXML>
            <emma:emma xmlns:emma="http://www.w3.org/2003/04/emma" version="1.0">
              <emma:interpretation id="{92F74DE4-2C87-4967-B694-A5ED1A733230}" emma:medium="tactile" emma:mode="ink">
                <msink:context xmlns:msink="http://schemas.microsoft.com/ink/2010/main" type="inkWord" rotatedBoundingBox="7178,4958 6333,6868 5438,6472 6284,4562"/>
              </emma:interpretation>
              <emma:one-of disjunction-type="recognition" id="oneOf0">
                <emma:interpretation id="interp0" emma:lang="en-US" emma:confidence="0.5">
                  <emma:literal>S</emma:literal>
                </emma:interpretation>
                <emma:interpretation id="interp1" emma:lang="en-US" emma:confidence="0">
                  <emma:literal>;</emma:literal>
                </emma:interpretation>
                <emma:interpretation id="interp2" emma:lang="en-US" emma:confidence="0">
                  <emma:literal>3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3785 4090,'25'-26,"0"26,-25 26,26-1,-26 0,0 1</inkml:trace>
          <inkml:trace contextRef="#ctx0" brushRef="#br0" timeOffset="-227.2804">3759 4420,'0'-26,"0"77,51-25,-51-1,0 26,0-26,25 1,-25-1,0 0,26 26,-26-25,0-1,0 0,0 1,0-1,25 1,-25-1,0 0,0 1,0-1,0 1,-51-1,51 0,-25-25,0 0,25 26,-26-26,1 0,-1 0,1 0,0-51,-1 51,26-25,-25-1,-1 1,26-1</inkml:trace>
          <inkml:trace contextRef="#ctx0" brushRef="#br0" timeOffset="-828.8991">2972 4902,'0'0,"0"-25,0 76,0 25,0-51,0 26,0 0,25 25,-25-25,0 0,0 25,26-25,-26 25,0-25,0 0,0-1,0 1,0 0,0-26,0 26,0-25,0-1,0 0,0 1,0-1,0-76,0 26,0 0,0-1,25 1,-25-1,51 1,-26 25,1-25,-1-1,0 26,26-25,-25 25,24 0,-24-26,-1 26,26 0,-26 0,1 0,-1 0,1 51,-1-51,-25 26,25-26,-25 50,0-24,0-1,0 1,0-1,0 0,-25 1,25-1,-51-25,26 26,-1-1,-24-25,24 25,-25-25,26 0,-26 0,26 0,-1 0,1 0,0 0,-1-25,26 0,0-26,0 25,0 1,0 0</inkml:trace>
        </inkml:traceGroup>
      </inkml:traceGroup>
    </inkml:traceGroup>
  </inkml:traceGroup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0:50.47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2F113C2-8A31-435E-A0DC-F9D375EA9B3A}" emma:medium="tactile" emma:mode="ink">
          <msink:context xmlns:msink="http://schemas.microsoft.com/ink/2010/main" type="writingRegion" rotatedBoundingBox="10645,15804 12476,12033 14997,13257 13166,17028"/>
        </emma:interpretation>
      </emma:emma>
    </inkml:annotationXML>
    <inkml:traceGroup>
      <inkml:annotationXML>
        <emma:emma xmlns:emma="http://www.w3.org/2003/04/emma" version="1.0">
          <emma:interpretation id="{C3E6B7CF-A240-455F-B3E2-6D505FD7EE53}" emma:medium="tactile" emma:mode="ink">
            <msink:context xmlns:msink="http://schemas.microsoft.com/ink/2010/main" type="paragraph" rotatedBoundingBox="10645,15804 12476,12033 13498,12529 11667,163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0D99442-BDFA-45A7-8B02-0F33D68679E2}" emma:medium="tactile" emma:mode="ink">
              <msink:context xmlns:msink="http://schemas.microsoft.com/ink/2010/main" type="line" rotatedBoundingBox="10645,15804 12476,12033 13498,12529 11667,16301"/>
            </emma:interpretation>
          </emma:emma>
        </inkml:annotationXML>
        <inkml:traceGroup>
          <inkml:annotationXML>
            <emma:emma xmlns:emma="http://www.w3.org/2003/04/emma" version="1.0">
              <emma:interpretation id="{04EDCFF1-02D1-4535-9BC9-F3EFAA4C408B}" emma:medium="tactile" emma:mode="ink">
                <msink:context xmlns:msink="http://schemas.microsoft.com/ink/2010/main" type="inkWord" rotatedBoundingBox="10645,15804 12476,12033 13498,12529 11667,16301">
                  <msink:destinationLink direction="with" ref="{E71FE294-F0A5-4583-A12F-99E001C7845E}"/>
                </msink:context>
              </emma:interpretation>
              <emma:one-of disjunction-type="recognition" id="oneOf0">
                <emma:interpretation id="interp0" emma:lang="en-US" emma:confidence="0.5">
                  <emma:literal>are</emma:literal>
                </emma:interpretation>
                <emma:interpretation id="interp1" emma:lang="en-US" emma:confidence="0.5">
                  <emma:literal>.. 9</emma:literal>
                </emma:interpretation>
                <emma:interpretation id="interp2" emma:lang="en-US" emma:confidence="0.5">
                  <emma:literal>are e</emma:literal>
                </emma:interpretation>
                <emma:interpretation id="interp3" emma:lang="en-US" emma:confidence="0">
                  <emma:literal>.. a</emma:literal>
                </emma:interpretation>
                <emma:interpretation id="interp4" emma:lang="en-US" emma:confidence="0">
                  <emma:literal>she</emma:literal>
                </emma:interpretation>
              </emma:one-of>
            </emma:emma>
          </inkml:annotationXML>
          <inkml:trace contextRef="#ctx0" brushRef="#br0">2059 3607,'0'-26,"0"1,-51 25,26 0,-1 0,1 0,0 0,-1 0,1 0,-1 0,1 0,0 0,-1 0,26 25,-25-25,-1 26,1-1,25 0,0 1,-25-1,25 1,0-1,-26 0,26 1,0-1,0 1,0-1,0 0,0 1,0-1,26-25,-26 26,25-26,-25 25,25-25,1 0,-1 0,1 25,-1-25,0 0,1 0,-1 0,26 26,-26-26,1 0,-1 0,1 25,-1-25,0 0,1 0,-1 26,1-26,-1 0,0 0,1 0</inkml:trace>
          <inkml:trace contextRef="#ctx0" brushRef="#br0" timeOffset="544.0487">2389 3149,'0'-25,"0"0,0 50,0 26,0-26,0 1,0-1,0 0,0 1,0-1,0 1,0-1,26 0,-26 1,0-1,25 1,-25-1,0-76</inkml:trace>
          <inkml:trace contextRef="#ctx0" brushRef="#br0" timeOffset="955.8214">2313 2641,'0'0,"0"-25,0 0,25 25,1 0,-1 0,1 25,-26 0,0 1,-51-26,51 25,-26-25,1 0,0-51,25 26,0 0,0-1,25 26</inkml:trace>
          <inkml:trace contextRef="#ctx0" brushRef="#br0" timeOffset="-16176.7748">2948 1575,'0'-51,"0"25,0 1,-25 25,-26-25,25 25,1 0,-26 0,26 0,-1 0,-24 0,24 0,1 25,-26-25,26 25,-1-25,1 26,-1-1,1 1,0-1,25 0,-26 1,26-1,-25 1,25-1,0 0,0 1,0-1,0 1,51-1,-51 0,25 1,-25-1,51 1,-26-1,1 0,-1-25,26 26,-26-26,1 0,24 25,-24-25,-1 0,1 0,-1 0,0 0</inkml:trace>
          <inkml:trace contextRef="#ctx0" brushRef="#br0" timeOffset="-15599.2187">3278 1117,'0'-25,"0"0,51 25,-51-26,25 26,-25-25,51 25,-25-26,-26 1,25 0,0 25,1-26,-26 1,25-1,-25 1,0 0,26-26,-26 25,0-24,0-1,0 25,0-24,0-1,0 25,0-24,0 24,0-25,-26 26,26 0,0-1,-25 26,25-25,-26-1,1 26,0 0,25 51,-26-51,26 26,-25 24,25-24,0-1,-26 1,26-1,0 26,0-26,0 26,0-26,0 26,0 0,51 0,-51 0,26-26,-26 26,50 0,-24-1,-1-24,1 25,-1-26,0 0,26 1,-25-1,24 1,-24-1,25-25,-1 0</inkml:trace>
        </inkml:traceGroup>
      </inkml:traceGroup>
    </inkml:traceGroup>
    <inkml:traceGroup>
      <inkml:annotationXML>
        <emma:emma xmlns:emma="http://www.w3.org/2003/04/emma" version="1.0">
          <emma:interpretation id="{C99D120E-2D3D-4CC4-9D0D-0073D2EB9E8D}" emma:medium="tactile" emma:mode="ink">
            <msink:context xmlns:msink="http://schemas.microsoft.com/ink/2010/main" type="paragraph" rotatedBoundingBox="12753,15637 13804,14418 14315,14859 13264,1607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B8C6279-B21A-4795-AC44-0D3898A1491F}" emma:medium="tactile" emma:mode="ink">
              <msink:context xmlns:msink="http://schemas.microsoft.com/ink/2010/main" type="line" rotatedBoundingBox="12753,15637 13804,14418 14315,14859 13264,16077"/>
            </emma:interpretation>
          </emma:emma>
        </inkml:annotationXML>
        <inkml:traceGroup>
          <inkml:annotationXML>
            <emma:emma xmlns:emma="http://www.w3.org/2003/04/emma" version="1.0">
              <emma:interpretation id="{C539C072-7BA8-4A57-AA20-DEAF081DC470}" emma:medium="tactile" emma:mode="ink">
                <msink:context xmlns:msink="http://schemas.microsoft.com/ink/2010/main" type="inkWord" rotatedBoundingBox="12753,15637 13804,14418 14315,14859 13264,16077">
                  <msink:destinationLink direction="with" ref="{35F6E963-6A34-4641-A425-B2D0C3B7B13E}"/>
                  <msink:destinationLink direction="with" ref="{B6C67563-563D-457C-8AD2-DCD36CD42192}"/>
                </msink:context>
              </emma:interpretation>
              <emma:one-of disjunction-type="recognition" id="oneOf1">
                <emma:interpretation id="interp5" emma:lang="en-US" emma:confidence="0.5">
                  <emma:literal>"e</emma:literal>
                </emma:interpretation>
                <emma:interpretation id="interp6" emma:lang="en-US" emma:confidence="0.5">
                  <emma:literal>. .</emma:literal>
                </emma:interpretation>
                <emma:interpretation id="interp7" emma:lang="en-US" emma:confidence="0">
                  <emma:literal>(e</emma:literal>
                </emma:interpretation>
                <emma:interpretation id="interp8" emma:lang="en-US" emma:confidence="0">
                  <emma:literal>C .</emma:literal>
                </emma:interpretation>
                <emma:interpretation id="interp9" emma:lang="en-US" emma:confidence="0">
                  <emma:literal>. e</emma:literal>
                </emma:interpretation>
              </emma:one-of>
            </emma:emma>
          </inkml:annotationXML>
          <inkml:trace contextRef="#ctx0" brushRef="#br0" timeOffset="2019.7411">3964 3429,'0'-26,"-25"26,25-25,-26 25,1 0,-1 0,1 0,0 0,-1 0,1 0,-1 0,1 25,0-25,-1 26,1-1,-1 1,1-1,0 0,25 1,-26-1,1 1,25-1,0 0,0 1,0-1,25 1,-25-1,51-25,-51 25,25-25,1 26,-1-26,1 25,-1-25,0 26,1-26,-1 25,26-25,-26 25,1 1,-1-26,1 0,-1 0,0 0,1 0,-1 0</inkml:trace>
          <inkml:trace contextRef="#ctx0" brushRef="#br0" timeOffset="2619.6774">4320 3099,'50'-26,"-24"26,-26-25,25 25,-25-26,26 1,-1 25,0-25,-25-1,26 26,-26-25,0-1,0 1,25 0,-25-1,0 1,0-1,0 1,0-26,0 26,0-1,0 1,0 0,0-1,0 1,0-1,-25 1,-1 25,26 51,-25-51,25 25,-25 26,25-26,-26 1,26-1,-25 1,25 24,0-24,0-1,0 1,0-1,0 0,0 26,0-25,0-1,25 0,-25 1,51-1,0 1,0-1,-26-25,26 0,-26 25,26-25,0 0</inkml:trace>
        </inkml:traceGroup>
      </inkml:traceGroup>
    </inkml:traceGroup>
  </inkml:traceGroup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1:11.05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D26A82B2-CB3D-4BCB-8688-C90BE82A9D46}" emma:medium="tactile" emma:mode="ink">
          <msink:context xmlns:msink="http://schemas.microsoft.com/ink/2010/main" type="writingRegion" rotatedBoundingBox="15446,15693 18314,15705 18310,16691 15442,16679"/>
        </emma:interpretation>
      </emma:emma>
    </inkml:annotationXML>
    <inkml:traceGroup>
      <inkml:annotationXML>
        <emma:emma xmlns:emma="http://www.w3.org/2003/04/emma" version="1.0">
          <emma:interpretation id="{54BA95D4-3D5D-425C-8866-1B144A1299F6}" emma:medium="tactile" emma:mode="ink">
            <msink:context xmlns:msink="http://schemas.microsoft.com/ink/2010/main" type="paragraph" rotatedBoundingBox="15446,15693 18314,15705 18310,16691 15442,166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CC30B5E-A574-4A86-AF6D-A71A558062F2}" emma:medium="tactile" emma:mode="ink">
              <msink:context xmlns:msink="http://schemas.microsoft.com/ink/2010/main" type="inkBullet" rotatedBoundingBox="15444,16254 15646,16255 15644,16636 15443,16636"/>
            </emma:interpretation>
            <emma:one-of disjunction-type="recognition" id="oneOf0">
              <emma:interpretation id="interp0" emma:lang="en-US" emma:confidence="1">
                <emma:literal>,</emma:literal>
              </emma:interpretation>
              <emma:interpretation id="interp1" emma:lang="en-US" emma:confidence="0">
                <emma:literal>.</emma:literal>
              </emma:interpretation>
              <emma:interpretation id="interp2" emma:lang="en-US" emma:confidence="0">
                <emma:literal>'</emma:literal>
              </emma:interpretation>
              <emma:interpretation id="interp3" emma:lang="en-US" emma:confidence="0">
                <emma:literal>;</emma:literal>
              </emma:interpretation>
              <emma:interpretation id="interp4" emma:lang="en-US" emma:confidence="0">
                <emma:literal>/</emma:literal>
              </emma:interpretation>
            </emma:one-of>
          </emma:emma>
        </inkml:annotationXML>
        <inkml:trace contextRef="#ctx0" brushRef="#br0">6707 4521,'26'0,"-26"-25,25 25,-25-26,0 1,25 25,1-26,-1 1,1 25,-1-25,0-1,1 1,-1-1,1 1,-1 0,0-1,-25-25,26 26,-26 0,25-1,-25 1,0-26,0 26,0-1,0 1,0-1,0 1,0 0,0-1,0 1,-25-1,25 1,-51 0,26 25,-1 0,26 50,-25-24,25-1,-26 1,26-1,0 0,0 26,0-25,0-1,0 26,51-26,-51 26,26 0,-26-26,50 26,-50-26,26 26,-1-25,1-1,-1 0,0 1,1-1,-1-25,1 26,-1-1,0-25,1 0,-1 0</inkml:trace>
      </inkml:traceGroup>
      <inkml:traceGroup>
        <inkml:annotationXML>
          <emma:emma xmlns:emma="http://www.w3.org/2003/04/emma" version="1.0">
            <emma:interpretation id="{FB1A32C3-D877-48CF-9879-C607745FBCE1}" emma:medium="tactile" emma:mode="ink">
              <msink:context xmlns:msink="http://schemas.microsoft.com/ink/2010/main" type="line" rotatedBoundingBox="16030,15695 18314,15705 18310,16691 16026,16681"/>
            </emma:interpretation>
          </emma:emma>
        </inkml:annotationXML>
        <inkml:traceGroup>
          <inkml:annotationXML>
            <emma:emma xmlns:emma="http://www.w3.org/2003/04/emma" version="1.0">
              <emma:interpretation id="{44E80830-B29F-4C1B-87C6-AE5818C22640}" emma:medium="tactile" emma:mode="ink">
                <msink:context xmlns:msink="http://schemas.microsoft.com/ink/2010/main" type="inkWord" rotatedBoundingBox="16030,15695 18314,15705 18310,16691 16026,16681"/>
              </emma:interpretation>
              <emma:one-of disjunction-type="recognition" id="oneOf1">
                <emma:interpretation id="interp5" emma:lang="en-US" emma:confidence="0.5">
                  <emma:literal>eat</emma:literal>
                </emma:interpretation>
                <emma:interpretation id="interp6" emma:lang="en-US" emma:confidence="0.5">
                  <emma:literal>la, l</emma:literal>
                </emma:interpretation>
                <emma:interpretation id="interp7" emma:lang="en-US" emma:confidence="0">
                  <emma:literal>la, 1</emma:literal>
                </emma:interpretation>
                <emma:interpretation id="interp8" emma:lang="en-US" emma:confidence="0">
                  <emma:literal>la, |</emma:literal>
                </emma:interpretation>
                <emma:interpretation id="interp9" emma:lang="en-US" emma:confidence="0">
                  <emma:literal>la, .</emma:literal>
                </emma:interpretation>
              </emma:one-of>
            </emma:emma>
          </inkml:annotationXML>
          <inkml:trace contextRef="#ctx0" brushRef="#br0" timeOffset="-483.3679">6326 4292,'0'51,"0"-25,-25 24,25-24,-26-1,26 1,-25-1,0 0,25 1,-26-1,1 1,25-1,-26-25,26 25,-25-25</inkml:trace>
          <inkml:trace contextRef="#ctx0" brushRef="#br0" timeOffset="455.0167">7723 3835,'0'-25,"0"50,26-25,-26 26,25-26,-25 50,51-50,-26 26,1-26,-1 25,0-25,1 26,-1-26,26 0,-26 25,1-25,-1 25,1-25,-1 0,0 26,1-26,-1 0,-25-26,-25 26,25-25,-26 25,1 0,-26 0,26 0,-1 25,1 1,0-26,25 51,-26-51,26 25,-25 0,-1 1,1-1,25 1,0-1,0 0</inkml:trace>
          <inkml:trace contextRef="#ctx0" brushRef="#br0" timeOffset="747.0228">8561 4445,'-50'0,"24"0,1 0,-1 0,1 0,0 25,-1 26,1-51,-1 25,26 1,-25-1,0-25,-1 26,1-1,-1-25,1 25,0 1,-1-26,1 0,-1 25,1-25,0 0,-1 0,26-25</inkml:trace>
          <inkml:trace contextRef="#ctx0" brushRef="#br0" timeOffset="1305.0661">8993 4064,'0'0,"0"-26,0 1,-25 25,25-25,-26 25,26 25,0 26,0-26,0 1,0 24,0-24,0 25,0-26,0 26,0-26,0 26,0-26,0 1,0-1,0 1,0-1,0 0,0 1,26-26,-26 25,0-50,0-1,0 1</inkml:trace>
        </inkml:traceGroup>
      </inkml:traceGroup>
    </inkml:traceGroup>
  </inkml:traceGroup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2:17.51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B8642A-7C2E-4CD7-8763-A9B1E99B7871}" emma:medium="tactile" emma:mode="ink">
          <msink:context xmlns:msink="http://schemas.microsoft.com/ink/2010/main" type="inkDrawing" rotatedBoundingBox="3718,3018 10874,2611 10946,3878 3790,4285" semanticType="callout" shapeName="Other">
            <msink:sourceLink direction="to" ref="{56463388-E722-4348-8CED-6242A9C4D01A}"/>
            <msink:sourceLink direction="to" ref="{7F917E12-344C-4080-AD43-BEA983D229FA}"/>
            <msink:sourceLink direction="to" ref="{660292F9-18E7-4E12-A8F5-FF57FF306818}"/>
            <msink:sourceLink direction="from" ref="{3C3BF9C2-9A78-4524-A3B5-B6B56C10A5CC}"/>
          </msink:context>
        </emma:interpretation>
      </emma:emma>
    </inkml:annotationXML>
    <inkml:trace contextRef="#ctx0" brushRef="#br0">29 406,'-25'0,"25"25,0 26,0-25,0-1,0 0,0 1,0-1,0 1,0 24,0-24,0-1,0 1,0 24,0-24,0-1,0 1,0 24,0-24,0-1,0 1,0 24,0-24,0-1,25 1,-25-1,0 26,0-26,0 1,0-1,0 0,0 1,0-1,0 1,26-26,-26 25,25-25,-25 25,26-25,-1 0,0 0,1 0,-1 0,1 0,-1 0,0 0,1 0,25 0,-26 0,26 0,-26 0,1 0,-1 0,0 0,1 0,-1 0,1 0,24 0,-24 0,-1 0,26 0,-26 0,1 0,-1 0,26 0,-26 0,1 0,-1 26,1-26,24 0,-24 0,-1 0,1 0,24 0,-24 0,-1 0,26 0,-26 0,26 0,-25 0,-1 0,0 0,26 0,-25 0,24 0,-24 0,25 0,-1 0,1 0,-25 0,24 0,1 0,0 0,-26 0,26 0,0 0,-26 0,26 0,-25 0,24 0,-24 0,25 0,-26 0,26 0,0 0,-26 0,26 0,-26 0,26 0,0 0,-26 0,26-26,0 26,-26 0,26 0,0 0,0 0,-1 0,-24 0,25 0,-1 0,1-25,0 25,0 0,0 0,-26 0,26 0,0 0,-1 0,-24 0,25 0,-1 0,1-25,0 25,0 0,0 0,-1 0,1 0,-25 0,24 0,-24 0,25 0,-26 0,26 0,-26 0,26-26,-26 26,26 0,-25 0,24 0,-24 0,25 0,-26 0,26 0,-26 0,26 0,-26 0,26 0,-25 0,24 0,-24 0,-1 0,26 0,-26 0,1 0,-1 0,1 0,-1 0,26 0,-26 0,1 0,-1 0,0 0,26 0,-25 0,-1 0,0 0,26 0,-25-25,-1 25,26 0,0 0,-26-26,26 26,0 0,-1 0,1 0,0 0,0 0,0 0,-1 0,1 0,0-25,-26 25,26 0,0 0,-26 0,26 0,-25 0,-1 0,26-25,-26 25,1 0,-1 0,0 0,1 0,-1-26,1 26,-1 0,0 0,1 0,-1 0,-25-25,26 25,-1 0,0 0,1 0,-1-26,1 26,-1-25,0 25,1 0,-1-25,1 25,-1 0,0 0,1 0,-1 0,1 0,-1-26,0 26,1 0,-26-25,0-1,25 26,-25-25,0 0,0-1,26 26,-26-25,0-1,25 26,-25-25,0 0,0-1,0 1,0-1,25 26,-25-25,0 0,0-1,0 1,0-1,0 1,0 0,0-1,0 1,0-1,0 1,0 0,0-1,0 1,0-1,0 1,0 0,-25-1,25 1,0-1,-25 26,25-25,0 0,0-1,-26 26,26-25,0-1,0 1,0 0,0-1,-25 1,25-1,0 1,0 0,25 25</inkml:trace>
  </inkml:traceGroup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2:18.27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C6A5F56-1CC6-4D95-842C-2557F30A074F}" emma:medium="tactile" emma:mode="ink">
          <msink:context xmlns:msink="http://schemas.microsoft.com/ink/2010/main" type="inkDrawing" rotatedBoundingBox="13280,2867 14169,2812 14174,2894 13285,2950" semanticType="underline" shapeName="Other">
            <msink:sourceLink direction="with" ref="{E92EB1AB-E996-4294-97FF-640C8D41C7ED}"/>
          </msink:context>
        </emma:interpretation>
      </emma:emma>
    </inkml:annotationXML>
    <inkml:trace contextRef="#ctx0" brushRef="#br0">73 77,'-25'0,"-1"0,1 0,50 0,1 0,-1 0,1 0,24-25,-24 25,-1 0,26-25,0 25,-26 0,26-26,-26 26,26 0,-25 0,24 0,1 0,-25 0,-1 0,26 0,-26 0,1 0,-1 0,0 0,1 26,-1-26,1 0,-1 0,-25 25,-25-25,-1 0</inkml:trace>
  </inkml:traceGroup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2:18.76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1732864-A907-4230-9B96-741F755A5B2B}" emma:medium="tactile" emma:mode="ink">
          <msink:context xmlns:msink="http://schemas.microsoft.com/ink/2010/main" type="inkDrawing" rotatedBoundingBox="13334,3149 14197,3139 14198,3173 13335,3182" semanticType="underline" shapeName="Other">
            <msink:sourceLink direction="with" ref="{E92EB1AB-E996-4294-97FF-640C8D41C7ED}"/>
          </msink:context>
        </emma:interpretation>
      </emma:emma>
    </inkml:annotationXML>
    <inkml:trace contextRef="#ctx0" brushRef="#br0">0 2,'0'25,"25"-25,1 0,-1 0,0 0,1 0,25 0,-26 0,0 0,26 0,-25 0,24 0,1 0,-25 0,24 0,-24 0,25 0,-26 0,26 0,-26 0,1 0,-1 0,0 0,1 0,-1 0,-25-25,26 25,-1 0,0 0</inkml:trace>
  </inkml:traceGroup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2:24.02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32454B0-E81F-4170-86A6-9C9539F6ACA9}" emma:medium="tactile" emma:mode="ink">
          <msink:context xmlns:msink="http://schemas.microsoft.com/ink/2010/main" type="inkDrawing" rotatedBoundingBox="2995,5255 11632,5186 11633,5345 2997,5414" semanticType="strikethrough" shapeName="Other">
            <msink:sourceLink direction="with" ref="{3C3BF9C2-9A78-4524-A3B5-B6B56C10A5CC}"/>
          </msink:context>
        </emma:interpretation>
      </emma:emma>
    </inkml:annotationXML>
    <inkml:trace contextRef="#ctx0" brushRef="#br0">0 153,'0'0,"25"0,1 0,-26 26,25-26,1 0,-1 0,0 0,1 0,-1 0,1 0,-1 0,0 0,1 0,-1 0,1 0,-1 0,26 0,-26 0,26 0,0 0,-26 0,26-26,-26 26,26 0,-25 0,24 0,-24 0,-1 0,1 0,24-25,-24 25,-1 0,1 0,-1 0,26 0,-26 0,1-26,-1 26,0 0,26 0,-25 0,-1 0,26 0,-26-25,26 25,-26 0,1 0,25 0,-26 0,26 0,-26 0,1 0,24 0,-24 0,-1 0,1 0,24 0,-24 0,-1 0,1 0,-1 0,0 0,1 0,-1 0,1 0,-1 0,0 0,26 0,-25 0,-1 0,0 0,26 0,-25 0,24 0,1 0,-25 0,50 0,-25-25,-1 25,1 0,0-26,0 26,0 0,-1 0,1 0,0 0,0-25,-26 25,26 0,-26 0,26 0,-25 0,24 0,-24 0,-1 0,26 0,-26 0,1 0,-1 25,26-25,-26 0,1 0,-1 0,26 0,-26 26,1-26,-1 0,26 0,-26 25,1-25,-1 0,26 0,-26 0,1 0,25 0,-26 0,0 0,26 0,-25 0,-1 0,0 0,26 0,-25 25,-1-25,26 0,-26 0,26 0,-26 0,26 0,0 0,0 0,-26 0,26 0,-26 0,26 0,-25 0,24 0,-24 0,25 0,-26 0,26 0,-26 0,1 0,24 0,-24 0,-1 0,1 0,-1 0,26 0,-26 0,1 0,-1 0,26 0,-26 0,1 0,24 0,-24 0,-1 0,26 0,-26 0,1 0,25 0,-26 0,0 0,26 0,-25 0,-1 0,0 0,26 0,-25 0,-1 0,0 0,26 0,-25 0,-1 0,0 0,1 0,-1 0,26 0,-26 0,1 0,25 0,-26 0,0 0,26 0,-25 0,24 0,-24 0,25 0,-26 0,26 0,-26 0,1 0,24 0,-24 0,-1 0,1 0,-1 0,26 0,-26 0,1 0,-1 0,0 0,1 0,-1 0,1-25,-1 25,0 0,1 0,-1 0,1 0,-1 0,0 0,1 0,-1 0,1-25,-1 25,0 0,1 0,-1 0,1 0,-1 0,0 0,1 0,-1 0,1 0,-1 0,0 0,1 0,-1 0,1 0,-1 0,0 0,1 0,-1 0,1 0,-1 0,0 0,1 0,-1 0,1 0,-1 0,0 0,1 0,-1 0,1 0,-1 0,0 0,1 0,-1 0,1 0,-1 0,0 0,1 0,-1 0,1 0,-1 0,0 0,1 0,-1-26,1 26,-1 0,0 0,1 0,-1 0,1 0,-1 0,0 0,1 0,-1 0,1 0,-1 0</inkml:trace>
  </inkml:traceGroup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3:21.40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0B61996-C0FF-4B0A-99EF-0042B7DDA5B2}" emma:medium="tactile" emma:mode="ink">
          <msink:context xmlns:msink="http://schemas.microsoft.com/ink/2010/main" type="writingRegion" rotatedBoundingBox="6324,5714 7036,5714 7036,6426 6324,6426"/>
        </emma:interpretation>
      </emma:emma>
    </inkml:annotationXML>
    <inkml:traceGroup>
      <inkml:annotationXML>
        <emma:emma xmlns:emma="http://www.w3.org/2003/04/emma" version="1.0">
          <emma:interpretation id="{F27517A0-27B0-4A7E-BED8-14E6E79F3123}" emma:medium="tactile" emma:mode="ink">
            <msink:context xmlns:msink="http://schemas.microsoft.com/ink/2010/main" type="paragraph" rotatedBoundingBox="6324,5714 7036,5714 7036,6426 6324,64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FD615A-8BD8-4A00-9830-DFCC34BCE57C}" emma:medium="tactile" emma:mode="ink">
              <msink:context xmlns:msink="http://schemas.microsoft.com/ink/2010/main" type="line" rotatedBoundingBox="6324,5714 7036,5714 7036,6426 6324,6426"/>
            </emma:interpretation>
          </emma:emma>
        </inkml:annotationXML>
        <inkml:traceGroup>
          <inkml:annotationXML>
            <emma:emma xmlns:emma="http://www.w3.org/2003/04/emma" version="1.0">
              <emma:interpretation id="{3B7575CB-33ED-4F66-8C3F-ECAE51D8E9E0}" emma:medium="tactile" emma:mode="ink">
                <msink:context xmlns:msink="http://schemas.microsoft.com/ink/2010/main" type="inkWord" rotatedBoundingBox="6324,5714 7036,5714 7036,6426 6324,6426"/>
              </emma:interpretation>
              <emma:one-of disjunction-type="recognition" id="oneOf0">
                <emma:interpretation id="interp0" emma:lang="en-US" emma:confidence="0.5">
                  <emma:literal>J</emma:literal>
                </emma:interpretation>
                <emma:interpretation id="interp1" emma:lang="en-US" emma:confidence="0">
                  <emma:literal>f</emma:literal>
                </emma:interpretation>
                <emma:interpretation id="interp2" emma:lang="en-US" emma:confidence="0">
                  <emma:literal>F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7</emma:literal>
                </emma:interpretation>
              </emma:one-of>
            </emma:emma>
          </inkml:annotationXML>
          <inkml:trace contextRef="#ctx0" brushRef="#br0">67 712,'25'0,"-25"-26,25 26,-25-25,0-1,26 26,-26-25,25 0,1-1,-1 1,-25-1,25 26,-25-25,26 0,-26-1,25 26,-25-25,0-1,0 1,26 25,-26-25,0-1,0 1,0-1,0 1,0 0,0-1,0 1,0-1,0 1,0 0,0-1,0 1,0-1,-26 26,1 51,-1-25,1-26,0 25,-1 0,1-25,-1 26,1-26,25 25,-25-25,-1 0,26 26,-25-26,-1 0,52-26</inkml:trace>
          <inkml:trace contextRef="#ctx0" brushRef="#br0" timeOffset="497.1863">244 0,'26'0,"-1"0,1 0,-1 0,0 0,1 0,-1 0,-25 26,26-26,-1 0,-25 25,25-25,1 0,-1 0,1 0,-1 0,0 0,1 0,-26 26,25-26,1 0,-52 0</inkml:trace>
        </inkml:traceGroup>
      </inkml:traceGroup>
    </inkml:traceGroup>
  </inkml:traceGroup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3:36.76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B11A651-D9D9-44D3-91CE-21F2B5643226}" emma:medium="tactile" emma:mode="ink">
          <msink:context xmlns:msink="http://schemas.microsoft.com/ink/2010/main" type="writingRegion" rotatedBoundingBox="21407,4610 25006,4822 24896,6692 21296,6480"/>
        </emma:interpretation>
      </emma:emma>
    </inkml:annotationXML>
    <inkml:traceGroup>
      <inkml:annotationXML>
        <emma:emma xmlns:emma="http://www.w3.org/2003/04/emma" version="1.0">
          <emma:interpretation id="{D4DD2EE4-E962-4409-8EFF-78C58E898935}" emma:medium="tactile" emma:mode="ink">
            <msink:context xmlns:msink="http://schemas.microsoft.com/ink/2010/main" type="paragraph" rotatedBoundingBox="21407,4610 25006,4822 24944,5868 21345,56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990D32-0E2F-458B-B5F3-59DAB7B0AFDA}" emma:medium="tactile" emma:mode="ink">
              <msink:context xmlns:msink="http://schemas.microsoft.com/ink/2010/main" type="inkBullet" rotatedBoundingBox="21407,4610 22184,4656 22122,5702 21345,5656"/>
            </emma:interpretation>
            <emma:one-of disjunction-type="recognition" id="oneOf0">
              <emma:interpretation id="interp0" emma:lang="en-US" emma:confidence="0">
                <emma:literal>a</emma:literal>
              </emma:interpretation>
              <emma:interpretation id="interp1" emma:lang="en-US" emma:confidence="0">
                <emma:literal>9</emma:literal>
              </emma:interpretation>
              <emma:interpretation id="interp2" emma:lang="en-US" emma:confidence="0">
                <emma:literal>6</emma:literal>
              </emma:interpretation>
              <emma:interpretation id="interp3" emma:lang="en-US" emma:confidence="0">
                <emma:literal>G</emma:literal>
              </emma:interpretation>
              <emma:interpretation id="interp4" emma:lang="en-US" emma:confidence="0">
                <emma:literal>.</emma:literal>
              </emma:interpretation>
            </emma:one-of>
          </emma:emma>
        </inkml:annotationXML>
        <inkml:trace contextRef="#ctx0" brushRef="#br0">666 25,'0'-25,"-25"25,-1 0,1 0,-1 0,1 0,0 0,-1 0,1 0,-1 25,1-25,-26 0,26 25,-26-25,26 26,-1-26,1 25,-1 1,1-26,0 25,-1 0,1-25,25 26,-26-1,1 1,25-1,-25 0,25 1,0-1,0 1,0-1,0 0,0 1,0-1,0 1,25-26,-25 25,25 0,26 1,0-26,-26 25,1-25,-1 0,26 0,-26 0,1 0,25 0,-26 0,26 0,-26 0,26 0,-26 0,1 0,-1 0,1 0,-1 0,0 0,1 0,-1 0,1 0,-26-25,0-1,0 1,0 0,0-1,0 1,0-1,-26 26,26-25,-25 25,-1 0,1 0,25 25,-25-25,-1 0,26 26,-25-26,25 25,0 1,0-1,-26-25,26 25,0 1,0-1,0 1,0-1,-25 0,25 1,0-1,0 1,0-1,0 0,0 1,0-1,0 1,0-1,0 0,-25 1,25-1,0 1,0-1,0-50</inkml:trace>
      </inkml:traceGroup>
      <inkml:traceGroup>
        <inkml:annotationXML>
          <emma:emma xmlns:emma="http://www.w3.org/2003/04/emma" version="1.0">
            <emma:interpretation id="{83D25928-C901-402A-A2FC-127C993A9232}" emma:medium="tactile" emma:mode="ink">
              <msink:context xmlns:msink="http://schemas.microsoft.com/ink/2010/main" type="line" rotatedBoundingBox="22537,4782 25000,4927 24963,5560 22500,5415"/>
            </emma:interpretation>
          </emma:emma>
        </inkml:annotationXML>
        <inkml:traceGroup>
          <inkml:annotationXML>
            <emma:emma xmlns:emma="http://www.w3.org/2003/04/emma" version="1.0">
              <emma:interpretation id="{06EC4AA6-D3AC-4089-AB91-0AB9E4966BE8}" emma:medium="tactile" emma:mode="ink">
                <msink:context xmlns:msink="http://schemas.microsoft.com/ink/2010/main" type="inkWord" rotatedBoundingBox="22532,4871 22608,4876 22579,5377 22503,5373"/>
              </emma:interpretation>
              <emma:one-of disjunction-type="recognition" id="oneOf1">
                <emma:interpretation id="interp5" emma:lang="en-US" emma:confidence="0.5">
                  <emma:literal>:</emma:literal>
                </emma:interpretation>
                <emma:interpretation id="interp6" emma:lang="en-US" emma:confidence="0">
                  <emma:literal>;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"</emma:literal>
                </emma:interpretation>
                <emma:interpretation id="interp9" emma:lang="en-US" emma:confidence="0">
                  <emma:literal>`</emma:literal>
                </emma:interpretation>
              </emma:one-of>
            </emma:emma>
          </inkml:annotationXML>
          <inkml:trace contextRef="#ctx0" brushRef="#br0" timeOffset="504.2261">1123 711,'26'0</inkml:trace>
          <inkml:trace contextRef="#ctx0" brushRef="#br0" timeOffset="330.1822">1199 254,'0'-26,"26"26,-26 51</inkml:trace>
        </inkml:traceGroup>
        <inkml:traceGroup>
          <inkml:annotationXML>
            <emma:emma xmlns:emma="http://www.w3.org/2003/04/emma" version="1.0">
              <emma:interpretation id="{0E470DF8-39E9-43FE-AC7B-C3012F9847D2}" emma:medium="tactile" emma:mode="ink">
                <msink:context xmlns:msink="http://schemas.microsoft.com/ink/2010/main" type="inkWord" rotatedBoundingBox="22866,4801 25000,4927 24963,5560 22829,5434"/>
              </emma:interpretation>
              <emma:one-of disjunction-type="recognition" id="oneOf2">
                <emma:interpretation id="interp10" emma:lang="en-US" emma:confidence="0.5">
                  <emma:literal>small</emma:literal>
                </emma:interpretation>
                <emma:interpretation id="interp11" emma:lang="en-US" emma:confidence="0">
                  <emma:literal>Small</emma:literal>
                </emma:interpretation>
                <emma:interpretation id="interp12" emma:lang="en-US" emma:confidence="0">
                  <emma:literal>smalt</emma:literal>
                </emma:interpretation>
                <emma:interpretation id="interp13" emma:lang="en-US" emma:confidence="0">
                  <emma:literal>Smalt</emma:literal>
                </emma:interpretation>
                <emma:interpretation id="interp14" emma:lang="en-US" emma:confidence="0">
                  <emma:literal>smart</emma:literal>
                </emma:interpretation>
              </emma:one-of>
            </emma:emma>
          </inkml:annotationXML>
          <inkml:trace contextRef="#ctx0" brushRef="#br0" timeOffset="937.0427">1834 279,'0'0,"0"-25,0-1,-25 26,25-25,-25 25,-1 0,1 0,-1 0,1 0,25 25,-25-25,-1 51,1-26,-1 1,26-1,0 1,0-1,0 0,0 1,0-1,51 1,-51-1,0 0,26 1,-26-1,25 1,-25-1,25-25,-25 25,0 1,0-1,0 1,-25-26,25 25,-51-25,0 0,26 0,0 0,-1 0,1 0,-1 0,26-25,0-1,0 1</inkml:trace>
          <inkml:trace contextRef="#ctx0" brushRef="#br0" timeOffset="1487.3518">1885 457,'26'0,"-1"25,-25 1,25-26,-25 25,0 26,0-26,0 1,0-1,0-50,0-26,0 25,0 1,51 25,-51-25,26-1,-1 26,26 0,-26 0,1 26,-1-1,-25 0,0 1,0 25,0-26,0 0,0-75,0 24,51 26,-51-51,25 51,1-25,24 0,-24-1,-1 26,1 0,-1-25,0 25,1 0,-1 0,1 51,-26-26,0 26,0-26,0 1,0-1,0 0,0 1,-26-26,26 25,0 1,-25-1</inkml:trace>
          <inkml:trace contextRef="#ctx0" brushRef="#br0" timeOffset="1868.4364">2825 457,'-25'0,"-26"0,25 25,1 1,0-26,-1 50,1-24,25-1,0 1,-26-1,26 0,0 1,0-1,26-25,25 0,-26-25,0 25,1-26,-1 1,1 25,-26-51,25 26,0 25,-25-26,26 26,-26-25,25 25,-25 51,0-26,0 26,0-26,0 1,0-1,26 1,-26-1,25-25,-25 25,25-25,1 0,-1 0</inkml:trace>
          <inkml:trace contextRef="#ctx0" brushRef="#br0" timeOffset="2087.3631">3206 355,'0'-25,"0"76,0-1,0-24,0-1,0 1,0-1,0 0,0 1,0-1,0 1,0-1,0 0,0 1,0-1,0 1,0-1,0 0</inkml:trace>
          <inkml:trace contextRef="#ctx0" brushRef="#br0" timeOffset="2287.5598">3612 279,'0'25,"0"26,0 0,-50-26,50 1,0-1,0 26,-26-26,26 1,0-1,0 26,0-26,0 1,0-1,0 1,0-1,0 0,0 1</inkml:trace>
        </inkml:traceGroup>
      </inkml:traceGroup>
    </inkml:traceGroup>
    <inkml:traceGroup>
      <inkml:annotationXML>
        <emma:emma xmlns:emma="http://www.w3.org/2003/04/emma" version="1.0">
          <emma:interpretation id="{787595A9-B81F-4072-9994-7C4243DE2E9A}" emma:medium="tactile" emma:mode="ink">
            <msink:context xmlns:msink="http://schemas.microsoft.com/ink/2010/main" type="paragraph" rotatedBoundingBox="23673,6019 24333,6019 24333,6629 23673,662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D45C96F-390C-4F02-B2F8-ECE6F17DA8F1}" emma:medium="tactile" emma:mode="ink">
              <msink:context xmlns:msink="http://schemas.microsoft.com/ink/2010/main" type="inkBullet" rotatedBoundingBox="23955,5878 24513,6270 24104,6852 23546,6460"/>
            </emma:interpretation>
            <emma:one-of disjunction-type="recognition" id="oneOf3">
              <emma:interpretation id="interp15" emma:lang="en-US" emma:confidence="0">
                <emma:literal>.</emma:literal>
              </emma:interpretation>
              <emma:interpretation id="interp16" emma:lang="en-US" emma:confidence="0">
                <emma:literal>c</emma:literal>
              </emma:interpretation>
              <emma:interpretation id="interp17" emma:lang="en-US" emma:confidence="0">
                <emma:literal>°</emma:literal>
              </emma:interpretation>
              <emma:interpretation id="interp18" emma:lang="en-US" emma:confidence="0">
                <emma:literal>e</emma:literal>
              </emma:interpretation>
              <emma:interpretation id="interp19" emma:lang="en-US" emma:confidence="0">
                <emma:literal>o</emma:literal>
              </emma:interpretation>
            </emma:one-of>
          </emma:emma>
        </inkml:annotationXML>
        <inkml:trace contextRef="#ctx0" brushRef="#br0" timeOffset="3120.4798">2774 1371,'-51'0,"26"0,0 0,-26 0,25 0,1 26,0-26,-26 25,25-25,1 25,0 1,-1-1,1 1,25-1,-26 0,1 26,25-25,0-1,-25 0,25 1,0 25,0-26,0 0,0 1,0-1,50 1,-50-1,26-25,-26 25,25-25,1 0,-1 26,0-26,1 0,-1 0,26 0,-26 0,1 0,25 0,-26-26,0 26,26 0,-25 0,-1-50,0 50,1 0,-1 0,1 0,-26-26,25 26,-25-25,0-1,-25 26,25-25,-26 25,1 0,25-25</inkml:trace>
      </inkml:traceGroup>
    </inkml:traceGroup>
  </inkml:traceGroup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5:26.35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D2D4EDB8-192F-4931-A605-568C97B88132}" emma:medium="tactile" emma:mode="ink">
          <msink:context xmlns:msink="http://schemas.microsoft.com/ink/2010/main" type="writingRegion" rotatedBoundingBox="17932,5994 20802,5994 20802,6832 17932,6832"/>
        </emma:interpretation>
      </emma:emma>
    </inkml:annotationXML>
    <inkml:traceGroup>
      <inkml:annotationXML>
        <emma:emma xmlns:emma="http://www.w3.org/2003/04/emma" version="1.0">
          <emma:interpretation id="{CFFF0C6A-AE83-4A28-AFBE-82A3FF7F1756}" emma:medium="tactile" emma:mode="ink">
            <msink:context xmlns:msink="http://schemas.microsoft.com/ink/2010/main" type="paragraph" rotatedBoundingBox="17932,5994 20802,5994 20802,6832 17932,68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C62E3F-06D9-480C-B75C-4A3DEFE6C93C}" emma:medium="tactile" emma:mode="ink">
              <msink:context xmlns:msink="http://schemas.microsoft.com/ink/2010/main" type="line" rotatedBoundingBox="17932,5994 20802,5994 20802,6832 17932,6832"/>
            </emma:interpretation>
          </emma:emma>
        </inkml:annotationXML>
        <inkml:traceGroup>
          <inkml:annotationXML>
            <emma:emma xmlns:emma="http://www.w3.org/2003/04/emma" version="1.0">
              <emma:interpretation id="{22563A24-44DA-431E-88D5-FC5919A97F26}" emma:medium="tactile" emma:mode="ink">
                <msink:context xmlns:msink="http://schemas.microsoft.com/ink/2010/main" type="inkWord" rotatedBoundingBox="17932,5994 20802,5994 20802,6832 17932,6832"/>
              </emma:interpretation>
              <emma:one-of disjunction-type="recognition" id="oneOf0">
                <emma:interpretation id="interp0" emma:lang="en-US" emma:confidence="0.5">
                  <emma:literal>m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r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203 6325,'26'0,"-1"0,-25-25,25 25,-25-26,0 1,26 25,-26-26,25 26,-25-25,0 0,26 25,-26-26,0 1,25 25,-25-26,25 26,-25-25,26 25,-26-25,25 25,-25-26,26 26,-26-25,25 25,-25-26,25 26,-25-25,26 25,-26-25,25 25,-25-26,26 26,-26-25,25 25,-25-26,25 26,-25-25,26 25,-26-25,25 25,1-26,-1 26,-25-25,25 25,1 0,-26-26,25 26,1 0,-1 0,-25-25,25 25,1 0,-26-25,25 25,1-26,-1 26,-25-25,25 25,1 0,-26-26,25 26,1 0,-1 0,0 0,1 0,-1-25,1 25,-1 0,0 0,1 0,-1 0,1 0,-1 0,0 0,1 0,-26-25,25 25,1 0,-1 0,0 0,1 0,-26-26,25 26,1 0,-1 0,0 0,1 0,-1-25,1 25,-1 0,0 0,1 0,-1 0,1 0,-1 0,0 0,1 0,-1 0,1 0,-1 0,0 0,1 0,-26 25,25-25,1 0,-1 0,0 0,1 0,-1 0,1 0,-1 0,0 0,1 0,-1 0,1 0,-1 0,0 0,1 0,-1 0,-25 26,26-26,-1 0,0 0,1 0,-26 25,25-25,1 0,-26 25,25-25,-25 26,25-26,1 25,-1-25,-25 26,26-26,-26 25,25-25,-25 25,25-25,1 0,-26 26,25-26,-25 25,26 1,-26-1,25-25,-25 25,25-25,-25 26,0-1,26-25,-26 26,0-1,0 0,0 1,0-1,25-25,-25 26,0-1,26-25,-26 25,0 1,0-1,0 1,0-1,0 0,0 1,0-1,0 1,0-1,50-25,-50-25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1:41.11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F5B6ABC-BFB3-4E78-AFC8-5FD5E48E808B}" emma:medium="tactile" emma:mode="ink">
          <msink:context xmlns:msink="http://schemas.microsoft.com/ink/2010/main" type="writingRegion" rotatedBoundingBox="1250,6263 6088,6346 6041,9066 1204,8983">
            <msink:destinationLink direction="with" ref="{03F6DECF-507B-4BAD-A71F-DB5B2F39D07E}"/>
          </msink:context>
        </emma:interpretation>
      </emma:emma>
    </inkml:annotationXML>
    <inkml:traceGroup>
      <inkml:annotationXML>
        <emma:emma xmlns:emma="http://www.w3.org/2003/04/emma" version="1.0">
          <emma:interpretation id="{8BFC9DD1-9BD5-4EFB-BD33-1349314D100E}" emma:medium="tactile" emma:mode="ink">
            <msink:context xmlns:msink="http://schemas.microsoft.com/ink/2010/main" type="paragraph" rotatedBoundingBox="1227,6435 5180,6249 5229,7293 1276,74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F023DC-AE79-4A9F-A1B9-FA2310488616}" emma:medium="tactile" emma:mode="ink">
              <msink:context xmlns:msink="http://schemas.microsoft.com/ink/2010/main" type="line" rotatedBoundingBox="1227,6435 5180,6249 5229,7293 1276,7479"/>
            </emma:interpretation>
          </emma:emma>
        </inkml:annotationXML>
        <inkml:traceGroup>
          <inkml:annotationXML>
            <emma:emma xmlns:emma="http://www.w3.org/2003/04/emma" version="1.0">
              <emma:interpretation id="{2434C98B-7CF6-49F7-BCBF-DB58A0ABE0D5}" emma:medium="tactile" emma:mode="ink">
                <msink:context xmlns:msink="http://schemas.microsoft.com/ink/2010/main" type="inkWord" rotatedBoundingBox="1227,6435 5180,6249 5229,7293 1276,7479">
                  <msink:destinationLink direction="with" ref="{A909AF4E-34A6-44AF-820F-82F421071AA1}"/>
                  <msink:destinationLink direction="with" ref="{3AFFE589-EF0A-482E-9A91-029CF916466C}"/>
                </msink:context>
              </emma:interpretation>
              <emma:one-of disjunction-type="recognition" id="oneOf0">
                <emma:interpretation id="interp0" emma:lang="en-US" emma:confidence="0.5">
                  <emma:literal>sab</emma:literal>
                </emma:interpretation>
                <emma:interpretation id="interp1" emma:lang="en-US" emma:confidence="0">
                  <emma:literal>Stab</emma:literal>
                </emma:interpretation>
                <emma:interpretation id="interp2" emma:lang="en-US" emma:confidence="0">
                  <emma:literal>stab</emma:literal>
                </emma:interpretation>
                <emma:interpretation id="interp3" emma:lang="en-US" emma:confidence="0">
                  <emma:literal>Saab</emma:literal>
                </emma:interpretation>
                <emma:interpretation id="interp4" emma:lang="en-US" emma:confidence="0">
                  <emma:literal>Se-sab</emma:literal>
                </emma:interpretation>
              </emma:one-of>
            </emma:emma>
          </inkml:annotationXML>
          <inkml:trace contextRef="#ctx0" brushRef="#br0">-483 5131,'-25'0,"76"0,-26 0,0 0,1 0,-1 0,26 0,-26 0,1 0,-1 0,1 0,-1 0,0 0,1 0,-1 0,1 0,-1 0</inkml:trace>
          <inkml:trace contextRef="#ctx0" brushRef="#br0" timeOffset="241.9553">0 4902,'51'0,"-1"0,-24 26,25-26,-26 0,26 51,-26-51,26 25,-26-25,1 25,-1 1,-25-1,26 1,-26-1,0 0,0 1,-51 25,51-26,-76 0,50 1,-25-1,1 1,24-1,-25-25,26 25,-26-25,26 0,-1 0</inkml:trace>
          <inkml:trace contextRef="#ctx0" brushRef="#br0" timeOffset="-294.5234">-1042 4775,'26'-50,"-26"24,0 1,0-1,0 1,-51 25,26-25,-26 25,25 0,1 0,0 0,-1 0,1 50,-1-50,1 26,0 25,-1-26,1 0,25 1,0-1,-26-25,26 26,0-1,0 0,0 1,0-1,51 1,-51-1,26 0,-26 1,50-1,-24 1,25-1,-26 0,26 26,-26-25,1-1,24 26,-50-26,26 1,-1 24,-25-24,0-1,0 1,0-1,0 0,0 1,-51-1,51 1,-25-26,-26 25,26-25,-1 0,-24 0,24 0,1-25,-1 25,1-51,0 0,25 26,-26 25,26-26,0 1,0-1,0 1</inkml:trace>
          <inkml:trace contextRef="#ctx0" brushRef="#br0" timeOffset="648.9471">1295 4826,'-76'-25,"51"25,-1 0,-25 0,26 0,25 25,-25-25,-1 51,26-26,-25 1,-1-1,26 1,-25 24,25-24,0-1,0 1,0-1,0 0,0 1,25-26,-25 25,26-25,-1 0,26-25,-26-26,1 51,-1-51,1 26,-1-1,0 26,1 0,-26-50,25 50,1 0,-1 0,0 0,1 25,-1 26,1-26,-26 1,25-1,0-25,-25 25,26 1,-1-26,-25 25,26-25,-1 0,0 0,1 0,-1 0,1 0</inkml:trace>
          <inkml:trace contextRef="#ctx0" brushRef="#br0" timeOffset="984.1317">2083 4521,'0'-25,"25"25,-25 51,0 0,0-26,0 0,0 26,0-25,25 24,-25-24,0-1,0 26,26-26,-26 1,0 25,25-1,-25-24,0-1,0-76,0 26,26 25,-26-51,50 51,-24-25,25 25,-26 0,0 0,1 0,25 0,-26 0,0 51,1-51,-26 25,0 0,0 1,0 25,0-26,-51 0,51 1,-51-1,0 1,1-1,24 0,-25-25</inkml:trace>
        </inkml:traceGroup>
      </inkml:traceGroup>
    </inkml:traceGroup>
    <inkml:traceGroup>
      <inkml:annotationXML>
        <emma:emma xmlns:emma="http://www.w3.org/2003/04/emma" version="1.0">
          <emma:interpretation id="{BE727383-0805-4393-9A90-7DD3277C2ECD}" emma:medium="tactile" emma:mode="ink">
            <msink:context xmlns:msink="http://schemas.microsoft.com/ink/2010/main" type="paragraph" rotatedBoundingBox="1638,8085 6057,8161 6041,9066 1623,89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CECCA2-26C3-49AD-B593-90AB48164BF4}" emma:medium="tactile" emma:mode="ink">
              <msink:context xmlns:msink="http://schemas.microsoft.com/ink/2010/main" type="line" rotatedBoundingBox="1638,8085 6057,8161 6041,9066 1623,8990"/>
            </emma:interpretation>
          </emma:emma>
        </inkml:annotationXML>
        <inkml:traceGroup>
          <inkml:annotationXML>
            <emma:emma xmlns:emma="http://www.w3.org/2003/04/emma" version="1.0">
              <emma:interpretation id="{E627722C-CC5C-43E7-A608-2048379BAF9A}" emma:medium="tactile" emma:mode="ink">
                <msink:context xmlns:msink="http://schemas.microsoft.com/ink/2010/main" type="inkWord" rotatedBoundingBox="1638,8085 6057,8161 6041,9066 1623,8990">
                  <msink:destinationLink direction="with" ref="{6B338E24-FF4A-4FAE-99B7-84FCA378B440}"/>
                </msink:context>
              </emma:interpretation>
              <emma:one-of disjunction-type="recognition" id="oneOf1">
                <emma:interpretation id="interp5" emma:lang="en-US" emma:confidence="0.5">
                  <emma:literal>sab</emma:literal>
                </emma:interpretation>
                <emma:interpretation id="interp6" emma:lang="en-US" emma:confidence="0.5">
                  <emma:literal>5-3 as b</emma:literal>
                </emma:interpretation>
                <emma:interpretation id="interp7" emma:lang="en-US" emma:confidence="0">
                  <emma:literal>53 as b</emma:literal>
                </emma:interpretation>
                <emma:interpretation id="interp8" emma:lang="en-US" emma:confidence="0">
                  <emma:literal>Stab</emma:literal>
                </emma:interpretation>
                <emma:interpretation id="interp9" emma:lang="en-US" emma:confidence="0">
                  <emma:literal>So) as b</emma:literal>
                </emma:interpretation>
              </emma:one-of>
            </emma:emma>
          </inkml:annotationXML>
          <inkml:trace contextRef="#ctx0" brushRef="#br0" timeOffset="2661.9838">-762 6604,'51'0,"-51"-25,0-1,-51 26,25-25,-24 0,24 25,1 0,-1-26,1 26,0 0,-1 0,1 0,25 51,0-26,0 1,0-1,0 1,0-1,25 26,-25-26,51 1,-51-1,51 0,-26 1,1 25,-1-26,26 0,-26 1,1-1,-26 1,25-1,-25 0,25-25,-25 26,0-1,0 1,-50-26,-1 25,0-25,0 0,26 0,-1 0,1 0,0 0,-1 0,1 0,-1-25,26-26,0 25</inkml:trace>
          <inkml:trace contextRef="#ctx0" brushRef="#br0" timeOffset="2871.0107">-432 6909,'25'0,"1"0,-1 0,1 0,24 0,-24 0,25 0,-1 0,1-25,0 25,0 0,-26-26,26 26,-26 0,26-25,-25 25,-1 0,-25-26,25 26</inkml:trace>
          <inkml:trace contextRef="#ctx0" brushRef="#br0" timeOffset="3060.5056">127 6680,'25'0,"26"0,-26 0,1 0,-1 26,1-26,-1 51,0-51,1 50,-1-24,1-1,-1 1,0-1,-25 0,0 26,0-25,0-1,0 0,-50 1,50-1,-51 1,25-1,1-25,0 0,-1 0</inkml:trace>
          <inkml:trace contextRef="#ctx0" brushRef="#br0" timeOffset="3463.8815">1168 6706,'0'-26,"0"1,-51 25,51-25,-25 25,0 0,-26 0,25 0,1 25,0-25,-1 51,1 0,-1-26,1 0,0 26,25 0,-26-26,26 26,0-25,-25 24,25-24,0-1,0 1,51-1,-1-25,1 0,-25 0,24-51,-24 51,-1-25,1-26,-1 26,0-1,1 1,-26-1,25 26,-25 26,26-1,-26 26,25-26,-25 1,25-1,1 1,-1-26,1 25,-1-25,0 0,1 0,-1 0,1 0,24 0</inkml:trace>
          <inkml:trace contextRef="#ctx0" brushRef="#br0" timeOffset="3779.7782">2184 6477,'0'0,"0"-25,-51 25,26 0,25 25,-76-25,50 51,1 0,25-26,-25 1,25 24,-26-24,26-1,0 1,0-1,0 0,0 1,51-1,-51 1,51-26,-26 25,1-25,-1 25,0-25,1 26,-1-1,1 1,-26-1,0 0,25-25,-25 26,0-1,0 1,-51-26,51 25,-25-25,-26 0,0 25,26-25,-1 0,1 0,0 0,-1 0,1 0,-1 0,26-25,-25 25</inkml:trace>
          <inkml:trace contextRef="#ctx0" brushRef="#br0" timeOffset="4184.5588">2895 6325,'0'0,"0"51,0-1,0-24,0 25,0-26,0 26,0 0,0-26,0 26,26 0,-26-26,0 26,51-26,-51 26,0-26,25 1,-25 25,0-26,0 0,0 1,0-52,0-24,0-1,0 25,51 1,-26 25,1 0,24-25,-24 25,25 0,-26 0,0 0,1 0,-1 0,1 25,-1 0,-25 26,0-25,0-1,-51 0,51 1,-51-1,1-25,-1 26,0-1,26-25,-26 0,0 0,26 0</inkml:trace>
        </inkml:traceGroup>
      </inkml:traceGroup>
    </inkml:traceGroup>
  </inkml:traceGroup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4:41.09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7C72206-3117-49FD-AEF1-755D18BAFCB3}" emma:medium="tactile" emma:mode="ink">
          <msink:context xmlns:msink="http://schemas.microsoft.com/ink/2010/main" type="inkDrawing" rotatedBoundingBox="2919,486 12467,337 12471,558 2923,706" shapeName="Other"/>
        </emma:interpretation>
      </emma:emma>
    </inkml:annotationXML>
    <inkml:trace contextRef="#ctx0" brushRef="#br0">25 157,'-25'0,"50"0,-25 26,26-26,-1 0,0 0,1 0,-1 0,1 0,-26 25,25-25,-25 25,25-25,-25 26,26-26,-1 0,1 0,-1 0,0 0,1 0,-1 0,1 0,-1 0,0 0,1-26,-1 26,1 0,-1 0,0 0,1 0,-1 0,1 0,-1 0,0 0,1 0,-1 0,1 0,-1-25,0 25,1 0,-1 0,1-25,-1 25,0 0,1 0,-1 0,1 0,-1 0,0 0,1 0,-1 0,1 0,-1 0,0 0,1 0,-1 0,1 0,-1 0,0 0,1 0,-1 0,1 0,-1 0,0 0,1 0,-1 0,1 0,-1 0,0 0,1 0,-1 0,1 0,-1 0,0 0,1 0,-1 0,1 0,-1 0,0 0,1 0,-1 0,1-26,-1 26,0 0,1 0,-1 0,1 0,-1 0,0 0,1 0,-1 0,1 0,-1 0,0 0,1 0,-1 0,1 0,-1 0,0 0,1 0,-1 0,1 0,-1 0,0 0,1 0,-1 0,-25-25,26 25,-1 0,0-26,1 26,-1 0,1 0,-1-25,0 25,1 0,25-25,-26 25,0 0,26 0,-25 0,-1 0,0 0,1 0,-1 0,1 0,-1 0,0 0,1 0,-1 0,1 25,-1-25,0 0,1 0,-1 0,1 0,-1 0,0 0,1 0,-1 0,1 0,-1 0,0 0,1 0,-1 0,1 0,-1 0,0 0,1 0,-1 0,1 0,-1 0,0 0,1 0,-1 0,1 0,-1 0,0-25,1 25,-1 0,1 0,-1 0,0 0,1 0,-1 0,1 0,-1 0,0 0,1 0,-1 0,1 0,-1 0,0 0,1 0,-1 0,1 0,-1 0,0 0,1 0,-1 0,1-26,-1 26,0 0,1 0,-1 0,1 0,-1 0,0 0,1 0,-1 0,1 0,-1 0,0 0,1 0,-1 0,1 0,-1 0,0 0,1 0,-1 0,1 0,-1 0,0 0,1 0,-1 0,1 0,-1-25,0 25,1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0,-25 25,25-25,1 0,-1 0,1 0,-1 0,0 0,1 0,-1 0,-25 26,26-26,-1 0,0 0,-25 25,26-25,-1 0,1 0,-1 0,0 0,1 0,-1 0,1 0,-1 0,0 0,1 0,-1 0,1 0,-1 0,0 0,1 0,-1 0,1 0,-1 0,0 0,1 0,-1 0,1 0,-1 0,0 0,1 0,-1 0,1 0,-1 0,0 0,1 0,-1 0,1 0,-1 0,0 0,1 0,-1 0,1 0,-1 0,0 0,1 0,-1 0,1 0,-1 0,-25 25,25-25,1 0,-1 0,1 0,-1 0,0 0,1 0,-1 0,1 0,-1 0,0 0,1 0,-1 0,1 0,-1 0,0 0,1 0,-1 0,1 0,-1 0,0 0,1 0,-1 0,1 0,-1 0,0 0,1 0,-1 0,1 0,-1 0,0 0,-25 26,26-26,-1 0,-25 25,26-25,-1 0,0 0,1 0,-1 0</inkml:trace>
  </inkml:traceGroup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2:11.05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3F5937E-6B2D-4DF0-9AD3-CCC8729286DF}" emma:medium="tactile" emma:mode="ink">
          <msink:context xmlns:msink="http://schemas.microsoft.com/ink/2010/main" type="writingRegion" rotatedBoundingBox="17971,2137 20429,2451 20321,3294 17863,2981"/>
        </emma:interpretation>
      </emma:emma>
    </inkml:annotationXML>
    <inkml:traceGroup>
      <inkml:annotationXML>
        <emma:emma xmlns:emma="http://www.w3.org/2003/04/emma" version="1.0">
          <emma:interpretation id="{AD42A8FB-7763-4431-8877-1EF1CC7C2D29}" emma:medium="tactile" emma:mode="ink">
            <msink:context xmlns:msink="http://schemas.microsoft.com/ink/2010/main" type="paragraph" rotatedBoundingBox="17971,2137 20429,2451 20321,3294 17863,29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CE14310-5B84-46D8-97BC-BCE285DD7CF5}" emma:medium="tactile" emma:mode="ink">
              <msink:context xmlns:msink="http://schemas.microsoft.com/ink/2010/main" type="line" rotatedBoundingBox="17971,2137 20429,2451 20321,3294 17863,2981"/>
            </emma:interpretation>
          </emma:emma>
        </inkml:annotationXML>
        <inkml:traceGroup>
          <inkml:annotationXML>
            <emma:emma xmlns:emma="http://www.w3.org/2003/04/emma" version="1.0">
              <emma:interpretation id="{F0D311C0-40E8-4DC6-AE1B-FC5DA87AF989}" emma:medium="tactile" emma:mode="ink">
                <msink:context xmlns:msink="http://schemas.microsoft.com/ink/2010/main" type="inkWord" rotatedBoundingBox="17970,2140 18680,2230 18591,2932 17881,2842"/>
              </emma:interpretation>
              <emma:one-of disjunction-type="recognition" id="oneOf0">
                <emma:interpretation id="interp0" emma:lang="en-US" emma:confidence="0.5">
                  <emma:literal>l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e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r</emma:literal>
                </emma:interpretation>
              </emma:one-of>
            </emma:emma>
          </inkml:annotationXML>
          <inkml:trace contextRef="#ctx0" brushRef="#br0">178 2134,'0'25,"25"-25,1 0,-1-25,0 25,1 0,-1-51,1 26,-1-1,26 1,-26 0,1-1,-1-25,-25 26,25-26,1 26,-26-1,25 1,-25-26,0 26,-25 50,25 26,-51-26,51 26,-25 0,25-26,-26 26,26 0,0-26,0 26,0 0,0-26,0 26,51-25,-51 24,51-24,-26-1,1 1,24-26,-24 25,-1-25,26 25,0-25,0 0</inkml:trace>
        </inkml:traceGroup>
        <inkml:traceGroup>
          <inkml:annotationXML>
            <emma:emma xmlns:emma="http://www.w3.org/2003/04/emma" version="1.0">
              <emma:interpretation id="{384D5FCC-4441-4696-A045-76755DC9BAC4}" emma:medium="tactile" emma:mode="ink">
                <msink:context xmlns:msink="http://schemas.microsoft.com/ink/2010/main" type="inkWord" rotatedBoundingBox="19020,2271 20429,2451 20321,3294 18913,3115"/>
              </emma:interpretation>
              <emma:one-of disjunction-type="recognition" id="oneOf1">
                <emma:interpretation id="interp5" emma:lang="en-US" emma:confidence="0.5">
                  <emma:literal>71</emma:literal>
                </emma:interpretation>
                <emma:interpretation id="interp6" emma:lang="en-US" emma:confidence="0">
                  <emma:literal>7.1</emma:literal>
                </emma:interpretation>
                <emma:interpretation id="interp7" emma:lang="en-US" emma:confidence="0">
                  <emma:literal>I</emma:literal>
                </emma:interpretation>
                <emma:interpretation id="interp8" emma:lang="en-US" emma:confidence="0">
                  <emma:literal>In</emma:literal>
                </emma:interpretation>
                <emma:interpretation id="interp9" emma:lang="en-US" emma:confidence="0">
                  <emma:literal>Is</emma:literal>
                </emma:interpretation>
              </emma:one-of>
            </emma:emma>
          </inkml:annotationXML>
          <inkml:trace contextRef="#ctx0" brushRef="#br0" timeOffset="386.8918">1397 1778,'25'26,"1"-1,-1-25,1 51,-1-51,0 25,1 1,-1-1,1-25,-1 26,0-1,1-25,-1 0,1 25,-1-25,0 0,-25 26,26-26,-77 0,0 0,0 0,26 0,0 0,-1 25,-25-25,26 26,0-26,-1 50,-25-50,26 26,0-1,-1 1,1-1,-1-25,1 25,25 1,-25-26,25 25,-26-25,26 26</inkml:trace>
          <inkml:trace contextRef="#ctx0" brushRef="#br0" timeOffset="632.2784">1981 2464,'-25'0,"-1"0,1 0,0 26,-26-26,25 25,-24-25,24 25,-25-25,26 51,-26-51,26 26,-1-26,1 0,0 25,-1-25,1 0</inkml:trace>
          <inkml:trace contextRef="#ctx0" brushRef="#br0" timeOffset="879.9514">2692 2007,'-50'51,"50"-26,-26 1,26-1,-51 26,51 0,-25-1,25 1,-51 0,51-26,-25 26,25-25,0 24</inkml:trace>
        </inkml:traceGroup>
      </inkml:traceGroup>
    </inkml:traceGroup>
  </inkml:traceGroup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2:03.20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C0A9240-F9E2-413E-9DFE-EF95BE26C73D}" emma:medium="tactile" emma:mode="ink">
          <msink:context xmlns:msink="http://schemas.microsoft.com/ink/2010/main" type="writingRegion" rotatedBoundingBox="2084,269 24305,595 24075,16270 1854,15945"/>
        </emma:interpretation>
      </emma:emma>
    </inkml:annotationXML>
    <inkml:traceGroup>
      <inkml:annotationXML>
        <emma:emma xmlns:emma="http://www.w3.org/2003/04/emma" version="1.0">
          <emma:interpretation id="{56D54504-1BD5-4B16-85A9-814D68972C25}" emma:medium="tactile" emma:mode="ink">
            <msink:context xmlns:msink="http://schemas.microsoft.com/ink/2010/main" type="paragraph" rotatedBoundingBox="2891,628 20590,52 20675,2678 2976,32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339267-028A-4D51-92DE-15696D2C94DD}" emma:medium="tactile" emma:mode="ink">
              <msink:context xmlns:msink="http://schemas.microsoft.com/ink/2010/main" type="line" rotatedBoundingBox="2891,628 20590,52 20654,2028 2955,2604"/>
            </emma:interpretation>
          </emma:emma>
        </inkml:annotationXML>
        <inkml:traceGroup>
          <inkml:annotationXML>
            <emma:emma xmlns:emma="http://www.w3.org/2003/04/emma" version="1.0">
              <emma:interpretation id="{56463388-E722-4348-8CED-6242A9C4D01A}" emma:medium="tactile" emma:mode="ink">
                <msink:context xmlns:msink="http://schemas.microsoft.com/ink/2010/main" type="inkWord" rotatedBoundingBox="2896,777 4263,732 4318,2402 2950,2446">
                  <msink:destinationLink direction="to" ref="{2AB8642A-7C2E-4CD7-8763-A9B1E99B7871}"/>
                </msink:context>
              </emma:interpretation>
              <emma:one-of disjunction-type="recognition" id="oneOf0">
                <emma:interpretation id="interp0" emma:lang="en-US" emma:confidence="0.5">
                  <emma:literal>ai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an</emma:literal>
                </emma:interpretation>
                <emma:interpretation id="interp3" emma:lang="en-US" emma:confidence="0">
                  <emma:literal>air</emma:literal>
                </emma:interpretation>
                <emma:interpretation id="interp4" emma:lang="en-US" emma:confidence="0">
                  <emma:literal>aid</emma:literal>
                </emma:interpretation>
              </emma:one-of>
            </emma:emma>
          </inkml:annotationXML>
          <inkml:trace contextRef="#ctx0" brushRef="#br0">-13487 305,'0'0,"-26"0,26-25,-25 25,25-26,-26 1,52 50,25 26</inkml:trace>
          <inkml:trace contextRef="#ctx0" brushRef="#br0" timeOffset="-196.273">-13589 635,'25'0,"1"26,-26 25,0-26,0 0,0 1,0 25,0-26,0 0,0 1,0-1,0 1,0-1,0 0,0 1,0-1,0 1,51-26,-26 0,0 0</inkml:trace>
          <inkml:trace contextRef="#ctx0" brushRef="#br0" timeOffset="-703.5985">-14148 1347,'0'-26,"26"1,-26-1,0 1,0 0,0-1,-26 1,1 25,-26 0,26 0,-1 0,1 0,-1 0,1 0,0 25,-1-25,1 0,-1 26,1-26,-26 50,26-50,-1 26,1-1,0 1,-1 24,1-24,-1-1,1 1,25-1,-25 0,25 26,-26-25,26-1,0 26,0-26,0 1,0-1,0 0,0 1,26-1,-1 1,26-1,-26-25,1 0,24 0,-24 0,-1 0,1-51,24 51,-24-25,25 25,-26-51,0 26,26-1,-25 1,-1-1,0 1,1 0,-1-1,1 1,-26-1,25 1,-25 0,0-1,0 1,0-1,0 1,0 0,0-1,0 77,0-26,0 1,0 25,25-26,-25 0,0 26,26-25,-26-1,25 26,-25-26,26 26,-26-26,25 1,0-1,-25 1,26-1,-1 0,1-25,24 0,-24 0,-1 0,26 0,-26-25</inkml:trace>
        </inkml:traceGroup>
        <inkml:traceGroup>
          <inkml:annotationXML>
            <emma:emma xmlns:emma="http://www.w3.org/2003/04/emma" version="1.0">
              <emma:interpretation id="{7F917E12-344C-4080-AD43-BEA983D229FA}" emma:medium="tactile" emma:mode="ink">
                <msink:context xmlns:msink="http://schemas.microsoft.com/ink/2010/main" type="inkWord" rotatedBoundingBox="5563,541 6629,506 6680,2079 5614,2113">
                  <msink:destinationLink direction="to" ref="{2AB8642A-7C2E-4CD7-8763-A9B1E99B7871}"/>
                </msink:context>
              </emma:interpretation>
              <emma:one-of disjunction-type="recognition" id="oneOf1">
                <emma:interpretation id="interp5" emma:lang="en-US" emma:confidence="0.5">
                  <emma:literal>boss</emma:literal>
                </emma:interpretation>
                <emma:interpretation id="interp6" emma:lang="en-US" emma:confidence="0">
                  <emma:literal>b;</emma:literal>
                </emma:interpretation>
                <emma:interpretation id="interp7" emma:lang="en-US" emma:confidence="0">
                  <emma:literal>b]</emma:literal>
                </emma:interpretation>
                <emma:interpretation id="interp8" emma:lang="en-US" emma:confidence="0">
                  <emma:literal>bs</emma:literal>
                </emma:interpretation>
                <emma:interpretation id="interp9" emma:lang="en-US" emma:confidence="0">
                  <emma:literal>is]</emma:literal>
                </emma:interpretation>
              </emma:one-of>
            </emma:emma>
          </inkml:annotationXML>
          <inkml:trace contextRef="#ctx0" brushRef="#br0" timeOffset="1071.7249">-11201 407,'25'51,"-25"-26,0 0,0 26,0-25,0-1,25 0,-25 1,0-1,0 1,0-1,26 0,-26 1,0-1,0 1,0-1,0 0,-51 1,26-1,-26-25,25 26,1-26,0 0,-1 0,1 0,-1 0,1-26,0-25</inkml:trace>
          <inkml:trace contextRef="#ctx0" brushRef="#br0" timeOffset="1276.533">-11125 51,'0'0,"25"-25,-25-1,0 52,0-1</inkml:trace>
          <inkml:trace contextRef="#ctx0" brushRef="#br0" timeOffset="685.8789">-12014 839,'0'0,"0"-26,-26 1,1 25,25 51,0-1,0-24,0-1,0 26,0 0,0-26,0 26,-25 0,25-26,0 26,0-26,0 26,0-25,0 24,0-24,0-1,0 1,0-1,0-50,25 25,-25-51,51 25,-26 1,1 0,-1-1,26 26,-26-25,26 25,-26-26,1 26,-1 0,26 0,-26 0,1 51,-1-51,-25 26,26-26,-26 50,0-24,0 25,-26-26,-25 0,26-25,-26 26,26-26,-26 25,0-25,26 0,-26 26,0-26,26 0,-1 0,1 0,0-51,-1 51,26-26,0 1,26 0</inkml:trace>
        </inkml:traceGroup>
        <inkml:traceGroup>
          <inkml:annotationXML>
            <emma:emma xmlns:emma="http://www.w3.org/2003/04/emma" version="1.0">
              <emma:interpretation id="{E92EB1AB-E996-4294-97FF-640C8D41C7ED}" emma:medium="tactile" emma:mode="ink">
                <msink:context xmlns:msink="http://schemas.microsoft.com/ink/2010/main" type="inkWord" rotatedBoundingBox="7775,524 14617,301 14680,2222 7838,2445">
                  <msink:destinationLink direction="with" ref="{6C6A5F56-1CC6-4D95-842C-2557F30A074F}"/>
                  <msink:destinationLink direction="with" ref="{91732864-A907-4230-9B96-741F755A5B2B}"/>
                </msink:context>
              </emma:interpretation>
              <emma:one-of disjunction-type="recognition" id="oneOf2">
                <emma:interpretation id="interp10" emma:lang="en-US" emma:confidence="0.5">
                  <emma:literal>said</emma:literal>
                </emma:interpretation>
                <emma:interpretation id="interp11" emma:lang="en-US" emma:confidence="0">
                  <emma:literal>ice</emma:literal>
                </emma:interpretation>
                <emma:interpretation id="interp12" emma:lang="en-US" emma:confidence="0">
                  <emma:literal>cioid</emma:literal>
                </emma:interpretation>
                <emma:interpretation id="interp13" emma:lang="en-US" emma:confidence="0">
                  <emma:literal>cilice</emma:literal>
                </emma:interpretation>
                <emma:interpretation id="interp14" emma:lang="en-US" emma:confidence="0">
                  <emma:literal>coach</emma:literal>
                </emma:interpretation>
              </emma:one-of>
            </emma:emma>
          </inkml:annotationXML>
          <inkml:trace contextRef="#ctx0" brushRef="#br0" timeOffset="3646.8907">-6299-25,'0'0,"0"-25,-26 25,26-26,0 1,0 76,26-51,-26 25,25 0</inkml:trace>
          <inkml:trace contextRef="#ctx0" brushRef="#br0" timeOffset="3446.337">-6452 407,'0'0,"0"-26,26 26,-1 0,-25 26,26 25,-26-26,0 0,0 1,25-1,-25 26,0-26,0 1,0-1,0 1,0-1,25 26,-25-26,0 1,0-1,26 0,-1 1,1-26,-1 0,0 0,1-51</inkml:trace>
          <inkml:trace contextRef="#ctx0" brushRef="#br0" timeOffset="3031.1051">-6858 991,'0'-25,"-25"-1,-1 1,-25 25,26 0,0 0,-1 0,1 0,-1 25,-24-25,24 51,1-26,-26 1,26-1,-1 1,-25-1,26 26,0-26,25 1,-26 24,1-24,25-1,0 26,-26-26,26 1,0-1,0 1,0-1,0 0,51-25,-51 26,51-1,0-25,-26 26,26-26,-26 0,26 0,0 0,0 0,0 0</inkml:trace>
          <inkml:trace contextRef="#ctx0" brushRef="#br0" timeOffset="4098.1885">-4166 1016,'0'0,"-50"0,24 0,1 0,-1 0,1 0,0 0,-1 0,1 0,-1 26,1-26,0 25,-1-25,1 51,-1-26,1 1,0-1,-1 1,26-1,-25 0,25 26,-26-25,26 24,0-24,0-1,0 26,0-26,51 1,-51-1,26 26,-26-26,76 1,-51-1,1 1,24-26,1 25,0-25,-26 0,26 0,0 0</inkml:trace>
          <inkml:trace contextRef="#ctx0" brushRef="#br0" timeOffset="4562.6921">-3734 889,'26'-25,"-1"0,0-1,1 1,-1 25,1-26,-1 1,0 0,1-1,-1 1,1-1,-1 1,0 0,1-1,-1-25,1 26,-26 0,0-1,25 1,-25-1,0 1,0 0,0-1,0 1,0-1,0 1,0 0,0-1,-25 1,25-1,-26 26,26-25,-25 25,25 51,-26 0,26-26,0 26,-25 0,25-26,-25 26,25 0,0-1,0 1,0 0,0-26,0 26,0 0,25-26,-25 26,51-25,-26-1,26 0,-26 1,26-1,0 1,0-26,0 0</inkml:trace>
          <inkml:trace contextRef="#ctx0" brushRef="#br0" timeOffset="1808.138">-9449 1118,'0'-25,"0"-1,0 1,-51 25,26 0,-26 0,26 0,-1 25,1-25,-26 26,26-26,-1 50,1-50,0 0,-1 51,1-25,-1-1,26 0,0 1,0-1,-25 1,25-1,0 0,0 1,0-1,0 1,51-1,-51 0,51 1,-26-1,26-25,-26 26,26-1,-26-25,26 25,-25-25,24 0,-24 0,-1 0,26 0</inkml:trace>
          <inkml:trace contextRef="#ctx0" brushRef="#br0" timeOffset="2255.2079">-8687 458,'0'25,"0"26,26-51,-26 25,0 1,0-1,0 0,25 1,-25 25,0-26,0 0,0 1,0-1,0 1,0-1,0 0,0 1,0-1,0 1,0-1,0 0,-25 1,-1-26,1 0,-1 0,1 0,0 0,-1 0,1-26,-1 26,1-50,0 50,25-51</inkml:trace>
          <inkml:trace contextRef="#ctx0" brushRef="#br0" timeOffset="2498.5605">-8661 51,'0'0,"0"-25,0 50,0 1,25-26</inkml:trace>
        </inkml:traceGroup>
        <inkml:traceGroup>
          <inkml:annotationXML>
            <emma:emma xmlns:emma="http://www.w3.org/2003/04/emma" version="1.0">
              <emma:interpretation id="{660292F9-18E7-4E12-A8F5-FF57FF306818}" emma:medium="tactile" emma:mode="ink">
                <msink:context xmlns:msink="http://schemas.microsoft.com/ink/2010/main" type="inkWord" rotatedBoundingBox="17570,512 20602,413 20648,1851 17617,1950">
                  <msink:destinationLink direction="to" ref="{2AB8642A-7C2E-4CD7-8763-A9B1E99B7871}"/>
                </msink:context>
              </emma:interpretation>
              <emma:one-of disjunction-type="recognition" id="oneOf3">
                <emma:interpretation id="interp15" emma:lang="en-US" emma:confidence="0.5">
                  <emma:literal>is,</emma:literal>
                </emma:interpretation>
                <emma:interpretation id="interp16" emma:lang="en-US" emma:confidence="0">
                  <emma:literal>isil</emma:literal>
                </emma:interpretation>
                <emma:interpretation id="interp17" emma:lang="en-US" emma:confidence="0">
                  <emma:literal>ill</emma:literal>
                </emma:interpretation>
                <emma:interpretation id="interp18" emma:lang="en-US" emma:confidence="0">
                  <emma:literal>ital</emma:literal>
                </emma:interpretation>
                <emma:interpretation id="interp19" emma:lang="en-US" emma:confidence="0">
                  <emma:literal>is]</emma:literal>
                </emma:interpretation>
              </emma:one-of>
            </emma:emma>
          </inkml:annotationXML>
          <inkml:trace contextRef="#ctx0" brushRef="#br0" timeOffset="5686.5148">0 51,'0'-25,"0"-1,0 77,51-51,-51 26,25-26</inkml:trace>
          <inkml:trace contextRef="#ctx0" brushRef="#br0" timeOffset="5494.4169">-76 534,'0'-26,"0"1,0 50,0 26,0 0,0-26,0 1,0-1,0 1,0-1,-26 26,26-26,0 1,-25-1,25 0,0 1,0-1,0 1</inkml:trace>
          <inkml:trace contextRef="#ctx0" brushRef="#br0" timeOffset="5914.5802">356 915,'0'0,"0"25,0 1,-51-26,51 25,0 0,-26 1,26-1,-25 1,25-1,-25 0,25 1,0 25,-26-26,26 0,-25 1,25-1,-26-25</inkml:trace>
          <inkml:trace contextRef="#ctx0" brushRef="#br0" timeOffset="6188.1521">965 508,'0'26,"0"25,0-26,0 0,0 26,0-25,0-1,0 26,0-26,51 26,-51-26,0 26,0-25,0 24,0-24,0-1,0 1,-51-26,51 25,-51 0,1-25,-1 0,0 0,26 0,-26 0,0 0,26-25</inkml:trace>
          <inkml:trace contextRef="#ctx0" brushRef="#br0" timeOffset="6749.8553">1803 534,'0'0,"51"25,-25-25,24 26,-24-26,-1 0,26 25,-26-25,26 25,0-25,-26 26,1-26,-1 25,1-25,-1 0,-25 26,25-26,-25 25,-50-25,50 25,-77-25,52 26,0-26,-26 0,25 25,-24-25,24 26,-25-26,26 25,0-25,-26 25,25-25,1 26,0-26,-1 25,1-25,-1 0,26 26,-25-26,0 0,-1 25</inkml:trace>
          <inkml:trace contextRef="#ctx0" brushRef="#br0" timeOffset="6977.6203">2311 1169,'-50'0,"24"0,1 0,-26 0,26 0,-1 0,1 0,-1 25,1-25,0 26,-1-26,1 25,-1-25,1 25,0-25,-1 26,1-1</inkml:trace>
          <inkml:trace contextRef="#ctx0" brushRef="#br0" timeOffset="6379.3205">1118 51,'0'-25,"0"50,25 1,26-26,-51 50</inkml:trace>
          <inkml:trace contextRef="#ctx0" brushRef="#br0" timeOffset="7255.6504">2870 610,'0'-25,"0"-1,0 77,26-51,-26 25,0 26,0-25,0 24,0 1,0 0,0 0,0 0,0-1,0 1,0-25,0 24,0 1,0 0,0 0,0-26,-51 1</inkml:trace>
        </inkml:traceGroup>
      </inkml:traceGroup>
      <inkml:traceGroup>
        <inkml:annotationXML>
          <emma:emma xmlns:emma="http://www.w3.org/2003/04/emma" version="1.0">
            <emma:interpretation id="{B3DF6AF9-2270-4F06-AC06-30C3FC6F9A35}" emma:medium="tactile" emma:mode="ink">
              <msink:context xmlns:msink="http://schemas.microsoft.com/ink/2010/main" type="line" rotatedBoundingBox="6182,2489 8349,2442 8363,3102 6197,3149"/>
            </emma:interpretation>
          </emma:emma>
        </inkml:annotationXML>
        <inkml:traceGroup>
          <inkml:annotationXML>
            <emma:emma xmlns:emma="http://www.w3.org/2003/04/emma" version="1.0">
              <emma:interpretation id="{18A6A0C2-0BA6-41D5-AB21-2B946B6F5244}" emma:medium="tactile" emma:mode="ink">
                <msink:context xmlns:msink="http://schemas.microsoft.com/ink/2010/main" type="inkWord" rotatedBoundingBox="6182,2489 8349,2442 8363,3102 6197,3149"/>
              </emma:interpretation>
              <emma:one-of disjunction-type="recognition" id="oneOf4">
                <emma:interpretation id="interp20" emma:lang="en-US" emma:confidence="0.5">
                  <emma:literal>w</emma:literal>
                </emma:interpretation>
                <emma:interpretation id="interp21" emma:lang="en-US" emma:confidence="0">
                  <emma:literal>W</emma:literal>
                </emma:interpretation>
                <emma:interpretation id="interp22" emma:lang="en-US" emma:confidence="0">
                  <emma:literal>u</emma:literal>
                </emma:interpretation>
                <emma:interpretation id="interp23" emma:lang="en-US" emma:confidence="0">
                  <emma:literal>,</emma:literal>
                </emma:interpretation>
                <emma:interpretation id="interp24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11978.6148">-11481 2058,'0'-26,"0"1,0 0,-25 25,25 25,0 26,-26-26,26 1,0 24,0-24,0 25,0-26,0 26,0-26,0 1,0 24,0-24,0-1,0 1,0-1,0 0,0 1,0-1,0 1,0-1,26-25,-26-25,25 25,-25-26,26 26,-1-25,0 25,1 0,-26-26,25 26,1 0,-1 0,0 0,1 0,-1 0,1 0,-1 0,0 0,1 0,-1 0,1 0,24 0,-24 0,-1-25,1 25,-1 0,0 0,1 0,-1 0,1 0,-1 0,0 0,1 25,-1-25,1 0,-1 0,0 0,1 0,-1 0,1 0,24 0,-24 0,-1 0,1-25,24 25,1 0,-25 0,24 0,-24 0,25 0,-26 0,26 0,-26-25,26 25,-26 0,1 0,-1 0,1 0,-1 0,0 0,1 0,-1 0,1 0,-1 0,0 0,1 25,-1-25,1 0,-1 0,0 0,-25 25,26-25,-1 0,1 0,-1 0,0 0,1 0,-1 0,-25-25,26 25,-26-25,25 25,-25-26,0 1,0-1,0 1,25 25,-25-25,0-1,0 1,0-1,0 1,0 0,-25-1,25 1,-25-1,25 1,0 0,-26-1,26 1,0-1,0 1,-25 25,25-25</inkml:trace>
        </inkml:traceGroup>
      </inkml:traceGroup>
    </inkml:traceGroup>
    <inkml:traceGroup>
      <inkml:annotationXML>
        <emma:emma xmlns:emma="http://www.w3.org/2003/04/emma" version="1.0">
          <emma:interpretation id="{AA488B15-8348-4E8C-BE44-F12241DE615E}" emma:medium="tactile" emma:mode="ink">
            <msink:context xmlns:msink="http://schemas.microsoft.com/ink/2010/main" type="paragraph" rotatedBoundingBox="2450,4450 15043,4634 15024,5914 2431,57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4CA759-48FF-47A8-B45F-EF83919FE1E5}" emma:medium="tactile" emma:mode="ink">
              <msink:context xmlns:msink="http://schemas.microsoft.com/ink/2010/main" type="line" rotatedBoundingBox="2450,4450 15043,4634 15024,5914 2431,5729"/>
            </emma:interpretation>
          </emma:emma>
        </inkml:annotationXML>
        <inkml:traceGroup>
          <inkml:annotationXML>
            <emma:emma xmlns:emma="http://www.w3.org/2003/04/emma" version="1.0">
              <emma:interpretation id="{3C3BF9C2-9A78-4524-A3B5-B6B56C10A5CC}" emma:medium="tactile" emma:mode="ink">
                <msink:context xmlns:msink="http://schemas.microsoft.com/ink/2010/main" type="inkWord" rotatedBoundingBox="2450,4450 11922,4589 11903,5868 2431,5729">
                  <msink:destinationLink direction="from" ref="{2AB8642A-7C2E-4CD7-8763-A9B1E99B7871}"/>
                  <msink:destinationLink direction="with" ref="{F32454B0-E81F-4170-86A6-9C9539F6ACA9}"/>
                </msink:context>
              </emma:interpretation>
              <emma:one-of disjunction-type="recognition" id="oneOf5">
                <emma:interpretation id="interp25" emma:lang="en-US" emma:confidence="0.5">
                  <emma:literal>{3 am</emma:literal>
                </emma:interpretation>
                <emma:interpretation id="interp26" emma:lang="en-US" emma:confidence="0">
                  <emma:literal>am,</emma:literal>
                </emma:interpretation>
                <emma:interpretation id="interp27" emma:lang="en-US" emma:confidence="0">
                  <emma:literal>(num,</emma:literal>
                </emma:interpretation>
                <emma:interpretation id="interp28" emma:lang="en-US" emma:confidence="0">
                  <emma:literal>(mm,</emma:literal>
                </emma:interpretation>
                <emma:interpretation id="interp29" emma:lang="en-US" emma:confidence="0">
                  <emma:literal>(mmm,</emma:literal>
                </emma:interpretation>
              </emma:one-of>
            </emma:emma>
          </inkml:annotationXML>
          <inkml:trace contextRef="#ctx0" brushRef="#br0" timeOffset="68719.1397">-14503 4064,'0'26,"25"-26,-25 25,0 1,0-1,0 0,0-50,25 0,-25-1,51 26,-51-25,26 25,-1-26,0 26,-25-25,26 25,-1-25,1 25,-1 0,-25-26,25 26,1 0,-1-25,1 25,-1 0,0 0,1 0,-1 0,1 0,-1 0,0 0,1 25,-1-25,1 0,-1 26,0-26,1 25,-1 0,1 1,-1-1,26-25,-26 26,1-1,-1 0,0-25,1 26,-1-1,1-25,-1 26,-25-1,25-25,1 25,-26 1,25-26,1 25,-1-25,0 26,1-26,-1 0,1 0,-1 0,0 0,1 0,-1 0,1 0,-1-26,0 26,1 0,-1-25,1 25,-1 0,0-26,1 26,-26-25,25 25,1 0,-1-25,0 25,1 0,-1-26,1 26,24 0,-24-25,-1 25,1-26,-1 26,0-25,26 25,-25 0,-1-25,0 25,1 0,25-26,-26 26,0 0,1 0,-1 0,26 0,-26 0,1 0,-1 0,1 0,-1 26,0-26,1 25,-1-25,1 25,-1-25,0 26,1-26,-1 25,1-25,-1 0,0 26,26-26,-25 0,-1 25,0-25,1 0,25 0,-26 25,0-25,1 0,-1 0,1 0,-1 26,0-26,26 0,-25 0,-1 0,0 0,1 25,-1-25,1 0,-1 0,0 0,1 0,-1 0,1 0,-1 0,0 0,1-25,-1 25,1 0,24-26,-24 26,-1-25,1 25,24-25,-24-1,25 26,-26-25,0 25,1-26,-1 26,26 0,-26-25,1 25,25 0,-26-25,26 25,-26 0,1 0,24 0,-24 0,-1-26,1 26,-1 0,0 0,1 0,-1 0,1 0,-1 0,0 51,1-51,-1 0,1 25,-1-25,26 26,-26-26,1 25,-1 1,26-26,-26 25,26-25,-26 0,26 25,-25-25,-1 0,26 26,-26-26,1 0,24 0,-24 25,-1-25,1 0,-1 0,0 0,1 26,-1-26,1 0,-1 0,0 25,1-25,-1 0,1 0,-1 0,0 0,1-51,-1 51,1 0,-1-25,0 25,1 0,25 0,-26-26,0 26,1-25,-1 25,1 0,-1-25,0 25,1 0,-1-26,1 26,-1 0,26 0,-26-25,1 25,-1 0,0-26,1 26,-1 0,1 0,-1-25,0 25,1 0,-1 0,1-25,-1 25,0 0,1 0,-1 0,1-26,-1 26,0 0,1 0,-1 0,1 0,-1 0,0 0,1 0,-1 0,1 0,-1 0,0 0,1 0,-1 26,1-26,-1 25,0-25,1 0,-1 25,1-25,-26 26,25-26,0 0,1 25,-1-25,1 0,-1 26,0-26,1 0,-1 0,1 0,-1 0,0 0,1 0,-1 0,1 0,-1 0,0-26,1 26,-1 0,1-25,-1 25,0-26,1 26,-1 0,1 0,-26-25,25 25,0 0,1 0,-1-25,1 25,-1 0,0 0,1 0,-1 0,1 0,-1 0,0 0,1 0,-1 0,1 0,-1 0,0 0,1 0,-26 25,25-25,1 0</inkml:trace>
          <inkml:trace contextRef="#ctx0" brushRef="#br0" timeOffset="18981.6557">-14656 4344,'0'-26,"-25"26,25 51,-51-51,51 26,-25-26,-1 25,26 0,-25 1,-1-1,-24-25,24 26,1-1,-1 0,1 1,0-26,-1 25,1 1,-1-26,1 25,0 0,-1-25,1 26,-1-26,1 25,0-25,25 26,-26-26,52 0,-1 25,0-25,1 0,-26 25,25-25,1 0,-26 26,25-26,0 25,1-25,-1 26,1-1,-1-25,0 25,1-25,-1 26,1-26,-26 25,50 1,1-1,-51 0,26 1,-1-26,0 25,1 1,-1-1,1 0,-1 1</inkml:trace>
          <inkml:trace contextRef="#ctx0" brushRef="#br0" timeOffset="21814.03">-6121 4496,'-26'0,"1"0,-1 0,26 26,26-26,-26 25,0 0,25-25,-25 26,26-26,-1 25,0-25,-25 26,26-26,-26 25,25-25,1 0,-26 25,25-25,0 0,1 26,-1-26,1 0,-26 25,25-25,0 0,-25 26,-25-26,25 25,-25-25,25 25,-26-25,26 26,-25-26,25 25,-26 1,1-1,25 0,-25-25,25 26,-26-26,26 25,-25-25,25 26,0-1,-26-25,26 25</inkml:trace>
        </inkml:traceGroup>
        <inkml:traceGroup>
          <inkml:annotationXML>
            <emma:emma xmlns:emma="http://www.w3.org/2003/04/emma" version="1.0">
              <emma:interpretation id="{70437CC1-7F90-48F8-B620-CB2B24EE5BC1}" emma:medium="tactile" emma:mode="ink">
                <msink:context xmlns:msink="http://schemas.microsoft.com/ink/2010/main" type="inkWord" rotatedBoundingBox="12984,4719 15041,4749 15032,5386 12974,5356"/>
              </emma:interpretation>
              <emma:one-of disjunction-type="recognition" id="oneOf6">
                <emma:interpretation id="interp30" emma:lang="en-US" emma:confidence="0.5">
                  <emma:literal>1-7</emma:literal>
                </emma:interpretation>
                <emma:interpretation id="interp31" emma:lang="en-US" emma:confidence="0">
                  <emma:literal>6-7</emma:literal>
                </emma:interpretation>
                <emma:interpretation id="interp32" emma:lang="en-US" emma:confidence="0">
                  <emma:literal>--7</emma:literal>
                </emma:interpretation>
                <emma:interpretation id="interp33" emma:lang="en-US" emma:confidence="0">
                  <emma:literal>67</emma:literal>
                </emma:interpretation>
                <emma:interpretation id="interp34" emma:lang="en-US" emma:confidence="0">
                  <emma:literal>67,</emma:literal>
                </emma:interpretation>
              </emma:one-of>
            </emma:emma>
          </inkml:annotationXML>
          <inkml:trace contextRef="#ctx0" brushRef="#br0" timeOffset="23086.1096">-4445 4217,'0'0,"-25"0,-1 0,26 25,-25-25,25 26,-26-26,1 50,0-24,25-1,-26 1,1-1,25 0,-26 1,1-1,0 1,25-1,-26 0,26 1,0-52,26 26,-1 0,0 0,-25 26,26-26,-1 25,1 1,-1-1,0-25,-25 25,26-25,-26 26,25-26,-25 25,26-25,-26 26,25-26,-25 25,0 0,0 1</inkml:trace>
          <inkml:trace contextRef="#ctx0" brushRef="#br0" timeOffset="23730.2091">-4420 4496,'51'0,"-25"0,-1 26,0-26,1 0,-1 0,1 0,-1 0,0 0,1 0,-1 0,1 0,-1 0,0 0,1 0,-1 0,1 0,-1 0,0 0,1 0,-1 0,1 0,-1 0,0 0,1 0,-1 0,1 0,-1 0,0 0,1 0,-1 0,1 0,24 0,-24 0,-1 0,1 0,24 0,-24 0,-1 0,1 0,-1 0,0 0,26 0,-25 0,-1 0,0 0,1 0,-1 0,1 0,-1 0,0 0,1 0,-1 0,1 0,-1 0</inkml:trace>
          <inkml:trace contextRef="#ctx0" brushRef="#br0" timeOffset="24610.4643">-3023 4318,'0'-25,"-25"25,25 25,0 1,0-1,51 1,-26-1,1 0,-1 1,0-26,1 25,-1 1,1-26,-1 25,0-25,1 0,-1 0,-25 25,26-25,-52 0,26 26,-25-26,25 25,-26-25,26 26,-50-1,50 0,0 1,-26-26,26 25,0 1,0-1,0 0,-25 1,25-1,0-76,0 26</inkml:trace>
        </inkml:traceGroup>
      </inkml:traceGroup>
    </inkml:traceGroup>
    <inkml:traceGroup>
      <inkml:annotationXML>
        <emma:emma xmlns:emma="http://www.w3.org/2003/04/emma" version="1.0">
          <emma:interpretation id="{58896DF6-D0DF-4680-8695-C4B7409D06FF}" emma:medium="tactile" emma:mode="ink">
            <msink:context xmlns:msink="http://schemas.microsoft.com/ink/2010/main" type="paragraph" rotatedBoundingBox="1912,6564 14584,5515 14695,6857 2023,79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8A11F2-041F-46B2-BFBE-7F68CFF6E0C3}" emma:medium="tactile" emma:mode="ink">
              <msink:context xmlns:msink="http://schemas.microsoft.com/ink/2010/main" type="line" rotatedBoundingBox="1912,6564 14584,5515 14695,6857 2023,7906"/>
            </emma:interpretation>
          </emma:emma>
        </inkml:annotationXML>
        <inkml:traceGroup>
          <inkml:annotationXML>
            <emma:emma xmlns:emma="http://www.w3.org/2003/04/emma" version="1.0">
              <emma:interpretation id="{05A31A2B-9DBF-4346-853B-682AAE81BD4C}" emma:medium="tactile" emma:mode="ink">
                <msink:context xmlns:msink="http://schemas.microsoft.com/ink/2010/main" type="inkWord" rotatedBoundingBox="1912,6564 2704,6498 2784,7463 1992,7528"/>
              </emma:interpretation>
              <emma:one-of disjunction-type="recognition" id="oneOf7">
                <emma:interpretation id="interp35" emma:lang="en-US" emma:confidence="0.5">
                  <emma:literal>s</emma:literal>
                </emma:interpretation>
                <emma:interpretation id="interp36" emma:lang="en-US" emma:confidence="0">
                  <emma:literal>S</emma:literal>
                </emma:interpretation>
                <emma:interpretation id="interp37" emma:lang="en-US" emma:confidence="0">
                  <emma:literal>$</emma:literal>
                </emma:interpretation>
                <emma:interpretation id="interp38" emma:lang="en-US" emma:confidence="0">
                  <emma:literal>5</emma:literal>
                </emma:interpretation>
                <emma:interpretation id="interp39" emma:lang="en-US" emma:confidence="0">
                  <emma:literal>£</emma:literal>
                </emma:interpretation>
              </emma:one-of>
            </emma:emma>
          </inkml:annotationXML>
          <inkml:trace contextRef="#ctx0" brushRef="#br0" timeOffset="26339.1618">-15062 6249,'0'-26,"-26"26,26-25,-25 0,25-1,-25 1,25-1,0 1,-26 25,26-25,-25 25,25-26,-26 26,1 0,0 0,-1 0,1 0,-1 0,1 0,0 26,-1-26,1 25,-1-25,1 51,0-51,-1 25,1 1,-1-26,26 25,-25-25,25 25,-25-25,25 26,0-1,0 1,0-1,50-25,-50 25,26-25,-26 26,25-26,-25 25,26-25,-1 0,-25 26,25-26,1 25,-1-25,-25 25,26-25,-1 0,0 26,1-26,-1 25,1-25,-1 26,0-26,1 25,-1-25,1 25,-26 1,25-26,0 25,1-25,-1 26,1-1,-1 0,-25 1,25-26,-25 25,0 1,0-1,0 0,-50-25,50 26,-26-1,1-25,25 26,-51-26,26 25,-1-25,1 0,-1 0,1 0,-26 25,26-25,-1 0,1 0,-26 0,26 0,-1 0,-24 0,24 0,1 0,-1 0,1 0,0 0,-1-25,1 25,25-25,-26 25,26-51,-25 51,25-26,0 1,0 0,25 25</inkml:trace>
        </inkml:traceGroup>
        <inkml:traceGroup>
          <inkml:annotationXML>
            <emma:emma xmlns:emma="http://www.w3.org/2003/04/emma" version="1.0">
              <emma:interpretation id="{1B0E8285-72D4-473A-A3BA-7701D1BB052D}" emma:medium="tactile" emma:mode="ink">
                <msink:context xmlns:msink="http://schemas.microsoft.com/ink/2010/main" type="inkWord" rotatedBoundingBox="3194,6833 4438,6731 4502,7506 3258,7609"/>
              </emma:interpretation>
              <emma:one-of disjunction-type="recognition" id="oneOf8">
                <emma:interpretation id="interp40" emma:lang="en-US" emma:confidence="0.5">
                  <emma:literal>-7</emma:literal>
                </emma:interpretation>
                <emma:interpretation id="interp41" emma:lang="en-US" emma:confidence="0">
                  <emma:literal>-s</emma:literal>
                </emma:interpretation>
                <emma:interpretation id="interp42" emma:lang="en-US" emma:confidence="0">
                  <emma:literal>-</emma:literal>
                </emma:interpretation>
                <emma:interpretation id="interp43" emma:lang="en-US" emma:confidence="0">
                  <emma:literal>F</emma:literal>
                </emma:interpretation>
                <emma:interpretation id="interp44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27682.8042">-13868 6300,'0'-26,"-26"26,26 51,0-26,26-25,-26 26,50-1,-24 1,-1-1,1 0,-1-25,0 26,1-26,-1 25,1-25,-1 26,0-26,1 0,-1 25,1-25,-1 0,0 0,1 25,-1-25,1 0,-1 0,0 0,1 0,-1 0,-25 26,-25-26,25-26,-26 26,1 0,0 0,25 26,-26-1,1 1,25-1,-26-25,1 25,25 1,-25-1,-1 1,26-1,-25 0,-1 1,26-1,-25-25,25 26,-25-1,25 0,-26-25,26 26,-25-26,25 25</inkml:trace>
          <inkml:trace contextRef="#ctx0" brushRef="#br0" timeOffset="26910.0766">-14478 6706,'-25'0,"25"-25,25 25,0 0,1 0,-1 0,1 0,-1 0,0 0,1 25,-1-25,1 0,-1 0,0 0,1 0,-1 0,1-25,-1 25,26 0,-26 0,1-26,-1 26,0 0,1-25,-1 25,1 0,-1 0,0 0,1 0</inkml:trace>
        </inkml:traceGroup>
        <inkml:traceGroup>
          <inkml:annotationXML>
            <emma:emma xmlns:emma="http://www.w3.org/2003/04/emma" version="1.0">
              <emma:interpretation id="{9D7E2CE9-DF5D-488C-A01E-9DF1B3834E45}" emma:medium="tactile" emma:mode="ink">
                <msink:context xmlns:msink="http://schemas.microsoft.com/ink/2010/main" type="inkWord" rotatedBoundingBox="5911,6417 6756,6347 6841,7375 5996,7445"/>
              </emma:interpretation>
              <emma:one-of disjunction-type="recognition" id="oneOf9">
                <emma:interpretation id="interp45" emma:lang="en-US" emma:confidence="0.5">
                  <emma:literal>A</emma:literal>
                </emma:interpretation>
                <emma:interpretation id="interp46" emma:lang="en-US" emma:confidence="0">
                  <emma:literal>H</emma:literal>
                </emma:interpretation>
                <emma:interpretation id="interp47" emma:lang="en-US" emma:confidence="0">
                  <emma:literal>a</emma:literal>
                </emma:interpretation>
                <emma:interpretation id="interp48" emma:lang="en-US" emma:confidence="0">
                  <emma:literal>£</emma:literal>
                </emma:interpretation>
                <emma:interpretation id="interp49" emma:lang="en-US" emma:confidence="0">
                  <emma:literal>€</emma:literal>
                </emma:interpretation>
              </emma:one-of>
            </emma:emma>
          </inkml:annotationXML>
          <inkml:trace contextRef="#ctx0" brushRef="#br0" timeOffset="28715.5823">-11303 5944,'0'-25,"-25"25,-1 25,1 0,25 26,-26-25,1-1,25 26,-25-26,-1 1,26 24,-25-24,-1 25,1-1,25-24,-25 25,-1-26,26 26,-25-26,25 1,-26 24,26-24,-25-1,25 1,0-1,0 0,-25-25,25 26,0-1,0 1,-26-1,26 0,0 1,0-1,0-50,0-1,26 26,-26-50</inkml:trace>
          <inkml:trace contextRef="#ctx0" brushRef="#br0" timeOffset="29558.0211">-11633 6630,'0'-26,"25"1,1 25,24 0,-24-25,-1 25,1 0,-1 0,0-26,26 26,-25 0,-1-25,0 25,26 0,-25 0,-1-26,0 26,1 0,-1 0,1 0,-1 0,0 0,-25-25,26 25,-1 0,1 0,-1 0</inkml:trace>
          <inkml:trace contextRef="#ctx0" brushRef="#br0" timeOffset="29099.6847">-11303 5868,'25'25,"-25"26,26-26,-26 1,0-1,25 1,-25-1,0 26,26-26,-26 26,0-26,25 26,-25 0,0-26,25 26,-25-25,0 24,0-24,26 25,-26-26,0 26,25-26,-25 1,0-1,0 0,0 1,26-1,-26 1,0-1,0 0,0 1,-51-26,25 0,26-51</inkml:trace>
        </inkml:traceGroup>
        <inkml:traceGroup>
          <inkml:annotationXML>
            <emma:emma xmlns:emma="http://www.w3.org/2003/04/emma" version="1.0">
              <emma:interpretation id="{FB19D1B6-C8B0-4C1D-9B70-D5F7B34B6211}" emma:medium="tactile" emma:mode="ink">
                <msink:context xmlns:msink="http://schemas.microsoft.com/ink/2010/main" type="inkWord" rotatedBoundingBox="7657,6156 14590,5582 14695,6857 7763,7431"/>
              </emma:interpretation>
              <emma:one-of disjunction-type="recognition" id="oneOf10">
                <emma:interpretation id="interp50" emma:lang="en-US" emma:confidence="0.5">
                  <emma:literal>B-B</emma:literal>
                </emma:interpretation>
                <emma:interpretation id="interp51" emma:lang="en-US" emma:confidence="0">
                  <emma:literal>B-RB</emma:literal>
                </emma:interpretation>
                <emma:interpretation id="interp52" emma:lang="en-US" emma:confidence="0">
                  <emma:literal>B-BB</emma:literal>
                </emma:interpretation>
                <emma:interpretation id="interp53" emma:lang="en-US" emma:confidence="0">
                  <emma:literal>B-kB</emma:literal>
                </emma:interpretation>
                <emma:interpretation id="interp54" emma:lang="en-US" emma:confidence="0">
                  <emma:literal>B-KB</emma:literal>
                </emma:interpretation>
              </emma:one-of>
            </emma:emma>
          </inkml:annotationXML>
          <inkml:trace contextRef="#ctx0" brushRef="#br0" timeOffset="40423.5485">-3683 5334,'0'0,"25"0,-25-25,26 0,-1-1,1 26,-1-25,0 25,1 0,-1-26,1 26,-1 0,0 0,1 0,-1 0,1 0,-1 0,0 0,1 0,-1 0,1 26,-1-26,-25 25,25-25,-25 26,0-1,0 0,0 1,0-1,0 1,-50-1,50 0,0 1,-26-26,26 25,-25 1,25-1,-26-25,26 25,-25-25,25 26,0-1,-25-25,25 26,25-26,-25 25,51-25,-51 25,25-25,1 26,-1-26,0 25,1 1,-26-1,25-25,-25 25,26 1,-26-1,0 1,0-1,0 0,-26 1,-25-1,26-25,0 26,-1-26,1 0,-1 0,1 25,0-25,-1 0,1 0,-1 0,1 0,0 0,-1 0,26-25,-25 25,25-26,-26 26,26-25,0-1</inkml:trace>
          <inkml:trace contextRef="#ctx0" brushRef="#br0" timeOffset="39801.4104">-3505 5131,'0'-25,"0"76,0-1,0-24,0-1,0 26,0-26,0 26,0 0,0-26,-26 26,26-25,0 24,0-24,-25 25,25-26,0 0,0 1,0-1,0 1,0-1,-25-25,25 25,0 1,-26-26</inkml:trace>
          <inkml:trace contextRef="#ctx0" brushRef="#br0" timeOffset="76136.3559">-8585 6249,'0'-26,"0"1,0 0,0-1,0 1,0-1,25 1,1 25,-1 0,-25-25,25 25,1 0,-1 0,1 0,-1 0,0-26,1 26,-1 0,1 0,-1 0,0 0,1 0,25 0,-26 0,0 0,26 0,-25 0,24 0,-24 0,-1 0,26 0,-26 0,1 0,25 0,-26 0,0 0,1 0,-1 0,1 0,-1 0,0 0,1 0,-1 0,1 0,-1 0,0 0,1 0,-1 0,1 0,-1 0,0 0,1 0,-1 0,1 26,-1-26,0 0,26 0,-25 0,-1 25,0-25,1 0,-1 0,1 0,-1 0,0 0,-25 25,26-25,-1 0,1 0,-1 0,0 0,1 0,-1 26,1-26,-1 0,0 0,1 0,-1 0,1 0,-1 25,0-25,1 0,-1 0,1 0,-1 26,0-26,1 0,-1 0,1 0,-1 25,0-25,1 0,-1 0,1 0,-1 0,0 0,1 0,-1 0,1 0,-1 0,0 25,1-25,-1 0,1 0,-1 0,0 0,1 0,-1 0,1 0,-1 0,0 0,1 0,-1 0,1 0,-1 0,0 0,1 0,-1 0,1 0,-1 0,0 0,1 0,-1 0,1 0,-1 0,0 0,1-25,-1 25,1 0,-1 0,0 0,1 0,-1 0,1-25,-1 25,0 0,1 0,-1 0,1 0,-1 0,0 0,1 0,-1-26,1 26,-1 0,0-25,1 25,-1 0,1-26,-1 26,0-25,1 25,-26-25,25 25,-25-26,26 26,-1 0,-25-25,25 25,1 0,-1-26,1 26,-1 0,0-25,1 0,-26-1,25 26,-25-25,26 25,-26-26,0 1,25 25,-25-25,25-1,-25 1,26-1,-26 1,25 0,-25-1,0 1,0-1,0 1,26 25,-26-25,0-1,25 26,-25-25,0-1,25 1,-25 0,0-1,-25 26,-26 26,26-26,-1 0,26 25,-25-25,0 25,-1-25,1 0,-1 0,26 26,-25-26,0 0,-1 25,1-25,-1 0,77 0</inkml:trace>
          <inkml:trace contextRef="#ctx0" brushRef="#br0" timeOffset="76594.7674">-4166 5334,'-25'0,"50"0,1 26,-26-1,25-25,-25 26,26-26,-26 25,25-25,0 25,1-25,-1 26</inkml:trace>
          <inkml:trace contextRef="#ctx0" brushRef="#br0" timeOffset="31163.4688">-9957 6122,'0'0,"0"-26,-25 26,25-25,0 0,0-1,25 26,26 0,-51-25,25 25,1 0,25 0,-26 0,0 0,26 0,-25 0,24-26,-24 26,25 0,-1 0,-24 0,-1 0,26 0,-26 0,1 0,-1 51,1-51,-1 0,0 26,-25-1,0 0,0 1,0-1,0 1,-25-1,25 0,-51 1,51-1,-51 1,26-1,-26 0,26 1,-1-26,1 25,0-25,-1 26,1-26,-1 25,52-25,25 0,-26 0,0 0,1 0,-1 0,26 0,-26 0,1 0,-1 25,1-25,-1 26,0-26,1 25,-1 1,1-1,-26 0,25-25,-25 26,0-1,0 1,0-1,0 0,0 1,-51-26,51 25,-25-25,-1 26,1-1,-26-25,26 25,-1-25,-24 0,24 0,1 26,-26-26,26 0,-1 0,1 0,-1 0,1 0,0-51,-1 51,1-25,-1-1,1 26,25-25,-25 25,25-26,-26 26,26-25</inkml:trace>
          <inkml:trace contextRef="#ctx0" brushRef="#br0" timeOffset="30444.6808">-9855 5969,'0'-25,"0"50,0 1,0-1,-26 1,26 24,0-24,0-1,0 26,0-26,0 26,0 0,0-26,-25 26,25-25,0 24,0-24,-25-1,25 1,0 24,-26-24,26-1,0 1,0-1,-25-25,25 25,0-75</inkml:trace>
        </inkml:traceGroup>
      </inkml:traceGroup>
    </inkml:traceGroup>
    <inkml:traceGroup>
      <inkml:annotationXML>
        <emma:emma xmlns:emma="http://www.w3.org/2003/04/emma" version="1.0">
          <emma:interpretation id="{39BC8E4D-1E17-4DD5-A7BA-9BBB92296869}" emma:medium="tactile" emma:mode="ink">
            <msink:context xmlns:msink="http://schemas.microsoft.com/ink/2010/main" type="paragraph" rotatedBoundingBox="5885,6959 20822,6844 20832,8125 5895,824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F748DC1-B485-4B8D-B78B-2DF83BD5475C}" emma:medium="tactile" emma:mode="ink">
              <msink:context xmlns:msink="http://schemas.microsoft.com/ink/2010/main" type="inkBullet" rotatedBoundingBox="13605,6987 14470,6980 14479,8095 13613,8102"/>
            </emma:interpretation>
            <emma:one-of disjunction-type="recognition" id="oneOf11">
              <emma:interpretation id="interp55" emma:lang="en-US" emma:confidence="1">
                <emma:literal>A</emma:literal>
              </emma:interpretation>
              <emma:interpretation id="interp56" emma:lang="en-US" emma:confidence="0">
                <emma:literal>a</emma:literal>
              </emma:interpretation>
              <emma:interpretation id="interp57" emma:lang="en-US" emma:confidence="0">
                <emma:literal>H</emma:literal>
              </emma:interpretation>
              <emma:interpretation id="interp58" emma:lang="en-US" emma:confidence="0">
                <emma:literal>D</emma:literal>
              </emma:interpretation>
              <emma:interpretation id="interp59" emma:lang="en-US" emma:confidence="0">
                <emma:literal>£</emma:literal>
              </emma:interpretation>
            </emma:one-of>
          </emma:emma>
        </inkml:annotationXML>
        <inkml:trace contextRef="#ctx0" brushRef="#br0" timeOffset="62714.2889">-3734 6681,'0'0,"0"-26,26 26,-26-25,0-1,25 26,-25-25,0 0,25-1,-25 1,0-1,0 52,-25-26,25 25,-25 1,25 24,-26-24,1-1,-1 1,1 24,25 1,-25-25,-1 24,1 1,25 0,-26 0,1 0,25-1,-25-24,-1 25,26-1,-25 1,25-25,-26 24,26-24,-25 25,25-26,-25 0,25 1,0-1,-26-25,26 26,0-1,26-50,-26-1</inkml:trace>
        <inkml:trace contextRef="#ctx0" brushRef="#br0" timeOffset="63453.4797">-3835 7239,'-26'0,"26"-25,0 0,26 25,-1 0,-25-26,51 26,-26 0,1 0,-1 0,0 0,1-25,-1 25,1 0,-1 0,0 0,1 0,-1 0,1 0,-26-26,25 26,0 0,1 0,-1 0</inkml:trace>
        <inkml:trace contextRef="#ctx0" brushRef="#br0" timeOffset="63104.3032">-3683 6630,'0'0,"0"-26,0 1,25 25,-25-25,26 25,-1 0,-25 25,26-25,-26 25,25-25,-25 51,25-51,-25 51,26-26,-26 1,25-1,-25 1,26-1,-26 26,25-26,-25 26,25-26,-25 26,26-25,-26 24,25-24,-25 25,26-26,-26 26,25-26,-25 1,0-1,25 0,-25 1,0-1,0 1,26-26,-26 25,-51-76,51 26</inkml:trace>
      </inkml:traceGroup>
      <inkml:traceGroup>
        <inkml:annotationXML>
          <emma:emma xmlns:emma="http://www.w3.org/2003/04/emma" version="1.0">
            <emma:interpretation id="{305B904A-31DB-4041-BE3A-913FC51C8E7A}" emma:medium="tactile" emma:mode="ink">
              <msink:context xmlns:msink="http://schemas.microsoft.com/ink/2010/main" type="line" rotatedBoundingBox="14904,6890 20822,6844 20832,8125 14913,8171"/>
            </emma:interpretation>
          </emma:emma>
        </inkml:annotationXML>
        <inkml:traceGroup>
          <inkml:annotationXML>
            <emma:emma xmlns:emma="http://www.w3.org/2003/04/emma" version="1.0">
              <emma:interpretation id="{82BE44CC-283B-4CF2-A247-9DF123A193B3}" emma:medium="tactile" emma:mode="ink">
                <msink:context xmlns:msink="http://schemas.microsoft.com/ink/2010/main" type="inkWord" rotatedBoundingBox="14906,7194 16304,7183 16310,7997 14912,8008"/>
              </emma:interpretation>
              <emma:one-of disjunction-type="recognition" id="oneOf12">
                <emma:interpretation id="interp60" emma:lang="en-US" emma:confidence="0.5">
                  <emma:literal>-7</emma:literal>
                </emma:interpretation>
                <emma:interpretation id="interp61" emma:lang="en-US" emma:confidence="0">
                  <emma:literal>-s</emma:literal>
                </emma:interpretation>
                <emma:interpretation id="interp62" emma:lang="en-US" emma:confidence="0">
                  <emma:literal>-a</emma:literal>
                </emma:interpretation>
                <emma:interpretation id="interp63" emma:lang="en-US" emma:confidence="0">
                  <emma:literal>-y</emma:literal>
                </emma:interpretation>
                <emma:interpretation id="interp64" emma:lang="en-US" emma:confidence="0">
                  <emma:literal>-h</emma:literal>
                </emma:interpretation>
              </emma:one-of>
            </emma:emma>
          </inkml:annotationXML>
          <inkml:trace contextRef="#ctx0" brushRef="#br0" timeOffset="64222.4824">-2667 7189,'-25'0,"-1"0,26-26,-25 26,-1 0,1 0,0 0,50 0,0 0,1 0,-1 0,1 0,-1 0,0 0,1 0,25 0,-26-25,26 25,-26 0,26-26,-26 26,26 0,-25-25,-1 25,26 0,-26 0,1 0,-1 0,0 0,1 0,-1 0,1 0,-1 0,0 0,1 0,-1 0,1 0,-26-25,25 25,0 0,1 0,-1 0</inkml:trace>
          <inkml:trace contextRef="#ctx0" brushRef="#br0" timeOffset="65110.1742">-1956 6731,'0'0,"-25"0,25-25,-26 25,26-25,0 75,0-24,26-26,-26 25,25-25,-25 26,26-1,-1-25,0 25,1 1,-1-26,1 25,-1 1,0-26,1 25,-1-25,1 25,-1-25,0 26,1-26,-1 0,1 0,-26 25,25-25,0 0,1 0,-1 0,1 0,-52 0,26 26,-51-1,26 0,25 1,-25-1,-1 1,26-1,-25 0,-1 1,26-1,-25-25,25 26,0-1,-25 0,25 1,-26-1,26 1,-25-26,25 25,0 0,-26-25,26-25</inkml:trace>
        </inkml:traceGroup>
        <inkml:traceGroup>
          <inkml:annotationXML>
            <emma:emma xmlns:emma="http://www.w3.org/2003/04/emma" version="1.0">
              <emma:interpretation id="{0AE4ED79-96DD-45C8-B710-A983BD3CF6F8}" emma:medium="tactile" emma:mode="ink">
                <msink:context xmlns:msink="http://schemas.microsoft.com/ink/2010/main" type="inkWord" rotatedBoundingBox="17318,7087 18179,7081 18186,7923 17324,7930"/>
              </emma:interpretation>
              <emma:one-of disjunction-type="recognition" id="oneOf13">
                <emma:interpretation id="interp65" emma:lang="en-US" emma:confidence="0.5">
                  <emma:literal>a</emma:literal>
                </emma:interpretation>
                <emma:interpretation id="interp66" emma:lang="en-US" emma:confidence="0">
                  <emma:literal>A</emma:literal>
                </emma:interpretation>
                <emma:interpretation id="interp67" emma:lang="en-US" emma:confidence="0">
                  <emma:literal>q</emma:literal>
                </emma:interpretation>
                <emma:interpretation id="interp68" emma:lang="en-US" emma:confidence="0">
                  <emma:literal>g</emma:literal>
                </emma:interpretation>
                <emma:interpretation id="interp69" emma:lang="en-US" emma:confidence="0">
                  <emma:literal>9</emma:literal>
                </emma:interpretation>
              </emma:one-of>
            </emma:emma>
          </inkml:annotationXML>
          <inkml:trace contextRef="#ctx0" brushRef="#br0" timeOffset="103738.1873">-76 6731,'25'0,"-25"-25,26 0,-26-1,0 1,0-1,-26 26,26-25,-25 25,-1 0,1 0,0 0,25 25,-26-25,1 26,-1-26,26 25,-25-25,25 26,-25-1,25 0,-26 1,26-1,0 1,-25-1,25 0,0 1,0-1,-26-25,26 26,0-1,0 0,-25-25,25 26,0-1,0 1,-25-1,25 0,0 1,0-1,0 1,0-1,25 0,0 1,1-26,-1 0,1 0,-1 0,0 0,1-26,-1 1,1 25,-26-25,25 25,0-26,1 1,-26-1,25 1,-25 0,26 25,-26-26,0 1,25-1,-25 1,0 0,25 25,-25-26,0 1,26 25,-26-26,0 1,25 25,-25-25,0-1,0 52,0-1,0 0,0 1,0-1,0 1,0-1,0 0,0 1,0-1,0 1,0-1,0 0,0 1,0-1,26 1,-26-1,0 0,25 1,-25-1,25-25,-25 26,26-26,-26 25,25-25,1 25,-1-25,-25 26,25-26,1 0,-26 25,25-25,1 0,-1 0,0 0,1 0,-1 0</inkml:trace>
        </inkml:traceGroup>
        <inkml:traceGroup>
          <inkml:annotationXML>
            <emma:emma xmlns:emma="http://www.w3.org/2003/04/emma" version="1.0">
              <emma:interpretation id="{DBB59CFC-2D36-42F6-A12C-F53EF05823E6}" emma:medium="tactile" emma:mode="ink">
                <msink:context xmlns:msink="http://schemas.microsoft.com/ink/2010/main" type="inkWord" rotatedBoundingBox="18762,6860 19476,6854 19485,7923 18770,7929"/>
              </emma:interpretation>
              <emma:one-of disjunction-type="recognition" id="oneOf14">
                <emma:interpretation id="interp70" emma:lang="en-US" emma:confidence="0.5">
                  <emma:literal>H</emma:literal>
                </emma:interpretation>
                <emma:interpretation id="interp71" emma:lang="en-US" emma:confidence="0">
                  <emma:literal>4</emma:literal>
                </emma:interpretation>
                <emma:interpretation id="interp72" emma:lang="en-US" emma:confidence="0">
                  <emma:literal>K</emma:literal>
                </emma:interpretation>
                <emma:interpretation id="interp73" emma:lang="en-US" emma:confidence="0">
                  <emma:literal>k</emma:literal>
                </emma:interpretation>
                <emma:interpretation id="interp7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105029.6629">1473 6376,'0'-26,"26"26,-1 0,0 0,1 26,-26-1,25 26,-25-26,0 1,26 25,-26-26,0 0,0 26,0-25,0 24,25-24,-25 25,0-26,0 26,0 0,0-26,25 26,-25-26,0 1,0 24,0-24,0-1,0 1,0-1,0 0,26 1,-26-1,0 1,0-1,0 0,0 1,0-1</inkml:trace>
          <inkml:trace contextRef="#ctx0" brushRef="#br0" timeOffset="104626.5614">1397 6376,'-25'0,"25"25,-26-25,26 26,-25 24,-1-24,26-1,-25 26,25-26,-25 1,-1-1,26 26,-25-26,-1 1,26 25,-25-26,25 26,-25-26,-1 26,26-26,0 1,-25-1,25 1,0-1,0 0,-26 1,26-1,0 1,0-1,0 0,0 1,0-1,0 1</inkml:trace>
          <inkml:trace contextRef="#ctx0" brushRef="#br0" timeOffset="105338.8827">1092 7011,'51'0,"-26"0,-25-26,26 26,25 0,-26 0,0 0,1 0,-1 0,1 0,-1 0,0 0,26 0,-25 0,-1 0,0 0,1 0,-1 0,1 0,-1 0,0 0,1 26,-1-26,1 0</inkml:trace>
        </inkml:traceGroup>
        <inkml:traceGroup>
          <inkml:annotationXML>
            <emma:emma xmlns:emma="http://www.w3.org/2003/04/emma" version="1.0">
              <emma:interpretation id="{D9B426A6-B6CC-40AC-9A05-D6E4D30310F0}" emma:medium="tactile" emma:mode="ink">
                <msink:context xmlns:msink="http://schemas.microsoft.com/ink/2010/main" type="inkWord" rotatedBoundingBox="20264,7012 20823,7007 20832,8125 20273,8129"/>
              </emma:interpretation>
              <emma:one-of disjunction-type="recognition" id="oneOf15">
                <emma:interpretation id="interp75" emma:lang="en-US" emma:confidence="0.5">
                  <emma:literal>9</emma:literal>
                </emma:interpretation>
                <emma:interpretation id="interp76" emma:lang="en-US" emma:confidence="0">
                  <emma:literal>G</emma:literal>
                </emma:interpretation>
                <emma:interpretation id="interp77" emma:lang="en-US" emma:confidence="0">
                  <emma:literal>s</emma:literal>
                </emma:interpretation>
                <emma:interpretation id="interp78" emma:lang="en-US" emma:confidence="0">
                  <emma:literal>S</emma:literal>
                </emma:interpretation>
                <emma:interpretation id="interp79" emma:lang="en-US" emma:confidence="0">
                  <emma:literal>6</emma:literal>
                </emma:interpretation>
              </emma:one-of>
            </emma:emma>
          </inkml:annotationXML>
          <inkml:trace contextRef="#ctx0" brushRef="#br0" timeOffset="106852.6659">3023 6528,'-51'0,"51"-25,-26 25,1 0,0 0,-1 0,1 0,-1 0,26 25,-25-25,0 26,-1-1,26 0,-25-25,-1 26,26-1,-25-25,0 26,25-1,-26-25,26 25,-25 1,25-1,-26 1,26-1,0 0,-25 1,25-1,0 1,0-1,0 0,0 1,0-1,25 1,-25-1,51-25,-51 25,26-25,-26 26,25-26,0 25,1-25,-1 26,1-26,-1 0,0 25,1-25,-1 0,1 0,-1 0,0 0,1 0,-1 0,1 0,-26-25,25 25,0-26,1 1,-26-1,0 1,0 0,0-1,-26 26,26-25,-25 25,25-26,-25 26,-1 0,26 26,-25-26,25 25,0 1,0-1,0 0,0 1,-26-26,26 25,0 1,0-1,0 0,0 1,0-1,0 1,0-1,0 0,0 1,0-1,0 1,0-1,0 0,0 1,0-1,0 1,-25-26,25 25,0 0,0-75,0-1</inkml:trace>
        </inkml:traceGroup>
      </inkml:traceGroup>
      <inkml:traceGroup>
        <inkml:annotationXML>
          <emma:emma xmlns:emma="http://www.w3.org/2003/04/emma" version="1.0">
            <emma:interpretation id="{3AEE4922-1EE0-4FA3-A88C-B6677D611B8E}" emma:medium="tactile" emma:mode="ink">
              <msink:context xmlns:msink="http://schemas.microsoft.com/ink/2010/main" type="line" rotatedBoundingBox="5888,7886 8682,7680 8715,8138 5922,8344"/>
            </emma:interpretation>
          </emma:emma>
        </inkml:annotationXML>
        <inkml:traceGroup>
          <inkml:annotationXML>
            <emma:emma xmlns:emma="http://www.w3.org/2003/04/emma" version="1.0">
              <emma:interpretation id="{EBA7C51F-5AC3-4D6D-A60F-29CB74BFE325}" emma:medium="tactile" emma:mode="ink">
                <msink:context xmlns:msink="http://schemas.microsoft.com/ink/2010/main" type="inkWord" rotatedBoundingBox="5891,7926 7009,7844 7036,8204 5917,8286"/>
              </emma:interpretation>
              <emma:one-of disjunction-type="recognition" id="oneOf16">
                <emma:interpretation id="interp80" emma:lang="en-US" emma:confidence="0.5">
                  <emma:literal>=</emma:literal>
                </emma:interpretation>
                <emma:interpretation id="interp81" emma:lang="en-US" emma:confidence="0">
                  <emma:literal>t</emma:literal>
                </emma:interpretation>
                <emma:interpretation id="interp82" emma:lang="en-US" emma:confidence="0">
                  <emma:literal>a</emma:literal>
                </emma:interpretation>
                <emma:interpretation id="interp83" emma:lang="en-US" emma:confidence="0">
                  <emma:literal>+</emma:literal>
                </emma:interpretation>
                <emma:interpretation id="interp84" emma:lang="en-US" emma:confidence="0">
                  <emma:literal>c</emma:literal>
                </emma:interpretation>
              </emma:one-of>
            </emma:emma>
          </inkml:annotationXML>
          <inkml:trace contextRef="#ctx0" brushRef="#br1" timeOffset="159166.0878">-11836 7443,'25'0,"0"0,1 0,-1 0,1 0,-1 0,0 0,1 0,-1 0,1 0,24 0,-24 0,25 0,-1 0,-24 0,25 0,-1 0,-24 0,25 0,-1 0,-24 0,25 0,-1 0,-24 0,-1 0,1 0,24 0,-24-26,-1 26,1-25,-1 25,-25-26,25 26,-25-25</inkml:trace>
          <inkml:trace contextRef="#ctx0" brushRef="#br1" timeOffset="160250.0793">-11303 7519,'-25'0,"-1"0,1 0,-1 0,1 0,0 0,-1 0,1 25,-1-25,1 0,25 26,-25-26,-1 0,26 25,-25-25,-1 0,52 0,-26 25,25-25,1 0,-1 0,0 26,1-26,-1 0,1 25,-1-25,0 0,1 0,-1 0,1 0,-1 0,0 0,1 0,-1 0,1 0,-1 0,0 0,1 0,-1 0,1 0,-1 0,-25 26,25-26,1 0,-1 0,1 0,-1 0,0 0,1 0,-1 0,1 0,-1 0,0 0,1 0,-1 0,1 0,-52 0,1 0</inkml:trace>
        </inkml:traceGroup>
        <inkml:traceGroup>
          <inkml:annotationXML>
            <emma:emma xmlns:emma="http://www.w3.org/2003/04/emma" version="1.0">
              <emma:interpretation id="{925C0965-11D2-45D0-9BC1-ED7E0A77DA11}" emma:medium="tactile" emma:mode="ink">
                <msink:context xmlns:msink="http://schemas.microsoft.com/ink/2010/main" type="inkWord" rotatedBoundingBox="7798,7746 8682,7680 8715,8138 7831,8203"/>
              </emma:interpretation>
              <emma:one-of disjunction-type="recognition" id="oneOf17">
                <emma:interpretation id="interp85" emma:lang="en-US" emma:confidence="0.5">
                  <emma:literal>¥</emma:literal>
                </emma:interpretation>
                <emma:interpretation id="interp86" emma:lang="en-US" emma:confidence="0">
                  <emma:literal>#</emma:literal>
                </emma:interpretation>
                <emma:interpretation id="interp87" emma:lang="en-US" emma:confidence="0">
                  <emma:literal>E</emma:literal>
                </emma:interpretation>
                <emma:interpretation id="interp88" emma:lang="en-US" emma:confidence="0">
                  <emma:literal>I</emma:literal>
                </emma:interpretation>
                <emma:interpretation id="interp89" emma:lang="en-US" emma:confidence="0">
                  <emma:literal>=</emma:literal>
                </emma:interpretation>
              </emma:one-of>
            </emma:emma>
          </inkml:annotationXML>
          <inkml:trace contextRef="#ctx0" brushRef="#br0" timeOffset="73554.0321">-9855 7239,'-26'0,"1"0,0 0,50 0,26 0,-26 0,1 0,-1 0,0 0,26 0,-25 0,-1 0,26 0,-26 0,1 0,24 0,-24 0,25 0,-26 0,0 0,26 0,-25 0,-1 0,26 0,-26 0,1 0,-1 0,-25-25,25 25,1 0,-52 0</inkml:trace>
          <inkml:trace contextRef="#ctx0" brushRef="#br0" timeOffset="74139.0186">-9804 7570,'25'0,"0"0,1 0,-1 0,1 0,-1 0,0 0,1 0,-1 0,26 0,-26 0,1 0,25 0,-26 0,0-51,26 51,-25 0,-1 0,0 0,1 0,-1 0,1 0,-1 0,0 0,1 0</inkml:trace>
          <inkml:trace contextRef="#ctx0" brushRef="#br1" timeOffset="167666.3307">-9804 7671,'-26'0,"52"0,-1 0,0 0,1 0,-1 0,1 0,-1 0,0 0,26 0,-25 0,-1-25,0 25,1 0,-1 0,1-26,-1 26,0 0,1 0,-1 0,1 0,-1 0,0-25,1 25,-1 0,1 0,-1 0,0 0,1 0</inkml:trace>
          <inkml:trace contextRef="#ctx0" brushRef="#br1" timeOffset="166951.3294">-9754 7316,'0'-26,"0"1,26 25,-1 0,1 0,-1 0,0 0,1 0,-1 0,26 0,-26 0,1 0,-1 0,1 0,24 0,-24 0,-1 0,26 0,-26 0,1-26,-1 26,1 0,-1 0,0 0,1 0,-1 0,1 0,-77 0</inkml:trace>
        </inkml:traceGroup>
      </inkml:traceGroup>
    </inkml:traceGroup>
    <inkml:traceGroup>
      <inkml:annotationXML>
        <emma:emma xmlns:emma="http://www.w3.org/2003/04/emma" version="1.0">
          <emma:interpretation id="{B7150F0B-91E6-464E-80E4-E7C793A616F9}" emma:medium="tactile" emma:mode="ink">
            <msink:context xmlns:msink="http://schemas.microsoft.com/ink/2010/main" type="paragraph" rotatedBoundingBox="2368,8142 22580,8903 22507,10829 2296,100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6EE785-765E-463D-9725-F632C59CF8B4}" emma:medium="tactile" emma:mode="ink">
              <msink:context xmlns:msink="http://schemas.microsoft.com/ink/2010/main" type="line" rotatedBoundingBox="2368,8142 22580,8903 22507,10829 2296,10068"/>
            </emma:interpretation>
          </emma:emma>
        </inkml:annotationXML>
        <inkml:traceGroup>
          <inkml:annotationXML>
            <emma:emma xmlns:emma="http://www.w3.org/2003/04/emma" version="1.0">
              <emma:interpretation id="{2F34339A-3ACA-4878-BECB-381B7A66847D}" emma:medium="tactile" emma:mode="ink">
                <msink:context xmlns:msink="http://schemas.microsoft.com/ink/2010/main" type="inkWord" rotatedBoundingBox="2344,8778 4826,8872 4779,10113 2298,10020">
                  <msink:destinationLink direction="with" ref="{2F2E8162-E3C3-426E-9A19-4E516F860650}"/>
                </msink:context>
              </emma:interpretation>
              <emma:one-of disjunction-type="recognition" id="oneOf18">
                <emma:interpretation id="interp90" emma:lang="en-US" emma:confidence="0.5">
                  <emma:literal>35</emma:literal>
                </emma:interpretation>
                <emma:interpretation id="interp91" emma:lang="en-US" emma:confidence="0">
                  <emma:literal>BT</emma:literal>
                </emma:interpretation>
                <emma:interpretation id="interp92" emma:lang="en-US" emma:confidence="0">
                  <emma:literal>B-)</emma:literal>
                </emma:interpretation>
                <emma:interpretation id="interp93" emma:lang="en-US" emma:confidence="0">
                  <emma:literal>315</emma:literal>
                </emma:interpretation>
                <emma:interpretation id="interp94" emma:lang="en-US" emma:confidence="0">
                  <emma:literal>355</emma:literal>
                </emma:interpretation>
              </emma:one-of>
            </emma:emma>
          </inkml:annotationXML>
          <inkml:trace contextRef="#ctx0" brushRef="#br0" timeOffset="37514.4512">-15392 8560,'0'0,"0"-25,0-1,0 1,50 25,-50-25,26 25,-26-26,51 26,-26 0,0-25,26 25,-25-26,-1 26,0 0,26 0,-25 0,-1 0,26 0,-26 0,1 51,-1-51,0 26,1-26,-26 50,25-24,-25-1,0 1,0-1,0 0,0 26,0-25,-25-1,25 26,-51-26,51 1,-51-1,26 0,-1 1,1-1,0 1,-1-1,1-25,-1 0,26 25,-25-25,76 0,0 0,-26 0,0 0,1 0,-1 0,26 0,0 0,-26 0,26 0,-26 26,1-26,25 51,-26-26,0 0,1 1,-26-1,0 1,0-1,0 0,0 1,-26-1,26 1,-50-1,-1 0,25 1,-24-1,24 1,-25-26,1 25,24-25,-25 25,1-25,24 0,1 0,-1 0,1 0,0-25,-1 25,26-51,0 26,0-26,51 26,-51-1,25 1,-25-1</inkml:trace>
          <inkml:trace contextRef="#ctx0" brushRef="#br0" timeOffset="36909.5986">-15138 8357,'0'-25,"0"-1,0 1,0 50,-26-25,26 51,0-26,0 1,-25-1,25 26,0 0,0 0,0-1,-26 1,26 0,0 0,0 0,0-1,0 1,-25-25,25 24,0 1,0-25,0-1,0 0,0 1,0-1,0 1,0-1,0 0,-25 1,25-1,-26-25,1-25</inkml:trace>
          <inkml:trace contextRef="#ctx0" brushRef="#br0" timeOffset="38774.3394">-13386 8662,'0'0,"-25"0,25-26,0 52,0-1,0 1,0-1,0 0,25 1,-25-1,26 1,-26-1,50-25,-24 25,-26 1,25-1,1-25,24 26,-24-1,-1-25,1 25,-1-25,0 26,1-26,-1 0,1 25,-1-25,0 0,-50 26,25 24,-51-24,51-1,-51 1,26-1,0 0,-1 1,1-1,-26 1,26-1,-1 0,26 1,-25-26,-1 25,1 1,0-1,25-50,0-1,25 26,-25-25</inkml:trace>
          <inkml:trace contextRef="#ctx0" brushRef="#br0" timeOffset="37966.305">-14122 9094,'25'0,"-25"-26,51 26,-51-25,25 25,-25-26,26 26,-1 0,-25-25,51 25,-26 0,26 0,0-25,-26 25,26 0,0 0,0 0,-1 0,1 0,0 0,-26 0,26 25,-25-25,-1 0,0 25,1-25,-1 26,1-26,-26 25,0-76,25 51,-25-25,0 0,25 25,-25-26</inkml:trace>
        </inkml:traceGroup>
        <inkml:traceGroup>
          <inkml:annotationXML>
            <emma:emma xmlns:emma="http://www.w3.org/2003/04/emma" version="1.0">
              <emma:interpretation id="{27654A72-843B-42EF-B8AB-6BBCC3D56C53}" emma:medium="tactile" emma:mode="ink">
                <msink:context xmlns:msink="http://schemas.microsoft.com/ink/2010/main" type="inkWord" rotatedBoundingBox="6120,8746 8136,8821 8084,10193 6068,10117"/>
              </emma:interpretation>
              <emma:one-of disjunction-type="recognition" id="oneOf19">
                <emma:interpretation id="interp95" emma:lang="en-US" emma:confidence="0.5">
                  <emma:literal>93</emma:literal>
                </emma:interpretation>
                <emma:interpretation id="interp96" emma:lang="en-US" emma:confidence="0">
                  <emma:literal>43</emma:literal>
                </emma:interpretation>
                <emma:interpretation id="interp97" emma:lang="en-US" emma:confidence="0">
                  <emma:literal>9.3</emma:literal>
                </emma:interpretation>
                <emma:interpretation id="interp98" emma:lang="en-US" emma:confidence="0">
                  <emma:literal>EB</emma:literal>
                </emma:interpretation>
                <emma:interpretation id="interp99" emma:lang="en-US" emma:confidence="0">
                  <emma:literal>933</emma:literal>
                </emma:interpretation>
              </emma:one-of>
            </emma:emma>
          </inkml:annotationXML>
          <inkml:trace contextRef="#ctx0" brushRef="#br0" timeOffset="43539.9286">-10363 8484,'-26'0,"26"-25,0-1,26 1,25-1,-26 26,0-25,26 25,-25-25,-1 25,0 0,1 0,-1-26,26 26,-26 0,1 0,-1 0,1 0,-1 0,0 0,1 0,-1 0,1 26,-1-26,-25 25,0 0,0 1,25-26,-25 25,0 1,0-1,-50 0,50 1,-51-1,51 1,-26-1,1 0,0 1,-1-26,1 25,25 1,-26-26,26 25,-25-25,25 25,-25-25,25 26,50-26,-24 0,-26 25,51-25,-26 0,0 0,-25 26,26-26,-1 25,1-25,-1 25,0 1,1-1,-1 1,1-1,-26 0,25 1,-25-1,25-25,-25 26,0-1,0 0,0 1,0-1,0 1,-50-1,24 0,26 1,-51-26,26 0,0 25,-26-25,25 26,-24-26,24 0,1 0,-26 0,26 0,-26 0,25 0,1 0,0 0,-1-26,1 26,25-25,0-1,0 1,0 0,25 25,-25-26,26 1</inkml:trace>
          <inkml:trace contextRef="#ctx0" brushRef="#br0" timeOffset="42802.0476">-10363 8382,'0'0,"0"-25,0 0,0 75,0-24,0-1,51 1,-51-1,0 0,0 1,0-1,0 1,0 24,25-24,-25 25,0-1,0-24,0 25,0-26,0 26,0-26,0 26,0-26,0 1,0-1,0 1,0-1,0 0,0 1,0-1,-25-25,25 26,0-77,0 25</inkml:trace>
          <inkml:trace contextRef="#ctx0" brushRef="#br0" timeOffset="86334.761">-11176 9170,'51'0,"-26"0,-25-26,26 1,-1 25,-25-25,25 25,1-26,-1 26,1-25,-1 25,-25-26,0 1,0 0,-25-1,-1 26,26-25,-25 25,25-26,-26 26,1 0,0 0,25 26,-26-26,26 25,-25-25,25 26,-26-26,1 25,0-25,25 25,0 1,0-1,-26 1,26-1,0 0,0 1,0-1,0 1,0-1,0 0,0 1,0-1,0 1,0-1,0 0,0 1,0-1,0 1,0-1,0 0,0 1,0-1,0 1,0-1,0-76,0 26</inkml:trace>
          <inkml:trace contextRef="#ctx0" brushRef="#br0" timeOffset="41866.3846">-11024 8560,'-25'0,"25"-25,-25-1,-1 26,26-25,-25 25,-1 0,1 0,0 0,-1 0,1 0,-1 0,1 25,0-25,-1 0,1 51,-1-51,26 26,-25-26,0 25,-1-25,1 25,-1 1,1-1,0 1,25-1,0 0,-26-25,26 26,0-1,0 1,0-1,-25 0,25 1,0-1,0 1,0-1,0 0,0 1,25-1,1-25,-26 26,50-26,-24 0,-1 0,1 0,24 0,-24 0,-1 0,1 0,-1 0,26 0,-26 0,1-26,-1 26,0 0,1 0,-1 0,-25-25</inkml:trace>
        </inkml:traceGroup>
        <inkml:traceGroup>
          <inkml:annotationXML>
            <emma:emma xmlns:emma="http://www.w3.org/2003/04/emma" version="1.0">
              <emma:interpretation id="{D46586F6-4254-48CF-A73D-27FC791F8D00}" emma:medium="tactile" emma:mode="ink">
                <msink:context xmlns:msink="http://schemas.microsoft.com/ink/2010/main" type="inkWord" rotatedBoundingBox="8712,8381 10182,8436 10110,10362 8639,10307">
                  <msink:destinationLink direction="with" ref="{2F2E8162-E3C3-426E-9A19-4E516F860650}"/>
                </msink:context>
              </emma:interpretation>
              <emma:one-of disjunction-type="recognition" id="oneOf20">
                <emma:interpretation id="interp100" emma:lang="en-US" emma:confidence="0.5">
                  <emma:literal>ke</emma:literal>
                </emma:interpretation>
                <emma:interpretation id="interp101" emma:lang="en-US" emma:confidence="0">
                  <emma:literal>lee</emma:literal>
                </emma:interpretation>
                <emma:interpretation id="interp102" emma:lang="en-US" emma:confidence="0">
                  <emma:literal>le</emma:literal>
                </emma:interpretation>
                <emma:interpretation id="interp103" emma:lang="en-US" emma:confidence="0">
                  <emma:literal>lie</emma:literal>
                </emma:interpretation>
                <emma:interpretation id="interp104" emma:lang="en-US" emma:confidence="0">
                  <emma:literal>k</emma:literal>
                </emma:interpretation>
              </emma:one-of>
            </emma:emma>
          </inkml:annotationXML>
          <inkml:trace contextRef="#ctx0" brushRef="#br0" timeOffset="88014.2674">-7950 9322,'0'-25,"25"25,1 0,-1 0,0 25,1-25,-26 26,25-26,1 0,-1 0,0 0,1 0,-1 0,-25-26,26 26,-26-25,25-1,-25 1,25 0,-25-1,0 1,-25 25,0 0,-1 0,1 0,25-26,-26 26,1 0,0 0,-1 0,26 26,-25-26,-1 25,1-25,25 26,-25-26,25 25,-26 0,26 1,-25-1,25 1,-26-1,26 0,-25 1,25-1,0 1,-25-1,25 0,0 1,0-1,0 1,0-1,0 0</inkml:trace>
          <inkml:trace contextRef="#ctx0" brushRef="#br0" timeOffset="44743.8287">-9017 7900,'0'-26,"0"52,25-26,-25 25,0 1,0-1,0 0,0 1,0-1,26 1,-26-1,0 0,0 1,0-1,0 1,0 24,0-24,0-1,0 26,0 0,0-26,0 26,0 0,0 0,0-1,0 1,0 0,0 0,0 0,0-1,0 1,0 0,0 0,0 0,0-1,0-24,0 25,0-1,0-24,0 25,25-26,-25 26,0-26,0 26,0-26,0 1,0 25,0-26,0 0,0 1,0-1,0 1,0-1,0 0,-25-25,25 26,0-52,0 1,0-26,0 26</inkml:trace>
          <inkml:trace contextRef="#ctx0" brushRef="#br0" timeOffset="59854.0467">-7849 8738,'0'0,"0"-25,26 25,-26-26,0 1,-26-1,1 26,0-25,-1 25,1 0,-1 0,1 0,0 0,-1 0,1 0,-1 0,1 0,25 25,-25-25,-1 0,1 26,-1-26,1 25,0 1,-1-1,-25-25,51 25,-25-25,0 26,-1-26,1 25,-1-25,26 26,-25-26,25 25,-25-25,25 25,-26-25,26 26,0-1,0 1,0-1,0 0,0 1,26-26,-26 25,25-25,-25 26,25-26,1 25,-1-25,-25 25,26-25,-1 0,0 0,1 26,-1-26,26 0,-26 0,26 25,-25-25,-1 0,0 0,1 26,-1-26,1 0,-1 25,0-25,1 25,-1-25,1 0</inkml:trace>
        </inkml:traceGroup>
        <inkml:traceGroup>
          <inkml:annotationXML>
            <emma:emma xmlns:emma="http://www.w3.org/2003/04/emma" version="1.0">
              <emma:interpretation id="{1E972257-12F3-4135-9865-3F5D63A074D1}" emma:medium="tactile" emma:mode="ink">
                <msink:context xmlns:msink="http://schemas.microsoft.com/ink/2010/main" type="inkWord" rotatedBoundingBox="14005,9234 16480,9328 16439,10435 13964,10342"/>
              </emma:interpretation>
              <emma:one-of disjunction-type="recognition" id="oneOf21">
                <emma:interpretation id="interp105" emma:lang="en-US" emma:confidence="0.5">
                  <emma:literal>A-A</emma:literal>
                </emma:interpretation>
                <emma:interpretation id="interp106" emma:lang="en-US" emma:confidence="0">
                  <emma:literal>A-a</emma:literal>
                </emma:interpretation>
                <emma:interpretation id="interp107" emma:lang="en-US" emma:confidence="0">
                  <emma:literal>A-u</emma:literal>
                </emma:interpretation>
                <emma:interpretation id="interp108" emma:lang="en-US" emma:confidence="0">
                  <emma:literal>A-U</emma:literal>
                </emma:interpretation>
                <emma:interpretation id="interp109" emma:lang="en-US" emma:confidence="0">
                  <emma:literal>A-I</emma:literal>
                </emma:interpretation>
              </emma:one-of>
            </emma:emma>
          </inkml:annotationXML>
          <inkml:trace contextRef="#ctx0" brushRef="#br0" timeOffset="119963.1886">-2591 9576,'26'0,"-1"0,51 0,-50 0,-1 0,26 0,0 0,-26 0,26 0,0 0,-26 0,26-25,0 25,-26 0,0 0,1 0,-1 0,1 0,-1 0,-25-26,25 26,1 0,-26-25</inkml:trace>
          <inkml:trace contextRef="#ctx0" brushRef="#br0" timeOffset="120483.4877">-1829 9170,'0'-26,"0"52,51-1,-26 1,1 24,-1-50,1 26,-1-26,0 25,1-25,-1 26,26-26,-26 0,1 25,-1-25,1 0,-1 0,0 0,1 25,-1-25,1 0,-1 0,-50 0,25 26,-26-26,26 25,-25-25,25 26,-26-1,26 0,-25 1,25-1,-25 1,-1-26,26 25,-25 0,25 1,-26-1,1 1,0-1,25 0,-26-25,26 26,-25-26,25 25</inkml:trace>
          <inkml:trace contextRef="#ctx0" brushRef="#br0" timeOffset="119291.5895">-3505 8992,'0'-25,"0"-1,25 26,-25-25,0-1,0 1,26 25,-26-25,0-1,0 1,0-1,0 1,0 50,-26 1,26-1,-25 1,25 24,-26-24,26 25,-25-1,25-24,-25 25,-1-1,26 1,-25 0,25 0,-26-26,26 26,-25 0,25-26,-25 26,25-26,0 1,-26 25,26-26,0 0,-25 1,25-1,0 1,0-1,0 0,0-50,25-26,-25 26,0-1,26 1,-26-26,25 26,-25-26,25 0,-25 0,26 1,-1-1,-25 0,26 0,-26 0,25 1,-25 24,25-25,-25 26,0 0,0-1,26 1,-26-1,0 1,25 25,1 0,-26 25,25 1,-25 25,25-26,-25 0,26 26,-26-25,25 24,-25 1,0 0,26 0,-26 0,0-1,0 1,25 0,-25-26,0 26,0-25,25 24,-25-24,0-1,0 1,26-1,-26 0,0 1,25-26,-25 25,0 1,0-77</inkml:trace>
          <inkml:trace contextRef="#ctx0" brushRef="#br0" timeOffset="119546.5617">-3607 9652,'-25'0,"25"-25,51 25,-51-25,25 25,26 0,0-26,-26 26,0 0,26 0,-25 0,-1 0,26-25,-26 25,1 0,-1 0,0 0,1 0</inkml:trace>
        </inkml:traceGroup>
        <inkml:traceGroup>
          <inkml:annotationXML>
            <emma:emma xmlns:emma="http://www.w3.org/2003/04/emma" version="1.0">
              <emma:interpretation id="{E096F022-86F9-4ECB-9B34-AB1F4A7D8DB0}" emma:medium="tactile" emma:mode="ink">
                <msink:context xmlns:msink="http://schemas.microsoft.com/ink/2010/main" type="inkWord" rotatedBoundingBox="17413,9584 18235,9615 18210,10266 17389,10235"/>
              </emma:interpretation>
              <emma:one-of disjunction-type="recognition" id="oneOf22">
                <emma:interpretation id="interp110" emma:lang="en-US" emma:confidence="0.5">
                  <emma:literal>a</emma:literal>
                </emma:interpretation>
                <emma:interpretation id="interp111" emma:lang="en-US" emma:confidence="0">
                  <emma:literal>A</emma:literal>
                </emma:interpretation>
                <emma:interpretation id="interp112" emma:lang="en-US" emma:confidence="0">
                  <emma:literal>9</emma:literal>
                </emma:interpretation>
                <emma:interpretation id="interp113" emma:lang="en-US" emma:confidence="0">
                  <emma:literal>at</emma:literal>
                </emma:interpretation>
                <emma:interpretation id="interp114" emma:lang="en-US" emma:confidence="0">
                  <emma:literal>am</emma:literal>
                </emma:interpretation>
              </emma:one-of>
            </emma:emma>
          </inkml:annotationXML>
          <inkml:trace contextRef="#ctx0" brushRef="#br0" timeOffset="121833.8907">152 9297,'0'0,"0"-26,0 1,0 0,0-1,0 1,0-1,0 1,-25 25,25-25,-25 25,-1 0,1 0,-1 0,1 0,0 0,-1 25,1-25,25 25,-26-25,26 26,-25-26,0 25,-1 1,1-1,25 0,-26 1,1-26,25 25,-25 1,25-1,0 0,-26 1,26-1,0 1,-25-26,25 25,0 0,0 1,0-1,0 1,0-1,0 0,25-25,26 26,-26-26,1 0,-1 0,1 0,-1 0,0 0,1 0,-1 0,1-26,-1 26,0-25,1 25,-26-25,25-1,-25 1,26 25,-26-26,0 1,25 0,-25-1,0 1,25-1,-25 1,0 0,0-1,26 26,-26-25,0-1,0 1,0 0,0 50,0 0,0 1,0-1,0 1,0-1,0 0,0 1,0-1,0 1,0-1,0 0,0 1,0-1,25 1,-25-1,0 0,26-25,-26 26,25-1,-25 1,25-26,1 0,-1 25,1-25,-1 0,0 0,1 0,-1 0,1-25</inkml:trace>
        </inkml:traceGroup>
        <inkml:traceGroup>
          <inkml:annotationXML>
            <emma:emma xmlns:emma="http://www.w3.org/2003/04/emma" version="1.0">
              <emma:interpretation id="{1676FBD2-F142-4B2D-B732-4A90C3510B98}" emma:medium="tactile" emma:mode="ink">
                <msink:context xmlns:msink="http://schemas.microsoft.com/ink/2010/main" type="inkWord" rotatedBoundingBox="18799,9319 19233,9335 19198,10273 18764,10256">
                  <msink:destinationLink direction="with" ref="{40EF782D-AB9C-46BD-8504-1DD17A85546D}"/>
                  <msink:destinationLink direction="with" ref="{DA0A33B2-01D2-4266-9028-73EFAECC97BE}"/>
                </msink:context>
              </emma:interpretation>
              <emma:one-of disjunction-type="recognition" id="oneOf23">
                <emma:interpretation id="interp115" emma:lang="en-US" emma:confidence="0.5">
                  <emma:literal>b</emma:literal>
                </emma:interpretation>
                <emma:interpretation id="interp116" emma:lang="en-US" emma:confidence="0">
                  <emma:literal>.</emma:literal>
                </emma:interpretation>
                <emma:interpretation id="interp117" emma:lang="en-US" emma:confidence="0">
                  <emma:literal>be</emma:literal>
                </emma:interpretation>
                <emma:interpretation id="interp118" emma:lang="en-US" emma:confidence="0">
                  <emma:literal>by</emma:literal>
                </emma:interpretation>
                <emma:interpretation id="interp119" emma:lang="en-US" emma:confidence="0">
                  <emma:literal>bc</emma:literal>
                </emma:interpretation>
              </emma:one-of>
            </emma:emma>
          </inkml:annotationXML>
          <inkml:trace contextRef="#ctx0" brushRef="#br0" timeOffset="124387.1691">1143 8916,'-25'0,"25"-26,0 1,0 0,0-1,0 52,0-1,0 26,0-26,0 1,0-1,0 0,0 1,0-1,0 1,0 24,0-24,0-1,0 1,0 24,0-24,0-1,0 1,0-1,-26 0,26 1,0-1,0 1,0-1,0 0,-25 1,25-1,0 1,0-1,-26-25,26 25,0 1,0-52,0 1,0 0,26 25,-26-26,0 1,0-1,25 26,-25-25,26 25,-26-25,25 25,-25-26,25 26,-25-25,26 25,-1-26,1 26,-1 0,0-25,1 25,-1 0,1 0,-1 0,0 51,1-26,-26 1,25-1,-25 0,0 1,0-1,0 1,0-1,0 0,0 1,-25-26,25 25,-26-25,1 0,0 26,-1-26,1 0,-1 0,1 25,0-25,-1 0,1 0,-1 0,1 0,25-25,-25 25,25-26,0 1,-26 25,26-26,0 1,0 0,0-1,0 1</inkml:trace>
        </inkml:traceGroup>
        <inkml:traceGroup>
          <inkml:annotationXML>
            <emma:emma xmlns:emma="http://www.w3.org/2003/04/emma" version="1.0">
              <emma:interpretation id="{937DFF22-9553-45B6-812B-D796582BD1D3}" emma:medium="tactile" emma:mode="ink">
                <msink:context xmlns:msink="http://schemas.microsoft.com/ink/2010/main" type="inkWord" rotatedBoundingBox="19587,9328 20444,9361 20405,10393 19548,10361">
                  <msink:destinationLink direction="with" ref="{40EF782D-AB9C-46BD-8504-1DD17A85546D}"/>
                  <msink:destinationLink direction="with" ref="{DA0A33B2-01D2-4266-9028-73EFAECC97BE}"/>
                </msink:context>
              </emma:interpretation>
              <emma:one-of disjunction-type="recognition" id="oneOf24">
                <emma:interpretation id="interp120" emma:lang="en-US" emma:confidence="0.5">
                  <emma:literal>D</emma:literal>
                </emma:interpretation>
                <emma:interpretation id="interp121" emma:lang="en-US" emma:confidence="0">
                  <emma:literal>)</emma:literal>
                </emma:interpretation>
                <emma:interpretation id="interp122" emma:lang="en-US" emma:confidence="0">
                  <emma:literal>,</emma:literal>
                </emma:interpretation>
                <emma:interpretation id="interp123" emma:lang="en-US" emma:confidence="0">
                  <emma:literal>B</emma:literal>
                </emma:interpretation>
                <emma:interpretation id="interp124" emma:lang="en-US" emma:confidence="0">
                  <emma:literal>DO</emma:literal>
                </emma:interpretation>
              </emma:one-of>
            </emma:emma>
          </inkml:annotationXML>
          <inkml:trace contextRef="#ctx0" brushRef="#br0" timeOffset="296870.3612">1956 8890,'0'-25,"0"50,0 1,0-1,25 1,-25-1,0 0,26 1,-26-1,0 1,0-1,25 0,-25 1,0-1,0 1,0-1,25 0,-25 26,0-25,0-1,0 26,0-26,0 1,0 24,0-24,0-1,0 1,0-1,0 0,0 1,0-1,0 1,0-1,0 0,0 1,-25-26,25-26</inkml:trace>
          <inkml:trace contextRef="#ctx0" brushRef="#br0" timeOffset="298186.3102">1854 8967,'0'-26,"26"1,-1 25,0-26,1 26,-1 0,1 0,-26-25,25 25,0 0,1 0,-1 0,1-25,-1 25,0 0,1 0,-1 0,1 0,-1 0,0 0,1 0,-26 25,25-25,-25 25,26-25,-26 26,25-26,-25 25,25-25,1 26,-1-1,1 0,-1 1,0-26,-25 25,26-25,-1 26,1-1,-26 0,25-25,-25 26,25-1,-25 1,0-1,0 0,0 1,0-1,0 1,0-1,0 0,0 1,0-1,0 1,-25-26,25 25,-25 0,25 1,-26-26,26 25,-25-25,25 26,-26-26,26 25,-25-25,0 25,-1-25,26 26,-25-26,-1 25,1-25,0 26,-1-26,1 0,-1 0,1 25,0-25,-1 0,1 25,-1-25,1 0,0 0,-1 26,1-26,-1 0,1 25,0-25,-1 0,26 26,-25-26,-1 0,1 0,0 0,-1 0,26-26,26 26,-26-25</inkml:trace>
        </inkml:traceGroup>
        <inkml:traceGroup>
          <inkml:annotationXML>
            <emma:emma xmlns:emma="http://www.w3.org/2003/04/emma" version="1.0">
              <emma:interpretation id="{B71AF4E5-28B8-4101-8EAD-BE6FD8E9888F}" emma:medium="tactile" emma:mode="ink">
                <msink:context xmlns:msink="http://schemas.microsoft.com/ink/2010/main" type="inkWord" rotatedBoundingBox="20917,9588 21429,9607 21395,10522 20883,10502">
                  <msink:destinationLink direction="with" ref="{40EF782D-AB9C-46BD-8504-1DD17A85546D}"/>
                  <msink:destinationLink direction="with" ref="{DA0A33B2-01D2-4266-9028-73EFAECC97BE}"/>
                </msink:context>
              </emma:interpretation>
              <emma:one-of disjunction-type="recognition" id="oneOf25">
                <emma:interpretation id="interp125" emma:lang="en-US" emma:confidence="0.5">
                  <emma:literal>6</emma:literal>
                </emma:interpretation>
                <emma:interpretation id="interp126" emma:lang="en-US" emma:confidence="0">
                  <emma:literal>G</emma:literal>
                </emma:interpretation>
                <emma:interpretation id="interp127" emma:lang="en-US" emma:confidence="0">
                  <emma:literal>a</emma:literal>
                </emma:interpretation>
                <emma:interpretation id="interp128" emma:lang="en-US" emma:confidence="0">
                  <emma:literal>9</emma:literal>
                </emma:interpretation>
                <emma:interpretation id="interp12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27805.9187">3556 9119,'-25'0,"25"-25,-26 25,1 0,-1 0,26 25,-25-25,0 25,-1-25,26 26,-25-1,-1-25,26 26,-25-1,0 0,-1 1,26-1,-25-25,25 26,0-1,-26 0,26 1,-25-1,25 1,0-1,0 0,0 1,0-1,0 1,25-26,-25 25,26-25,-26 25,25-25,1 0,-1 0,0 26,1-26,-1 0,1 0,-1 25,0-25,1 0,-1 0,1 0,-1 0,0 0,1 0,-1-25,-25-1,26 26,-26-25,0 0,25-1,-25 1,0-1,-25 26,25-25,-26 25,1 0,-1 0,1 51,0-51,25 25,0 1,-26-26,26 25,0 0,0 1,0-1,-25-25,25 26,0-1,0 0,0 1,0-1,0 1,0-1,0 0,0 1,0-1,0 1,0-1,0-50,0-1,25 26,-25-25,0-1,26 26,-26-25</inkml:trace>
        </inkml:traceGroup>
        <inkml:traceGroup>
          <inkml:annotationXML>
            <emma:emma xmlns:emma="http://www.w3.org/2003/04/emma" version="1.0">
              <emma:interpretation id="{429BBCC3-E76D-4E61-B892-FE1B17BFB4ED}" emma:medium="tactile" emma:mode="ink">
                <msink:context xmlns:msink="http://schemas.microsoft.com/ink/2010/main" type="inkWord" rotatedBoundingBox="21959,9587 22553,9609 22512,10700 21918,10678"/>
              </emma:interpretation>
              <emma:one-of disjunction-type="recognition" id="oneOf26">
                <emma:interpretation id="interp130" emma:lang="en-US" emma:confidence="0.5">
                  <emma:literal>6</emma:literal>
                </emma:interpretation>
                <emma:interpretation id="interp131" emma:lang="en-US" emma:confidence="0">
                  <emma:literal>.</emma:literal>
                </emma:interpretation>
                <emma:interpretation id="interp132" emma:lang="en-US" emma:confidence="0">
                  <emma:literal>q</emma:literal>
                </emma:interpretation>
                <emma:interpretation id="interp133" emma:lang="en-US" emma:confidence="0">
                  <emma:literal>9</emma:literal>
                </emma:interpretation>
                <emma:interpretation id="interp134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129306.3365">4623 9144,'0'-25,"-26"25,26-25,-25 25,0 0,-1 0,1 0,-1 0,1 0,0 0,25 25,-26-25,1 25,25 1,-26-26,26 25,-25 1,0-1,25 0,0 1,-26-1,26 1,0-1,-25-25,25 25,0 1,0-1,-26 1,26-1,0 0,0 1,0-1,0 1,0-1,0 0,0 1,26-26,-26 25,25-25,-25 26,26-26,24 0,-50 25,26-25,-1 0,1 0,-1 0,0 0,1 25,-1-25,1 0,-1 0,0 0,1 0,-1 0,1 0,-1 0,0 0,1 0,-1-25,1 0,-26-1,0 1,0-1,0 1,-26 25,1 0,-1 0,26 25,-25-25,25 26,-25-26,-1 25,26 1,-25-1,25 0,0 1,0-1,0 1,-26-26,26 25,0 0,0 1,0-1,0 1,0-1,0 0,0 1,0-1,0 1,0-1,-25 0,25 1,0-52,0-24</inkml:trace>
        </inkml:traceGroup>
      </inkml:traceGroup>
    </inkml:traceGroup>
    <inkml:traceGroup>
      <inkml:annotationXML>
        <emma:emma xmlns:emma="http://www.w3.org/2003/04/emma" version="1.0">
          <emma:interpretation id="{72261843-90F2-407A-8D4E-CCBC5EC431F2}" emma:medium="tactile" emma:mode="ink">
            <msink:context xmlns:msink="http://schemas.microsoft.com/ink/2010/main" type="paragraph" rotatedBoundingBox="14189,11170 24162,11465 24090,13897 14117,1360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077EBEB-D2C7-40EE-83B7-7E7CB46FDA32}" emma:medium="tactile" emma:mode="ink">
              <msink:context xmlns:msink="http://schemas.microsoft.com/ink/2010/main" type="line" rotatedBoundingBox="14189,11170 24162,11465 24113,13139 14140,12844"/>
            </emma:interpretation>
          </emma:emma>
        </inkml:annotationXML>
        <inkml:traceGroup>
          <inkml:annotationXML>
            <emma:emma xmlns:emma="http://www.w3.org/2003/04/emma" version="1.0">
              <emma:interpretation id="{F2B23293-9A8E-4637-A2B1-CA2014C2F2BE}" emma:medium="tactile" emma:mode="ink">
                <msink:context xmlns:msink="http://schemas.microsoft.com/ink/2010/main" type="inkWord" rotatedBoundingBox="14176,11620 16574,11691 16545,12660 14147,12589"/>
              </emma:interpretation>
              <emma:one-of disjunction-type="recognition" id="oneOf27">
                <emma:interpretation id="interp135" emma:lang="en-US" emma:confidence="0.5">
                  <emma:literal>B,</emma:literal>
                </emma:interpretation>
                <emma:interpretation id="interp136" emma:lang="en-US" emma:confidence="0">
                  <emma:literal>173</emma:literal>
                </emma:interpretation>
                <emma:interpretation id="interp137" emma:lang="en-US" emma:confidence="0">
                  <emma:literal>143</emma:literal>
                </emma:interpretation>
                <emma:interpretation id="interp138" emma:lang="en-US" emma:confidence="0">
                  <emma:literal>153</emma:literal>
                </emma:interpretation>
                <emma:interpretation id="interp139" emma:lang="en-US" emma:confidence="0">
                  <emma:literal>BI,</emma:literal>
                </emma:interpretation>
              </emma:one-of>
            </emma:emma>
          </inkml:annotationXML>
          <inkml:trace contextRef="#ctx0" brushRef="#br0" timeOffset="131806.4389">-3353 11202,'0'-26,"-25"26,25-25,-26 25,26-25,-25 25,25 25,-25 26,25 0,0-26,0 26,0-26,0 26,-26 0,26 0,0-26,0 26,0 0,0-26,0 26,0-26,0 1,-25 24,25-24,0-1,0 1,0-1,0 0,0 1,0-1,0 1,-26-26,26-26,0 1,0-1,0 1</inkml:trace>
          <inkml:trace contextRef="#ctx0" brushRef="#br0" timeOffset="132807.9755">-3556 11278,'0'0,"0"-25,0-1,25 1,1 25,-26-26,51 26,-26 0,0-25,1 25,-1 0,1-25,-1 25,26 0,-26 0,1 0,-1 0,0 0,1 0,-26 25,25-25,-25 25,26-25,-26 51,0-25,0-1,0 0,0 1,0-1,-51 1,51-1,-26 0,26 1,-25-1,25 1,-25-26,25 25,-51-25,51 25,-26-25,26 26,-25-26,76 0,-51 25,25-25,-25 26,26-26,-1 25,0-25,1 25,-1-25,1 26,-1-1,0 1,1-1,-1 0,1 1,-26-1,0 1,25-1,-25 0,0 1,-51-1,26 1,-26-1,51 0,-51-25,26 0,-1 26,1-26,0 0,-1 0,1 0,-1 0,1 0,0-51,-1 51,26-25,-25 25,25-26,0 1</inkml:trace>
          <inkml:trace contextRef="#ctx0" brushRef="#br0" timeOffset="133569.3254">-2286 11634,'25'0,"1"0,-1 0,1 0,-1 0,0 0,1 0,25 0,-26 0,26 0,0 0,-26 0,26 0,-26 0,26 0,-26 0,26 0,-25 0,-1 0,0 0,1 0,-1 0,1 0,-1 0,0 0,-25-26</inkml:trace>
          <inkml:trace contextRef="#ctx0" brushRef="#br0" timeOffset="134431.5516">-1626 11405,'0'-25,"0"-1,-25 26,25-25,0 50,25-25,-25 26,51-1,-25 26,-1-26,0-25,-25 26,26-1,-1-25,-25 25,26-25,-1 0,-25 26,25-26,1 25,-1-25,1 0,-1 26,0-26,1 0,-1 0,1 0,-52 0,1 0,25 25,-26-25,26 25,-25 1,0-1,-1 1,26-1,-25 0,-1 1,1-1,25 1,-25-26,25 25,-26-25,26 25,0 1,0-77</inkml:trace>
        </inkml:traceGroup>
        <inkml:traceGroup>
          <inkml:annotationXML>
            <emma:emma xmlns:emma="http://www.w3.org/2003/04/emma" version="1.0">
              <emma:interpretation id="{607DF80F-CD87-4F77-BF4F-457BB324D159}" emma:medium="tactile" emma:mode="ink">
                <msink:context xmlns:msink="http://schemas.microsoft.com/ink/2010/main" type="inkWord" rotatedBoundingBox="18085,11531 18664,11548 18638,12433 18058,12416"/>
              </emma:interpretation>
              <emma:one-of disjunction-type="recognition" id="oneOf28">
                <emma:interpretation id="interp140" emma:lang="en-US" emma:confidence="0.5">
                  <emma:literal>b</emma:literal>
                </emma:interpretation>
                <emma:interpretation id="interp141" emma:lang="en-US" emma:confidence="0">
                  <emma:literal>.</emma:literal>
                </emma:interpretation>
                <emma:interpretation id="interp142" emma:lang="en-US" emma:confidence="0">
                  <emma:literal>5</emma:literal>
                </emma:interpretation>
                <emma:interpretation id="interp143" emma:lang="en-US" emma:confidence="0">
                  <emma:literal>be</emma:literal>
                </emma:interpretation>
                <emma:interpretation id="interp144" emma:lang="en-US" emma:confidence="0">
                  <emma:literal>by</emma:literal>
                </emma:interpretation>
              </emma:one-of>
            </emma:emma>
          </inkml:annotationXML>
          <inkml:trace contextRef="#ctx0" brushRef="#br0" timeOffset="136922.4279">356 11100,'0'-25,"0"-1,0 1,0 50,0 1,0 25,0-26,0 0,0 1,0-1,0 1,0-1,0 26,0-26,0 1,0-1,25 26,-25-26,0 1,0-1,0 0,0 1,0-1,0 1,0-1,0 0,0 1,25-1,-25 1,0-1,0-50,0-1,0 1,26-1,-26 1,0 0,25-1,1 1,-1-1,0 1,1 25,-1-25,1 25,-1-26,0 26,1 0,-1 0,1 0,-1 0,0 0,1 0,-1 0,-25 26,26-26,-26 50,25-50,-25 26,25-1,-25 1,0-1,0 0,0 1,0-1,0 1,-25-1,25 0,0 1,-51-26,51 25,-51-25,51 26,-25-26,0 0,-1 0,1 0,-1 25,1-25,0 0,-1 0,1 0,-1 0,1 0,0 0,-1 0,1-25,-1 25,1-26,25 1,0-1,51 1</inkml:trace>
        </inkml:traceGroup>
        <inkml:traceGroup>
          <inkml:annotationXML>
            <emma:emma xmlns:emma="http://www.w3.org/2003/04/emma" version="1.0">
              <emma:interpretation id="{2C4365EA-A3C7-458A-BABC-BA48C72637BE}" emma:medium="tactile" emma:mode="ink">
                <msink:context xmlns:msink="http://schemas.microsoft.com/ink/2010/main" type="inkWord" rotatedBoundingBox="18874,11466 20979,11528 20937,12934 18833,12872"/>
              </emma:interpretation>
              <emma:one-of disjunction-type="recognition" id="oneOf29">
                <emma:interpretation id="interp145" emma:lang="en-US" emma:confidence="0.5">
                  <emma:literal>DE</emma:literal>
                </emma:interpretation>
                <emma:interpretation id="interp146" emma:lang="en-US" emma:confidence="0">
                  <emma:literal>DC</emma:literal>
                </emma:interpretation>
                <emma:interpretation id="interp147" emma:lang="en-US" emma:confidence="0">
                  <emma:literal>19</emma:literal>
                </emma:interpretation>
                <emma:interpretation id="interp148" emma:lang="en-US" emma:confidence="0">
                  <emma:literal>18</emma:literal>
                </emma:interpretation>
                <emma:interpretation id="interp149" emma:lang="en-US" emma:confidence="0">
                  <emma:literal>DEC</emma:literal>
                </emma:interpretation>
              </emma:one-of>
            </emma:emma>
          </inkml:annotationXML>
          <inkml:trace contextRef="#ctx0" brushRef="#br0" timeOffset="139135.5417">2997 11354,'0'-25,"0"-1,-25 26,-1 0,1 0,0 0,-1 0,1 26,-1-26,1 25,0 1,-1-1,1 0,25 1,-26-26,26 25,0 1,-25-1,25 0,0 1,-25-1,25 1,0-1,0 0,0 1,0-1,0 1,0-1,0 0,50-25,-50 26,26-26,-1 25,1-25,-1 0,0 0,1 0,-1 0,1 0,-1 0,0 0,1 0,-1 0,1 0,-1 0,0 0,1 0,-1-25,1 25,-1 0,0 0,1 0,-26-26,0 1,0 0,0-1,-26 26,26-25,-25 25,0 0,-1 0,1 0,-1 0,1 0,25 51,-25-51,25 25,0 0,-26-25,26 26,0-1,0 1,0-1,-25-25,25 25,0 1,0-1,0 1,0-1,0 0,0 1,0-1,0 1,0-1,0 0,0 1,0-1,0 1,0-1,0 0,0 1,0-1,0 1,0-1,0-50,0-1,0 1,0-1</inkml:trace>
          <inkml:trace contextRef="#ctx0" brushRef="#br0" timeOffset="141755.5391">4343 11227,'0'-25,"0"-1,51 26,-51-25,0 0,0-1,0 1,-25 25,25-26,0 1,0 0,0-1,0 1,0-1,0 1,0 76,0-26,0 1,0-1,-26 26,26-26,0 26,0-26,0 26,0-25,-25 24,25-24,0 25,0-26,0 26,0-26,0 26,0 0,0-26,0 26,0-26,0 26,0-25,25 24,-25-24,0 25,0-26,0 26,0-26,26 1,-26 24,0-24,0-1,0 26,0-26,0 1,0-1,0 1,0-1,0 0,0 1,0-1,0 1,0-1,0 0,0 1,0-1,0 1,0-1,0 0,0-75,0 24,25 26,-25-25,0-1,0 1</inkml:trace>
          <inkml:trace contextRef="#ctx0" brushRef="#br0" timeOffset="143042.1043">4978 11227,'0'-25,"0"-1,-25 1,25 0,-25-1,25 1,0 76,0-26,0 0,0 26,0-25,0 24,0-24,0 25,0-26,0 0,0 26,0-25,0 24,0-24,0-1,0 1,0 24,0-24,0-1,0 1,0-1,0 0,0 1,0-1,0 1,0-1,0-50,0-1,0 1,0-1,0 1,0 0,0-1,0 1,25 25,-25-26,25 26,-25-25,26 25,-1-25,1 25,-1 0,0-26,1 26,-1 0,1 0,-1 0,0 0,1 0,-1 26,1-1,-26 26,25 0,-25-26,0 0,0 1,0-1,0 1,0-1,0 0,0 1,-25-1,25 1,-51-26,51 25,-26-25,1 0,0 0,-1 0,1 0,-1 0,1-25,0 25,-1-26,26 1,-25 25,25-26,0 1,0 0</inkml:trace>
        </inkml:traceGroup>
        <inkml:traceGroup>
          <inkml:annotationXML>
            <emma:emma xmlns:emma="http://www.w3.org/2003/04/emma" version="1.0">
              <emma:interpretation id="{479AE5A6-8D51-47CC-AA3C-7A618CB04B43}" emma:medium="tactile" emma:mode="ink">
                <msink:context xmlns:msink="http://schemas.microsoft.com/ink/2010/main" type="inkWord" rotatedBoundingBox="22059,11402 23093,11433 23044,13107 22009,13077"/>
              </emma:interpretation>
              <emma:one-of disjunction-type="recognition" id="oneOf30">
                <emma:interpretation id="interp150" emma:lang="en-US" emma:confidence="0.5">
                  <emma:literal>fb</emma:literal>
                </emma:interpretation>
                <emma:interpretation id="interp151" emma:lang="en-US" emma:confidence="0">
                  <emma:literal>fib</emma:literal>
                </emma:interpretation>
                <emma:interpretation id="interp152" emma:lang="en-US" emma:confidence="0">
                  <emma:literal>kb</emma:literal>
                </emma:interpretation>
                <emma:interpretation id="interp153" emma:lang="en-US" emma:confidence="0">
                  <emma:literal>Kb</emma:literal>
                </emma:interpretation>
                <emma:interpretation id="interp154" emma:lang="en-US" emma:confidence="0">
                  <emma:literal>fab</emma:literal>
                </emma:interpretation>
              </emma:one-of>
            </emma:emma>
          </inkml:annotationXML>
          <inkml:trace contextRef="#ctx0" brushRef="#br0" timeOffset="144313.0637">6325 11532,'-26'-25,"1"25,25-26,-26 26,1 0,0 0,-1 0,1 0,-1 0,1 0,0 0,-1 26,1-26,-1 0,1 0,25 25,-25-25,25 25,-26-25,1 26,25-1,-26-25,26 26,-25-1,25 0,0 1,0-1,0 1,0-1,0 0,0 1,0-1,0 1,25-1,-25 0,0 1,26-26,-26 25,25-25,-25 26,26-26,-1 25,0-25,1 25,-1-25,1 0,-1 0,0 0,1 0,-1 0,26 0,-26 0,1 0,-1 0,1 0,-1 0,0 0,1 0,-26-25,0 0,0-1,0 1,-26 25,26-26,-25 26,0 0,-1 0,1 0,-1 0,26 26,-25-26,25 25,0 1,0-1,0 0,0 1,0-1,0 1,0-1,0 0,-25 1,25-1,0 1,0-1,0 0,0 1,0-1,-26-25,26 26,0-1,-25-25,25-25,0-1,0 1,0-1</inkml:trace>
          <inkml:trace contextRef="#ctx0" brushRef="#br0" timeOffset="300607.1576">1143 11075,'0'-26,"25"26,-25-25,51 25,-25-25,-1 25,0 0,1 0,-1 0,1 0,-1-26,0 26,1 0,-1 0,1 0,-1 0,0 0,1 0,-1 0,1 26,-1-26,0 0,1 0,-1 25,1-25,-1 25,0-25,1 0,-1 26,1-26,-1 25,0-25,1 26,-1-1,1-25,-26 25,25-25,-25 26,25-26,-25 25,26 1,-26-1,0 0,25 1,-25-1,0 1,0-1,0 0,0 1,0-1,0 1,0-1,0 0,0 1,0-1,0 1,0-1,0 0,0 1,0-1,-25-25,25 26,0-1,0 0,-26-25,26 26,0-1,0 1,-25-26,25 25,-25 0,-1 1,1-26,-1 0,26 25,-25-25,25 26,-25-1,-1-25,26 25,-25-25,25 26,-26-26,1 0,0 0,-1 0,1 0,-1 0,1 0,0 0,-1 0,1 0,-1 0,1 0,0 0,50 0,-25-26</inkml:trace>
        </inkml:traceGroup>
        <inkml:traceGroup>
          <inkml:annotationXML>
            <emma:emma xmlns:emma="http://www.w3.org/2003/04/emma" version="1.0">
              <emma:interpretation id="{3D5B1E78-C0F2-4771-B9F6-0E40DB70E91D}" emma:medium="tactile" emma:mode="ink">
                <msink:context xmlns:msink="http://schemas.microsoft.com/ink/2010/main" type="inkWord" rotatedBoundingBox="23576,11975 24147,11992 24119,12935 23548,12918"/>
              </emma:interpretation>
              <emma:one-of disjunction-type="recognition" id="oneOf31">
                <emma:interpretation id="interp155" emma:lang="en-US" emma:confidence="0.5">
                  <emma:literal>S</emma:literal>
                </emma:interpretation>
                <emma:interpretation id="interp156" emma:lang="en-US" emma:confidence="0">
                  <emma:literal>s</emma:literal>
                </emma:interpretation>
                <emma:interpretation id="interp157" emma:lang="en-US" emma:confidence="0">
                  <emma:literal>G</emma:literal>
                </emma:interpretation>
                <emma:interpretation id="interp158" emma:lang="en-US" emma:confidence="0">
                  <emma:literal>6</emma:literal>
                </emma:interpretation>
                <emma:interpretation id="interp15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299253.2297">1727 11126,'26'-26,"-26"1,0 50,0 26,0-26,0 1,0-1,0 1,0-1,0 0,0 1,0-1,0 1,0-1,0 0,0 1,0-1,0 1,0-1,0 0,0 1,0-1,0 1,0-1,0 0,0 1,0-1,0 1,-26-26,26 25,0 0</inkml:trace>
        </inkml:traceGroup>
      </inkml:traceGroup>
      <inkml:traceGroup>
        <inkml:annotationXML>
          <emma:emma xmlns:emma="http://www.w3.org/2003/04/emma" version="1.0">
            <emma:interpretation id="{B58ECE7B-0A0F-48A9-AE67-E3833B245599}" emma:medium="tactile" emma:mode="ink">
              <msink:context xmlns:msink="http://schemas.microsoft.com/ink/2010/main" type="line" rotatedBoundingBox="18719,13172 20802,13131 20814,13748 18731,13790"/>
            </emma:interpretation>
          </emma:emma>
        </inkml:annotationXML>
        <inkml:traceGroup>
          <inkml:annotationXML>
            <emma:emma xmlns:emma="http://www.w3.org/2003/04/emma" version="1.0">
              <emma:interpretation id="{9F2E6222-1ED1-429F-8EFF-48B5ECC38D24}" emma:medium="tactile" emma:mode="ink">
                <msink:context xmlns:msink="http://schemas.microsoft.com/ink/2010/main" type="inkWord" rotatedBoundingBox="18719,13172 20802,13131 20814,13748 18731,13790"/>
              </emma:interpretation>
              <emma:one-of disjunction-type="recognition" id="oneOf32">
                <emma:interpretation id="interp160" emma:lang="en-US" emma:confidence="0.5">
                  <emma:literal>w</emma:literal>
                </emma:interpretation>
                <emma:interpretation id="interp161" emma:lang="en-US" emma:confidence="0">
                  <emma:literal>~</emma:literal>
                </emma:interpretation>
                <emma:interpretation id="interp162" emma:lang="en-US" emma:confidence="0">
                  <emma:literal>u</emma:literal>
                </emma:interpretation>
                <emma:interpretation id="interp163" emma:lang="en-US" emma:confidence="0">
                  <emma:literal>W</emma:literal>
                </emma:interpretation>
                <emma:interpretation id="interp164" emma:lang="en-US" emma:confidence="0">
                  <emma:literal>.</emma:literal>
                </emma:interpretation>
              </emma:one-of>
            </emma:emma>
          </inkml:annotationXML>
          <inkml:trace contextRef="#ctx0" brushRef="#br1" timeOffset="206574.7111">991 12700,'0'-25,"25"25,-25 25,25-25,-25 26,0-1,26-25,-26 26,25-26,-25 25,26 0,-1 1,0-1,1 1,-1-1,1-25,-26 25,25-25,-25 26,25-26,-25 25,26-25,-1 0,-25 26,26-26,-26 25,25-25,0 0,-25 25,26-25,-1 0,-25 26,26-26,-1 0,0 25,1-25,-1 26,1-26,-1 25,0-25,1 0,-1 25,1-25,-1 0,0 26,1-26,-1 0,1 0,-1 0,-25 25,25-25,1 0,-1 0,1 0,-1 0,0 0,1 0,-1 0,1 0,-1 0,0 0,1 0,-1 0,-25-25,26 25,-1 0,0 0,-25-26,26 26,-1 0,-25-25,26 25,-1 0,0-25,1 25,-1-26,1 26,-1-25,0 25,1 0,-26-26,25 26,1 0,-26-25,25 25,0 0,1-25,-1 25,-25-26,26 26,-26-25,25 25,0-26,1 1,-26 0,25 25,-25-26,26 26,-26-25,25 25,-25-26,25 26,-25-25,26 25,-26-25,0-1,25 26,-25-25,26 25,-26-26,0 1,25 25,-25-25,25 25,-25-26</inkml:trace>
        </inkml:traceGroup>
      </inkml:traceGroup>
    </inkml:traceGroup>
    <inkml:traceGroup>
      <inkml:annotationXML>
        <emma:emma xmlns:emma="http://www.w3.org/2003/04/emma" version="1.0">
          <emma:interpretation id="{528DE40E-4A0E-4E33-950E-2F21EAE0E6B2}" emma:medium="tactile" emma:mode="ink">
            <msink:context xmlns:msink="http://schemas.microsoft.com/ink/2010/main" type="paragraph" rotatedBoundingBox="2017,12916 23692,13929 23582,16282 1907,152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034AA1-62DC-45AE-9D06-1AEF6C50199A}" emma:medium="tactile" emma:mode="ink">
              <msink:context xmlns:msink="http://schemas.microsoft.com/ink/2010/main" type="line" rotatedBoundingBox="2017,12916 23692,13929 23582,16282 1907,15269"/>
            </emma:interpretation>
          </emma:emma>
        </inkml:annotationXML>
        <inkml:traceGroup>
          <inkml:annotationXML>
            <emma:emma xmlns:emma="http://www.w3.org/2003/04/emma" version="1.0">
              <emma:interpretation id="{1312B3A2-26DB-4958-92A5-F09E67A8F649}" emma:medium="tactile" emma:mode="ink">
                <msink:context xmlns:msink="http://schemas.microsoft.com/ink/2010/main" type="inkWord" rotatedBoundingBox="2114,13154 5027,13590 4729,15581 1816,15146"/>
              </emma:interpretation>
              <emma:one-of disjunction-type="recognition" id="oneOf33">
                <emma:interpretation id="interp165" emma:lang="en-US" emma:confidence="0.5">
                  <emma:literal>(NE</emma:literal>
                </emma:interpretation>
                <emma:interpretation id="interp166" emma:lang="en-US" emma:confidence="0">
                  <emma:literal>(n:</emma:literal>
                </emma:interpretation>
                <emma:interpretation id="interp167" emma:lang="en-US" emma:confidence="0">
                  <emma:literal>(At</emma:literal>
                </emma:interpretation>
                <emma:interpretation id="interp168" emma:lang="en-US" emma:confidence="0">
                  <emma:literal>(ME</emma:literal>
                </emma:interpretation>
                <emma:interpretation id="interp169" emma:lang="en-US" emma:confidence="0">
                  <emma:literal>(N:</emma:literal>
                </emma:interpretation>
              </emma:one-of>
            </emma:emma>
          </inkml:annotationXML>
          <inkml:trace contextRef="#ctx0" brushRef="#br2" timeOffset="253573.7667">-14529 13310,'0'0,"0"-25,-25-1,25 102,-26-76,26 51,0 0,0 0,0 0,0-1,-25 27,25-27,0 27,0-27,0 1,0 0,0 0,0-26,0 1,0-1,0 0,-25-25</inkml:trace>
          <inkml:trace contextRef="#ctx0" brushRef="#br2" timeOffset="253801.408">-14503 13361,'25'0,"-25"25,25-25,-25 51,0-26,26 1,-26 25,25-26,1 0,-1 26,0-25,1-1,25 26,-26-26,26 1,-26 24,1-24,24-1,-24 1,-1 24,1-50,-1 26,0-1,1-25</inkml:trace>
          <inkml:trace contextRef="#ctx0" brushRef="#br2" timeOffset="254007.0968">-13919 13361,'0'25,"0"26,0-26,0 1,0 25,0-26,-26 0,26 26,0 0,0 0,0-26,0 26,0 0,0-26,51 26,-51-26,0 1,0-1,26 1,-26-1</inkml:trace>
          <inkml:trace contextRef="#ctx0" brushRef="#br2" timeOffset="254497.8087">-13462 13920,'-25'0,"75"0,1 0,-25 0,-1 0,0 25,1-25,25 0,-26 0,26 0,-26 0,26 0,-26 0,26 0,0 0,-26 0,1 0,-1 0,26-25</inkml:trace>
          <inkml:trace contextRef="#ctx0" brushRef="#br2" timeOffset="254266.4243">-13259 13462,'0'0,"26"0,24 0,-24 0,-1 0,1 0,24 0,-24 0,-1 0,1 0,-1 0,0 0</inkml:trace>
          <inkml:trace contextRef="#ctx0" brushRef="#br2" timeOffset="253115.168">-15215 12853,'0'0,"0"-26,0 1,0 0,-25-1,25 1,-25 25,25-26,0 52,0-1,-26-25,1 26,-1-26,26 25,-25-25,25 25,-25-25,25 26,-26-1,1-25,25 26,-26 24,1-24,0-1,-1 26,1-26,-1 26,1 0,0 0,-1 0,1-1,25 27,-26-27,1 27,25 24,-25-25,25 26,0 0,0-1,0-25,0 26,50-26,-50 0,51 1,-25-27,24 1,-24 0,25 0,-1-26,1 1,0-1,25 0,-25-25,0 0</inkml:trace>
        </inkml:traceGroup>
        <inkml:traceGroup>
          <inkml:annotationXML>
            <emma:emma xmlns:emma="http://www.w3.org/2003/04/emma" version="1.0">
              <emma:interpretation id="{40D7F8C0-C057-4E55-ADEB-929DA5B1B417}" emma:medium="tactile" emma:mode="ink">
                <msink:context xmlns:msink="http://schemas.microsoft.com/ink/2010/main" type="inkWord" rotatedBoundingBox="5781,13332 7646,13761 7282,15342 5417,14913"/>
              </emma:interpretation>
              <emma:one-of disjunction-type="recognition" id="oneOf34">
                <emma:interpretation id="interp170" emma:lang="en-US" emma:confidence="0.5">
                  <emma:literal>(S.</emma:literal>
                </emma:interpretation>
                <emma:interpretation id="interp171" emma:lang="en-US" emma:confidence="0">
                  <emma:literal>(S,</emma:literal>
                </emma:interpretation>
                <emma:interpretation id="interp172" emma:lang="en-US" emma:confidence="0">
                  <emma:literal>(s.</emma:literal>
                </emma:interpretation>
                <emma:interpretation id="interp173" emma:lang="en-US" emma:confidence="0">
                  <emma:literal>(s,</emma:literal>
                </emma:interpretation>
                <emma:interpretation id="interp174" emma:lang="en-US" emma:confidence="0">
                  <emma:literal>(5,</emma:literal>
                </emma:interpretation>
              </emma:one-of>
            </emma:emma>
          </inkml:annotationXML>
          <inkml:trace contextRef="#ctx0" brushRef="#br2" timeOffset="254806.4947">-11735 13031,'0'0,"-25"-26,-26 1,26 25,-1 0,1 0,-1 0,1 0,25 51,-25-26,-1 26,1 0,25-1,-26 1,1 25,25 1,-25-1,25 0,-26 26,26-26,0 25,0-24,0 24,0-25,0 1,26-1,-26 0,50-25,-24 0,25-26,-26 0,26 1,-26-26,1 0</inkml:trace>
          <inkml:trace contextRef="#ctx0" brushRef="#br2" timeOffset="255522.1375">-10744 13234,'0'-26,"0"1,-51 25,51-25,-25-1,-26 1,25-1,1 26,0-25,-1 25,1 0,-1 0,1 0,0 0,-1 0,1 0,-1 51,1-26,25 1,-25-1,25 26,0-26,0 1,0 24,0-24,0-1,0 26,25-26,-25 1,51 25,-51-26,51 0,-26 1,0-1,1 1,-1-26,1 25,-1 0,0 1,1-1,-1 1,1-1,-26 0,0 1,0-1,0 1,-51-26,51 25,-51 0,0-25,0 26,1-1,-1-25,0 0,0 26,0-26,1 0,-1 0,25 0,1 0,0-51,-1 51,26-26,0 1</inkml:trace>
          <inkml:trace contextRef="#ctx0" brushRef="#br2" timeOffset="255742.2354">-10236 13920,'0'0,"-26"25,1 0,-26 1,51-1,-51 1,51-1,-25 0,25 1,-25-1,25 1,-26-1,26 0,0 1,0-1</inkml:trace>
        </inkml:traceGroup>
        <inkml:traceGroup>
          <inkml:annotationXML>
            <emma:emma xmlns:emma="http://www.w3.org/2003/04/emma" version="1.0">
              <emma:interpretation id="{B2055D0B-9DF0-4B21-9EDD-6A5968922B8C}" emma:medium="tactile" emma:mode="ink">
                <msink:context xmlns:msink="http://schemas.microsoft.com/ink/2010/main" type="inkWord" rotatedBoundingBox="8293,13581 9109,14494 8540,15003 7724,14089"/>
              </emma:interpretation>
              <emma:one-of disjunction-type="recognition" id="oneOf35">
                <emma:interpretation id="interp175" emma:lang="en-US" emma:confidence="0.5">
                  <emma:literal>A,</emma:literal>
                </emma:interpretation>
                <emma:interpretation id="interp176" emma:lang="en-US" emma:confidence="0">
                  <emma:literal>AI</emma:literal>
                </emma:interpretation>
                <emma:interpretation id="interp177" emma:lang="en-US" emma:confidence="0">
                  <emma:literal>A</emma:literal>
                </emma:interpretation>
                <emma:interpretation id="interp178" emma:lang="en-US" emma:confidence="0">
                  <emma:literal>At</emma:literal>
                </emma:interpretation>
                <emma:interpretation id="interp179" emma:lang="en-US" emma:confidence="0">
                  <emma:literal>As</emma:literal>
                </emma:interpretation>
              </emma:one-of>
            </emma:emma>
          </inkml:annotationXML>
          <inkml:trace contextRef="#ctx0" brushRef="#br2" timeOffset="256042.2129">-9525 13183,'0'-25,"0"75,-25-50,25 51,0 0,-26-26,26 26,0 0,-25 0,25-26,-26 26,26 0,-25-26,25 26,0 0,0-26,-25 1,25-1,0 0,0 1,-26-1,26 1,-25-77</inkml:trace>
          <inkml:trace contextRef="#ctx0" brushRef="#br2" timeOffset="256390.2813">-9703 13691,'0'0,"0"-25,51 25,-51-26,25 26,1 0,25-25,-26 25,0 0,26 0,0 0,0 0,-26-26</inkml:trace>
          <inkml:trace contextRef="#ctx0" brushRef="#br2" timeOffset="256229.7104">-9500 13132,'51'0,"-102"0,102 26,-25-26,-1 50,-25-24,0-1,25 26,-25 0,26 0,-26-1,0-24,25 25,-25-1,26 1,-26 0,25-26,-25 26,0-25,0 24,0-24,0-1,0 1</inkml:trace>
          <inkml:trace contextRef="#ctx0" brushRef="#br2" timeOffset="256577.7795">-8839 13742,'0'0,"0"25,-26 1,26-1,0 0,-25 1,25-1,-25 26,25-26,-26 26,26-25,0 24,0-24,0 25,0-26,0 0,0 1,0-1</inkml:trace>
        </inkml:traceGroup>
        <inkml:traceGroup>
          <inkml:annotationXML>
            <emma:emma xmlns:emma="http://www.w3.org/2003/04/emma" version="1.0">
              <emma:interpretation id="{97491B1A-ED5D-4AE8-89AA-3C8350BB599F}" emma:medium="tactile" emma:mode="ink">
                <msink:context xmlns:msink="http://schemas.microsoft.com/ink/2010/main" type="inkWord" rotatedBoundingBox="9361,13591 10729,13653 10676,14817 9309,14755"/>
              </emma:interpretation>
              <emma:one-of disjunction-type="recognition" id="oneOf36">
                <emma:interpretation id="interp180" emma:lang="en-US" emma:confidence="0.5">
                  <emma:literal>13)</emma:literal>
                </emma:interpretation>
                <emma:interpretation id="interp181" emma:lang="en-US" emma:confidence="0">
                  <emma:literal>137</emma:literal>
                </emma:interpretation>
                <emma:interpretation id="interp182" emma:lang="en-US" emma:confidence="0">
                  <emma:literal>B</emma:literal>
                </emma:interpretation>
                <emma:interpretation id="interp183" emma:lang="en-US" emma:confidence="0">
                  <emma:literal>BJ</emma:literal>
                </emma:interpretation>
                <emma:interpretation id="interp184" emma:lang="en-US" emma:confidence="0">
                  <emma:literal>13]</emma:literal>
                </emma:interpretation>
              </emma:one-of>
            </emma:emma>
          </inkml:annotationXML>
          <inkml:trace contextRef="#ctx0" brushRef="#br2" timeOffset="257454.4071">-7341 13132,'26'0,"-1"26,1-26,-1 76,0-51,1 26,-1 0,1 25,-1-25,0 25,1 0,-1 0,-25 1,0-1,0 0,-51 0,26 0,-26 1,0-1,1-25</inkml:trace>
          <inkml:trace contextRef="#ctx0" brushRef="#br2" timeOffset="257201.6264">-8255 13285,'0'0,"25"-26,1 26,-1 0,-25-25,26 25,-1 0,0 0,1 0,-1 0,1 0,-1 25,0 26,-25-26,0 26,0-25,0-1,0 0,-50 1,50 25,-51-26,0 0,51 1,-51-26,51 25,51-25,0 0,-26 26,1-26,-1 0,0 25,1-25,-1 25,-25 1,26-1,-26 1,0-1,0 0,0 1,-51-1,-25 1,50-1,-25 0,1 1,24-26,-25 25,26-25,-26 0,26 0,-1 0,26-51</inkml:trace>
          <inkml:trace contextRef="#ctx0" brushRef="#br2" timeOffset="256818.1368">-8357 13259,'0'26,"0"24,0-24,-25 25,25-26,0 26,0-26,0 26,0 0,0-26,0 26,0-26,0 26,0-25,0 24,0-24,0-1</inkml:trace>
        </inkml:traceGroup>
        <inkml:traceGroup>
          <inkml:annotationXML>
            <emma:emma xmlns:emma="http://www.w3.org/2003/04/emma" version="1.0">
              <emma:interpretation id="{93A4E6D8-3023-4709-94BA-E39753C498BA}" emma:medium="tactile" emma:mode="ink">
                <msink:context xmlns:msink="http://schemas.microsoft.com/ink/2010/main" type="inkWord" rotatedBoundingBox="11674,13730 13223,14031 13083,14755 11534,14454"/>
              </emma:interpretation>
              <emma:one-of disjunction-type="recognition" id="oneOf37">
                <emma:interpretation id="interp185" emma:lang="en-US" emma:confidence="0.5">
                  <emma:literal>F</emma:literal>
                </emma:interpretation>
                <emma:interpretation id="interp186" emma:lang="en-US" emma:confidence="0">
                  <emma:literal>=</emma:literal>
                </emma:interpretation>
                <emma:interpretation id="interp187" emma:lang="en-US" emma:confidence="0">
                  <emma:literal>-</emma:literal>
                </emma:interpretation>
                <emma:interpretation id="interp188" emma:lang="en-US" emma:confidence="0">
                  <emma:literal>t</emma:literal>
                </emma:interpretation>
                <emma:interpretation id="interp189" emma:lang="en-US" emma:confidence="0">
                  <emma:literal>i</emma:literal>
                </emma:interpretation>
              </emma:one-of>
            </emma:emma>
          </inkml:annotationXML>
          <inkml:trace contextRef="#ctx0" brushRef="#br2" timeOffset="259218.2215">-5029 13513,'0'-25,"25"25,51 0,-50-26,25 26,-26 0</inkml:trace>
          <inkml:trace contextRef="#ctx0" brushRef="#br2" timeOffset="259402.7263">-4978 13869,'0'0,"-26"0,1 0,76 0,-1 0,-24 0,-1 0,26 0,-26 0,26 0,-25 0,24 0,1 0,0 0</inkml:trace>
          <inkml:trace contextRef="#ctx0" brushRef="#br2" timeOffset="258833.7304">-5791 13462,'0'0,"0"26,0 25,0-26,0 0,0 26,0-25,0 24,0 1,0-25,0 24,0-24,-26 25,26-26,0 0,0 1,0-1</inkml:trace>
          <inkml:trace contextRef="#ctx0" brushRef="#br2" timeOffset="259026.7333">-6071 13488,'-25'-26,"25"1,25 25,-25-25,77 25,-52 0,26-26,0 26,-1-25,27 25,-27-26,1 26</inkml:trace>
        </inkml:traceGroup>
        <inkml:traceGroup>
          <inkml:annotationXML>
            <emma:emma xmlns:emma="http://www.w3.org/2003/04/emma" version="1.0">
              <emma:interpretation id="{F86F8065-943C-455D-9365-7DB0DBB268A0}" emma:medium="tactile" emma:mode="ink">
                <msink:context xmlns:msink="http://schemas.microsoft.com/ink/2010/main" type="inkWord" rotatedBoundingBox="13874,13780 15377,14534 14939,15407 13436,14654"/>
              </emma:interpretation>
              <emma:one-of disjunction-type="recognition" id="oneOf38">
                <emma:interpretation id="interp190" emma:lang="en-US" emma:confidence="0.5">
                  <emma:literal>(a,</emma:literal>
                </emma:interpretation>
                <emma:interpretation id="interp191" emma:lang="en-US" emma:confidence="0">
                  <emma:literal>ca,</emma:literal>
                </emma:interpretation>
                <emma:interpretation id="interp192" emma:lang="en-US" emma:confidence="0">
                  <emma:literal>(9,</emma:literal>
                </emma:interpretation>
                <emma:interpretation id="interp193" emma:lang="en-US" emma:confidence="0">
                  <emma:literal>Ca,</emma:literal>
                </emma:interpretation>
                <emma:interpretation id="interp194" emma:lang="en-US" emma:confidence="0">
                  <emma:literal>(a</emma:literal>
                </emma:interpretation>
              </emma:one-of>
            </emma:emma>
          </inkml:annotationXML>
          <inkml:trace contextRef="#ctx0" brushRef="#br2" timeOffset="259654.0549">-3785 13310,'0'0,"-25"0,0 0,-1 51,1-51,-1 51,1-1,0-24,25 25,-26-1,1 1,25 0,-26 25,26-25,0 25,0-25,0 25,0-25,0 25,0-25,26-26,-26 26,51-25,-26-1,26 0,-26-25</inkml:trace>
          <inkml:trace contextRef="#ctx0" brushRef="#br2" timeOffset="260555.1586">-3175 13666,'0'-26,"0"1,-51-1,26 26,-1 0,1 0,0 26,-1 25,1-26,-1 0,1 26,25-25,-25 24,-1 1,1 0,25 0,-26-26,26 26,0-26,0 1,0-1,0 1,51-1,-25-25,24 0,-24 0,-1 0,26-51,-26 51,1-25,-1-26,1 26,-1-1,0 1,1-26,-1 26,-25-1,26 1,-26-1,0 1,25 0,-25 75,0 1,0-25,0-1,0 0,0 26,0-25,0-1,0 0,0 1,0-1,25 26,1-26,-26 1,25-1,1-25,-1 0,0 26</inkml:trace>
          <inkml:trace contextRef="#ctx0" brushRef="#br2" timeOffset="260765.9271">-2591 14097,'0'26,"0"25,0-26,0 0,-51 26,51-25,0 24,0-24,-25 25,25-26,0 26,0-26,0 1,0-1,0 0,0 1,0-1</inkml:trace>
        </inkml:traceGroup>
        <inkml:traceGroup>
          <inkml:annotationXML>
            <emma:emma xmlns:emma="http://www.w3.org/2003/04/emma" version="1.0">
              <emma:interpretation id="{ED059229-2203-4096-BCA0-FED4A057DA3B}" emma:medium="tactile" emma:mode="ink">
                <msink:context xmlns:msink="http://schemas.microsoft.com/ink/2010/main" type="inkWord" rotatedBoundingBox="15676,13814 18835,14161 18701,15377 15542,15030"/>
              </emma:interpretation>
              <emma:one-of disjunction-type="recognition" id="oneOf39">
                <emma:interpretation id="interp195" emma:lang="en-US" emma:confidence="0.5">
                  <emma:literal>bc),</emma:literal>
                </emma:interpretation>
                <emma:interpretation id="interp196" emma:lang="en-US" emma:confidence="0">
                  <emma:literal>be),</emma:literal>
                </emma:interpretation>
                <emma:interpretation id="interp197" emma:lang="en-US" emma:confidence="0">
                  <emma:literal>bac),</emma:literal>
                </emma:interpretation>
                <emma:interpretation id="interp198" emma:lang="en-US" emma:confidence="0">
                  <emma:literal>bid),</emma:literal>
                </emma:interpretation>
                <emma:interpretation id="interp199" emma:lang="en-US" emma:confidence="0">
                  <emma:literal>bee),</emma:literal>
                </emma:interpretation>
              </emma:one-of>
            </emma:emma>
          </inkml:annotationXML>
          <inkml:trace contextRef="#ctx0" brushRef="#br2" timeOffset="261453.732">-2057 13589,'0'-50,"0"100,0-50,0 51,-26 0,26 0,0 0,-25-1,25 1,0 0,0 0,-26 0,26-26,0 26,0-26,0 26,0-26,0 1,0-1,0-50,0-26,51 26,-51-1,26-25,-1 26,0 0,1-1,25 1,-26 25,0 0,1 0,-1 0,1 0,-1 0,0 25,1 26,-26 0,0-26,0 1,0-1,0 0,0 1,-51-1,51 1,-25-26,-1 25,-25-25,26 25,0-25,-1 0,1 0,-1 0,1 0</inkml:trace>
          <inkml:trace contextRef="#ctx0" brushRef="#br2" timeOffset="261650.2059">-1397 14301,'0'0,"0"25,0 0,0 1,0-1,-25 1,25-1,0 0,-26 1,26-1,0 1,0-1,0 0</inkml:trace>
          <inkml:trace contextRef="#ctx0" brushRef="#br2" timeOffset="261999.2743">-686 13767,'0'0,"-51"0,26 0,0 0,-1 0,1 0,-1 0,1 51,0-51,25 51,-26-26,1 1,25 24,-26-24,1 25,25-1,0-24,0 25,0-26,0 26,0-26,0 1,25-1,-25 0,51 1,-51-1,26-25,-1 26,0-26,26 0,-25 0,-1 0,26 0,0 0</inkml:trace>
          <inkml:trace contextRef="#ctx0" brushRef="#br2" timeOffset="262295.5071">-229 13513,'0'0,"26"0,-1 0,26 51,-26 0,1 0,-26-26,25 26,1 0,-1-1,-25 1,25 25,-25-25,0 25,0-25,0 0,0 0,0 0,-50-1,50 1,-51-25,51 24,-26-24,1-1,0 1</inkml:trace>
          <inkml:trace contextRef="#ctx0" brushRef="#br2" timeOffset="263070.3061">1016 14478,'-25'0,"25"26,0 25,-26-26,26 0,0 1,0-1,0 26,-25-26,25 1,0-1,-26 1,26-1</inkml:trace>
        </inkml:traceGroup>
        <inkml:traceGroup>
          <inkml:annotationXML>
            <emma:emma xmlns:emma="http://www.w3.org/2003/04/emma" version="1.0">
              <emma:interpretation id="{253F5C3D-DBAB-4000-BA9F-D652EBE59CE6}" emma:medium="tactile" emma:mode="ink">
                <msink:context xmlns:msink="http://schemas.microsoft.com/ink/2010/main" type="inkWord" rotatedBoundingBox="19351,15419 19547,14149 20141,14240 19946,15510"/>
              </emma:interpretation>
              <emma:one-of disjunction-type="recognition" id="oneOf40">
                <emma:interpretation id="interp200" emma:lang="en-US" emma:confidence="0.5">
                  <emma:literal>P,</emma:literal>
                </emma:interpretation>
                <emma:interpretation id="interp201" emma:lang="en-US" emma:confidence="0">
                  <emma:literal>P</emma:literal>
                </emma:interpretation>
                <emma:interpretation id="interp202" emma:lang="en-US" emma:confidence="0">
                  <emma:literal>p,</emma:literal>
                </emma:interpretation>
                <emma:interpretation id="interp203" emma:lang="en-US" emma:confidence="0">
                  <emma:literal>Pi</emma:literal>
                </emma:interpretation>
                <emma:interpretation id="interp204" emma:lang="en-US" emma:confidence="0">
                  <emma:literal>Pl</emma:literal>
                </emma:interpretation>
              </emma:one-of>
            </emma:emma>
          </inkml:annotationXML>
          <inkml:trace contextRef="#ctx0" brushRef="#br2" timeOffset="264755.5517">1803 13894,'0'0,"0"-25,0-1,0 1,0 0,0-1,0 1,26-1,-1 1,26 25,-26 0,1 0,-1 0,26 0,-26 0,1 0,25 0,-26 51,0-51,1 51,-1-1,1-24,-1 25,0-1,-25-24,26 25,-26-26,0 26,0-26,0 1,0-1,0 0,-51-25,51 26,-25-1,-26 1,0-26,26 0,-1 0,1 0,-26 0,26 0,-1 0,1 0,-1 0,26-26,-25 26,25-25,-25 25,25-26,0-24</inkml:trace>
          <inkml:trace contextRef="#ctx0" brushRef="#br2" timeOffset="264369.0676">1854 13843,'0'0,"-25"0,25-25,0 0,0-1,-26 26,26-25,0 76,0-1,0-24,0 25,0-1,0 1,0 0,0 25,0-25,0 25,0-25,0 25,-25-25,25 0,0 25,0-25,0-26,0 26,0 0,0-26,0 26,0-26,0 1,0-1,0 1,25-26</inkml:trace>
          <inkml:trace contextRef="#ctx0" brushRef="#br2" timeOffset="265550.2655">3302 14910,'0'-25,"0"50,0 26,-25-26,25 26,-26-25,1-1,-1 26,26-26,-25 1,0 24,25-24,-26-1,26 1,0-1,-25-25,25 25</inkml:trace>
        </inkml:traceGroup>
        <inkml:traceGroup>
          <inkml:annotationXML>
            <emma:emma xmlns:emma="http://www.w3.org/2003/04/emma" version="1.0">
              <emma:interpretation id="{6F772931-A6A6-4AEC-8071-84E299D8F260}" emma:medium="tactile" emma:mode="ink">
                <msink:context xmlns:msink="http://schemas.microsoft.com/ink/2010/main" type="inkWord" rotatedBoundingBox="23097,13901 23692,13929 23582,16282 22987,16254"/>
              </emma:interpretation>
              <emma:one-of disjunction-type="recognition" id="oneOf41">
                <emma:interpretation id="interp205" emma:lang="en-US" emma:confidence="0.5">
                  <emma:literal>s)</emma:literal>
                </emma:interpretation>
                <emma:interpretation id="interp206" emma:lang="en-US" emma:confidence="0">
                  <emma:literal>S)</emma:literal>
                </emma:interpretation>
                <emma:interpretation id="interp207" emma:lang="en-US" emma:confidence="0">
                  <emma:literal>5)</emma:literal>
                </emma:interpretation>
                <emma:interpretation id="interp208" emma:lang="en-US" emma:confidence="0">
                  <emma:literal>b)</emma:literal>
                </emma:interpretation>
                <emma:interpretation id="interp209" emma:lang="en-US" emma:confidence="0">
                  <emma:literal>6)</emma:literal>
                </emma:interpretation>
              </emma:one-of>
            </emma:emma>
          </inkml:annotationXML>
          <inkml:trace contextRef="#ctx0" brushRef="#br2" timeOffset="268985.7275">5690 13462,'0'-25,"0"0,25 25,0 0,1 50,-1-50,1 51,-1 0,0 0,-25 0,26 50,-1-25,-25 26,0 0,0 25,0 0,0-26,-25 26,25-25,-51 25,0-26,0 1,26 0,-51 25,25-26,-25 26,0-25,-26 25,26-26</inkml:trace>
          <inkml:trace contextRef="#ctx0" brushRef="#br2" timeOffset="267496.0476">4648 14174,'0'-26,"0"1,-51 25,51-26,0 1,0 0,0-1,-25 26,0-25,-1 25,1 0,-1 0,1 0,0 25,-1-25,1 51,-1-51,1 0,25 25,-25-25,25 26,-26-26,26 25,-25-25,25 26,-26-1,26 0,-25 1,25-1,0 1,0-1,0 0,0 1,25-26,-25 25,51-25,-25 26,-1-26,0 25,1-25,-1 25,1-25,-1 0,-25 26,25-26,1 0,-26 25,25-25,-25 26,26-1,-1 0,-25 1,0-1,0 1,25-26,-25 25,0 0,0 1,0-1,0 1,0-1,-50-25,50 25,-26-25,26 26,-25-26,-1 0,1 0,0 0,-1 0,1 0,-1 0,1 0,0 0,-1 0,1 0,-1 0,1 0,25-26,-25 26,25-25,0 0,25-1,-25 1</inkml:trace>
        </inkml:traceGroup>
      </inkml:traceGroup>
    </inkml:traceGroup>
  </inkml:traceGroup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4:59.92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F2E8162-E3C3-426E-9A19-4E516F860650}" emma:medium="tactile" emma:mode="ink">
          <msink:context xmlns:msink="http://schemas.microsoft.com/ink/2010/main" type="inkDrawing" rotatedBoundingBox="2565,11023 9827,10809 9845,11435 2583,11649" semanticType="callout" shapeName="Other">
            <msink:sourceLink direction="with" ref="{D46586F6-4254-48CF-A73D-27FC791F8D00}"/>
            <msink:sourceLink direction="with" ref="{2F34339A-3ACA-4878-BECB-381B7A66847D}"/>
          </msink:context>
        </emma:interpretation>
      </emma:emma>
    </inkml:annotationXML>
    <inkml:trace contextRef="#ctx0" brushRef="#br0">0 130,'26'0,"-1"0,-25 25,25-25,-25 26,26-26,-1 0,-25 25,26-25,-1 26,0-26,1 25,-1-25,1 0,-26 25,25-25,0 0,1 26,-1-26,1 25,-1-25,0 26,1-26,-1 0,1 0,-26 25,25-25,0 0,1 0,-1 0,1 0,-1 0,0 0,1 0,-1 0,1 0,-1 0,0 0,1 0,-1 0,1 0,24 0,-24 0,-1 0,1 0,-1 0,0 25,1-25,-1 0,1 0,-1 0,0 26,1-26,-1 0,1 0,-1 0,0 25,1-25,-1 0,1 0,-1 0,0 26,1-26,-1 0,1 0,-1 25,0-25,1 0,-1 25,26-25,-26 0,1 26,-1-26,1 0,-1 25,0-25,1 0,-1 0,1 26,-1-26,0 0,1 0,-1 0,1 0,-1 0,0 0,1 0,-1 0,1 0,-1 0,26 0,-26 0,1 0,-1 0,0 0,1 0,-1 0,1 0,24 0,-24 0,-1 0,1 0,-1 0,0 0,1 0,-1 25,1-25,-1 0,0 0,1 0,-1 0,1 0,-1 0,0 0,1 0,-1 0,26 0,-26 0,1 0,-1 0,1 0,24 0,-24 0,-1 0,1 0,-1 0,26 0,-26 0,1 0,-1 0,26 0,-26 0,1 0,24 0,-24 0,-1 0,1 0,24 0,-24 0,-1 0,1 0,-1 0,0 0,1 0,-1 0,1 0,-1 0,0 0,1 0,-1 0,1 0,-1 0,0 0,1 0,-1-25,1 25,-1 0,0 0,1 0,-1 0,1 0,-1 0,0 0,1 0,-1 0,1 0,-1 0,0 0,-25-26,26 26,-1 0,1 0,-1 0,0 0,1 0,-1 0,1-25,-1 25,0 0,1 0,-1 0,1 0,-1-26,26 26,-26 0,1 0,-1 0,0 0,26 0,-25 0,-1-25,0 25,1 0,-1 0,1 0,-1 0,0-25,1 25,-1 0,1 0,-1 0,0 0,1-26,-1 26,1 0,-1 0,0-25,1 25,-1 0,1 0,-1 0,0 0,1 0,-1-26,1 26,-1 0,0 0,1 0,-1 0,1 0,-1 0,0-25,1 25,-1 0,1 0,-26-25,25 25,0 0,1 0,-26-26,25 26,1 0,-1-25,0 25,1 0,-1-26,1 26,-1 0,0-25,1 25,-1 0,1 0,-1-25,0 25,1 0,-1 0,1 0,-26-26,25 26,0 0,1 0,-26-25,25 25,1 0,-1-26,0 26,1 0,-1-25,1 25,-1 0,0 0,1 0,-1-25,1 25,-1 0,0-26,1 26,-1 0,1 0,-1 0,-25-25,25 25,1 0,-1 0,1 0,-1 0,-25-26,25 26,1 0,-1 0,1 0,-1 0,0 0,1 0,-1 0,-25-25,26 25</inkml:trace>
  </inkml:traceGroup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5:41.35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60BB042B-5278-46EF-8EC3-035B10CA5D9D}" emma:medium="tactile" emma:mode="ink">
          <msink:context xmlns:msink="http://schemas.microsoft.com/ink/2010/main" type="inkDrawing" rotatedBoundingBox="17958,8759 21361,8788 21360,8859 17957,8831" shapeName="Other"/>
        </emma:interpretation>
      </emma:emma>
    </inkml:annotationXML>
    <inkml:trace contextRef="#ctx0" brushRef="#br0">0 25,'25'0,"0"0,1 0,-1 0,1 0,-1 0,0 0,1 0,-1 0,1 0,-1 0,0 0,1 0,-1 0,1 0,-1 0,0 0,1 0,-1 0,1 0,-1 0,0 0,1 0,-1 0,1 0,-1 0,0 0,1 0,-1 0,1 0,-1 0,0 0,1 0,-1 0,1 0,-26 26,25-26,0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0,26-51</inkml:trace>
  </inkml:traceGroup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5:54.53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40EF782D-AB9C-46BD-8504-1DD17A85546D}" emma:medium="tactile" emma:mode="ink">
          <msink:context xmlns:msink="http://schemas.microsoft.com/ink/2010/main" type="inkDrawing" rotatedBoundingBox="19380,10665 20980,10714 20979,10768 19379,10719" semanticType="underline" shapeName="Other">
            <msink:sourceLink direction="with" ref="{B71AF4E5-28B8-4101-8EAD-BE6FD8E9888F}"/>
            <msink:sourceLink direction="with" ref="{1676FBD2-F142-4B2D-B732-4A90C3510B98}"/>
            <msink:sourceLink direction="with" ref="{937DFF22-9553-45B6-812B-D796582BD1D3}"/>
          </msink:context>
        </emma:interpretation>
      </emma:emma>
    </inkml:annotationXML>
    <inkml:trace contextRef="#ctx0" brushRef="#br0">51 0,'-26'0,"26"26,-25-26,50 0,-25 25,26-25,-1 0,1 0,-1 0,0 0,1 0,-1 0,1 0,-1 0,0 0,1 0,-1 0,1 0,-1 0,0 0,1 0,-1 0,1 0,-1 0,0 0,1 0,-1 0,1 0,-1 0,0 0,1 0,-1 0,1 0,-1 0,0 0,-25 26,26-26,-1 0,1 0,-1 0,0 0,1 0,-1 0,1 0,-1 0,0 0,1 0,-1 0,1 0,-1 0,0 0,1 0,-1 0,1 0,-1 0,0 0,1 0,-1 0,1 0,-1 0,0 0,1 0,-1 0,1 0,-1 0,0 0,1 0,-1 0,-50 0</inkml:trace>
  </inkml:traceGroup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5:55.98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DA0A33B2-01D2-4266-9028-73EFAECC97BE}" emma:medium="tactile" emma:mode="ink">
          <msink:context xmlns:msink="http://schemas.microsoft.com/ink/2010/main" type="inkDrawing" rotatedBoundingBox="19329,11099 21133,11125 21132,11156 19328,11130" semanticType="underline" shapeName="Other">
            <msink:sourceLink direction="with" ref="{B71AF4E5-28B8-4101-8EAD-BE6FD8E9888F}"/>
            <msink:sourceLink direction="with" ref="{1676FBD2-F142-4B2D-B732-4A90C3510B98}"/>
            <msink:sourceLink direction="with" ref="{937DFF22-9553-45B6-812B-D796582BD1D3}"/>
          </msink:context>
        </emma:interpretation>
      </emma:emma>
    </inkml:annotationXML>
    <inkml:trace contextRef="#ctx0" brushRef="#br0">0 0,'26'0,"-1"0,0 0,1 0,-1 0,1 0,-1 0,0 0,1 0,-1 0,1 0,-1 0,0 0,1 0,-1 0,1 0,-1 0,0 0,1 0,-1 0,1 0,-1 0,0 0,1 0,-1 0,1 0,-1 0,0 0,1 0,-1 0,1 0,-1 0,0 0,1 0,-1 0,1 0,-1 0,0 0,1 0,-1 0,1 0,-1 0,0 0,1 0,-1 0,1 0,-1 0,0 0,1 0,-1 0,1 0,-1 0,0 0,1 0,-26 25,25-25,1 0,-1 0,0 0,1 0,-1 0,1 0,-1 0,0 0,1 0,-1 0,1 0,-1 0,0 0,1 0,-1 0,1 0,-26-25</inkml:trace>
  </inkml:traceGroup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7:06.96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579A137-93B0-4606-BC21-6C9E1FFA23A6}" emma:medium="tactile" emma:mode="ink">
          <msink:context xmlns:msink="http://schemas.microsoft.com/ink/2010/main" type="writingRegion" rotatedBoundingBox="10488,14773 9666,16611 8579,16124 9401,14287"/>
        </emma:interpretation>
      </emma:emma>
    </inkml:annotationXML>
    <inkml:traceGroup>
      <inkml:annotationXML>
        <emma:emma xmlns:emma="http://www.w3.org/2003/04/emma" version="1.0">
          <emma:interpretation id="{9F2D43B4-3DD0-4C91-91BD-9468C41CD54E}" emma:medium="tactile" emma:mode="ink">
            <msink:context xmlns:msink="http://schemas.microsoft.com/ink/2010/main" type="paragraph" rotatedBoundingBox="10488,14773 9666,16611 8579,16124 9401,142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8BBB43-6CF1-454C-AAAE-DE7C6B348E2A}" emma:medium="tactile" emma:mode="ink">
              <msink:context xmlns:msink="http://schemas.microsoft.com/ink/2010/main" type="line" rotatedBoundingBox="10488,14773 9666,16611 8579,16124 9401,14287"/>
            </emma:interpretation>
          </emma:emma>
        </inkml:annotationXML>
        <inkml:traceGroup>
          <inkml:annotationXML>
            <emma:emma xmlns:emma="http://www.w3.org/2003/04/emma" version="1.0">
              <emma:interpretation id="{F47D9CD2-7EEC-4F48-BD90-45CEDD0D064E}" emma:medium="tactile" emma:mode="ink">
                <msink:context xmlns:msink="http://schemas.microsoft.com/ink/2010/main" type="inkWord" rotatedBoundingBox="10154,15518 9666,16611 8579,16124 9068,15031"/>
              </emma:interpretation>
              <emma:one-of disjunction-type="recognition" id="oneOf0">
                <emma:interpretation id="interp0" emma:lang="en-US" emma:confidence="0.5">
                  <emma:literal>-f</emma:literal>
                </emma:interpretation>
                <emma:interpretation id="interp1" emma:lang="en-US" emma:confidence="0.5">
                  <emma:literal>- P</emma:literal>
                </emma:interpretation>
                <emma:interpretation id="interp2" emma:lang="en-US" emma:confidence="0">
                  <emma:literal>- p</emma:literal>
                </emma:interpretation>
                <emma:interpretation id="interp3" emma:lang="en-US" emma:confidence="0">
                  <emma:literal>_ P</emma:literal>
                </emma:interpretation>
                <emma:interpretation id="interp4" emma:lang="en-US" emma:confidence="0">
                  <emma:literal>_ p</emma:literal>
                </emma:interpretation>
              </emma:one-of>
            </emma:emma>
          </inkml:annotationXML>
          <inkml:trace contextRef="#ctx0" brushRef="#br0">-1041 737,'0'-25,"25"25,26 0,0 0,-26 0,26 0,0 0,-1 0,1 0,0 0,25 0,-25 0,25 0,-25 0,0 0,0 0,-1 50,1-50,0 51,-26-25,1-1,-1 0,1 26,-1-25,-25-1,25 26,-25 0,0-26,0 26,0-26,0 26,-50-26,50 1,-51-1,51 26,-51-26,26 1,-1-1,-25 26,26-26,-26 1,26-1,-26 1,0-1,26 0,-26-25,26 26,-26-1,0-25,26 0,-26 26,0-26,26 0,-1 0,1 0,-1 0,1 0,0 0,-1 0,26-26</inkml:trace>
          <inkml:trace contextRef="#ctx0" brushRef="#br0" timeOffset="-542.3254">-635 737,'0'0,"0"-25,25 25,-25 25,0 26,26-26,-26 1,0 24,0-24,25 25,-25-26,0 26,0 0,26-1,-26-24,0 25,0-26,0 0,0 1,0-1,0 1,0-1,0 0,0 1,0-52,-26 26,26-50</inkml:trace>
          <inkml:trace contextRef="#ctx0" brushRef="#br0" timeOffset="-1354.6646">127 0,'0'26,"0"-52,0 52,0 25,-25-26,25 0,-26 1,26-1,-25 1,25-1,-26 0,26 1,-25-1</inkml:trace>
        </inkml:traceGroup>
      </inkml:traceGroup>
    </inkml:traceGroup>
  </inkml:traceGroup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8:19.28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9302D607-C78E-47FB-BAAC-53C42EDD3F18}" emma:medium="tactile" emma:mode="ink">
          <msink:context xmlns:msink="http://schemas.microsoft.com/ink/2010/main" type="writingRegion" rotatedBoundingBox="7139,706 4631,6683 3584,6243 6092,267"/>
        </emma:interpretation>
      </emma:emma>
    </inkml:annotationXML>
    <inkml:traceGroup>
      <inkml:annotationXML>
        <emma:emma xmlns:emma="http://www.w3.org/2003/04/emma" version="1.0">
          <emma:interpretation id="{4500180B-8C95-487D-AF44-191841C49B63}" emma:medium="tactile" emma:mode="ink">
            <msink:context xmlns:msink="http://schemas.microsoft.com/ink/2010/main" type="paragraph" rotatedBoundingBox="7139,706 4631,6683 3584,6243 6092,2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2D1794-F36E-4E4B-BC69-0B0CB337C64C}" emma:medium="tactile" emma:mode="ink">
              <msink:context xmlns:msink="http://schemas.microsoft.com/ink/2010/main" type="line" rotatedBoundingBox="7139,706 4631,6683 3584,6243 6092,267"/>
            </emma:interpretation>
          </emma:emma>
        </inkml:annotationXML>
        <inkml:traceGroup>
          <inkml:annotationXML>
            <emma:emma xmlns:emma="http://www.w3.org/2003/04/emma" version="1.0">
              <emma:interpretation id="{3668C5B4-0472-41E7-92CF-0905322421BE}" emma:medium="tactile" emma:mode="ink">
                <msink:context xmlns:msink="http://schemas.microsoft.com/ink/2010/main" type="inkWord" rotatedBoundingBox="7059,673 6243,2615 5277,2210 6092,267"/>
              </emma:interpretation>
              <emma:one-of disjunction-type="recognition" id="oneOf0">
                <emma:interpretation id="interp0" emma:lang="en-US" emma:confidence="0.5">
                  <emma:literal>is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"s</emma:literal>
                </emma:interpretation>
                <emma:interpretation id="interp3" emma:lang="en-US" emma:confidence="0">
                  <emma:literal>☹</emma:literal>
                </emma:interpretation>
                <emma:interpretation id="interp4" emma:lang="en-US" emma:confidence="0">
                  <emma:literal>ifs</emma:literal>
                </emma:interpretation>
              </emma:one-of>
            </emma:emma>
          </inkml:annotationXML>
          <inkml:trace contextRef="#ctx0" brushRef="#br0">2413-15,'0'0,"0"51,0-26,25 0,-25 26,0-25,26-1,-26 26,0-26,25 26,-25-26,0 26,0-25,0-1,0 26,0-26,0 1,0-1,0 0,-25 1,-26-1,51 1,-51-26,26 25,-1-25,1 25,0-25,-1 0,1 0,25-50,-26 50,26-77</inkml:trace>
          <inkml:trace contextRef="#ctx0" brushRef="#br0" timeOffset="-416.3638">1549 417,'0'0,"-50"0,50-26,-26 26,26-25,-25 25,25 51,0-1,0 1,-26-25,26 24,0 1,0 0,0 0,0 0,-25-1,25 1,0 0,0 0,0 0,0-1,0-24,0-1,0 1,0-1,-25 0,25 1,0-1,0-50,0-26,50 51,-50-51,26 26,-1-1,26 1,-26 0,26-1,-25 1,24 25,1-26,0 26,-26 0,26 0,-25 0,24 0,-24 51,-1-51,-25 51,26-26,-26 1,0-1,0 26,0-26,0 26,-51-25,51 24,-76-24,50-1,-25 26,-25-26,25 1,1-1,-27-25,27 0,-1 26,25-26,1 0,0 0,-1-77,26 52,0 0,0-26</inkml:trace>
          <inkml:trace contextRef="#ctx0" brushRef="#br0" timeOffset="205.1511">2337-295,'0'-25,"51"76,-51-26</inkml:trace>
        </inkml:traceGroup>
        <inkml:traceGroup>
          <inkml:annotationXML>
            <emma:emma xmlns:emma="http://www.w3.org/2003/04/emma" version="1.0">
              <emma:interpretation id="{5AF5D743-E4F7-41BB-8B33-2E1B430819FD}" emma:medium="tactile" emma:mode="ink">
                <msink:context xmlns:msink="http://schemas.microsoft.com/ink/2010/main" type="inkWord" rotatedBoundingBox="5466,4693 4631,6683 3712,6297 4547,4308"/>
              </emma:interpretation>
              <emma:one-of disjunction-type="recognition" id="oneOf1">
                <emma:interpretation id="interp5" emma:lang="en-US" emma:confidence="0.5">
                  <emma:literal>to</emma:literal>
                </emma:interpretation>
                <emma:interpretation id="interp6" emma:lang="en-US" emma:confidence="0">
                  <emma:literal>o</emma:literal>
                </emma:interpretation>
                <emma:interpretation id="interp7" emma:lang="en-US" emma:confidence="0">
                  <emma:literal>-0</emma:literal>
                </emma:interpretation>
                <emma:interpretation id="interp8" emma:lang="en-US" emma:confidence="0">
                  <emma:literal>-o</emma:literal>
                </emma:interpretation>
                <emma:interpretation id="interp9" emma:lang="en-US" emma:confidence="0.5">
                  <emma:literal>.. .</emma:literal>
                </emma:interpretation>
              </emma:one-of>
            </emma:emma>
          </inkml:annotationXML>
          <inkml:trace contextRef="#ctx0" brushRef="#br0" timeOffset="31390.2529">559 4074,'0'-25,"25"25,1 0,-26 51,0-26,0 0,0 1,0-1,0 1,0-1,0 26,0-26,0 1,-26-1,26 26,0-26,0 1,0-1,-25 0,25 1,0-1,0 1,25-26,1 0,24 0,-24-26,-1 26</inkml:trace>
          <inkml:trace contextRef="#ctx0" brushRef="#br0" timeOffset="30921.7917">229 5014,'25'0,"-25"-25,0-1,0 1,0-1,0 1,-25 0,25-1,-26 1,1-1,-1 1,1 25,0-25,-1 25,1 0,-1 0,1 0,0 0,-1 0,1 0,-1 0,1 25,0-25,-1 25,1-25,-1 51,1-25,25-1,-25 26,-1-26,1 26,-1 0,1-26,0 26,25 0,-26 0,1-26,25 26,0-26,0 26,0-26,0 1,0-1,0 1,0-1,25-25,-25 25,51-25,0 0,-26 0,26 0,-26 0,26-50,0 50,-26-26,26 1,0-1,0 1,-26-26,26 26,-26-1,1-24,-1 24,-25 1,26-1,-26-24,0 24,0 1,0-1,0 1,0 0,0-1,0 1,0-1,-26 26,26 51,0 0,0-26,0 1,0 25,0-1,0 1,0-25,0 24,0 1,0 0,0-26,0 26,51-25,-51-1,0 0,25 1,-25-1,26-25,-26 26,25-26,1 25,-1-25,0 0,1 0,-1-51,1 51</inkml:trace>
          <inkml:trace contextRef="#ctx0" brushRef="#br0" timeOffset="31580.3347">787 3744,'0'-25,"0"50,26-25,-1 51</inkml:trace>
        </inkml:traceGroup>
      </inkml:traceGroup>
    </inkml:traceGroup>
  </inkml:traceGroup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8:21.18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6EA0D5E-5D99-4F53-B4CF-EFD6465DE23C}" emma:medium="tactile" emma:mode="ink">
          <msink:context xmlns:msink="http://schemas.microsoft.com/ink/2010/main" type="inkDrawing" rotatedBoundingBox="12229,377 12292,2844 12080,2849 12017,383" semanticType="verticalRange" shapeName="Other">
            <msink:sourceLink direction="with" ref="{BD2EFF21-8D2B-44DB-AA71-9EAF6332B5D6}"/>
            <msink:sourceLink direction="with" ref="{35C85871-D8F1-4522-956E-3531E5B0568C}"/>
          </msink:context>
        </emma:interpretation>
      </emma:emma>
    </inkml:annotationXML>
    <inkml:trace contextRef="#ctx0" brushRef="#br0">135 51,'0'0,"-26"-25,1-1,25 77,0 25,0-25,0 0,-25 0,25 25,0 0,0 0,0 26,0-26,0 26,-26-26,26 26,0-26,0 25,-25 1,25-26,0 26,0-26,0 26,0-26,0 25,0-24,51-1,-51 0,25 0,-25 0,25 1,-25-27,51 1,-51 0,26-26,-1 1,-25-1,25-25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2:16.45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03F6DECF-507B-4BAD-A71F-DB5B2F39D07E}" emma:medium="tactile" emma:mode="ink">
          <msink:context xmlns:msink="http://schemas.microsoft.com/ink/2010/main" type="inkDrawing" rotatedBoundingBox="477,5752 7731,5607 7844,11240 590,11385" hotPoints="6984,9053 3466,11983 -24,9020 3493,6090" semanticType="enclosure" shapeName="Ellipse">
            <msink:sourceLink direction="with" ref="{0F5B6ABC-BFB3-4E78-AFC8-5FD5E48E808B}"/>
          </msink:context>
        </emma:interpretation>
      </emma:emma>
    </inkml:annotationXML>
    <inkml:trace contextRef="#ctx0" brushRef="#br0">-1651 4420,'0'-26,"51"26,-51-25,25 25,-25-25,51 25,-26-26,1 26,-26-25,25 25,0-26,1 26,-1-25,1 25,-1-25,0 25,1-26,-1 26,1 0,-1-25,0 25,1 0,-1 0,1-26,-1 26,0 0,1 0,-1 0,1-25,-1 25,0 0,1-25,-1 25,26 0,-26 0,1-26,25 26,-26 0,0-25,26 25,-25 0,-1-26,26 26,-26 0,1 0,-1 0,26-25,-26 25,1 0,-1 0,0 0,1 0,25 0,-26-25,0 25,1 0,-1 0,26 0,-26-26,1 26,-1 0,1 0,-1 0,26 0,-26-25,1 25,-1 0,0 0,1 0,25 0,-26 0,0 0,1 0,25 0,-26 0,0 0,26 0,-25 0,-1-26,26 26,-26 0,26 0,-26 0,26 0,-25 0,24 0,-24 0,25 0,-26-25,26 25,-26 0,26 0,-26 0,26 0,-25 0,-1 0,0 0,1 0,-1 0,1 0,-1 0,0 0,1 0,-1 0,1 0,-1 0,0 0,1 0,-1 0,1 0,-1 0,0 0,1 0,-1 0,1 0,-1 0,0 0,1 0,-1 0,1 0,-1 0,0 0,-25 25,26-25,-1 0,1 0,-1 26,0-26,1 0,-1 0,-25 25,26-25,-1 0,0 0,1 26,-1-26,1 0,-1 0,0 0,-25 25,26-25,-1 0,1 25,-1-25,0 26,1-26,-1 25,1-25,-1 26,0-1,1-25,-26 25,25-25,1 0,-1 0,0 26,1-26,-1 0,-25 25,26-25,-1 0,0 26,1-26,-1 0,-25 25,26-25,-1 0,0 25,1 1,-1-26,1 25,-1 1,0-26,1 25,-1 0,1-25,-1 26,0-1,1-25,-1 26,1-26,-26 25,25 0,0 1,1-26,-1 25,1 1,-1-26,0 25,1 0,-1 1,1-26,-1 25,0 1,1-26,-1 25,-25 0,26-25,-1 26,-25-1,25-25,-25 26,26-1,-26 0,25-25,-25 26,26-1,-26 1,25-1,-25 0,25 1,1-1,-26 1,25-1,-25 0,26 1,-26-1,25 1,-25-1,25 0,1 1,-26-1,25 1,1-1,-26 0,25 1,0-1,-25 1,26-1,-26 0,25 1,-25-1,26 1,-26-1,25 0,-25 1,25 25,-25-26,26 0,-1 1,-25 25,26-26,-1 0,0 1,-25 25,26-26,-26 0,25 1,-25-1,26 1,-26-1,0 0,25 26,-25-25,0-1,25 0,-25 1,0-1,0 1,0-1,0 0,26 1,-26-1,0 1,0-1,0 0,0 26,0-25,0-1,0 0,0 1,0-1,0 1,0-1,0 0,0 26,0-25,0-1,0 26,0-26,0 26,0-26,0 26,0-25,0-1,0 0,0 26,-26-25,26-1,0 0,-25 26,25-25,0-1,-25 26,25-26,-26 1,1 24,25-24,-26-1,26 1,-25-1,25 0,-25 26,-1-25,1-1,25 0,-26 1,1-1,0 1,25 24,-26-24,1-1,-1 1,1-1,0 0,-1 1,1-1,-1 1,1-26,0 25,-1 0,1 1,-1-1,1 1,0-1,-1-25,1 25,-1 1,1-1,-26 1,26-1,-1 0,-24 1,24-1,-25 1,26-1,0 0,-26 1,0-1,26 1,-26-1,25 0,-24 1,-1-1,25 1,-24-1,-1 0,0-25,26 26,-26-1,0-25,26 26,-26-26,25 25,1-25,-26 25,26 1,-26-26,26 25,-26-25,25 26,-24-26,-1 25,0-25,0 25,0-25,1 26,-1-26,0 0,0 25,0-25,-25 26,25-26,-25 0,25 25,-25-25,0 25,0-25,0 26,-26-26,26 25,-26-25,26 26,0-1,-26-25,26 25,0-25,-26 26,26-1,0-25,0 26,-1-26,27 0,-27 25,1-25,25 0,-25 25,25-25,1 0,-1 26,0-26,0 0,0 0,1 25,-1-25,0 0,0 0,26 0,-26 0,0 0,26 0,-26 0,26-51,-26 51,25 0,-24-25,24 25,-25-25,26 25,-26-26,26 1,-26-1,26 1,-26 25,25-25,1-1,0 1,-1-1,1 1,-1 0,1-1,0 1,-1-1,1 1,-1 0,26-1,-25 1,25-1,-25 1,25 0,-26-1,26 1,-25-1,25 1,0 0,-26-26,26 25,-25 1,25 0,0-26,-25 25,25 1,0 0,-26-26,26 25,-25 1,25 0,0-1,0 1,-26 25,26-26,0 1,-25 25,25-25,0-1,-25 26,25-25,0-1,-26 26,26-25,0 0,-25-1,25 1,0-1,-26 1,26 0,0-26,-25 25,25 1,0 0,0-26,-25 25,25-24,0 24,0 1,0-26,-26 0,26 26,0-26,0 26,0-1,0-25,0 26,0 0,0-26,0 25,-25 1,25 0,0-1,0 1,0-1,0-24,-26 24,26 1,0-1,0-24,-25 24,25 1,0-26,0 26,-25-26,25 25,0 1,0-26,0 26,-26-1,26 1,0 0,0-1,0 1,0-1,0 1,0 0,0-1,0 1,0-1,0 1,0 0,0-1,0-25,0 26,0 0,0-26,0 25,0 1,0 0,0-26,26 25,-26 1,0 0,0-1,25 1,-25-1,0 1,0 0,25-1,-25 1,0-1,0 1,26 0,-26-1,25 1,-25-1,0 1,0 0,0-1,26 26,-26-25,0-1,0 1,0 0,25-1,-25 1,0-1,0 1,0 0,25-1,-25 1,0-1,0 1,0 0,26-1,-26 1,0-1,0 1,25 25,-25-25,26-1,-26 1,25 25,-25-26,25 26,-25-25,26 25,-26-25,25-1,-25 1,26 25,-26-26,0 1,25 25,-25-25,0-1,25 1,-25-1,26 1,-26 0,25-1,-25 1,26 25,-26-26,25 26,-25-25,25 0,1 25,-26-26,25 26,1-25,-1 25,-25-26,25 26,-25-25,26 25,-26-25,25 25,-25-26,26 26,-26-25,25-1,-25 1,0 0,25 25,1 0,-26-26,25 26,-25-25,26 25,-26-26,25 26,0-25,1 25,-26-25,25 25,1-26,-1 26,-25-25,25 25,-25-26,26 26,-1-25,1 25,-26-25,25 25,-25-26,25 26,-25-25,26 25,-1-26,1 26,-1-25</inkml:trace>
    <inkml:trace contextRef="#ctx0" brushRef="#br1" timeOffset="-30267.8298">4292 4877,'0'0,"-25"0,25-25,-25 25,25-26,0 1,-26 25,26-26,0 1,0 0,76-1,-25 1,-25-1,-1 26,26-25,-26 25,26 0,-26 0,1 0,25 51,-26 0,0-26,-25 51,26-25,-26 25,0-25,0 51,0-52,0 27,0-1,0 0,-26 0,26 0,0-25,0 25,0-25,51-25,-51 24,51-24,-51-1,51-25,-26 0,1 0,-1 0,26 0,-26 0,1-25,-1 25,0 0,1-26,-1 26,-25 51,0-25,0 24,0 1,0 0,-51 0,51 0,0 25,0-25,0 25,0-25,0 25,0-25,0 25,51-25,-51-1,0 1,0 0,0-26,0 26,0-25,0-1,0 0,-76 1,76-1,-51-25,0 26,26-26,-26 0,0 0,26 0,-26 0,26-51,-1 51,1-51,0 0,25 26</inkml:trace>
  </inkml:traceGroup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8:21.681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B6160EF-F7F7-4DA0-837E-C1A371EF01BB}" emma:medium="tactile" emma:mode="ink">
          <msink:context xmlns:msink="http://schemas.microsoft.com/ink/2010/main" type="writingRegion" rotatedBoundingBox="1766,1482 24164,20 24688,8056 2290,9517"/>
        </emma:interpretation>
      </emma:emma>
    </inkml:annotationXML>
    <inkml:traceGroup>
      <inkml:annotationXML>
        <emma:emma xmlns:emma="http://www.w3.org/2003/04/emma" version="1.0">
          <emma:interpretation id="{A77334ED-6E3C-48C3-9B10-E25E8F3C1AE2}" emma:medium="tactile" emma:mode="ink">
            <msink:context xmlns:msink="http://schemas.microsoft.com/ink/2010/main" type="paragraph" rotatedBoundingBox="13598,322 17958,431 17927,1668 13567,1559" alignmentLevel="4"/>
          </emma:interpretation>
        </emma:emma>
      </inkml:annotationXML>
      <inkml:traceGroup>
        <inkml:annotationXML>
          <emma:emma xmlns:emma="http://www.w3.org/2003/04/emma" version="1.0">
            <emma:interpretation id="{BD2EFF21-8D2B-44DB-AA71-9EAF6332B5D6}" emma:medium="tactile" emma:mode="ink">
              <msink:context xmlns:msink="http://schemas.microsoft.com/ink/2010/main" type="line" rotatedBoundingBox="13598,322 17958,431 17927,1668 13567,1559">
                <msink:destinationLink direction="with" ref="{86EA0D5E-5D99-4F53-B4CF-EFD6465DE23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029EA61A-EA5B-4F9C-8B45-9D8FF2947F4E}" emma:medium="tactile" emma:mode="ink">
                <msink:context xmlns:msink="http://schemas.microsoft.com/ink/2010/main" type="inkWord" rotatedBoundingBox="13589,710 14319,728 14298,1563 13568,1545"/>
              </emma:interpretation>
              <emma:one-of disjunction-type="recognition" id="oneOf0">
                <emma:interpretation id="interp0" emma:lang="en-US" emma:confidence="0.5">
                  <emma:literal>k</emma:literal>
                </emma:interpretation>
                <emma:interpretation id="interp1" emma:lang="en-US" emma:confidence="0">
                  <emma:literal>K</emma:literal>
                </emma:interpretation>
                <emma:interpretation id="interp2" emma:lang="en-US" emma:confidence="0">
                  <emma:literal>"</emma:literal>
                </emma:interpretation>
                <emma:interpretation id="interp3" emma:lang="en-US" emma:confidence="0">
                  <emma:literal>&amp;</emma:literal>
                </emma:interpretation>
                <emma:interpretation id="interp4" emma:lang="en-US" emma:confidence="0">
                  <emma:literal>4</emma:literal>
                </emma:interpretation>
              </emma:one-of>
            </emma:emma>
          </inkml:annotationXML>
          <inkml:trace contextRef="#ctx0" brushRef="#br0">28 0,'-25'0,"25"25,0 26,0-26,0 26,0-26,25 26,-25 0,0 0,0 0,26-1,-26 1,0 0,25 0,-25-26,0 26,0-26,0 1,25-1,-25 1,0-1,0 0,26 1,-1-26</inkml:trace>
          <inkml:trace contextRef="#ctx0" brushRef="#br0" timeOffset="293.0598">638 177,'0'-25,"-51"25,51-25,-25 25,-1 0,-25 0,26 50,0-50,25 26,-26-26,1 25,25 1,-26-1,26 0,0 1,0-1,0 1,0-1,0 0,0 1,51-1,-51 1,26-1,-26 26,50-26,-50 1,26-1,-1 0,1 1,-1-1,0-25,1 26,-1-1,1-25,-1 0</inkml:trace>
        </inkml:traceGroup>
        <inkml:traceGroup>
          <inkml:annotationXML>
            <emma:emma xmlns:emma="http://www.w3.org/2003/04/emma" version="1.0">
              <emma:interpretation id="{126B379A-60B5-47D6-8A2A-AE6E24745827}" emma:medium="tactile" emma:mode="ink">
                <msink:context xmlns:msink="http://schemas.microsoft.com/ink/2010/main" type="inkWord" rotatedBoundingBox="15194,684 17233,735 17210,1650 15171,1599"/>
              </emma:interpretation>
              <emma:one-of disjunction-type="recognition" id="oneOf1">
                <emma:interpretation id="interp5" emma:lang="en-US" emma:confidence="0.5">
                  <emma:literal>sit</emma:literal>
                </emma:interpretation>
                <emma:interpretation id="interp6" emma:lang="en-US" emma:confidence="0">
                  <emma:literal>Sit</emma:literal>
                </emma:interpretation>
                <emma:interpretation id="interp7" emma:lang="en-US" emma:confidence="0">
                  <emma:literal>bit</emma:literal>
                </emma:interpretation>
                <emma:interpretation id="interp8" emma:lang="en-US" emma:confidence="0">
                  <emma:literal>Hit</emma:literal>
                </emma:interpretation>
                <emma:interpretation id="interp9" emma:lang="en-US" emma:confidence="0">
                  <emma:literal>Bit</emma:literal>
                </emma:interpretation>
              </emma:one-of>
            </emma:emma>
          </inkml:annotationXML>
          <inkml:trace contextRef="#ctx0" brushRef="#br0" timeOffset="1491.7539">3178 508,'25'0,"1"0,-26 25,25-25,0 0,1 0,-1 0,1 0,-1 0,0 0,1 0,25 0,-26 0,0 0,1 0,-1 0,1 0,-1 0</inkml:trace>
          <inkml:trace contextRef="#ctx0" brushRef="#br0" timeOffset="1724.5795">3254 228,'0'0,"0"51,0-26,0 26,25-25,-25-1,0 26,0-26,0 26,0-26,0 26,0-25,0 50,0-51,0 1,0-1,0 0,0 1,0-1,0 1,0-1,51-25</inkml:trace>
          <inkml:trace contextRef="#ctx0" brushRef="#br0" timeOffset="735.5404">1603 203,'0'-26,"25"77,26-25,-25 24,-1-24,0-1,1 1,25-1,-26 0,0-25,1 26,-26-1,25-25,1 26,-1-26,-25 25,25-25,-25 25,26-25,-26 26,0-1,0 1,0-1,0 0,-26 1,26-1,-25 1,-26-1,26 0,-1-25,1 26,0-26,-1 25,1-25,-1 0,1 26,0-26,-1 0,1 0,-1 0,1 0</inkml:trace>
          <inkml:trace contextRef="#ctx0" brushRef="#br0" timeOffset="1015.4102">2644 279,'0'51,"0"0,0-26,0 0,0 26,0-25,0 24,0-24,0 25,0-26,0 26,0-26,0 1,0-1,26 0,-26 1</inkml:trace>
          <inkml:trace contextRef="#ctx0" brushRef="#br0" timeOffset="1205.2408">2644 76,'0'0,"0"-26,-25 26,25-25,0 0,51 25,-51 25</inkml:trace>
        </inkml:traceGroup>
        <inkml:traceGroup>
          <inkml:annotationXML>
            <emma:emma xmlns:emma="http://www.w3.org/2003/04/emma" version="1.0">
              <emma:interpretation id="{21686C5A-BA67-4482-801C-F0E1A78ACEE7}" emma:medium="tactile" emma:mode="ink">
                <msink:context xmlns:msink="http://schemas.microsoft.com/ink/2010/main" type="inkWord" rotatedBoundingBox="17702,424 17958,431 17931,1528 17675,1521"/>
              </emma:interpretation>
              <emma:one-of disjunction-type="recognition" id="oneOf2">
                <emma:interpretation id="interp10" emma:lang="en-US" emma:confidence="0.5">
                  <emma:literal>j</emma:literal>
                </emma:interpretation>
                <emma:interpretation id="interp11" emma:lang="en-US" emma:confidence="0">
                  <emma:literal>i</emma:literal>
                </emma:interpretation>
                <emma:interpretation id="interp12" emma:lang="en-US" emma:confidence="0">
                  <emma:literal>;</emma:literal>
                </emma:interpretation>
                <emma:interpretation id="interp13" emma:lang="en-US" emma:confidence="0">
                  <emma:literal>&amp;</emma:literal>
                </emma:interpretation>
                <emma:interpretation id="interp14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2097.2235">4321 228,'0'26,"0"-1,0 26,0-26,0 1,0-1,0 0,0 26,0-25,0-1,0 0,0 26,0-25,0-1,0 0,0 1,0-1,0 1,0-1,-26 0,1-25,0 0,-26 0,25 0,1 0,0-25,25-26,-26 26</inkml:trace>
          <inkml:trace contextRef="#ctx0" brushRef="#br0" timeOffset="2396.9186">4372-254,'0'-26,"-26"26</inkml:trace>
        </inkml:traceGroup>
      </inkml:traceGroup>
    </inkml:traceGroup>
    <inkml:traceGroup>
      <inkml:annotationXML>
        <emma:emma xmlns:emma="http://www.w3.org/2003/04/emma" version="1.0">
          <emma:interpretation id="{E480FB23-4CBD-4FFB-81B8-583FFCE34FD6}" emma:medium="tactile" emma:mode="ink">
            <msink:context xmlns:msink="http://schemas.microsoft.com/ink/2010/main" type="paragraph" rotatedBoundingBox="14139,2388 20562,2278 20579,3294 14157,3405" alignmentLevel="4"/>
          </emma:interpretation>
        </emma:emma>
      </inkml:annotationXML>
      <inkml:traceGroup>
        <inkml:annotationXML>
          <emma:emma xmlns:emma="http://www.w3.org/2003/04/emma" version="1.0">
            <emma:interpretation id="{35C85871-D8F1-4522-956E-3531E5B0568C}" emma:medium="tactile" emma:mode="ink">
              <msink:context xmlns:msink="http://schemas.microsoft.com/ink/2010/main" type="line" rotatedBoundingBox="14139,2388 20562,2278 20579,3294 14157,3405">
                <msink:destinationLink direction="with" ref="{86EA0D5E-5D99-4F53-B4CF-EFD6465DE23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34E0049-3617-41AE-9CBD-9128C8E98574}" emma:medium="tactile" emma:mode="ink">
                <msink:context xmlns:msink="http://schemas.microsoft.com/ink/2010/main" type="inkWord" rotatedBoundingBox="14141,2514 14694,2504 14706,3217 14154,3226"/>
              </emma:interpretation>
              <emma:one-of disjunction-type="recognition" id="oneOf3">
                <emma:interpretation id="interp15" emma:lang="en-US" emma:confidence="0.5">
                  <emma:literal>K</emma:literal>
                </emma:interpretation>
                <emma:interpretation id="interp16" emma:lang="en-US" emma:confidence="0">
                  <emma:literal>k</emma:literal>
                </emma:interpretation>
                <emma:interpretation id="interp17" emma:lang="en-US" emma:confidence="0">
                  <emma:literal>a</emma:literal>
                </emma:interpretation>
                <emma:interpretation id="interp18" emma:lang="en-US" emma:confidence="0">
                  <emma:literal>X</emma:literal>
                </emma:interpretation>
                <emma:interpretation id="interp19" emma:lang="en-US" emma:confidence="0">
                  <emma:literal>&amp;</emma:literal>
                </emma:interpretation>
              </emma:one-of>
            </emma:emma>
          </inkml:annotationXML>
          <inkml:trace contextRef="#ctx0" brushRef="#br0" timeOffset="5811.6128">587 1930,'0'0,"0"-25,0-1,0 1,0-1,-25 26,25-25,0 76,0 0,0-1,0-24,0 25,0-1,0-24,0 25,25-1,-25-24,0 25,25-26,-25 0,0 1,26-1,-26 1,0-1,0 0,0 1,0-1,25-25</inkml:trace>
          <inkml:trace contextRef="#ctx0" brushRef="#br0" timeOffset="6127.0169">866 1930,'0'0,"-25"0,0 51,-1 0,1-26,-1 0,26 1,-25-1,25 1,-25-1,25 0,-26-25,26 26,-25-26,25 25,0 1,25-26,1 0,24 0,-24 0,-1 0,26 0,-26 0,1 0,-1 0,1 25,-1-25,0 51,1-51,-1 25,1 1,-1-26,-25 25,25 0</inkml:trace>
        </inkml:traceGroup>
        <inkml:traceGroup>
          <inkml:annotationXML>
            <emma:emma xmlns:emma="http://www.w3.org/2003/04/emma" version="1.0">
              <emma:interpretation id="{3FF6EA5C-E16F-4DAB-984A-6EFA72228C6B}" emma:medium="tactile" emma:mode="ink">
                <msink:context xmlns:msink="http://schemas.microsoft.com/ink/2010/main" type="inkWord" rotatedBoundingBox="15341,2717 16146,2703 16158,3370 15352,3384"/>
              </emma:interpretation>
              <emma:one-of disjunction-type="recognition" id="oneOf4">
                <emma:interpretation id="interp20" emma:lang="en-US" emma:confidence="0.5">
                  <emma:literal>,</emma:literal>
                </emma:interpretation>
                <emma:interpretation id="interp21" emma:lang="en-US" emma:confidence="0">
                  <emma:literal>I</emma:literal>
                </emma:interpretation>
                <emma:interpretation id="interp22" emma:lang="en-US" emma:confidence="0">
                  <emma:literal>-</emma:literal>
                </emma:interpretation>
                <emma:interpretation id="interp23" emma:lang="en-US" emma:confidence="0">
                  <emma:literal>.</emma:literal>
                </emma:interpretation>
                <emma:interpretation id="interp24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6619.4785">1755 2006,'26'26,"-1"-26,1 25,-1 0,26-25,-26 26,1-26,24 25,-24-25,25 26,-26-26,0 0,26 0,-25 25,-1-25,0 0,1 0,-1 0,-25 25,-25-25,-26 0,0 0,26 0,-1 26,-24-26,24 0,1 25,-1-25,1 26,0-26,-1 25,1-25,-1 0,1 25,0-25,25 26,-26-26,26 25</inkml:trace>
          <inkml:trace contextRef="#ctx0" brushRef="#br0" timeOffset="6869.9653">2568 2413,'-25'25,"-26"-25,51 25,-25-25,-1 26,1-26,-1 25,1-25,0 26,-1-26,1 25,-1-25,26 25,-25-25,0 26,-1-1,1 1,-1-26</inkml:trace>
        </inkml:traceGroup>
        <inkml:traceGroup>
          <inkml:annotationXML>
            <emma:emma xmlns:emma="http://www.w3.org/2003/04/emma" version="1.0">
              <emma:interpretation id="{BD8BCC79-FF1A-4318-8469-D7F076BB45A6}" emma:medium="tactile" emma:mode="ink">
                <msink:context xmlns:msink="http://schemas.microsoft.com/ink/2010/main" type="inkWord" rotatedBoundingBox="16630,2465 18000,2441 18014,3274 16644,3298"/>
              </emma:interpretation>
              <emma:one-of disjunction-type="recognition" id="oneOf5">
                <emma:interpretation id="interp25" emma:lang="en-US" emma:confidence="0.5">
                  <emma:literal>it</emma:literal>
                </emma:interpretation>
                <emma:interpretation id="interp26" emma:lang="en-US" emma:confidence="0">
                  <emma:literal>its</emma:literal>
                </emma:interpretation>
                <emma:interpretation id="interp27" emma:lang="en-US" emma:confidence="0">
                  <emma:literal>if</emma:literal>
                </emma:interpretation>
                <emma:interpretation id="interp28" emma:lang="en-US" emma:confidence="0">
                  <emma:literal>it.</emma:literal>
                </emma:interpretation>
                <emma:interpretation id="interp29" emma:lang="en-US" emma:confidence="0">
                  <emma:literal>It</emma:literal>
                </emma:interpretation>
              </emma:one-of>
            </emma:emma>
          </inkml:annotationXML>
          <inkml:trace contextRef="#ctx0" brushRef="#br0" timeOffset="7191.0657">3051 2108,'0'0,"0"25,25-25,-25 51,0-26,0 1,26-1,-26 1,0-1,25 0,-25 1,0-1,0 1,25-26,-25 25,0 0,0 1</inkml:trace>
          <inkml:trace contextRef="#ctx0" brushRef="#br0" timeOffset="7372.7961">3178 1803,'0'-25,"0"-1,25 26,1 0,-26 51,25-51</inkml:trace>
          <inkml:trace contextRef="#ctx0" brushRef="#br0" timeOffset="7649.1319">3864 2235,'0'0,"25"0,26 0,-26 0,1 0,24 0,-24 0,25 0,-26 0,26-26,-26 26,26 0,-26 0,1 0,25-25,-26 25,0 0,-25-25</inkml:trace>
          <inkml:trace contextRef="#ctx0" brushRef="#br0" timeOffset="7911.7511">4168 1905,'0'50,"0"-24,51 25,-51-26,0 0,0 1,26 25,-26-26,0 0,0 26,0-25,25-1,-25 26,0-26,25 1,-25-1,0 0,0 1,26-1,-26 1,0-1,25-25</inkml:trace>
        </inkml:traceGroup>
        <inkml:traceGroup>
          <inkml:annotationXML>
            <emma:emma xmlns:emma="http://www.w3.org/2003/04/emma" version="1.0">
              <emma:interpretation id="{05517E3C-FA23-46F0-9BD6-6ECC7A4F7BC0}" emma:medium="tactile" emma:mode="ink">
                <msink:context xmlns:msink="http://schemas.microsoft.com/ink/2010/main" type="inkWord" rotatedBoundingBox="18499,2313 18732,2309 18748,3250 18516,3254"/>
              </emma:interpretation>
              <emma:one-of disjunction-type="recognition" id="oneOf6">
                <emma:interpretation id="interp30" emma:lang="en-US" emma:confidence="0.5">
                  <emma:literal>j</emma:literal>
                </emma:interpretation>
                <emma:interpretation id="interp31" emma:lang="en-US" emma:confidence="0">
                  <emma:literal>i</emma:literal>
                </emma:interpretation>
                <emma:interpretation id="interp32" emma:lang="en-US" emma:confidence="0">
                  <emma:literal>;</emma:literal>
                </emma:interpretation>
                <emma:interpretation id="interp33" emma:lang="en-US" emma:confidence="0">
                  <emma:literal>s</emma:literal>
                </emma:interpretation>
                <emma:interpretation id="interp34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8216.2776">5083 2006,'0'-25,"0"76,25-1,-25-24,0-1,0 1,26 24,-26-24,0-1,0 26,25-26,-25 1,0-1,0 1,0-1,0 0,0 1,-25-1,-1 1,-25-26,26 0,0 0,-26 0,25 0</inkml:trace>
          <inkml:trace contextRef="#ctx0" brushRef="#br0" timeOffset="8409.0528">5057 1676,'0'0,"0"-25,0-1,0 1,26 25,-1 0,1 0</inkml:trace>
        </inkml:traceGroup>
        <inkml:traceGroup>
          <inkml:annotationXML>
            <emma:emma xmlns:emma="http://www.w3.org/2003/04/emma" version="1.0">
              <emma:interpretation id="{5AC7C4C8-AF46-4F2A-BA2B-ACDA74D4F211}" emma:medium="tactile" emma:mode="ink">
                <msink:context xmlns:msink="http://schemas.microsoft.com/ink/2010/main" type="inkWord" rotatedBoundingBox="19324,2647 19910,2637 19921,3273 19335,3283"/>
              </emma:interpretation>
              <emma:one-of disjunction-type="recognition" id="oneOf7">
                <emma:interpretation id="interp35" emma:lang="en-US" emma:confidence="0.5">
                  <emma:literal>+</emma:literal>
                </emma:interpretation>
                <emma:interpretation id="interp36" emma:lang="en-US" emma:confidence="0">
                  <emma:literal>4</emma:literal>
                </emma:interpretation>
                <emma:interpretation id="interp37" emma:lang="en-US" emma:confidence="0">
                  <emma:literal>x</emma:literal>
                </emma:interpretation>
                <emma:interpretation id="interp38" emma:lang="en-US" emma:confidence="0">
                  <emma:literal>t</emma:literal>
                </emma:interpretation>
                <emma:interpretation id="interp39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8732.9188">5743 2184,'51'0,"-26"0,1 0,-1 0,26 0,-26 0,1 0,-1 0,26 0,-26 0,26 0,-25-25,-1 25,26 0,-26-26,1 26,-1-25,0-1</inkml:trace>
          <inkml:trace contextRef="#ctx0" brushRef="#br0" timeOffset="9007.0895">6099 1930,'0'0,"0"25,0 26,0-25,0-1,0 0,0 1,0-1,0 1,0 24,51-24,-51-1,0 1,0 24,0-24,0-1,25 1,-25-1,0 0,0 1,0-1,0 1,0-1</inkml:trace>
        </inkml:traceGroup>
        <inkml:traceGroup>
          <inkml:annotationXML>
            <emma:emma xmlns:emma="http://www.w3.org/2003/04/emma" version="1.0">
              <emma:interpretation id="{B2AF5D04-ACDE-4BAB-9FCF-507B434B6F62}" emma:medium="tactile" emma:mode="ink">
                <msink:context xmlns:msink="http://schemas.microsoft.com/ink/2010/main" type="inkWord" rotatedBoundingBox="20538,2387 20564,2386 20574,2996 20549,2997"/>
              </emma:interpretation>
              <emma:one-of disjunction-type="recognition" id="oneOf8">
                <emma:interpretation id="interp40" emma:lang="en-US" emma:confidence="0.5">
                  <emma:literal>l</emma:literal>
                </emma:interpretation>
                <emma:interpretation id="interp41" emma:lang="en-US" emma:confidence="0">
                  <emma:literal>|</emma:literal>
                </emma:interpretation>
                <emma:interpretation id="interp42" emma:lang="en-US" emma:confidence="0">
                  <emma:literal>,</emma:literal>
                </emma:interpretation>
                <emma:interpretation id="interp43" emma:lang="en-US" emma:confidence="0">
                  <emma:literal>1</emma:literal>
                </emma:interpretation>
                <emma:interpretation id="interp4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9455.046">6962 1701,'0'0,"0"-25,0 50,0 1,0 25,0-26,0 0,0 1,0-1,0 26,0-26,0 1,0-1,0 1,0 24,0-24,0-1,0 1,0-1,0 0,26 1,-26-1,0 1</inkml:trace>
        </inkml:traceGroup>
      </inkml:traceGroup>
    </inkml:traceGroup>
    <inkml:traceGroup>
      <inkml:annotationXML>
        <emma:emma xmlns:emma="http://www.w3.org/2003/04/emma" version="1.0">
          <emma:interpretation id="{93B08C3A-BDAA-4509-9163-279E261D38EC}" emma:medium="tactile" emma:mode="ink">
            <msink:context xmlns:msink="http://schemas.microsoft.com/ink/2010/main" type="paragraph" rotatedBoundingBox="5894,4549 24381,3343 24497,5117 6010,632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59D38A4-B286-4015-8DD6-F979938CB96A}" emma:medium="tactile" emma:mode="ink">
              <msink:context xmlns:msink="http://schemas.microsoft.com/ink/2010/main" type="line" rotatedBoundingBox="5894,4549 24381,3343 24497,5117 6010,6323"/>
            </emma:interpretation>
          </emma:emma>
        </inkml:annotationXML>
        <inkml:traceGroup>
          <inkml:annotationXML>
            <emma:emma xmlns:emma="http://www.w3.org/2003/04/emma" version="1.0">
              <emma:interpretation id="{D50A5864-37F0-49E1-96C8-DC6F19F96E44}" emma:medium="tactile" emma:mode="ink">
                <msink:context xmlns:msink="http://schemas.microsoft.com/ink/2010/main" type="inkWord" rotatedBoundingBox="5894,4549 6855,4486 6969,6227 6008,6290"/>
              </emma:interpretation>
              <emma:one-of disjunction-type="recognition" id="oneOf9">
                <emma:interpretation id="interp45" emma:lang="en-US" emma:confidence="0.5">
                  <emma:literal>b;</emma:literal>
                </emma:interpretation>
                <emma:interpretation id="interp46" emma:lang="en-US" emma:confidence="0">
                  <emma:literal>bit</emma:literal>
                </emma:interpretation>
                <emma:interpretation id="interp47" emma:lang="en-US" emma:confidence="0">
                  <emma:literal>by</emma:literal>
                </emma:interpretation>
                <emma:interpretation id="interp48" emma:lang="en-US" emma:confidence="0">
                  <emma:literal>be;</emma:literal>
                </emma:interpretation>
                <emma:interpretation id="interp49" emma:lang="en-US" emma:confidence="0">
                  <emma:literal>b"</emma:literal>
                </emma:interpretation>
              </emma:one-of>
            </emma:emma>
          </inkml:annotationXML>
          <inkml:trace contextRef="#ctx0" brushRef="#br0" timeOffset="30319.1888">-6881 3860,'0'-25,"26"25,-26-25,0-1,25 26,1 0,-1 0,0 0,1 26</inkml:trace>
          <inkml:trace contextRef="#ctx0" brushRef="#br0" timeOffset="30128.7735">-6804 4165,'25'0,"-25"-25,0 76,25-26,-25 26,26-26,-26 1,0-1,0 0,0 1,0 25,0-26,0 0,0 1,0-1,0 1,0-1,0 0,-26-25,26 26,-25-26,0 0,-1 0,1 0,-1 0</inkml:trace>
          <inkml:trace contextRef="#ctx0" brushRef="#br0" timeOffset="29791.0782">-7516 4572,'0'-26,"0"1,0-1,0 77,0 0,-25-26,25 1,0 25,-25-26,25 26,0 0,0-1,-26 1,26 0,0 0,0 0,0-26,0 26,0-26,0 26,0-26,0 1,0-1,0 1,0-1,26-25,-1-25,-25-26,25 51,-25-26,26 1,-1 0,1 25,-1-26,0 26,1 0,-1-25,1 25,-1 0,0 0,1 0,-1 0,1 25,-1-25,-25 51,25-51,-25 51,0-26,0 1,0-1,0 0,0 1,0-1,0 1,-25-1,-26 0,0 1,26-26,0 25,-1-25,-25 0,26 0,0 0,-26 0,25 0,26-51,-25 51,25-25,-25 25,25-25,0-1,0 1,50-1</inkml:trace>
        </inkml:traceGroup>
        <inkml:traceGroup>
          <inkml:annotationXML>
            <emma:emma xmlns:emma="http://www.w3.org/2003/04/emma" version="1.0">
              <emma:interpretation id="{8386092E-9202-4180-8CF0-323C64079191}" emma:medium="tactile" emma:mode="ink">
                <msink:context xmlns:msink="http://schemas.microsoft.com/ink/2010/main" type="inkWord" rotatedBoundingBox="8166,4591 10178,4460 10282,6045 8270,6176">
                  <msink:destinationLink direction="with" ref="{E3A76AD9-7344-4C6E-BF6F-4F126F4CEA7A}"/>
                </msink:context>
              </emma:interpretation>
              <emma:one-of disjunction-type="recognition" id="oneOf10">
                <emma:interpretation id="interp50" emma:lang="en-US" emma:confidence="0.5">
                  <emma:literal>cit</emma:literal>
                </emma:interpretation>
                <emma:interpretation id="interp51" emma:lang="en-US" emma:confidence="0">
                  <emma:literal>Cit</emma:literal>
                </emma:interpretation>
                <emma:interpretation id="interp52" emma:lang="en-US" emma:confidence="0">
                  <emma:literal>sit</emma:literal>
                </emma:interpretation>
                <emma:interpretation id="interp53" emma:lang="en-US" emma:confidence="0">
                  <emma:literal>ait</emma:literal>
                </emma:interpretation>
                <emma:interpretation id="interp54" emma:lang="en-US" emma:confidence="0">
                  <emma:literal>git</emma:literal>
                </emma:interpretation>
              </emma:one-of>
            </emma:emma>
          </inkml:annotationXML>
          <inkml:trace contextRef="#ctx0" brushRef="#br0" timeOffset="32479.2505">-3782 4241,'26'0,"-1"0,0 0,1 0,-1 0,1 0,-1 0,0 0,1 0,-1 0,1 0,-1 0,0 0,1 0,-1 0,1 0</inkml:trace>
          <inkml:trace contextRef="#ctx0" brushRef="#br0" timeOffset="32731.1963">-3604 4064,'-25'0,"25"50,0-24,0-1,0 1,0-1,0 0,0 1,0-1,0 1,0-1,0 0,0 1,25-1,-25 1,0-1,0 0,25-25,-25 26,0-1,26-25</inkml:trace>
          <inkml:trace contextRef="#ctx0" brushRef="#br0" timeOffset="31235.2959">-4874 4775,'0'-26,"-25"26,25-25,-26 25,1 0,-1 0,1 0,0 0,-1 0,1 0,-1 0,1 25,0-25,-1 0,1 0,-1 26,1-1,0 1,25-1,-26-25,26 25,0 1,0-1,-25 1,25-1,0 26,0-26,0 1,0-1,0 0,0 26,0-25,0-1,51 0,-51 1,0-1,25 1,-25-1,25 0,1-25,-1 26,1-26,-1 25,0-25,1 0,-1 0,26 0,-26 0,1 0,25 0,-26 0,0 0,1-25,-1 25,1 0,-1 0,-25-26,25 26</inkml:trace>
          <inkml:trace contextRef="#ctx0" brushRef="#br0" timeOffset="31972.1143">-4341 4038,'0'-25,"0"-1,0 52,0 25,0-26,26 0,-26 1,0-1,0 26,0-26,0 1,0-1,0 1,0-1,0 0,0 1</inkml:trace>
          <inkml:trace contextRef="#ctx0" brushRef="#br0" timeOffset="32153.6954">-4315 3835,'0'0,"-26"0,26-25,26 25,-1 0,-25 25,26-25</inkml:trace>
        </inkml:traceGroup>
        <inkml:traceGroup>
          <inkml:annotationXML>
            <emma:emma xmlns:emma="http://www.w3.org/2003/04/emma" version="1.0">
              <emma:interpretation id="{7604B439-B345-43F6-8CE7-436E4987DA04}" emma:medium="tactile" emma:mode="ink">
                <msink:context xmlns:msink="http://schemas.microsoft.com/ink/2010/main" type="inkWord" rotatedBoundingBox="10446,4411 10817,4387 10868,5167 10497,5192">
                  <msink:destinationLink direction="with" ref="{E3A76AD9-7344-4C6E-BF6F-4F126F4CEA7A}"/>
                </msink:context>
              </emma:interpretation>
              <emma:one-of disjunction-type="recognition" id="oneOf11">
                <emma:interpretation id="interp55" emma:lang="en-US" emma:confidence="0.5">
                  <emma:literal>j</emma:literal>
                </emma:interpretation>
                <emma:interpretation id="interp56" emma:lang="en-US" emma:confidence="0">
                  <emma:literal>5</emma:literal>
                </emma:interpretation>
                <emma:interpretation id="interp57" emma:lang="en-US" emma:confidence="0">
                  <emma:literal>i</emma:literal>
                </emma:interpretation>
                <emma:interpretation id="interp58" emma:lang="en-US" emma:confidence="0">
                  <emma:literal>;</emma:literal>
                </emma:interpretation>
                <emma:interpretation id="interp59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33088.2417">-2944 3987,'0'-25,"0"50,26 26,-26-25,0-1,25 0,-25 1,0-1,0 1,26-1,-26 0,0 1,0-1,25 1,-25-1,0 0,0 1,0-1,0 1,-51-26,26 25,-26-25,26 0,-1 0,1-51,-1 51,1-51</inkml:trace>
          <inkml:trace contextRef="#ctx0" brushRef="#br0" timeOffset="33291.6305">-2893 3708,'26'-25,"-1"25,0 0,-25 25,26-25,-1 0</inkml:trace>
        </inkml:traceGroup>
        <inkml:traceGroup>
          <inkml:annotationXML>
            <emma:emma xmlns:emma="http://www.w3.org/2003/04/emma" version="1.0">
              <emma:interpretation id="{08FEF551-9A79-466E-8768-57748E4EC3D1}" emma:medium="tactile" emma:mode="ink">
                <msink:context xmlns:msink="http://schemas.microsoft.com/ink/2010/main" type="inkWord" rotatedBoundingBox="11079,4640 12231,4565 12269,5152 11118,5227">
                  <msink:destinationLink direction="with" ref="{E3A76AD9-7344-4C6E-BF6F-4F126F4CEA7A}"/>
                </msink:context>
              </emma:interpretation>
              <emma:one-of disjunction-type="recognition" id="oneOf12">
                <emma:interpretation id="interp60" emma:lang="en-US" emma:confidence="0.5">
                  <emma:literal>te</emma:literal>
                </emma:interpretation>
                <emma:interpretation id="interp61" emma:lang="en-US" emma:confidence="0">
                  <emma:literal>the</emma:literal>
                </emma:interpretation>
                <emma:interpretation id="interp62" emma:lang="en-US" emma:confidence="0">
                  <emma:literal>to</emma:literal>
                </emma:interpretation>
                <emma:interpretation id="interp63" emma:lang="en-US" emma:confidence="0">
                  <emma:literal>t</emma:literal>
                </emma:interpretation>
                <emma:interpretation id="interp64" emma:lang="en-US" emma:confidence="0">
                  <emma:literal>He</emma:literal>
                </emma:interpretation>
              </emma:one-of>
            </emma:emma>
          </inkml:annotationXML>
          <inkml:trace contextRef="#ctx0" brushRef="#br0" timeOffset="33603.5715">-2486 4216,'0'25,"25"-25,26 0,-26 0,1 0,-1 0,0 0,1 0,-1 0,1 0,-1 0,26 0,-26-25,1 25,-1 0,0 0,1 0,-1 0,1 0,-1-25</inkml:trace>
          <inkml:trace contextRef="#ctx0" brushRef="#br0" timeOffset="33871.5302">-2182 3987,'-25'0,"25"26,0 25,0-26,0 0,0 1,0-1,0 1,0-1,0 0,0 26,0-25,0-1,0 0,25 1,-25-1,0 1,26-1,-26 0,25-25</inkml:trace>
          <inkml:trace contextRef="#ctx0" brushRef="#br0" timeOffset="34297.0202">-1724 4368,'25'0,"26"0,-51-25,25 25,1 0,-1-25,0 25,-25-26,26 26,-1 0,-25-25,26-1,-1 1,-25 0,0-1,0 1,25-1,-25 1,0-26,0 26,0-1,0 1,0 0,0-1,0 1,0-1,-25 26,25 26,-25-26,25 51,-26-51,26 50,-25-24,25-1,0 26,-26-26,26 1,0-1,0 26,0-26,0 1,0-1,0 1,51-1,-51 0,26 1,24-1,-24-25,-1 0,26 0</inkml:trace>
        </inkml:traceGroup>
        <inkml:traceGroup>
          <inkml:annotationXML>
            <emma:emma xmlns:emma="http://www.w3.org/2003/04/emma" version="1.0">
              <emma:interpretation id="{A62A1F9E-EC4E-4CDA-B18C-5B8666A56B6E}" emma:medium="tactile" emma:mode="ink">
                <msink:context xmlns:msink="http://schemas.microsoft.com/ink/2010/main" type="inkWord" rotatedBoundingBox="14555,4191 15026,4160 15073,4873 14602,4904"/>
              </emma:interpretation>
              <emma:one-of disjunction-type="recognition" id="oneOf13">
                <emma:interpretation id="interp65" emma:lang="en-US" emma:confidence="0.5">
                  <emma:literal>k</emma:literal>
                </emma:interpretation>
                <emma:interpretation id="interp66" emma:lang="en-US" emma:confidence="0">
                  <emma:literal>K</emma:literal>
                </emma:interpretation>
                <emma:interpretation id="interp67" emma:lang="en-US" emma:confidence="0">
                  <emma:literal>4</emma:literal>
                </emma:interpretation>
                <emma:interpretation id="interp68" emma:lang="en-US" emma:confidence="0">
                  <emma:literal>"</emma:literal>
                </emma:interpretation>
                <emma:interpretation id="interp69" emma:lang="en-US" emma:confidence="0">
                  <emma:literal>\</emma:literal>
                </emma:interpretation>
              </emma:one-of>
            </emma:emma>
          </inkml:annotationXML>
          <inkml:trace contextRef="#ctx0" brushRef="#br0" timeOffset="12789.3797">993 3581,'0'-25,"0"-1,0 1,0-1,0 52,0 25,0-26,0 0,0 1,0 25,0-26,0 26,0-26,0 26,26 0,-26-26,0 1,0 24,0-24,0-1,25 1,-25-1,0 0,0 1,0-1,0-50</inkml:trace>
          <inkml:trace contextRef="#ctx0" brushRef="#br0" timeOffset="13163.0314">1451 3606,'-26'0,"26"26,-51 25,26-26,0 0,-1 1,1-1,-1 1,1-1,0 0,-1 1,1-26,-1 25,1-25,0 0,25 26,-26-26,77 0,-26 0,1 0,25 0,-26 0,0 0,1 25,-1 0,1 1,-26-1,25-25,-25 51,25-51,-25 25,26-25,-26 26,25-1,1-25</inkml:trace>
        </inkml:traceGroup>
        <inkml:traceGroup>
          <inkml:annotationXML>
            <emma:emma xmlns:emma="http://www.w3.org/2003/04/emma" version="1.0">
              <emma:interpretation id="{5C209E7E-65D7-4982-AE10-48BA04D0F2D4}" emma:medium="tactile" emma:mode="ink">
                <msink:context xmlns:msink="http://schemas.microsoft.com/ink/2010/main" type="inkWord" rotatedBoundingBox="15618,4379 16158,4344 16181,4702 15641,4737"/>
              </emma:interpretation>
              <emma:one-of disjunction-type="recognition" id="oneOf14">
                <emma:interpretation id="interp70" emma:lang="en-US" emma:confidence="0.5">
                  <emma:literal>=</emma:literal>
                </emma:interpretation>
                <emma:interpretation id="interp71" emma:lang="en-US" emma:confidence="0">
                  <emma:literal>_</emma:literal>
                </emma:interpretation>
                <emma:interpretation id="interp72" emma:lang="en-US" emma:confidence="0">
                  <emma:literal>-</emma:literal>
                </emma:interpretation>
                <emma:interpretation id="interp73" emma:lang="en-US" emma:confidence="0">
                  <emma:literal>.</emma:literal>
                </emma:interpretation>
                <emma:interpretation id="interp7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13423.8341">2035 3708,'0'-25,"51"25,-1 0,-24 0,-1 0,1-26,-1 26,0 0,26 0,-25 0,-1 0,0 0,1 0,-1 0</inkml:trace>
          <inkml:trace contextRef="#ctx0" brushRef="#br0" timeOffset="13648.0274">2213 4013,'50'0,"-50"-26,26 26,-1 0,1 0,-1 0,0-25,1 25,-1 0,1 0,24 0,-24 0,-1 0,1 0</inkml:trace>
        </inkml:traceGroup>
        <inkml:traceGroup>
          <inkml:annotationXML>
            <emma:emma xmlns:emma="http://www.w3.org/2003/04/emma" version="1.0">
              <emma:interpretation id="{9ACC685A-9E8D-4199-A062-DE5D184EE146}" emma:medium="tactile" emma:mode="ink">
                <msink:context xmlns:msink="http://schemas.microsoft.com/ink/2010/main" type="inkWord" rotatedBoundingBox="16798,4019 18678,3896 18743,4895 16864,5018"/>
              </emma:interpretation>
              <emma:one-of disjunction-type="recognition" id="oneOf15">
                <emma:interpretation id="interp75" emma:lang="en-US" emma:confidence="0.5">
                  <emma:literal>its</emma:literal>
                </emma:interpretation>
                <emma:interpretation id="interp76" emma:lang="en-US" emma:confidence="0">
                  <emma:literal>it;</emma:literal>
                </emma:interpretation>
                <emma:interpretation id="interp77" emma:lang="en-US" emma:confidence="0">
                  <emma:literal>it's</emma:literal>
                </emma:interpretation>
                <emma:interpretation id="interp78" emma:lang="en-US" emma:confidence="0">
                  <emma:literal>its,</emma:literal>
                </emma:interpretation>
                <emma:interpretation id="interp79" emma:lang="en-US" emma:confidence="0">
                  <emma:literal>its'</emma:literal>
                </emma:interpretation>
              </emma:one-of>
            </emma:emma>
          </inkml:annotationXML>
          <inkml:trace contextRef="#ctx0" brushRef="#br0" timeOffset="14433.2421">3889 3860,'0'0,"25"0,26 0,-25 0,-1 0,26 0,-26 0,26-50,-26 50,26 0,-25-26,24 26,-24 0,-1 0,1 0,-1 0,0-25,1 25,-1-26</inkml:trace>
          <inkml:trace contextRef="#ctx0" brushRef="#br0" timeOffset="14691.2351">4219 3530,'0'26,"0"-1,0 51,0-50,0-1,0 26,0-26,26 1,-26 24,0-24,0-1,25 26,-25-26,0 1,25-1,-25 1,26-1,-26 0,0 1,25-1,-25 1</inkml:trace>
          <inkml:trace contextRef="#ctx0" brushRef="#br0" timeOffset="15028.9574">5007 3657,'25'51,"-25"-26,0 26,0-25,0-1,0 0,0 1,25-1,-25 1,0-1,0 0,0 1,0-1,0 1,0-1,0 0,0 1,0-1,0 1,-25-26,0 0,-26 0,25 0,1 0,0-51,-1 51</inkml:trace>
          <inkml:trace contextRef="#ctx0" brushRef="#br0" timeOffset="15251.4757">5032 3378,'0'0,"25"0,-25-26,26 26,-26 51,25-25</inkml:trace>
          <inkml:trace contextRef="#ctx0" brushRef="#br0" timeOffset="13970.7418">3229 3556,'25'0,"-25"25,0 26,0-26,0 1,0-1,0 0,25 26,-25-25,0-1,0 26,0-26,0 1,0-1,26 26,-26-26,0 1,25-1,-25 0,0 1,26-26</inkml:trace>
          <inkml:trace contextRef="#ctx0" brushRef="#br0" timeOffset="14156.3488">3305 3302,'0'0,"25"0,26 25</inkml:trace>
        </inkml:traceGroup>
        <inkml:traceGroup>
          <inkml:annotationXML>
            <emma:emma xmlns:emma="http://www.w3.org/2003/04/emma" version="1.0">
              <emma:interpretation id="{BD19507A-5969-4F35-B340-BF85F2242AA7}" emma:medium="tactile" emma:mode="ink">
                <msink:context xmlns:msink="http://schemas.microsoft.com/ink/2010/main" type="inkWord" rotatedBoundingBox="19455,4241 21597,4101 21659,5052 19517,5192"/>
              </emma:interpretation>
              <emma:one-of disjunction-type="recognition" id="oneOf16">
                <emma:interpretation id="interp80" emma:lang="en-US" emma:confidence="0.5">
                  <emma:literal>He,</emma:literal>
                </emma:interpretation>
                <emma:interpretation id="interp81" emma:lang="en-US" emma:confidence="0">
                  <emma:literal>the,</emma:literal>
                </emma:interpretation>
                <emma:interpretation id="interp82" emma:lang="en-US" emma:confidence="0">
                  <emma:literal>t,</emma:literal>
                </emma:interpretation>
                <emma:interpretation id="interp83" emma:lang="en-US" emma:confidence="0">
                  <emma:literal>to,</emma:literal>
                </emma:interpretation>
                <emma:interpretation id="interp84" emma:lang="en-US" emma:confidence="0">
                  <emma:literal>He.</emma:literal>
                </emma:interpretation>
              </emma:one-of>
            </emma:emma>
          </inkml:annotationXML>
          <inkml:trace contextRef="#ctx0" brushRef="#br0" timeOffset="15599.5455">5896 3937,'25'0,"26"0,-26 0,1 0,-1 0,26 0,-26 0,26-26,-26 26,26 0,-25 0,-1 0,0-25,1 25,-1 0,1 0</inkml:trace>
          <inkml:trace contextRef="#ctx0" brushRef="#br0" timeOffset="15867.9377">6124 3632,'-25'0,"25"51,0-26,0 26,0-26,0 1,0-1,51 0,-51 26,0-25,0-1,0 0,0 1,0-1,25 1,-25-1,0 0,25 1,-25-1,0 1,0-1,0 0</inkml:trace>
          <inkml:trace contextRef="#ctx0" brushRef="#br0" timeOffset="16351.8232">6810 3962,'25'0,"1"0,-1 0,1 0,-1 0,0 0,1-25,-1-1,1 26,-26-51,25 51,-25-25,0 0,0-1,0 1,25-1,-25 1,0 0,0-1,0 1,0-1,0 1,0 0,0-1,0 1,0-1,-50 1,24 50,26 26,-25-51,25 51,0-26,0 1,-26-1,26 1,0-1,0 26,0-26,0 1,0 24,51-24,-51-1,0 1,26-1,-26 0,50 1,-50-1,26-25,-1 26,1-26,-1 25,26-25</inkml:trace>
          <inkml:trace contextRef="#ctx0" brushRef="#br0" timeOffset="16585.8128">8055 4064,'0'0,"0"50,0-24,0-1,0 1,0-1,0 0,0 1,0-1,0 1,0-1,-26-25</inkml:trace>
        </inkml:traceGroup>
        <inkml:traceGroup>
          <inkml:annotationXML>
            <emma:emma xmlns:emma="http://www.w3.org/2003/04/emma" version="1.0">
              <emma:interpretation id="{CCC2F184-10C5-43B9-A760-A2F3FB7C4CB1}" emma:medium="tactile" emma:mode="ink">
                <msink:context xmlns:msink="http://schemas.microsoft.com/ink/2010/main" type="inkWord" rotatedBoundingBox="22335,3953 24412,3818 24479,4841 22401,4976"/>
              </emma:interpretation>
              <emma:one-of disjunction-type="recognition" id="oneOf17">
                <emma:interpretation id="interp85" emma:lang="en-US" emma:confidence="0.5">
                  <emma:literal>II</emma:literal>
                </emma:interpretation>
                <emma:interpretation id="interp86" emma:lang="en-US" emma:confidence="0">
                  <emma:literal>131</emma:literal>
                </emma:interpretation>
                <emma:interpretation id="interp87" emma:lang="en-US" emma:confidence="0">
                  <emma:literal>III</emma:literal>
                </emma:interpretation>
                <emma:interpretation id="interp88" emma:lang="en-US" emma:confidence="0">
                  <emma:literal>13-1</emma:literal>
                </emma:interpretation>
                <emma:interpretation id="interp89" emma:lang="en-US" emma:confidence="0">
                  <emma:literal>13.1</emma:literal>
                </emma:interpretation>
              </emma:one-of>
            </emma:emma>
          </inkml:annotationXML>
          <inkml:trace contextRef="#ctx0" brushRef="#br0" timeOffset="17073.0336">8791 3886,'26'0,"-1"0,0-26,1 26,-1-25,1 25,-1-25,0 25,-25-26,26 1,-1-1,-25 1,26 0,-26-1,0 1,0-26,0 26,25-26,-25 25,0 1,0-26,0 26,0-1,0 1,-51 0,51-1,0 1,0-1,-25 26,25 51,-26-25,26 24,0-24,-25-1,25 1,0 24,0-24,-25 25,25-26,0 26,0-26,0 1,0 24,0-24,50-1,-50 1,0-1,51 0,-51 1,26-1,-26 1,25-26,0 25,26-25,-25 0,-1 0,0 0</inkml:trace>
          <inkml:trace contextRef="#ctx0" brushRef="#br0" timeOffset="17566.7927">9731 3454,'0'25,"25"-25,-25 26,51-26,-51 25,26-25,-1 26,0-26,26 25,-25-25,-1 0,0 25,1-25,-1 0,1 0,-1 0,0 26,1-26,-1 0,1 0,-77 0,25 0,1 25,0-25,-1 51,1-51,-1 25,1 1,0-1,-1 1,-25-26,26 25,0 0,-1-25,-25 26,26-26,0 25,-1-25,1 0,-1 26,1-26</inkml:trace>
          <inkml:trace contextRef="#ctx0" brushRef="#br0" timeOffset="17852.1504">10290 4038,'0'26,"-26"-26,1 0,25 25,-25-25,-1 25,1-25,-1 0,1 26,0-26,-1 25,1-25,-1 0,1 0,0 26,-1-26,1 0</inkml:trace>
          <inkml:trace contextRef="#ctx0" brushRef="#br0" timeOffset="18364.8224">10849 3479,'0'0,"0"-25,0 76,0-26,0 1,0-1,0 0,0 1,0-1,0 1,0-1,0 0,0 1,0-1,0 1,0-1,0 0,0 1,0-1,0 1,0-1,0 0,0 1,0-1,0 1,0-77</inkml:trace>
        </inkml:traceGroup>
      </inkml:traceGroup>
    </inkml:traceGroup>
    <inkml:traceGroup>
      <inkml:annotationXML>
        <emma:emma xmlns:emma="http://www.w3.org/2003/04/emma" version="1.0">
          <emma:interpretation id="{9561ACF8-FDE0-4B07-83E8-4B17E987EBCC}" emma:medium="tactile" emma:mode="ink">
            <msink:context xmlns:msink="http://schemas.microsoft.com/ink/2010/main" type="paragraph" rotatedBoundingBox="12990,5524 15440,5639 15399,6514 12949,639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58B0582-8541-4429-B196-C74FAD614258}" emma:medium="tactile" emma:mode="ink">
              <msink:context xmlns:msink="http://schemas.microsoft.com/ink/2010/main" type="line" rotatedBoundingBox="12990,5524 15440,5639 15399,6514 12949,6399"/>
            </emma:interpretation>
          </emma:emma>
        </inkml:annotationXML>
        <inkml:traceGroup>
          <inkml:annotationXML>
            <emma:emma xmlns:emma="http://www.w3.org/2003/04/emma" version="1.0">
              <emma:interpretation id="{D8DCA5B7-3929-478F-80E7-9BAFA3A4A5FE}" emma:medium="tactile" emma:mode="ink">
                <msink:context xmlns:msink="http://schemas.microsoft.com/ink/2010/main" type="inkWord" rotatedBoundingBox="12964,6065 13055,6070 13039,6404 12949,6399"/>
              </emma:interpretation>
              <emma:one-of disjunction-type="recognition" id="oneOf18">
                <emma:interpretation id="interp90" emma:lang="en-US" emma:confidence="0.5">
                  <emma:literal>.</emma:literal>
                </emma:interpretation>
                <emma:interpretation id="interp91" emma:lang="en-US" emma:confidence="0">
                  <emma:literal>,</emma:literal>
                </emma:interpretation>
                <emma:interpretation id="interp92" emma:lang="en-US" emma:confidence="0">
                  <emma:literal>l</emma:literal>
                </emma:interpretation>
                <emma:interpretation id="interp93" emma:lang="en-US" emma:confidence="0">
                  <emma:literal>(</emma:literal>
                </emma:interpretation>
                <emma:interpretation id="interp94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34663.572">-531 5359,'-25'25,"25"1,0-1,-25 1,25-1,-26 0,26 1,0 25,-25-51,25 25,0 0,0 1,0-1</inkml:trace>
        </inkml:traceGroup>
        <inkml:traceGroup>
          <inkml:annotationXML>
            <emma:emma xmlns:emma="http://www.w3.org/2003/04/emma" version="1.0">
              <emma:interpretation id="{020BB04B-AA96-4058-A43B-0DE00BC16F93}" emma:medium="tactile" emma:mode="ink">
                <msink:context xmlns:msink="http://schemas.microsoft.com/ink/2010/main" type="inkWord" rotatedBoundingBox="13564,5551 14074,5575 14045,6174 13536,6150"/>
              </emma:interpretation>
              <emma:one-of disjunction-type="recognition" id="oneOf19">
                <emma:interpretation id="interp95" emma:lang="en-US" emma:confidence="0.5">
                  <emma:literal>l</emma:literal>
                </emma:interpretation>
                <emma:interpretation id="interp96" emma:lang="en-US" emma:confidence="0">
                  <emma:literal>e</emma:literal>
                </emma:interpretation>
                <emma:interpretation id="interp97" emma:lang="en-US" emma:confidence="0">
                  <emma:literal>.</emma:literal>
                </emma:interpretation>
                <emma:interpretation id="interp98" emma:lang="en-US" emma:confidence="0">
                  <emma:literal>d</emma:literal>
                </emma:interpretation>
                <emma:interpretation id="interp9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35103.7365">-48 5410,'51'0,"-26"0,26-26,0 26,-51-25,25 25,-25-25,26 25,-1-26,-25 1,25 25,-25-26,0 1,0 0,0-26,0 25,0 1,0-26,0 26,0-26,-25 26,25-1,0 1,0-1,0 1,-25 25,25 25,0 26,0-25,0-1,0 26,0-26,0 1,0 24,0-24,0 25,0-26,0 0,25 1,-25 25,51-26,-51 0,25 1,1-1,24-25,-24 0,-1 26,26-26</inkml:trace>
        </inkml:traceGroup>
        <inkml:traceGroup>
          <inkml:annotationXML>
            <emma:emma xmlns:emma="http://www.w3.org/2003/04/emma" version="1.0">
              <emma:interpretation id="{FB037CE3-5A62-43AD-8DB4-070890504189}" emma:medium="tactile" emma:mode="ink">
                <msink:context xmlns:msink="http://schemas.microsoft.com/ink/2010/main" type="inkWord" rotatedBoundingBox="14471,5739 15433,5784 15403,6437 14440,6392"/>
              </emma:interpretation>
              <emma:one-of disjunction-type="recognition" id="oneOf20">
                <emma:interpretation id="interp100" emma:lang="en-US" emma:confidence="0.5">
                  <emma:literal>31</emma:literal>
                </emma:interpretation>
                <emma:interpretation id="interp101" emma:lang="en-US" emma:confidence="0">
                  <emma:literal>21</emma:literal>
                </emma:interpretation>
                <emma:interpretation id="interp102" emma:lang="en-US" emma:confidence="0">
                  <emma:literal>3-1</emma:literal>
                </emma:interpretation>
                <emma:interpretation id="interp103" emma:lang="en-US" emma:confidence="0">
                  <emma:literal>2-1</emma:literal>
                </emma:interpretation>
                <emma:interpretation id="interp104" emma:lang="en-US" emma:confidence="0">
                  <emma:literal>3.1</emma:literal>
                </emma:interpretation>
              </emma:one-of>
            </emma:emma>
          </inkml:annotationXML>
          <inkml:trace contextRef="#ctx0" brushRef="#br0" timeOffset="36222.668">1832 5257,'0'-25,"0"50,0 26,0-25,0-1,0 0,0 1,-26-1,26 1,0-1,0 0,0 1,0-1,0 1,0-1,0 0</inkml:trace>
          <inkml:trace contextRef="#ctx0" brushRef="#br0" timeOffset="35547.7351">892 5029,'0'25,"51"-25,-26 26,0-1,1-25,-26 51,25-51,1 25,-1-25,0 0,1 26,-1-26,1 0,-1 25,0-25,-50 25,0-25,25 26,-51-26,25 25,1-25,0 26,-1-1,1-25,-1 0,1 25,0-25,-1 26,1-26,-1 25</inkml:trace>
          <inkml:trace contextRef="#ctx0" brushRef="#br0" timeOffset="35823.2365">1374 5588,'-25'0,"-26"0,26 0,-1 25,1-25,0 0,-1 25,1-25,-1 0,1 26,0-26,-1 0,26 25,-25-25</inkml:trace>
        </inkml:traceGroup>
      </inkml:traceGroup>
    </inkml:traceGroup>
    <inkml:traceGroup>
      <inkml:annotationXML>
        <emma:emma xmlns:emma="http://www.w3.org/2003/04/emma" version="1.0">
          <emma:interpretation id="{10C4923F-AE46-4A9A-9C72-B0E7E34EE3ED}" emma:medium="tactile" emma:mode="ink">
            <msink:context xmlns:msink="http://schemas.microsoft.com/ink/2010/main" type="paragraph" rotatedBoundingBox="2135,7144 8527,6723 8684,9098 2291,95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F702CD-10B3-4352-AFD4-A145998AAC37}" emma:medium="tactile" emma:mode="ink">
              <msink:context xmlns:msink="http://schemas.microsoft.com/ink/2010/main" type="inkBullet" rotatedBoundingBox="2179,7812 2905,7764 2946,8381 2219,8428"/>
            </emma:interpretation>
            <emma:one-of disjunction-type="recognition" id="oneOf21">
              <emma:interpretation id="interp105" emma:lang="en-US" emma:confidence="1">
                <emma:literal>a</emma:literal>
              </emma:interpretation>
              <emma:interpretation id="interp106" emma:lang="en-US" emma:confidence="0">
                <emma:literal>A</emma:literal>
              </emma:interpretation>
              <emma:interpretation id="interp107" emma:lang="en-US" emma:confidence="0">
                <emma:literal>9</emma:literal>
              </emma:interpretation>
              <emma:interpretation id="interp108" emma:lang="en-US" emma:confidence="0">
                <emma:literal>at</emma:literal>
              </emma:interpretation>
              <emma:interpretation id="interp109" emma:lang="en-US" emma:confidence="0">
                <emma:literal>am</emma:literal>
              </emma:interpretation>
            </emma:one-of>
          </emma:emma>
        </inkml:annotationXML>
        <inkml:trace contextRef="#ctx0" brushRef="#br1" timeOffset="40729.5308">-10894 7315,'0'-26,"0"1,0 0,-25 25,25-26,-26 1,1-1,25 1,-25 25,-1-25,1-1,-1 26,1 0,0 0,-1 0,1 0,-1 26,1-26,25 25,-25-25,-1 51,26-26,-25 1,-1-1,26 0,-25 1,25-1,0 1,0-1,0 0,-25 26,25-25,0-1,0 0,0 1,50-1,-50 1,26-1,25-25,-51 25,50-25,-24 0,-1 0,1 0,-1 0,0 0,-25-25,26 25,-1-51,1 26,-26-1,25 1,-25 0,0-1,0-25,25 26,-25 0,0-1,0 1,0-1,0 1,0 0,0 75,26-50,-26 26,0 25,25-26,-25 0,0 1,26-1,-26 1,0-1,25 0,-25 1,25-1,-25 1,26-26,-1 25,1 0,-1-25,0 0,1 0,-1 0</inkml:trace>
      </inkml:traceGroup>
      <inkml:traceGroup>
        <inkml:annotationXML>
          <emma:emma xmlns:emma="http://www.w3.org/2003/04/emma" version="1.0">
            <emma:interpretation id="{8E69508A-BC04-4C42-826C-CAC9ED392FC5}" emma:medium="tactile" emma:mode="ink">
              <msink:context xmlns:msink="http://schemas.microsoft.com/ink/2010/main" type="line" rotatedBoundingBox="3077,7082 8527,6723 8624,8198 3174,8556"/>
            </emma:interpretation>
          </emma:emma>
        </inkml:annotationXML>
        <inkml:traceGroup>
          <inkml:annotationXML>
            <emma:emma xmlns:emma="http://www.w3.org/2003/04/emma" version="1.0">
              <emma:interpretation id="{3B85B7A8-B3BB-4E15-891C-D524EB2980A9}" emma:medium="tactile" emma:mode="ink">
                <msink:context xmlns:msink="http://schemas.microsoft.com/ink/2010/main" type="inkWord" rotatedBoundingBox="3077,7090 3224,7081 3277,7893 3131,7903"/>
              </emma:interpretation>
              <emma:one-of disjunction-type="recognition" id="oneOf22">
                <emma:interpretation id="interp110" emma:lang="en-US" emma:confidence="0.5">
                  <emma:literal>i</emma:literal>
                </emma:interpretation>
                <emma:interpretation id="interp111" emma:lang="en-US" emma:confidence="0">
                  <emma:literal>;</emma:literal>
                </emma:interpretation>
                <emma:interpretation id="interp112" emma:lang="en-US" emma:confidence="0">
                  <emma:literal>j</emma:literal>
                </emma:interpretation>
                <emma:interpretation id="interp113" emma:lang="en-US" emma:confidence="0">
                  <emma:literal>"</emma:literal>
                </emma:interpretation>
                <emma:interpretation id="interp114" emma:lang="en-US" emma:confidence="0">
                  <emma:literal>\</emma:literal>
                </emma:interpretation>
              </emma:one-of>
            </emma:emma>
          </inkml:annotationXML>
          <inkml:trace contextRef="#ctx0" brushRef="#br1" timeOffset="41103.291">-10487 6654,'0'-25,"0"50,0 26,25-25,-25-1,0 26,0-26,25 26,-25-26,0 26,0-25,0 24,0-24,0-1,0 1,0-1,26 0,-26 1,25-26</inkml:trace>
          <inkml:trace contextRef="#ctx0" brushRef="#br1" timeOffset="41275.8583">-10386 6375,'0'0,"-25"0,-1 0,52 0,-26 25,51-25</inkml:trace>
        </inkml:traceGroup>
        <inkml:traceGroup>
          <inkml:annotationXML>
            <emma:emma xmlns:emma="http://www.w3.org/2003/04/emma" version="1.0">
              <emma:interpretation id="{066BEC4A-E9EA-4887-8736-9076E1B67CB5}" emma:medium="tactile" emma:mode="ink">
                <msink:context xmlns:msink="http://schemas.microsoft.com/ink/2010/main" type="inkWord" rotatedBoundingBox="4000,7087 4861,7030 4951,8400 4090,8456"/>
              </emma:interpretation>
              <emma:one-of disjunction-type="recognition" id="oneOf23">
                <emma:interpretation id="interp115" emma:lang="en-US" emma:confidence="0.5">
                  <emma:literal>b;</emma:literal>
                </emma:interpretation>
                <emma:interpretation id="interp116" emma:lang="en-US" emma:confidence="0">
                  <emma:literal>b's</emma:literal>
                </emma:interpretation>
                <emma:interpretation id="interp117" emma:lang="en-US" emma:confidence="0">
                  <emma:literal>b,</emma:literal>
                </emma:interpretation>
                <emma:interpretation id="interp118" emma:lang="en-US" emma:confidence="0">
                  <emma:literal>bus</emma:literal>
                </emma:interpretation>
                <emma:interpretation id="interp119" emma:lang="en-US" emma:confidence="0">
                  <emma:literal>bas</emma:literal>
                </emma:interpretation>
              </emma:one-of>
            </emma:emma>
          </inkml:annotationXML>
          <inkml:trace contextRef="#ctx0" brushRef="#br1" timeOffset="41867.0872">-9497 6883,'0'0,"0"-25,-25 25,25 50,0-24,0 25,0-26,0 26,0-26,0 26,0-26,0 26,0 0,0-26,0 26,25 0,-25-26,0 1,0 25,26-26,-26 0,0 1,0-1,0 1,0-77,25 25,-25 1,25 25,-25-51,26 51,-1-25,1 25,-1-26,0 26,1 0,-1 0,1 0,-1 0,0 26,1-26,-1 51,1-26,-26 26,25-51,-25 25,0 1,0-1,0 0,0 1,-51-26,51 25,-51-25,1 0,24 0,-25 0,26 0,0 0,-1 0,1 0,25-25,-26 25,26-26,0 1</inkml:trace>
          <inkml:trace contextRef="#ctx0" brushRef="#br1" timeOffset="42215.7285">-8811 6604,'0'25,"25"-25,-25 25,26 26,-26-25,0-1,0 0,25 1,1-1,-26 1,0-1,0 0,25 1,-25-1,0 1,0-1,0 0,-51 1,0-1,26-25,0 0,-1 0,1 0,-1 0,26-51</inkml:trace>
          <inkml:trace contextRef="#ctx0" brushRef="#br1" timeOffset="42402.7322">-8836 6400,'0'0,"0"-25,25 25,-25-25,25 25,-25-26</inkml:trace>
        </inkml:traceGroup>
        <inkml:traceGroup>
          <inkml:annotationXML>
            <emma:emma xmlns:emma="http://www.w3.org/2003/04/emma" version="1.0">
              <emma:interpretation id="{90400E48-F7F5-451B-9E2C-7E9C401EFDEC}" emma:medium="tactile" emma:mode="ink">
                <msink:context xmlns:msink="http://schemas.microsoft.com/ink/2010/main" type="inkWord" rotatedBoundingBox="6066,6885 8527,6723 8624,8198 6163,8359">
                  <msink:destinationLink direction="with" ref="{F5140009-32D7-4A12-AE6B-8E047B49A516}"/>
                </msink:context>
              </emma:interpretation>
              <emma:one-of disjunction-type="recognition" id="oneOf24">
                <emma:interpretation id="interp120" emma:lang="en-US" emma:confidence="0.5">
                  <emma:literal>chic,</emma:literal>
                </emma:interpretation>
                <emma:interpretation id="interp121" emma:lang="en-US" emma:confidence="0">
                  <emma:literal>esc,</emma:literal>
                </emma:interpretation>
                <emma:interpretation id="interp122" emma:lang="en-US" emma:confidence="0">
                  <emma:literal>esc.</emma:literal>
                </emma:interpretation>
                <emma:interpretation id="interp123" emma:lang="en-US" emma:confidence="0">
                  <emma:literal>disc,</emma:literal>
                </emma:interpretation>
                <emma:interpretation id="interp124" emma:lang="en-US" emma:confidence="0">
                  <emma:literal>esc;</emma:literal>
                </emma:interpretation>
              </emma:one-of>
            </emma:emma>
          </inkml:annotationXML>
          <inkml:trace contextRef="#ctx0" brushRef="#br1" timeOffset="43435.0992">-6982 7086,'0'-25,"0"-1,-26 26,26-25,-25 25,0 0,-1 0,1 0,-1 0,1 51,0-51,-1 0,1 25,-1-25,1 0,0 0,-1 26,1-1,-1-25,1 25,25 1,-25-26,25 25,0 1,0-1,0 0,0 1,0-1,0 1,0-1,50 0,-50 1,26-1,-26 1,25-1,1 0,-1 1,0-26,1 25,-1-25,1 0,-1 0,26 26,-26-26,1 0,24 0,-24 0,-1-51,1 51,24 0,-24-26,-1 26,1 0,-26-25</inkml:trace>
          <inkml:trace contextRef="#ctx0" brushRef="#br1" timeOffset="44456.9004">-6703 6375,'0'25,"0"1,26-1,-26 1,0-1,25-25,-25 25,25-25,-25 26,0-1,0 1,26-1,-26 0,0 1,0-1,25 1,-25-1,0 0,0 1,0-1,0 1,0-1,-25-25,25 25,-51-25,51 26,-25-26,-1 0,1 0,-1 0,1 0,25-26,-25 26,25-25,0-26</inkml:trace>
          <inkml:trace contextRef="#ctx0" brushRef="#br1" timeOffset="44778.9103">-6652 6146,'-25'0,"25"-25,-26 25</inkml:trace>
          <inkml:trace contextRef="#ctx0" brushRef="#br1" timeOffset="45556.0788">-5331 7010,'-26'-25,"1"25,-26 0,26 0,-1 0,1 50,0-50,-1 26,1-26,25 25,-26-25,1 26,0-1,-1 0,1-25,-1 26,26-1,-25 1,25-1,0 0,-25 1,25-1,0 1,0-1,0 0,0 1,50-26,-24 25,25 1,-26-26,26 0,-26 0,1 0,-1 0,0 0,1 0,-1 0,1 0,-1 0,0 0,1 0,-1 0,1 0,-26-26</inkml:trace>
          <inkml:trace contextRef="#ctx0" brushRef="#br1" timeOffset="45983.0968">-5026 6527,'0'-25,"0"50,0 26,0-25,0-1,0 0,0 26,0-25,0-1,0 0,0 1,0-1,0 1</inkml:trace>
          <inkml:trace contextRef="#ctx0" brushRef="#br1" timeOffset="46294.9992">-5077 6146,'0'0,"0"26,0-1,25-25,-25-25,0-1,0 1</inkml:trace>
        </inkml:traceGroup>
      </inkml:traceGroup>
      <inkml:traceGroup>
        <inkml:annotationXML>
          <emma:emma xmlns:emma="http://www.w3.org/2003/04/emma" version="1.0">
            <emma:interpretation id="{384D5A88-7885-454F-BA66-934F5BC70412}" emma:medium="tactile" emma:mode="ink">
              <msink:context xmlns:msink="http://schemas.microsoft.com/ink/2010/main" type="line" rotatedBoundingBox="4290,8767 6583,8547 6645,9193 4351,9412"/>
            </emma:interpretation>
          </emma:emma>
        </inkml:annotationXML>
        <inkml:traceGroup>
          <inkml:annotationXML>
            <emma:emma xmlns:emma="http://www.w3.org/2003/04/emma" version="1.0">
              <emma:interpretation id="{253C4749-CA25-44D7-85B6-8A87AB5F75AF}" emma:medium="tactile" emma:mode="ink">
                <msink:context xmlns:msink="http://schemas.microsoft.com/ink/2010/main" type="inkWord" rotatedBoundingBox="4290,8767 6583,8547 6645,9193 4351,9412"/>
              </emma:interpretation>
              <emma:one-of disjunction-type="recognition" id="oneOf25">
                <emma:interpretation id="interp125" emma:lang="en-US" emma:confidence="0.5">
                  <emma:literal>w</emma:literal>
                </emma:interpretation>
                <emma:interpretation id="interp126" emma:lang="en-US" emma:confidence="0">
                  <emma:literal>u</emma:literal>
                </emma:interpretation>
                <emma:interpretation id="interp127" emma:lang="en-US" emma:confidence="0">
                  <emma:literal>.</emma:literal>
                </emma:interpretation>
                <emma:interpretation id="interp128" emma:lang="en-US" emma:confidence="0">
                  <emma:literal>~</emma:literal>
                </emma:interpretation>
                <emma:interpretation id="interp129" emma:lang="en-US" emma:confidence="0">
                  <emma:literal>W</emma:literal>
                </emma:interpretation>
              </emma:one-of>
            </emma:emma>
          </inkml:annotationXML>
          <inkml:trace contextRef="#ctx0" brushRef="#br1" timeOffset="59743.1966">-9243 8051,'0'51,"0"-25,0-1,0 0,0 1,0-1,0 1,0-1,0 0,0 1,0-1,0 1,0-1,0 0,0 1,0-1,0 1,0-1,0 0,0 1,0-1,26-25,-1 0,0 0,1 0,-1 0,1 0,-1 0,0 0,1 0,-1 0,1 0,-1 0,0 0,1 0,-1 0,1 0,-1 0,0 0,1 0,-1 0,1 0,-1 0,0 0,1 0,-1 0,1 0,-1 0,0 0,1 0,-1 0,1 0,-1 0,0 0,1 0,-1 0,1 0,-1 0,0 0,1-25,-1 25,1 0,-1 0,0-26,1 26,-1 0,1-25,-1 25,0 0,1 0,-1 0,1 0,-1 0,0 0,1 0,-1 0,1 0,-1 0,0 0,1 0,-1-25,1 25,-1 0,0-26,1 26,-1 0,1 0,-1 0,0 0,1 0,-1 0,1 0,-1 0,0 0,1 0,-1 0,1 0,-1 0,0 0,-25-25,26 25,-1 0,1 0,-1 0,-25-26,25 26,1 0,-1 0,1 0,-1 0,0 0,-25-25,26 0,-26-1,0 1,0-1,0 1,0 0,0-1,0 1,0-1,0 1,0 0,0-1,0 1,0-1,-26 26,26-25,0 0,0-1,0 1,0-1,0 1,0 0</inkml:trace>
        </inkml:traceGroup>
      </inkml:traceGroup>
    </inkml:traceGroup>
  </inkml:traceGroup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8:20.03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DC724A1-B69D-4962-B787-576A2C123F46}" emma:medium="tactile" emma:mode="ink">
          <msink:context xmlns:msink="http://schemas.microsoft.com/ink/2010/main" type="writingRegion" rotatedBoundingBox="9990,1215 8584,2578 7833,1804 9240,441"/>
        </emma:interpretation>
      </emma:emma>
    </inkml:annotationXML>
    <inkml:traceGroup>
      <inkml:annotationXML>
        <emma:emma xmlns:emma="http://www.w3.org/2003/04/emma" version="1.0">
          <emma:interpretation id="{74D9D19B-562E-45EF-8DA8-9856F5D3C0DF}" emma:medium="tactile" emma:mode="ink">
            <msink:context xmlns:msink="http://schemas.microsoft.com/ink/2010/main" type="paragraph" rotatedBoundingBox="9990,1215 8584,2578 7833,1804 9240,4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C11E38-18D8-424F-A1C2-4F41A17AA180}" emma:medium="tactile" emma:mode="ink">
              <msink:context xmlns:msink="http://schemas.microsoft.com/ink/2010/main" type="line" rotatedBoundingBox="9990,1215 8584,2578 7833,1804 9240,441"/>
            </emma:interpretation>
          </emma:emma>
        </inkml:annotationXML>
        <inkml:traceGroup>
          <inkml:annotationXML>
            <emma:emma xmlns:emma="http://www.w3.org/2003/04/emma" version="1.0">
              <emma:interpretation id="{79CB1B50-FFA8-4367-826D-4948A77AD599}" emma:medium="tactile" emma:mode="ink">
                <msink:context xmlns:msink="http://schemas.microsoft.com/ink/2010/main" type="inkWord" rotatedBoundingBox="9990,1215 8584,2578 7833,1804 9240,441"/>
              </emma:interpretation>
              <emma:one-of disjunction-type="recognition" id="oneOf0">
                <emma:interpretation id="interp0" emma:lang="en-US" emma:confidence="0.5">
                  <emma:literal>No</emma:literal>
                </emma:interpretation>
                <emma:interpretation id="interp1" emma:lang="en-US" emma:confidence="0">
                  <emma:literal>Jo</emma:literal>
                </emma:interpretation>
                <emma:interpretation id="interp2" emma:lang="en-US" emma:confidence="0">
                  <emma:literal>to:</emma:literal>
                </emma:interpretation>
                <emma:interpretation id="interp3" emma:lang="en-US" emma:confidence="0">
                  <emma:literal>Jun</emma:literal>
                </emma:interpretation>
                <emma:interpretation id="interp4" emma:lang="en-US" emma:confidence="0">
                  <emma:literal>JW</emma:literal>
                </emma:interpretation>
              </emma:one-of>
            </emma:emma>
          </inkml:annotationXML>
          <inkml:trace contextRef="#ctx0" brushRef="#br0">4470 747,'-25'0,"25"-26,-25 26,25-25,-26 25,-25-25,26 25,0 0,-1 0,1 0,-1 0,1 0,0 25,-1-25,1 51,-1-51,1 51,0-26,-1 0,1 1,-1 25,1-26,0 26,-1-26,26 26,-25-26,25 1,0 25,0-26,0 0,0 26,0-25,51-1,-51 0,50 1,-24-1,25 1,-1-26,-24 25,50-25,-25 0,0 0,-1 0,27 0,-27-51,1 51</inkml:trace>
          <inkml:trace contextRef="#ctx0" brushRef="#br0" timeOffset="691.276">5283-41,'0'0,"-25"26,-1-26,1 25,-26-25,26 26,-1-26,-24 50,24-50,1 26,-1-26,1 25,0-25,-1 0,26 26,0-1,0 0,26-25,-26 26,50-26,-50 25,26 1,25-1,-26 0,0 1,1-1,-1 1,26-26,-26 25,1 0,25 1,-26-1,26 1,-26-26,26 25,-26-25,26 25</inkml:trace>
          <inkml:trace contextRef="#ctx0" brushRef="#br0" timeOffset="409.6856">4826-193,'0'-25,"0"75,0 1,0-25,0 24,0 1,0 0,0 0,0-26,0 26,0 0,0 0,0-26,0 0,0 26,0-25,0-1,0 0,0 1,0-1,0 1</inkml:trace>
        </inkml:traceGroup>
      </inkml:traceGroup>
    </inkml:traceGroup>
  </inkml:traceGroup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9:13.07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3A76AD9-7344-4C6E-BF6F-4F126F4CEA7A}" emma:medium="tactile" emma:mode="ink">
          <msink:context xmlns:msink="http://schemas.microsoft.com/ink/2010/main" type="inkDrawing" rotatedBoundingBox="9525,5714 12267,5405 12274,5465 9531,5774" semanticType="underline" shapeName="Other">
            <msink:sourceLink direction="with" ref="{8386092E-9202-4180-8CF0-323C64079191}"/>
            <msink:sourceLink direction="with" ref="{7604B439-B345-43F6-8CE7-436E4987DA04}"/>
            <msink:sourceLink direction="with" ref="{08FEF551-9A79-466E-8768-57748E4EC3D1}"/>
          </msink:context>
        </emma:interpretation>
      </emma:emma>
    </inkml:annotationXML>
    <inkml:trace contextRef="#ctx0" brushRef="#br0">25 304,'-25'0,"76"0,-26 0,0 0,1 0,-1 0,1 0,-1 0,0 0,1 0,-1 0,1 0,-1-25,0 25,1 0,-1 0,1 0,24 0,-24 0,-1 0,1 0,-1 0,0 0,1 0,-1 0,1 0,-1 0,26 0,-26-25,1 25,-1 0,0 0,1 0,-1-26,1 26,-1 0,0 0,1 0,-1 0,1 0,-1 0,0 0,1 0,-1-25,1 25,-1 0,26 0,-26 0,1-26,-1 26,0 0,1 0,-1 0,1 0,-1-25,0 25,1 0,-1 0,1 0,-1 0,0 0,-25-25,26 25,-1 0,1 0,-1 0,0 0,1 0,-1 0,1 0,-1-26,0 26,1 0,25 0,-26 0,0 0,26-25,-25 25,-1 0,0 0,1 0,-1 0,1 0,-1 0,0 0,1 0,-1 0,1 0,-1 0,0 0,1 0,-1 0,1 0,-1 0,0 0,1-26,-1 26,1 0,-1 0,0-25,1 25,-1 0,1 0,-1 0,-25-25</inkml:trace>
  </inkml:traceGroup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9:23.91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5140009-32D7-4A12-AE6B-8E047B49A516}" emma:medium="tactile" emma:mode="ink">
          <msink:context xmlns:msink="http://schemas.microsoft.com/ink/2010/main" type="inkDrawing" rotatedBoundingBox="2711,9101 8448,8492 8588,9813 2851,10422" semanticType="callout" shapeName="Other">
            <msink:sourceLink direction="with" ref="{90400E48-F7F5-451B-9E2C-7E9C401EFDEC}"/>
            <msink:sourceLink direction="with" ref="{D5E274BD-51E6-4A55-A5EE-4156D8FAD0CE}"/>
          </msink:context>
        </emma:interpretation>
      </emma:emma>
    </inkml:annotationXML>
    <inkml:trace contextRef="#ctx0" brushRef="#br0">0 559,'0'-25,"0"50,0 0,0 1,0-1,0 1,0-1,0 0,0 1,0 25,0-26,0 0,0 26,0-25,0-1,0 26,0-26,0 1,0 24,0-24,0-1,0 1,0-1,0 26,0-26,0 1,0-1,25 0,-25 1,0-1,0 1,0-1,0 0,0 1,26-1,-26 1,0-1,0 0,0 1,0-1,25-25,0 0,1 0,-1 0,1 0,-1 0,0 0,1 0,-1 0,1 0,-1 0,0 0,1 0,-1 0,1 0,-1 26,0-26,1 0,-1 0,1 0,-1 0,0 25,1-25,-1 0,1 0,24 0,-24 0,-1 0,1 0,-1 0,26 0,-26 0,1 0,-1 0,0 0,1 0,-1 0,1 0,-1 0,0 0,1 0,-1 0,1 0,-1 0,0 0,1 0,-1 0,1 0,-1 0,0 0,1 0,-1 0,1-25,-1 25,0 0,1 0,-1 0,1 0,-1 0,0-26,1 26,-1 0,1 0,-1-25,0 25,1 0,-1 0,1 0,-1 0,0 0,1 0,-1 0,1 0,-1 0,0 0,1 0,25-26,-26 26,0 0,1 0,25 0,-26-25,0 25,26 0,-25 0,24 0,-24-25,-1 25,26 0,-26 0,1 0,25 0,-26 0,0-26,26 26,-25 0,-1 0,26 0,-26 0,1 0,-1 0,0 0,26 0,-25 0,-1 0,0 0,26 0,-25-25,24 25,1 0,-25 0,24 0,-24 0,25 0,-26-26,26 26,-26 0,26 0,-26 0,1 0,-1 0,26 0,-26 0,1 0,-1 0,1 0,-1-25,0 25,1 0,-1 0,1 0,-1 0,-25-25,25 25,1 0,-1 0,1-26,-1 26,0 0,1 0,-1-25,1 25,-1 0,0 0,1 0,-1-26,1 26,-1 0,0 0,1 0,-1 0,-25-25,26 25,-1 0,0 0,1 0,-1 0,1 0,-26-25,25 25,0 0,1 0,-1 0,1 0,-1 0,0 0,1-26,-1 26,1 0,-1 0,0 0,1 0,-1 0,1 0,-1 0,0 0,1 0,-1 0,1 0,-1-25,0 25,1 0,-1 0,1 0,-1 0,0 0,1-26,-1 26,1 0,-1 0,0-25,1 25,-1 0,1 0,-1-25,0 25,1 0,-1 0,-25-26,26 26,-1 0,0-25,1 25,-26-26,25 1,-25 0,26-1,-26 1,0-1,25 1,-25 0,0-1,0 1,0-1,0 1,0 0,0-1,0 1,0-1,0 1,0 0,0-1,0 1,0-1,0 1,0 0,0-1,0 1,0-1,0 1,0 0,0-1,0 1,0-1,0 1,0 0,0-1,0 1,0-1,0 1,0 0,0-1,0 1,0-1,0 1,0 0,-25 25,25-26</inkml:trace>
  </inkml:traceGroup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8:18.02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95833E9-9A3C-4BB1-AF9C-2A13A681D32E}" emma:medium="tactile" emma:mode="ink">
          <msink:context xmlns:msink="http://schemas.microsoft.com/ink/2010/main" type="writingRegion" rotatedBoundingBox="2899,1985 4463,173 5414,994 3850,2806"/>
        </emma:interpretation>
      </emma:emma>
    </inkml:annotationXML>
    <inkml:traceGroup>
      <inkml:annotationXML>
        <emma:emma xmlns:emma="http://www.w3.org/2003/04/emma" version="1.0">
          <emma:interpretation id="{A7A66ECA-98E7-4656-AC91-244069289107}" emma:medium="tactile" emma:mode="ink">
            <msink:context xmlns:msink="http://schemas.microsoft.com/ink/2010/main" type="paragraph" rotatedBoundingBox="2899,1985 4463,173 5414,994 3850,28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59664E-CF27-478B-9FE1-1F19CB43DA2B}" emma:medium="tactile" emma:mode="ink">
              <msink:context xmlns:msink="http://schemas.microsoft.com/ink/2010/main" type="line" rotatedBoundingBox="2899,1985 4463,173 5414,994 3850,2806"/>
            </emma:interpretation>
          </emma:emma>
        </inkml:annotationXML>
        <inkml:traceGroup>
          <inkml:annotationXML>
            <emma:emma xmlns:emma="http://www.w3.org/2003/04/emma" version="1.0">
              <emma:interpretation id="{5C864FB1-B12E-4373-BBEC-B362FCD4FB29}" emma:medium="tactile" emma:mode="ink">
                <msink:context xmlns:msink="http://schemas.microsoft.com/ink/2010/main" type="inkWord" rotatedBoundingBox="2899,1985 4463,173 5414,994 3850,2806"/>
              </emma:interpretation>
              <emma:one-of disjunction-type="recognition" id="oneOf0">
                <emma:interpretation id="interp0" emma:lang="en-US" emma:confidence="0.5">
                  <emma:literal>91</emma:literal>
                </emma:interpretation>
                <emma:interpretation id="interp1" emma:lang="en-US" emma:confidence="0">
                  <emma:literal>91.</emma:literal>
                </emma:interpretation>
                <emma:interpretation id="interp2" emma:lang="en-US" emma:confidence="0">
                  <emma:literal>91'</emma:literal>
                </emma:interpretation>
                <emma:interpretation id="interp3" emma:lang="en-US" emma:confidence="0">
                  <emma:literal>91,</emma:literal>
                </emma:interpretation>
                <emma:interpretation id="interp4" emma:lang="en-US" emma:confidence="0">
                  <emma:literal>911</emma:literal>
                </emma:interpretation>
              </emma:one-of>
            </emma:emma>
          </inkml:annotationXML>
          <inkml:trace contextRef="#ctx0" brushRef="#br0">25 86,'0'0,"0"-25,-25 25,25-25,0-1,51 26,-26 0,1 0,-1 51,0 0,-25-26,0 1,0 24,0-24,0 25,0-1,0-24,0 25,-25-26,25 26,0-26,0 1,0-1,0 0,0 1,0-1,25 1,26-26,-25 0,-1 0</inkml:trace>
          <inkml:trace contextRef="#ctx0" brushRef="#br0" timeOffset="-452.985">-533 798,'0'-26,"0"1,0-1,0 1,0 0,0-1,-26 1,26-1,-25 26,25-25,-51 25,26 0,-1 0,1 0,-1 0,1 0,-26 0,26 51,-1-51,-24 51,24-26,1 0,-1 1,1 25,0-1,-1-24,1 25,-1-1,26 1,-25-25,25 24,-25 1,25-25,0 24,0-24,0 25,0-26,0 0,50-25,-50 26,51-26,-25 0,-1 0,0 0,26 0,0-51,0 51,0-51,-1 26,1-1,-25 1,24 0,1-1,-25 1,-1-1,0-24,1 24,-1 1,-25-1,0 1,0 0,0-1,-25 77,25-26,0 1,0-1,0 26,0-26,0 26,0-25,0 24,25 1,-25-25,51 24,-51 1,25-25,1 24,-1-24,1 25,-1-26,0 0,26-25,-25 0,24 0,-24 0</inkml:trace>
          <inkml:trace contextRef="#ctx0" brushRef="#br0" timeOffset="206.5382">432-396,'0'0,"0"-26,-26 26,26-25,-25 25,50 25</inkml:trace>
        </inkml:traceGroup>
      </inkml:traceGroup>
    </inkml:traceGroup>
  </inkml:traceGroup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9:48.69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546D7FCA-D89F-446E-9D2B-7043BCB49B14}" emma:medium="tactile" emma:mode="ink">
          <msink:context xmlns:msink="http://schemas.microsoft.com/ink/2010/main" type="inkDrawing" rotatedBoundingBox="8954,11632 8979,6780 9077,6781 9052,11633" semanticType="callout" shapeName="Other">
            <msink:sourceLink direction="with" ref="{5F98BE31-9F5F-4A93-A56E-3F3E2E7A79C0}"/>
            <msink:sourceLink direction="with" ref="{A2376559-20AD-4A63-88E5-07704760405B}"/>
          </msink:context>
        </emma:interpretation>
      </emma:emma>
    </inkml:annotationXML>
    <inkml:trace contextRef="#ctx0" brushRef="#br0">109 0,'-26'0,"26"51,0-26,0 1,0-1,0 1,-25-1,25 0,0 1,0-1,0 1,0-1,0 0,0 1,0-1,0 1,0-1,0 0,0 1,0-1,0 1,0-1,0 0,0 1,0-1,0 1,0-1,0 0,0 1,0-1,0 1,25-1,-25 0,0 1,0-1,0 1,0-1,26-25,-26 25,0 1,0-1,0 1,0-1,0 0,0 1,0-1,0 1,0-1,0 0,0 1,0-1,0 1,0-1,0 0,0 1,0-1,0 1,0-1,0 0,0 1,0-1,0 1,0-1,0 0,0 1,0-1,0 1,0-1,0 0,0 1,0-1,0 1,0-1,0 0,-26-25,26 26,0-1,0 1,0-1,0 0,0 1,0-1,0 1,0-1,0 0,0 1,0-1,0 1,0-1,0 0,0 1,0-1,0 1,0-1,0 0,-25 1,25-1,0 1,0-1,-26 0,26 1,0-1,0 1,0-1,0 0,0 1,-25-1,25 26,0-26,0 1,0-1,0 1,0-1,0 0,0 1,0-1,0 1,0-1,0 0,0 1,0-1,0 1,0-1,0 0,0 1,0-1,25 1,-25-1,0 0,0 1,0-1,0 1,0-1,0 0,0 1,0-1,0 1,0-1,0 0,0 1,0-1,0 1,0-1,0 0,0 1,0-1,0 1,0-1,0 0,26-25,-26 26,0-1,0 1,25-26,-25 25,0 0,0 1,0-1,0 1,0-1,0 0,0 1,0-1,0 1,0-1,0 0,0 1,0-1,0 1,0-1,0 0,0 1,0-1,0 1,0-1,0 0,0 1,0-1,0 1,0-1,0 0,0 1,0-1,0 1,0-1,0 0,0 1,0-1,0 1,0-1,0 0,0 1,0-1,0 1,0-77</inkml:trace>
  </inkml:traceGroup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9:10.63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258D60-6143-4B28-8062-3CE31FC6D452}" emma:medium="tactile" emma:mode="ink">
          <msink:context xmlns:msink="http://schemas.microsoft.com/ink/2010/main" type="writingRegion" rotatedBoundingBox="9403,6876 14108,7201 14017,8519 9312,8194"/>
        </emma:interpretation>
      </emma:emma>
    </inkml:annotationXML>
    <inkml:traceGroup>
      <inkml:annotationXML>
        <emma:emma xmlns:emma="http://www.w3.org/2003/04/emma" version="1.0">
          <emma:interpretation id="{EF3BD373-16C0-4415-895B-BA52122FB343}" emma:medium="tactile" emma:mode="ink">
            <msink:context xmlns:msink="http://schemas.microsoft.com/ink/2010/main" type="paragraph" rotatedBoundingBox="9403,6876 14108,7201 14017,8519 9312,81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57BC06-255E-4218-9850-6D1169FB85E4}" emma:medium="tactile" emma:mode="ink">
              <msink:context xmlns:msink="http://schemas.microsoft.com/ink/2010/main" type="line" rotatedBoundingBox="9403,6876 14108,7201 14017,8519 9312,8194"/>
            </emma:interpretation>
          </emma:emma>
        </inkml:annotationXML>
        <inkml:traceGroup>
          <inkml:annotationXML>
            <emma:emma xmlns:emma="http://www.w3.org/2003/04/emma" version="1.0">
              <emma:interpretation id="{5F98BE31-9F5F-4A93-A56E-3F3E2E7A79C0}" emma:medium="tactile" emma:mode="ink">
                <msink:context xmlns:msink="http://schemas.microsoft.com/ink/2010/main" type="inkWord" rotatedBoundingBox="9403,6876 14108,7201 14017,8519 9312,8194">
                  <msink:destinationLink direction="with" ref="{546D7FCA-D89F-446E-9D2B-7043BCB49B14}"/>
                </msink:context>
              </emma:interpretation>
              <emma:one-of disjunction-type="recognition" id="oneOf0">
                <emma:interpretation id="interp0" emma:lang="en-US" emma:confidence="0.5">
                  <emma:literal>does,'</emma:literal>
                </emma:interpretation>
                <emma:interpretation id="interp1" emma:lang="en-US" emma:confidence="0">
                  <emma:literal>chees,'</emma:literal>
                </emma:interpretation>
                <emma:interpretation id="interp2" emma:lang="en-US" emma:confidence="0">
                  <emma:literal>cases,'</emma:literal>
                </emma:interpretation>
                <emma:interpretation id="interp3" emma:lang="en-US" emma:confidence="0">
                  <emma:literal>ids,"</emma:literal>
                </emma:interpretation>
                <emma:interpretation id="interp4" emma:lang="en-US" emma:confidence="0">
                  <emma:literal>[ids,"</emma:literal>
                </emma:interpretation>
              </emma:one-of>
            </emma:emma>
          </inkml:annotationXML>
          <inkml:trace contextRef="#ctx0" brushRef="#br0">-581 6832,'0'26,"0"-1,50-25,-50 25,26-25,-26 26,25-26,1 25,-1-25,0 0,1 26,25-26,-26 0,0 0,1 0,25 25,-26-25,0 0,1 0,-77 0,26 25,-26 1,25-26,1 25,0-25,-1 26,1-1,-1-25,26 25,-25-25,0 26,25-1,-26-25,26 26,-25-1,25 0</inkml:trace>
          <inkml:trace contextRef="#ctx0" brushRef="#br0" timeOffset="218.3259">-48 7315,'0'25,"-25"-25,25 26,-51-1,25-25,26 25,-25 1,0-26,-1 25,1-25,-1 26,1-1,0-25,-1 25,1-25</inkml:trace>
          <inkml:trace contextRef="#ctx0" brushRef="#br0" timeOffset="447.0207">485 6908,'0'51,"0"-25,0 24,-25-24,25-1,0 1,-25-1,25 26,0-26,0 1,-26-1,26 0</inkml:trace>
          <inkml:trace contextRef="#ctx0" brushRef="#br0" timeOffset="-1993.0899">-3807 7010,'0'-25,"-26"25,26-26,-25 26,0 0,-1-25,1 25,-1 0,1 0,0 51,-1-51,1 25,-1-25,1 25,0-25,25 51,-26-25,1-1,-1 0,26 1,-25-1,25 1,0-1,0 0,0 1,-25-1,25 1,0-1,0 0,50 1,-24-1,25 1,-26-26,0 0,1 0,-1 0,1 0,-1 0,26 0,-26 0,1 0,-1 0,0 0,1-26,-1 26</inkml:trace>
          <inkml:trace contextRef="#ctx0" brushRef="#br0" timeOffset="-1460.2228">-3553 6680,'0'0,"0"-26,0 1,25 25,-25-25,26 25,24-26,-24 26,-26-25,25 25,1-26,-1 26,-25-25,0 0,25 25,-25-26,0 1,0-1,0 1,0 0,0-1,0 1,-25-1,25 1,0 0,-25 25,-1 0,26 25,-25 0,25 1,0-1,0 1,-26-1,26 26,0-26,0 1,0-1,0 0,0 1,0-1,51 1,-51-1,26-25,-26 25,50 1,-24-26,-1 25,26-25,-26 0,26 0</inkml:trace>
          <inkml:trace contextRef="#ctx0" brushRef="#br0" timeOffset="-813.7748">-1877 7391,'-25'0,"25"25,-26 1,26-1,-25 1,25-1,0 0,-25-25,25 26,0-1,-26-25</inkml:trace>
          <inkml:trace contextRef="#ctx0" brushRef="#br0" timeOffset="-392.3904">-1445 7340,'25'0,"-25"-25,26 25,-1-26,1 26,-1-25,0 25,1-25,-1-1,1 1,-1-1,-25 1,0 0,25-1,-25 1,0-1,0 1,0 0,0-1,0 1,0-1,0 1,-25 0,25-1,-25 1,-1 25,1 51,25-26,-26-25,26 51,0-26,-25 1,25-1,0 0,0 1,0-1,0 1,0-1,0 0,0 1,0-1,25 1,-25-1,26 0,25 1,-26-1,0-25,1 26,-1-26,26 0</inkml:trace>
        </inkml:traceGroup>
      </inkml:traceGroup>
    </inkml:traceGroup>
  </inkml:traceGroup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9:50.99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D5E274BD-51E6-4A55-A5EE-4156D8FAD0CE}" emma:medium="tactile" emma:mode="ink">
          <msink:context xmlns:msink="http://schemas.microsoft.com/ink/2010/main" type="inkDrawing" rotatedBoundingBox="2005,11328 8506,11182 8513,11470 2012,11615" shapeName="Other">
            <msink:destinationLink direction="with" ref="{F5140009-32D7-4A12-AE6B-8E047B49A516}"/>
          </msink:context>
        </emma:interpretation>
      </emma:emma>
    </inkml:annotationXML>
    <inkml:trace contextRef="#ctx0" brushRef="#br0">0 52,'0'0,"26"0,-1 0,1 0,-1 25,0-25,1 26,-1-26,1 25,-1-25,0 0,-25 25,26-25,-1 0,1 0,-1 0,-25 26,25-26,1 0,-1 0,-25 25,26-25,-1 0,0 0,1 0,-26 26,25-26,1 0,-1 0,0 0,1 0,-1 0,1 0,-1 0,0 0,1 0,-1 0,26 0,-26 0,1 0,-1 0,1 0,-1 0,0 0,1 0,-1 0,1 0,-1 0,0 0,1 0,-1 0,1 0,-1 0,0 0,1 0,-1 0,-25 25,26-25,-1 0,0 0,26 0,-25 0,-1 0,0 0,1 0,-1 0,1 0,-1 0,0 0,1 0,-1 0,1 0,-1 0,0 0,1 0,-1 0,1 0,-1 0,0 0,1 0,-1 0,1-25,-1 25,0 0,1 0,-1 0,1 0,-1 0,0 0,1 0,-1 0,1 0,-1 0,0 0,1 0,-1 0,1 0,-1 0,0 0,1 0,-1 0,1 0,-1 0,0 0,1 0,-1 0,1 0,-1 0,0 0,1 0,-1 0,1 0,-1 0,0 0,1 0,-1 0,1 0,-1 0,0 0,1 0,-1 0,1 0,-1 0,26 0,-26 25,1-25,-1 0,0 0,1 0,-1 0,26 0,-26 0,1 0,-1 0,26 0,-26 0,26 0,-25 0,-1 0,0 0,26 0,-25 0,-1 0,0 0,1 0,-1 0,1 0,-1 0,0 0,1-25,-1 25,1 0,-1 0,0 0,1 0,-1 0,1-26,-1 26,0 0,1 0,-1 0,1 0,-1 0,0 0,1 0,-1 0,1 0,-1 0,0 0,1 0,-1 0,1 0,-1 0,0 0,1 0,-1 0,1-25,-1 25,0 0,1 0,-1 0,1-26,-1 26,0 0,1 0,-1 0,1-25,-1 25,0 0,1 0,-1 0,1 0,-1 0,0 0,1 0,-1 0,1 0,-1 0,0 0,1 0,-26-25,25 25,1 0,-1 0,0 0,1 0,-1 0,26 0,-26 0,1 0,-1 0,26 0,-26 0,1 0,-1 0,1 0,-1 0,0 0,1 0,-1 0,1 0,-1 0,0 0,1 0,-1 0,1 0,-1 0,0-26,1 26,-1 0,1 0,-1 0,0 0,26 0,-25-25,-1 25,0 0,1 0,-1 0,1-26,-1 26,0 0,1 0,-1 0,1 0,-1 0,0 0,1-25,-1 25,1 0,-1 0,0 0,1 0</inkml:trace>
  </inkml:traceGroup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9:51.75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E397BA32-0C4B-45BA-8217-49454ED6396B}" emma:medium="tactile" emma:mode="ink">
          <msink:context xmlns:msink="http://schemas.microsoft.com/ink/2010/main" type="writingRegion" rotatedBoundingBox="3378,12061 16561,12074 16560,12888 3377,12875"/>
        </emma:interpretation>
      </emma:emma>
    </inkml:annotationXML>
    <inkml:traceGroup>
      <inkml:annotationXML>
        <emma:emma xmlns:emma="http://www.w3.org/2003/04/emma" version="1.0">
          <emma:interpretation id="{E7D7557F-5314-42D5-B7AC-AAD0F986E4CA}" emma:medium="tactile" emma:mode="ink">
            <msink:context xmlns:msink="http://schemas.microsoft.com/ink/2010/main" type="paragraph" rotatedBoundingBox="3378,12061 16561,12074 16560,12888 3377,128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D23CA9-C44D-4091-AFB3-94DD35558EBB}" emma:medium="tactile" emma:mode="ink">
              <msink:context xmlns:msink="http://schemas.microsoft.com/ink/2010/main" type="line" rotatedBoundingBox="3378,12061 16561,12074 16560,12888 3377,12875"/>
            </emma:interpretation>
          </emma:emma>
        </inkml:annotationXML>
        <inkml:traceGroup>
          <inkml:annotationXML>
            <emma:emma xmlns:emma="http://www.w3.org/2003/04/emma" version="1.0">
              <emma:interpretation id="{DF1384E0-DC0C-43EF-AAD1-F0296E06C1DC}" emma:medium="tactile" emma:mode="ink">
                <msink:context xmlns:msink="http://schemas.microsoft.com/ink/2010/main" type="inkWord" rotatedBoundingBox="3378,12140 4877,12142 4876,12877 3377,12875"/>
              </emma:interpretation>
              <emma:one-of disjunction-type="recognition" id="oneOf0">
                <emma:interpretation id="interp0" emma:lang="en-US" emma:confidence="0.5">
                  <emma:literal>One</emma:literal>
                </emma:interpretation>
                <emma:interpretation id="interp1" emma:lang="en-US" emma:confidence="0">
                  <emma:literal>one</emma:literal>
                </emma:interpretation>
                <emma:interpretation id="interp2" emma:lang="en-US" emma:confidence="0">
                  <emma:literal>Ole</emma:literal>
                </emma:interpretation>
                <emma:interpretation id="interp3" emma:lang="en-US" emma:confidence="0">
                  <emma:literal>Ode</emma:literal>
                </emma:interpretation>
                <emma:interpretation id="interp4" emma:lang="en-US" emma:confidence="0">
                  <emma:literal>Once</emma:literal>
                </emma:interpretation>
              </emma:one-of>
            </emma:emma>
          </inkml:annotationXML>
          <inkml:trace contextRef="#ctx0" brushRef="#br0">229 1,'0'0,"-26"0,1 0,-1 0,1 0,0 25,-1 0,1 26,25-25,-26-1,26 0,-25 1,25-1,0 1,0-1,0 26,0-26,0 1,0-1,0 0,0 26,25-25,-25-1,51 0,-25 1,-1-26,0 25,1-25,-1 0,1 0,-1 0,0-51,1 51,-26-50,25 24,-25 1,26-1,-26 1,0-26,0 26,0-26,0 26,0-26,0 25,-26-24,26 24,-25 1,25-1,-51 26,51-25,-25 25,-1 0,1 0,-1 0,1 0,25 25,-25-25,25 51,-26-25,26-1</inkml:trace>
          <inkml:trace contextRef="#ctx0" brushRef="#br0" timeOffset="409.9154">660 77,'0'0,"26"0,-26 25,0 26,25-51,-25 51,0-26,0 1,0-1,0 26,26-26,-26 1,0-1,0 26,0-26,0 1,0-1,-51 0,25 1,1-26,0-51,-1 0,26 0,0 26,0 0,0-1,0-25,51 26,-51 0,25-1,-25 1,51 25,-25-26,-1 26,0 0,1 0,-1 0,1 0,-1 26,0-26,1 25,-1 26,-25-26,26 1,-26-1,0 1,0-1,0 0,0 1,0-1,0 1,0-1,0 0,-26 1,26-1,-25-25,25 26,-51-26</inkml:trace>
          <inkml:trace contextRef="#ctx0" brushRef="#br0" timeOffset="766.5906">1092 432,'0'26,"26"-26,-1 0,0-51,1 51,-1 0,1-25,-1 25,0-26,1 26,-1 0,1-25,-1 25,0-26,1 26,-26-25,0 0,0-1,-51 26,51-25,-25 25,-1 0,-25 0,26 0,0 0,-1 25,1 26,-1-26,26 1,0 25,0-26,0 0,0 1,0 25,0-26,0 26,26-26,-26 1,25-1,-25 0,51 1,-26-26,1 25,-1-25,1 0,24 0,-24 0,25 0</inkml:trace>
        </inkml:traceGroup>
        <inkml:traceGroup>
          <inkml:annotationXML>
            <emma:emma xmlns:emma="http://www.w3.org/2003/04/emma" version="1.0">
              <emma:interpretation id="{A2376559-20AD-4A63-88E5-07704760405B}" emma:medium="tactile" emma:mode="ink">
                <msink:context xmlns:msink="http://schemas.microsoft.com/ink/2010/main" type="inkWord" rotatedBoundingBox="5258,12063 8915,12067 8914,12779 5257,12775">
                  <msink:destinationLink direction="with" ref="{546D7FCA-D89F-446E-9D2B-7043BCB49B14}"/>
                </msink:context>
              </emma:interpretation>
              <emma:one-of disjunction-type="recognition" id="oneOf1">
                <emma:interpretation id="interp5" emma:lang="en-US" emma:confidence="0.5">
                  <emma:literal>terminal</emma:literal>
                </emma:interpretation>
                <emma:interpretation id="interp6" emma:lang="en-US" emma:confidence="0">
                  <emma:literal>Terminal</emma:literal>
                </emma:interpretation>
                <emma:interpretation id="interp7" emma:lang="en-US" emma:confidence="0">
                  <emma:literal>Hermina</emma:literal>
                </emma:interpretation>
                <emma:interpretation id="interp8" emma:lang="en-US" emma:confidence="0">
                  <emma:literal>torminal</emma:literal>
                </emma:interpretation>
                <emma:interpretation id="interp9" emma:lang="en-US" emma:confidence="0">
                  <emma:literal>Germinal</emma:literal>
                </emma:interpretation>
              </emma:one-of>
            </emma:emma>
          </inkml:annotationXML>
          <inkml:trace contextRef="#ctx0" brushRef="#br0" timeOffset="1398.7938">1880 331,'25'0,"0"25,1-25,-1 0,26 0,-26 0,26 0,0 0,0 0,0-51,-1 51,1 0,0-25,0 25,0-25,-26 25,0-26,26 26,-25 0,-26-25,25 25,-25-26,0 1,-51 0,26 25,25-26,-26 26,-24 0,50-25,-26 25,1 0,-1 0,26 51,0-26,-25 26,25-26,0 1,0-1,0 0,0 26,0-25,0-1,25 26,-25-26,51 1,-51-1,26 0,-1 1,0-1,1-25,-1 0,1 0,-1 0,26 0,-26-25</inkml:trace>
          <inkml:trace contextRef="#ctx0" brushRef="#br0" timeOffset="1025.921">2184-76,'26'26,"-26"25,0-26,0 0,0 1,25 25,-25-26,0 26,0-26,0 26,0-26,0 26,0-25,0 24,0-24,0 25,0-26,0 0,0 1,0-1,-25 1</inkml:trace>
          <inkml:trace contextRef="#ctx0" brushRef="#br0" timeOffset="1707.2398">2921 153,'0'25,"0"1,0 25,51-26,-51 0,0 1,0-1,25 1,1-1,-26 0,25 26,-25-25,0-1,25-25,-25 25,0 1,-50-26,50-51,-26 51,26-51,0 26,0-26,0 26,0-1,0-25,0 26,51 0,-51-26,25 25,-25 1,51 25,-25-25,-1 25,0 0,1-26,-1 26</inkml:trace>
          <inkml:trace contextRef="#ctx0" brushRef="#br0" timeOffset="2237.7905">3480 153,'0'25,"0"26,0-25,0-1,0 0,0 1,0-1,0 1,0-1,0 0,0-50,0 0,-26 25,26-51,0 25,0 1,0 0,51-1,-51 1,26 25,-26-26,50 26,-50-25,51 25,-25 0,-1 0,-25 51,25-51,-25 25,26-25,-26 51,0-26,25-25,-25 26,0-1,0-76,0 26,0-26,0 26,0-1,0 1,51 25,-51-25,25 25,26 0,0 0,-51 50,25-50,-25 26,26-26,-26 51,0-26,0 0,25-25,-25 26,0-1,0 1,0-1,0 0</inkml:trace>
          <inkml:trace contextRef="#ctx0" brushRef="#br0" timeOffset="2443.2423">4343 77,'0'25,"-25"-25,25 26,0 24,0-24,0-1,0 1,0-1,0 0,25 1,1-1,-1 1,1-26</inkml:trace>
          <inkml:trace contextRef="#ctx0" brushRef="#br0" timeOffset="2798.3184">4597 128,'0'0,"0"25,0 26,0-26,0 1,0-1,0 0,0 1,0-1,51-25,-51 26,0-77,0 25,0-24,0 24,0 1,26-1,-26 1,25 25,-25-25,51 25,0 0,-26 0,0 0,-25 25,26 26,-26 0,25-51,-25 25,0 0,0 1,0-1,0 1,0-1</inkml:trace>
          <inkml:trace contextRef="#ctx0" brushRef="#br0" timeOffset="3143.4098">5156 153,'0'0,"-25"0,-1 0,1 0,0 0,-1 0,1 51,-1-26,1 26,25-26,0 1,0-1,0 1,25-1,26-25,-25 0,-1-51,0 51,-25-25,26 25,-1-26,-25 1,26 25,-26-25,25-1,-25 1,25 25,-25 25,0 1,0-1,0 26,26-51,-26 25,25-25,-25 26,26-26,-1 0</inkml:trace>
          <inkml:trace contextRef="#ctx0" brushRef="#br0" timeOffset="3323.6529">5486 1,'0'50,"0"1,0-25,0-1,-25 0,25 1,0 25,0-26,0 0,0 1,0-1,0 1,25-1,-25 0,51-25</inkml:trace>
        </inkml:traceGroup>
        <inkml:traceGroup>
          <inkml:annotationXML>
            <emma:emma xmlns:emma="http://www.w3.org/2003/04/emma" version="1.0">
              <emma:interpretation id="{92899788-063A-46EF-8E1B-E45996B9E006}" emma:medium="tactile" emma:mode="ink">
                <msink:context xmlns:msink="http://schemas.microsoft.com/ink/2010/main" type="inkWord" rotatedBoundingBox="9753,12088 12878,12091 12877,12801 9752,12798"/>
              </emma:interpretation>
            </emma:emma>
          </inkml:annotationXML>
          <inkml:trace contextRef="#ctx0" brushRef="#br0" timeOffset="4923.7942">6782 51,'0'0,"0"-25,0 0,-51 25,26 0,-26 0,25 50,1-50,0 26,-1 25,1-26,-1 0,1 1,0 25,-1-26,26 0,-25 26,25-25,0-1,-26 0,26 26,0-25,0-1,51 0,-25-25,24 0,1 0,-25-50,-1-1,0 25,1 1,-1 0,1-1,-1-25,-25 26,25 0,-25-1,26 26,-26-25,25-1,-25 77,0-25,0 24,0-24,0-1,0 1,0-1,0 0,26 1,-1-1,0 1,1-26,-1 0,1 0,-1 0,0 0,1 0,-1-26</inkml:trace>
          <inkml:trace contextRef="#ctx0" brushRef="#br0" timeOffset="5255.4564">7163 128,'-26'25,"26"0,0 26,0-25,0-1,0 0,51 1,-51-1,0 1,0-1,0 0,26 1,-26-1,0-50,0-26,0 0,0 26,0-1,50 1,-50 0,51-1,-51 1,51 25,-26 0,1 0,-1 0,1 0,-1 0,-25 25,0 26,25-51,-25 25,0 1,0-1,0 1,0-1,0 0,0 1,0-1,0 1,-25-26</inkml:trace>
          <inkml:trace contextRef="#ctx0" brushRef="#br0" timeOffset="5719.2395">7823 102,'0'0,"0"26,-25-26,25 25,-51-25,51 51,-25-26,25 1,-26-26,26 25,-25 0,25 1,0-1,0 1,0-1,51 0,-51 1,25-26,-25 25,51-25,-26 26,1-26,-1 0,0 25,1-25,-1 0,1 0,-1 0,-25-51,25 0,-25 26,0 0,0-1,0-25,0 26,0 0,0-26,-50 25,50 1,0 0,0-1,0 1,0-1,0 1,0 0,0-1,50 26,-50-25,51 25,-25 0,-1 0,0 0,1 0,-1 0,-25 25,26-25,-1 26,-25-1,0 26,0-26,0 1,0 24,0-24,0-1,0 26,0-26,0 26,0-25,-25-1,25 0,0 26,0-25,-26-1,26 0,0 1,0-1,51-25,0 0,-26 0,1 0,-1-25</inkml:trace>
          <inkml:trace contextRef="#ctx0" brushRef="#br0" timeOffset="6354.5402">8433 356,'0'-25,"0"-1,25 26,26-25,-26 0,1-1,-1 1,-25-1,0 1,0 0,0-1,0 77,0-26,0 1,0-1,0 1,0-1,0 0,0 1,0 25,0-26,0 0,0 1,0-1,0 1,26-1,-26 0,0 1,0-52,25 26,-25-50,25-1,1 51,-26-51,25 51,1-25,-1 25,0 0,1 50,-1-24,1-1,-1 1,0-1,1 0,-1-25,1 0,-1 0,0-50,-25 24,26 26,-26-25,0-1,0 1,0 0,0-1,0 1,-26 25,1 51,25-26,-25-25,25 51,0-26,-26 1,26-1,0 0,0 1,0-1,51 1,-26-1,26-25,-25 0,-1 0</inkml:trace>
          <inkml:trace contextRef="#ctx0" brushRef="#br0" timeOffset="6602.3137">9246 356,'0'26,"0"-1,0 0,0 26,0-25,0-1,50 0,-50 1,0-1,26 1,-1-26,-25 25,0-76,0 26,0-1,0 1,0-26,0 26,0-26,51 26,-26-26,26 0,-25 26</inkml:trace>
        </inkml:traceGroup>
        <inkml:traceGroup>
          <inkml:annotationXML>
            <emma:emma xmlns:emma="http://www.w3.org/2003/04/emma" version="1.0">
              <emma:interpretation id="{8D7B646C-F269-4DC1-BA66-C3E543736330}" emma:medium="tactile" emma:mode="ink">
                <msink:context xmlns:msink="http://schemas.microsoft.com/ink/2010/main" type="inkWord" rotatedBoundingBox="13411,12086 16561,12090 16560,12752 13410,12749"/>
              </emma:interpretation>
            </emma:emma>
          </inkml:annotationXML>
          <inkml:trace contextRef="#ctx0" brushRef="#br0" timeOffset="7258.4349">10058 458,'-25'0,"76"0,-26-26,1 26,24 0,-24-25,25 25,-26 0,26-25,-26 25,26-26,-26 26,1 0,25 0,-26-25,0 25,1-26,-1 26,-25-25,26 0,-26-1,0 1,0-1,0 1,0 0,0-1,0 1,0-1,-26 26,1 26,25 25,0-26,-26 26,1-26,25 1,0-1,-25 0,25 1,0 25,0-26,0 0,0 1,0-1,0 1,50-1,-50 0,26-25,-26 26,51-26,-26 0,0 0,1 0,-1 0</inkml:trace>
          <inkml:trace contextRef="#ctx0" brushRef="#br0" timeOffset="6894.5996">10363-50,'-51'0,"51"25,-25 1,25 24,-25-24,25-1,0 26,0-26,-26 26,26-25,0-1,0 0,0 26,0-25,0-1,0 0,0 1,0-1,0 26,0-26,0 1,0-1</inkml:trace>
          <inkml:trace contextRef="#ctx0" brushRef="#br0" timeOffset="7550.5251">10871 204,'0'51,"0"-26,26-25,-26 25,0 1,25-1,-25 1,0-1,25-25,-25 25,0 1,0-1,-25-25,25-25,0-26,0 26,0-1,0-25,51 26,-51 0,51-1,-26 1,0-1,1 26,-1-25,1 25,-1 0,0 0,1 0</inkml:trace>
          <inkml:trace contextRef="#ctx0" brushRef="#br0" timeOffset="8030.8432">11328 255,'0'0,"-25"0,25 50,-25-24,-1 25,1-26,25 0,0 1,0-1,0 1,-26-1,26-50,0-26,0 25,51 1,-51 0,26-1,-26 1,50 25,-24-26,-1 26,1 0,-1 0,-25 26,25-26,-25 25,0 1,26-52,-1 1,1 25,-26-26,25 26,0 0,1 0,-1 0,-25 51,26-25,-26 24,0-24,0-1,0 1,0-1</inkml:trace>
          <inkml:trace contextRef="#ctx0" brushRef="#br0" timeOffset="8234.1483">11963 178,'-50'26,"24"25,1-26,-1 0,26 1,0-1,0 1,0-1</inkml:trace>
          <inkml:trace contextRef="#ctx0" brushRef="#br0" timeOffset="8581.5996">11989 305,'0'0,"-51"0,51 26,-25-1,25 1,0-1,-26-25,26 25,0-75,0-1,0 25,51 26,-51-25,25 25,-25-25,51 25,0 0,-26 0,1 0,-1 0,1 25,-1-25,-25 25,25 26,-25-25,0-1,26 0,-26 1,0-1</inkml:trace>
          <inkml:trace contextRef="#ctx0" brushRef="#br0" timeOffset="8931.5129">12649 280,'0'0,"26"-25,-26-1,25 26,0-51,-25 26,-50 25,50 25,-26-25,26 51,-51-51,26 26,0-26,25 50,0-24,-26-26,26 25,-25-25,25 26,0-1,25-25,26-25,-26 25,-25-51,51 51,-51-26,26 26,-1-25,0 0,-25 50,0 0,0 1,0-1,51-25,-25 0,24 0,-24 0</inkml:trace>
          <inkml:trace contextRef="#ctx0" brushRef="#br0" timeOffset="9123.5655">13183-50,'-51'0,"51"25,-26 26,1-26,25 1,-25-1,-1 1,26-1,0 0,0 1,0-1,0 1,0-1,0 0</inkml:trace>
        </inkml:traceGroup>
      </inkml:traceGroup>
    </inkml:traceGroup>
  </inkml:traceGroup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19:56.013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8266D072-EA36-4709-AB55-F6C0ABCAE2E0}" emma:medium="tactile" emma:mode="ink">
          <msink:context xmlns:msink="http://schemas.microsoft.com/ink/2010/main" type="inkDrawing" rotatedBoundingBox="9373,11223 12116,11302 12113,11380 9371,11301" shapeName="Other"/>
        </emma:interpretation>
      </emma:emma>
    </inkml:annotationXML>
    <inkml:trace contextRef="#ctx0" brushRef="#br0">0 0,'26'0,"25"0,-26 0,0 0,1 0,-1 0,1 0,-1 0,0 0,1 0,-1 0,26 0,-26 0,1 0,-1 0,1 0,-1 0,26 0,-26 0,1 0,24 0,-24 25,25-25,-26 0,26 0,-26 0,26 0,0 0,0 0,-26 0,26 0,0 0,-1 0,1 0,0 0,-26 26,26-26,0 0,0 0,-26 0,26 0,-26 0,26 0,0 0,-26 0,26 0,-25 0,24 25,-24-25,25 0,-1 0,1 0,0 0,-26 0,26 0,0 0,-26 0,26 0,0 0,-26 0,26 0,-25 0,24 0,-24 0,25 0,-26 0,0 0,1-25,25 25,-26 0,0-26,1 26,-1 0,1 0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3:26.25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B338E24-FF4A-4FAE-99B7-84FCA378B440}" emma:medium="tactile" emma:mode="ink">
          <msink:context xmlns:msink="http://schemas.microsoft.com/ink/2010/main" type="inkDrawing" rotatedBoundingBox="6015,9453 11450,8341 11572,8933 6137,10046" semanticType="callout" shapeName="Other">
            <msink:sourceLink direction="with" ref="{E627722C-CC5C-43E7-A608-2048379BAF9A}"/>
            <msink:sourceLink direction="with" ref="{88D0D7EC-86A5-4717-8E9D-16576FB47430}"/>
          </msink:context>
        </emma:interpretation>
      </emma:emma>
    </inkml:annotationXML>
    <inkml:trace contextRef="#ctx0" brushRef="#br0">0 866,'25'0,"-25"-26,25 26,1 0,-1 0,-25 26,26-26,-26 25,25-25,0 0,-25 25,26 1,-1-26,-25 25,26-25,-26 26,25-26,0 25,1 0,-1 1,1-26,-1 25,0 1,1-26,-1 0,1 25,-1-25,0 0,1 25,-1-25,1 0,-1 0,0 0,1 0,-1 0,1 0,-1 0,0 0,1 0,-1 0,1 0,-1 0,0 0,26 0,-25 0,-1 0,0 0,1 0,-1 0,1 0,-1 0,0 0,1 0,-1 0,1 0,-1 0,26-25,-26 25,26 0,-26 0,1 0,25 0,-26 0,26-25,-26 25,26-26,0 26,0 0,-26-25,26 25,0-26,-1 26,1 0,-25-25,24 25,1 0,0-25,0 25,-26-26,26 26,0 0,0-25,-1 25,1-26,-25 26,24 0,1-25,0 25,-26 0,26-25,0 25,-26-26,26 26,-25 0,24-25,1 25,-25-26,24 26,-24-25,25 25,-1-25,1-1,0 26,0-25,0-1,-1 1,1 25,0-25,0-1,0 1,25 25,-51-26,26 26,0-25,0 25,-1-25,-24 25,25-26,-26 26,26-25,-26 25,26-26,-26 26,26-25,-25 25,-1-25,26 25,-26-26,26 26,-26-25,26 25,-25-26,24 1,-24 25,25-25,-26-1,26 26,-26-25,26 25,-26-26,1 26,-1-25,1 25,-1-25,26 25,-26-26,26 26,-26-25,1 25,-1 0,1 0,-1-26,0 26,1 0,-1 0,1 0,-1-25,0 25,1 0,-1 0,1 0,-1 0</inkml:trace>
  </inkml:traceGroup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1:36.41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655F16E-5760-46B8-A758-7F5E6DB73669}" emma:medium="tactile" emma:mode="ink">
          <msink:context xmlns:msink="http://schemas.microsoft.com/ink/2010/main" type="writingRegion" rotatedBoundingBox="1930,13562 6325,13569 6323,14659 1928,14652"/>
        </emma:interpretation>
      </emma:emma>
    </inkml:annotationXML>
    <inkml:traceGroup>
      <inkml:annotationXML>
        <emma:emma xmlns:emma="http://www.w3.org/2003/04/emma" version="1.0">
          <emma:interpretation id="{011B3DB6-3F2D-4C37-8BEB-A1C9D54E594E}" emma:medium="tactile" emma:mode="ink">
            <msink:context xmlns:msink="http://schemas.microsoft.com/ink/2010/main" type="paragraph" rotatedBoundingBox="1930,13562 6325,13569 6323,14659 1928,14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E69F1B-D434-4A69-8C82-8BDEB2E74CE5}" emma:medium="tactile" emma:mode="ink">
              <msink:context xmlns:msink="http://schemas.microsoft.com/ink/2010/main" type="line" rotatedBoundingBox="1930,13562 6325,13569 6323,14659 1928,14652"/>
            </emma:interpretation>
          </emma:emma>
        </inkml:annotationXML>
        <inkml:traceGroup>
          <inkml:annotationXML>
            <emma:emma xmlns:emma="http://www.w3.org/2003/04/emma" version="1.0">
              <emma:interpretation id="{1163C9A6-A3BB-4FEF-88D1-97A4EA97C2CB}" emma:medium="tactile" emma:mode="ink">
                <msink:context xmlns:msink="http://schemas.microsoft.com/ink/2010/main" type="inkWord" rotatedBoundingBox="1930,13562 6325,13569 6323,14659 1928,14652"/>
              </emma:interpretation>
              <emma:one-of disjunction-type="recognition" id="oneOf0">
                <emma:interpretation id="interp0" emma:lang="en-US" emma:confidence="0.5">
                  <emma:literal>STAB</emma:literal>
                </emma:interpretation>
                <emma:interpretation id="interp1" emma:lang="en-US" emma:confidence="0">
                  <emma:literal>SAAB</emma:literal>
                </emma:interpretation>
                <emma:interpretation id="interp2" emma:lang="en-US" emma:confidence="0">
                  <emma:literal>SFAB</emma:literal>
                </emma:interpretation>
                <emma:interpretation id="interp3" emma:lang="en-US" emma:confidence="0">
                  <emma:literal>SHAB</emma:literal>
                </emma:interpretation>
                <emma:interpretation id="interp4" emma:lang="en-US" emma:confidence="0">
                  <emma:literal>SAHAB</emma:literal>
                </emma:interpretation>
              </emma:one-of>
            </emma:emma>
          </inkml:annotationXML>
          <inkml:trace contextRef="#ctx0" brushRef="#br0">559 134,'0'-51,"-26"51,26-25,-25 25,0 0,-1-26,1 26,-1-25,1 25,0 0,-1 0,1 0,-1 0,1 0,-26 25,26-25,-1 26,1-26,0 51,-1-51,1 25,-1-25,26 25,-25 1,25-1,0 1,0-1,0 0,25-25,26 26,0-26,0 0,-26 25,1-25,24 0,-24 26,25-26,-26 25,26-25,-26 25,1-25,24 26,-24-1,-1 1,1-1,-1 0,0 1,1-26,-26 25,25 1,-25-1,26-25,-26 25,0 1,0-1,0 1,0-1,-51-25,51 25,-26 1,-24-1,24-25,1 26,-26-26,26 25,-1-25,-25 0,1 25,24-25,-25 0,26 0,-26 0,26 0,-1 0,1 0,0 0,-1 0,1-25,-1 25,26-25,0-1,0 1</inkml:trace>
          <inkml:trace contextRef="#ctx0" brushRef="#br0" timeOffset="409.9149">1016 642,'25'0,"1"0,-1 0,1 0,-1-25,0 25,1 0,-1 0,1 0,24 0,-24 0,-1-26,26 26,-26 0,1 0,-1 0,26 0,-26 0,1 0,-1 0,1 0,-1 0,-25 26,25-26</inkml:trace>
          <inkml:trace contextRef="#ctx0" brushRef="#br0" timeOffset="870.5834">1499 388,'0'0,"0"-25,-26 25,26-26,26 26,-1 0,-25 51,51-51,-26 25,1-25,-1 26,0-1,1-25,-1 26,1-26,-1 25,0-25,-25 25,26-25,-1 26,1-26,-1 25,0-25,-25 26,0-1,0 0,-25 1,25-1,-25 1,25-1,-51 0,25 1,1-1,0 1,-1 24,26-24,-25-1,-1 1,1-1,0 0,25 1,-26-26,26 25</inkml:trace>
          <inkml:trace contextRef="#ctx0" brushRef="#br0" timeOffset="1330.6896">2997 159,'-51'0,"26"26,25-1,-25-25,25 51,-26-51,26 25,-25 1,25-1,-26 1,26-1,-25 26,25-26,-25 1,25-1,-26 26,26-26,-25 1,-1-1,26 0,-25 26,25-25,-25-1,-1 0,26 1,0-1,-25 1,25-1,-26-25,26 25,0 1,0-1</inkml:trace>
          <inkml:trace contextRef="#ctx0" brushRef="#br0" timeOffset="1819.0441">2870 693,'0'0,"-25"0,-1 0,26-26,26 26,25 0,-51-25,50 25,-24-25,25 25,-26 0,0-26,26 26,-25-25,-1 25,0 0</inkml:trace>
          <inkml:trace contextRef="#ctx0" brushRef="#br0" timeOffset="1610.9487">3099 159,'0'-25,"25"25,-25 51,0-26,26 1,-26-1,25 0,-25 1,25 25,-25-26,0 0,26 1,-26-1,25 26,-25-26,0 1,26-1,-26 1,25-26,-25 25,0 0,0 1,0-1</inkml:trace>
          <inkml:trace contextRef="#ctx0" brushRef="#br0" timeOffset="2355.2181">3810 210,'0'-25,"25"25,-25 25,26-25,-26 26,0-1,0 0,0 1,0-1,0 1,0-1,0 0,0 1,0-1,0 1,0-1,0 0,0 1,0-1,0 1,0-1,0 0,0 1,-26-1,26 1,0-1,-25-50</inkml:trace>
          <inkml:trace contextRef="#ctx0" brushRef="#br0" timeOffset="2914.2001">3861 286,'0'-25,"0"0,0-1,51 26,-1-25,-24 25,-1 0,1 0,24 0,-24 0,-1 0,1 0,-1 0,0 0,1 0,-1 25,1-25,-26 26,25-1,-25 26,0-26,0 1,0-1,0 0,-51-25,51 26,-25-26,25 25,-26-25,26 26,-25-26,0 0,25 25,25-25,0 0,1 0,-26 25,51-25,-51 26,25-26,0 25,1 1,-26-1,25 0,-25 1,0-1,0 1,0-1,0 0,-51-25,26 26,0-26,-1 25,1-25,-1 0,1 0,0 0,-26 0,25 0,1 0,0 0,-1 0,1 0,-1 0,1 0,0 0,-1 0,1-25</inkml:trace>
        </inkml:traceGroup>
      </inkml:traceGroup>
    </inkml:traceGroup>
  </inkml:traceGroup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1:47.83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1574155-9F8F-4735-A697-29E7BDFFAD6E}" emma:medium="tactile" emma:mode="ink">
          <msink:context xmlns:msink="http://schemas.microsoft.com/ink/2010/main" type="writingRegion" rotatedBoundingBox="10977,13230 19013,13437 18884,18429 10849,18222"/>
        </emma:interpretation>
      </emma:emma>
    </inkml:annotationXML>
    <inkml:traceGroup>
      <inkml:annotationXML>
        <emma:emma xmlns:emma="http://www.w3.org/2003/04/emma" version="1.0">
          <emma:interpretation id="{BDA86E89-F1A1-4BEA-9D63-67D6A8B2240C}" emma:medium="tactile" emma:mode="ink">
            <msink:context xmlns:msink="http://schemas.microsoft.com/ink/2010/main" type="paragraph" rotatedBoundingBox="11349,13502 17759,13305 17793,14391 11383,145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FD2A55-DD3D-4726-85DB-B0E87F1C1D94}" emma:medium="tactile" emma:mode="ink">
              <msink:context xmlns:msink="http://schemas.microsoft.com/ink/2010/main" type="line" rotatedBoundingBox="11349,13502 17759,13305 17793,14391 11383,14588"/>
            </emma:interpretation>
          </emma:emma>
        </inkml:annotationXML>
        <inkml:traceGroup>
          <inkml:annotationXML>
            <emma:emma xmlns:emma="http://www.w3.org/2003/04/emma" version="1.0">
              <emma:interpretation id="{0774F375-AE71-44E7-95C0-4E66D8857144}" emma:medium="tactile" emma:mode="ink">
                <msink:context xmlns:msink="http://schemas.microsoft.com/ink/2010/main" type="inkWord" rotatedBoundingBox="11351,13551 13470,13486 13500,14466 11381,14531"/>
              </emma:interpretation>
              <emma:one-of disjunction-type="recognition" id="oneOf0">
                <emma:interpretation id="interp0" emma:lang="en-US" emma:confidence="0.5">
                  <emma:literal>AT</emma:literal>
                </emma:interpretation>
                <emma:interpretation id="interp1" emma:lang="en-US" emma:confidence="0">
                  <emma:literal>As</emma:literal>
                </emma:interpretation>
                <emma:interpretation id="interp2" emma:lang="en-US" emma:confidence="0">
                  <emma:literal>Ay</emma:literal>
                </emma:interpretation>
                <emma:interpretation id="interp3" emma:lang="en-US" emma:confidence="0">
                  <emma:literal>Any</emma:literal>
                </emma:interpretation>
                <emma:interpretation id="interp4" emma:lang="en-US" emma:confidence="0">
                  <emma:literal>A-a</emma:literal>
                </emma:interpretation>
              </emma:one-of>
            </emma:emma>
          </inkml:annotationXML>
          <inkml:trace contextRef="#ctx0" brushRef="#br0">1069 482,'50'0,"-24"0,-1 0,26 0,-26 0,1 0,-1 0,1 0,-1 0,0 0,1 0,-1 0,1 0,-1 0,0 0,1 0,-1 0,1 0,-1 0,0-25,1 25,-26-26</inkml:trace>
          <inkml:trace contextRef="#ctx0" brushRef="#br0" timeOffset="601.0871">1653 177,'0'0,"25"0,-25-25,0 50,26 1,-26-1,25-25,-25 26,25-1,-25 0,26-25,-1 26,-25-1,26-25,-1 26,-25-1,25-25,-25 25,26-25,-26 26,25-26,1 0,-26 25,25-25,0 0,1 0,-1 0,1 0,-1 0,-50 0,-1 0,1 26,-1-1,1-25,25 51,-25-26,-1 1,1-1,25 0,-26 1,1-1,25 1,-25-1,25 0,-26 1,26-1,0 1,0-1,-25-25,25 25</inkml:trace>
          <inkml:trace contextRef="#ctx0" brushRef="#br0" timeOffset="-857.7368">408 50,'0'-25,"0"0,0 50,-25-25,25 25,-26-25,26 51,-25-25,0-1,25 0,-26 1,1 25,25-26,-26 0,1 26,25-25,-25 24,25-24,-26 25,1-26,-1 26,1-26,25 26,-25-26,-1 1,26-1,0 1,-25-1,25 0,0 1,0-1,0 1,0-1,25-25,1-51</inkml:trace>
          <inkml:trace contextRef="#ctx0" brushRef="#br0" timeOffset="-328.5425">205 736,'0'0,"0"-25,-25 25,25-26,50 1,-24 25,25 0,-1-25,-24 25,-1 0,26-26,-26 26,1 0,-1-25,1 25</inkml:trace>
          <inkml:trace contextRef="#ctx0" brushRef="#br0" timeOffset="-549.9663">408 101,'26'-25,"-1"25,-25 25,25-25,-25 51,26-26,-26 26,25-25,-25-1,0 0,26 26,-26-25,25 24,-25-24,0 25,25-26,-25 0,26 26,-26-25,25-1,-25 0,0 1,26-1,-26 1,25-1,-25 0,0 1,0-1,25-25</inkml:trace>
        </inkml:traceGroup>
        <inkml:traceGroup>
          <inkml:annotationXML>
            <emma:emma xmlns:emma="http://www.w3.org/2003/04/emma" version="1.0">
              <emma:interpretation id="{5FC85144-9C12-45DE-A274-A00C55321C56}" emma:medium="tactile" emma:mode="ink">
                <msink:context xmlns:msink="http://schemas.microsoft.com/ink/2010/main" type="inkWord" rotatedBoundingBox="14260,13696 14997,13673 15011,14146 14275,14168"/>
              </emma:interpretation>
              <emma:one-of disjunction-type="recognition" id="oneOf1">
                <emma:interpretation id="interp5" emma:lang="en-US" emma:confidence="0.5">
                  <emma:literal>a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,</emma:literal>
                </emma:interpretation>
                <emma:interpretation id="interp8" emma:lang="en-US" emma:confidence="0">
                  <emma:literal>at</emma:literal>
                </emma:interpretation>
                <emma:interpretation id="interp9" emma:lang="en-US" emma:confidence="0">
                  <emma:literal>am</emma:literal>
                </emma:interpretation>
              </emma:one-of>
            </emma:emma>
          </inkml:annotationXML>
          <inkml:trace contextRef="#ctx0" brushRef="#br0" timeOffset="2186.3538">3253 254,'25'0,"1"0,-26-26,0 1,0-1,-26 26,1 0,0-25,-1 25,1 0,-1 0,1 0,0 0,25 25,-26-25,1 26,-1-26,26 25,-25 1,0-1,25 0,-26-25,26 26,-25-1,25 1,0-1,-26 0,26 1,0-1,0 1,0-1,0 0,0 1,26-26,-26 25,51-25,-26 0,0 0,1 0,-1 0,1-25,-1 25,0-51,1 51,-26-25,25 25,-25-26,26 1,-1-1,-25 1,0 0,0-1,0 1,0-1,0 1,0 0,0 50,0 26,0-26,25 1,-25-1,26 0,-26 1,25-26,-25 25,0 1,26-26,-26 25,25 0,-25 1,25-26,1 25,-1-25,1 0,-1 0,0 0,1 0,-1 0,1 0,-1-25</inkml:trace>
        </inkml:traceGroup>
        <inkml:traceGroup>
          <inkml:annotationXML>
            <emma:emma xmlns:emma="http://www.w3.org/2003/04/emma" version="1.0">
              <emma:interpretation id="{4EC382AF-E84B-4D09-A4C6-260BA75C334E}" emma:medium="tactile" emma:mode="ink">
                <msink:context xmlns:msink="http://schemas.microsoft.com/ink/2010/main" type="inkWord" rotatedBoundingBox="15567,13372 16305,13349 16332,14226 15595,14248">
                  <msink:destinationLink direction="from" ref="{56051113-5007-438F-A5BA-B55157977BA2}"/>
                </msink:context>
              </emma:interpretation>
              <emma:one-of disjunction-type="recognition" id="oneOf2">
                <emma:interpretation id="interp10" emma:lang="en-US" emma:confidence="0.5">
                  <emma:literal>A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£</emma:literal>
                </emma:interpretation>
                <emma:interpretation id="interp13" emma:lang="en-US" emma:confidence="0">
                  <emma:literal>S</emma:literal>
                </emma:interpretation>
                <emma:interpretation id="interp14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5869.8563">4548 76,'0'0,"0"-26,26 26,-26-25,0 0,25 25,-25-26,0 1,26 25,-26-26,0 1,0 0,0-1,0 1,-26 25,26 51,-25-1,-1-24,1 25,0-26,-1 26,1-26,25 26,-26-26,1 26,0 0,-1-26,26 26,-25-25,-1 24,26 1,-25-25,25 24,-25-24,25-1,0 1,-26-1,26 0,0 1,0-52,26 26,-26-50,25 24,-25 1,25-1,-25-24,26 24,-1-25,1 26,-26-26,25 26,0-26,-25 26,26-26,-26 25,0 1,25 0,-25-1,26-25,-26 26,25 0,-25-1,25 1,-25-1,0 1,0 0,26 25,-26 50,25-50,-25 26,0 25,26-51,-26 25,0 26,25-26,-25 1,0-1,25 26,-25-26,26 1,-26 24,25-24,-25-1,26 26,-1-26,0 1,-25-1,26 1,-1-1,-25 0,26 1,-1-26,-25 25,25 1,-25-1,26-25</inkml:trace>
          <inkml:trace contextRef="#ctx0" brushRef="#br0" timeOffset="6127.2902">4244 558,'-26'0,"77"0,-26 0,26 0,-25 0,24-25,-24 25,25-25,-26 25,26-26,-26 26,26 0,-26-25,26 25,-25 0,-1 0,0 0</inkml:trace>
        </inkml:traceGroup>
        <inkml:traceGroup>
          <inkml:annotationXML>
            <emma:emma xmlns:emma="http://www.w3.org/2003/04/emma" version="1.0">
              <emma:interpretation id="{65047401-4B95-47AC-9066-4935E63289BB}" emma:medium="tactile" emma:mode="ink">
                <msink:context xmlns:msink="http://schemas.microsoft.com/ink/2010/main" type="inkWord" rotatedBoundingBox="16956,13499 17764,13474 17793,14391 16984,14416"/>
              </emma:interpretation>
              <emma:one-of disjunction-type="recognition" id="oneOf3">
                <emma:interpretation id="interp15" emma:lang="en-US" emma:confidence="0.5">
                  <emma:literal>S</emma:literal>
                </emma:interpretation>
                <emma:interpretation id="interp16" emma:lang="en-US" emma:confidence="0">
                  <emma:literal>.</emma:literal>
                </emma:interpretation>
                <emma:interpretation id="interp17" emma:lang="en-US" emma:confidence="0">
                  <emma:literal>s</emma:literal>
                </emma:interpretation>
                <emma:interpretation id="interp18" emma:lang="en-US" emma:confidence="0">
                  <emma:literal>a</emma:literal>
                </emma:interpretation>
                <emma:interpretation id="interp1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7481.7976">6174-51,'-25'0,"-1"0,1 0,-1 0,1 0,0 0,-1 0,1 25,-26-25,26 26,-1-26,1 25,-1-25,-24 25,24-25,1 26,-1-1,1-25,0 26,-1-26,26 25,-25-25,25 25,0 1,0-1,0 1,0-1,0 0,25-25,-25 26,0-1,26-25,-26 26,25-1,-25 0,25-25,-25 26,26-26,-26 25,25-25,1 26,-1-26,0 0,1 0,-1 0,1 0,24 0,-24 0,25 0,-26 0,26 0,-26 0,26 0,-26-26,26 26,-25 0,-1 0,0 0,1 0,-1 0,1 0,-26-25,0-1,-26 26,26-25,-25 25,25-25,-26 25,26-26,-25 26,0-25,-1 25,1 0,-1 0,1 0,0 0,25 25,-26-25,26 26,-25-26,25 25,0 0,0 1,-26-26,26 25,0 1,0-1,0 0,0 1,0-1,26-25,-26 26,0-1,0 0,0 1,0-1,0 1,0-1,0 0,0 1,0-1,0-50,0-1</inkml:trace>
        </inkml:traceGroup>
      </inkml:traceGroup>
    </inkml:traceGroup>
    <inkml:traceGroup>
      <inkml:annotationXML>
        <emma:emma xmlns:emma="http://www.w3.org/2003/04/emma" version="1.0">
          <emma:interpretation id="{4E6B65CE-3534-4A94-AF09-12E6381DBCC2}" emma:medium="tactile" emma:mode="ink">
            <msink:context xmlns:msink="http://schemas.microsoft.com/ink/2010/main" type="paragraph" rotatedBoundingBox="10928,15146 18964,15353 18939,16316 10903,161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DA4620-8EA7-4426-BE30-85DF6FC0422E}" emma:medium="tactile" emma:mode="ink">
              <msink:context xmlns:msink="http://schemas.microsoft.com/ink/2010/main" type="line" rotatedBoundingBox="10928,15146 18964,15353 18939,16316 10903,16108"/>
            </emma:interpretation>
          </emma:emma>
        </inkml:annotationXML>
        <inkml:traceGroup>
          <inkml:annotationXML>
            <emma:emma xmlns:emma="http://www.w3.org/2003/04/emma" version="1.0">
              <emma:interpretation id="{966918B2-DF08-4F49-BC2B-6A86AB0FA34C}" emma:medium="tactile" emma:mode="ink">
                <msink:context xmlns:msink="http://schemas.microsoft.com/ink/2010/main" type="inkWord" rotatedBoundingBox="10922,15390 11385,15402 11367,16109 10903,16097">
                  <msink:destinationLink direction="with" ref="{F565BFC7-D1E7-43EF-AA90-2DEC5611CFDC}"/>
                </msink:context>
              </emma:interpretation>
              <emma:one-of disjunction-type="recognition" id="oneOf4">
                <emma:interpretation id="interp20" emma:lang="en-US" emma:confidence="0.5">
                  <emma:literal>&gt;</emma:literal>
                </emma:interpretation>
                <emma:interpretation id="interp21" emma:lang="en-US" emma:confidence="0">
                  <emma:literal>}</emma:literal>
                </emma:interpretation>
                <emma:interpretation id="interp22" emma:lang="en-US" emma:confidence="0">
                  <emma:literal>)</emma:literal>
                </emma:interpretation>
                <emma:interpretation id="interp23" emma:lang="en-US" emma:confidence="0">
                  <emma:literal>.</emma:literal>
                </emma:interpretation>
                <emma:interpretation id="interp24" emma:lang="en-US" emma:confidence="0">
                  <emma:literal>,</emma:literal>
                </emma:interpretation>
              </emma:one-of>
            </emma:emma>
          </inkml:annotationXML>
          <inkml:trace contextRef="#ctx0" brushRef="#br1" timeOffset="325125.4148">-405 1854,'-25'0,"0"0,25 25,0 1,25-1,0 0,1-25,-26 26,25-26,1 0,-26 25,25-25,0 0,-25 26,26-26,-1 0,1 0,-26 25,25-25,0 25,1-25,-26 26,25-26,1 0,-1 0,0 0,-25 25,26-25,-52 26,26-1,-25-25,25 25,-25-25,25 26,-26-1,26 1,-25-26,25 25,0 0,-26-25,26 26,0-1,-25-25,25 26,-25-26,25 25,0 0,0 1,0-1,-26-25,26 26,0-1,-25-25</inkml:trace>
        </inkml:traceGroup>
        <inkml:traceGroup>
          <inkml:annotationXML>
            <emma:emma xmlns:emma="http://www.w3.org/2003/04/emma" version="1.0">
              <emma:interpretation id="{F9852FB2-D1FA-4716-A21B-FFE092B73F8C}" emma:medium="tactile" emma:mode="ink">
                <msink:context xmlns:msink="http://schemas.microsoft.com/ink/2010/main" type="inkWord" rotatedBoundingBox="11674,15183 13497,15230 13475,16108 11651,16061"/>
              </emma:interpretation>
              <emma:one-of disjunction-type="recognition" id="oneOf5">
                <emma:interpretation id="interp25" emma:lang="en-US" emma:confidence="0.5">
                  <emma:literal>At</emma:literal>
                </emma:interpretation>
                <emma:interpretation id="interp26" emma:lang="en-US" emma:confidence="0">
                  <emma:literal>AT</emma:literal>
                </emma:interpretation>
                <emma:interpretation id="interp27" emma:lang="en-US" emma:confidence="0">
                  <emma:literal>AF</emma:literal>
                </emma:interpretation>
                <emma:interpretation id="interp28" emma:lang="en-US" emma:confidence="0">
                  <emma:literal>At,</emma:literal>
                </emma:interpretation>
                <emma:interpretation id="interp29" emma:lang="en-US" emma:confidence="0">
                  <emma:literal>At]</emma:literal>
                </emma:interpretation>
              </emma:one-of>
            </emma:emma>
          </inkml:annotationXML>
          <inkml:trace contextRef="#ctx0" brushRef="#br0" timeOffset="10361.6528">561 1905,'0'-26,"0"1,0-1,0 1,0 0,0-1,-26 26,26-25,0-1,-25 26,25-25,0 0,-26 25,1 25,25 26,-25-26,25 26,-26-26,26 26,-25 0,-1-26,26 26,-25 0,25-26,-25 26,25 0,0-26,0 1,-26 25,26-26,0 0,0 1,0-1,0 1,0-1,0-50,0-26,26 25,-26 1,0 0,0-26,25 25,-25-24,0-1,25 25,-25-24,0-1,26 0,-26 26,0-26,25 25,-25 1,0 0,0-1,26 1,-26-1,0 1,0 0,25 25,0 0,-25 25,26-25,-26 51,25-51,-25 25,26 1,-26-1,25 26,-25-26,25 1,-25-1,26 26,-26-26,25 1,-25 24,26-24,-26-1,25 1,-25-1,25 0,-25 1,0-1,26 1,-26-1,0 0,0 1,25-26,-25 25</inkml:trace>
          <inkml:trace contextRef="#ctx0" brushRef="#br0" timeOffset="10623.1748">357 2260,'-25'0,"76"0,-51-25,25 25,1 0,-1 0,0 0,1-26,25 26,-26 0,0 0,1 0,-1 0,1 0,-1 0,0 0,-25-25</inkml:trace>
          <inkml:trace contextRef="#ctx0" brushRef="#br0" timeOffset="11013.0939">1170 2184,'26'0,"-1"0,0 0,1 0,-26-25,25 25,1 0,-1 0,0 0,1 0,-1 0,1-26,24 26,-24 0,-1 0,1 0,-1 0,26 0,-26 0,1-25,-1 25,26 0,-26 0,1 0,-1 0,0 0,1-26,-1 26,1 0</inkml:trace>
          <inkml:trace contextRef="#ctx0" brushRef="#br0" timeOffset="11602.7036">1704 1879,'25'26,"0"-1,1 0,-1-25,-25 26,26-26,-26 25,25-25,-25 26,25-26,1 25,-1-25,-25 25,26-25,-1 0,0 26,1-26,-1 0,1 0,-1 0,-25-26,-25 26,-1 0,26 51,-25-51,25 26,-26-1,1 0,25 1,-25-1,25 1,-26-1,26 0,-25 1,25-1,0 1,-26-1,26 0,0 1,0-1,0 1,0-1,0-76,26 26</inkml:trace>
        </inkml:traceGroup>
        <inkml:traceGroup>
          <inkml:annotationXML>
            <emma:emma xmlns:emma="http://www.w3.org/2003/04/emma" version="1.0">
              <emma:interpretation id="{80F3891A-223A-442E-9558-1E3C4D3F8731}" emma:medium="tactile" emma:mode="ink">
                <msink:context xmlns:msink="http://schemas.microsoft.com/ink/2010/main" type="inkWord" rotatedBoundingBox="14158,15233 15663,15272 15643,16035 14139,15996"/>
              </emma:interpretation>
              <emma:one-of disjunction-type="recognition" id="oneOf6">
                <emma:interpretation id="interp30" emma:lang="en-US" emma:confidence="0.5">
                  <emma:literal>ab</emma:literal>
                </emma:interpretation>
                <emma:interpretation id="interp31" emma:lang="en-US" emma:confidence="0">
                  <emma:literal>Ab</emma:literal>
                </emma:interpretation>
                <emma:interpretation id="interp32" emma:lang="en-US" emma:confidence="0">
                  <emma:literal>abt</emma:literal>
                </emma:interpretation>
                <emma:interpretation id="interp33" emma:lang="en-US" emma:confidence="0">
                  <emma:literal>arb</emma:literal>
                </emma:interpretation>
                <emma:interpretation id="interp34" emma:lang="en-US" emma:confidence="0">
                  <emma:literal>abo</emma:literal>
                </emma:interpretation>
              </emma:one-of>
            </emma:emma>
          </inkml:annotationXML>
          <inkml:trace contextRef="#ctx0" brushRef="#br0" timeOffset="12653.1197">3228 2006,'0'-25,"0"-1,-51 26,51-25,-26 25,26-25,-25 25,25-26,-25 26,-1-25,1 25,-1 0,1 0,0 25,-1-25,26 51,-25-51,-1 0,1 25,0 1,25-1,-26 1,26-1,-25 0,25 1,0-1,-26 1,26-1,0 0,0 1,0-1,0 1,0-1,0 0,0 1,51-26,-51 25,26-25,-26 26,25-26,0 0,1 0,-1 0,-25-51,26 51,-1-26,0 26,1-50,-1 24,-25 1,26-1,-26 1,0 0,25-1,-25 1,0-1,0 1,0 0,0-1,0 1,0-1,0 52,0-1,0 26,0-26,0 1,0-1,0 1,0-1,0 0,0 1,0-1,25 1,-25-1,26-25,-26 25,25-25,-25 26,26-1,-1-25,0 26,1-26,-1 0,1 0,-1 0,-25 25,25-25,1 0</inkml:trace>
          <inkml:trace contextRef="#ctx0" brushRef="#br0" timeOffset="14369.9472">3990 1778,'0'-26,"0"1,-26 50,26 1,-25 24,25-24,0-1,0 1,0-1,-26 0,26 1,0-1,0 1,0 24,0-24,0-1,0 1,-25-1,25 0,0 1,0-1,0 1,0-1,0 0,0 1,0-1,0-50,0-1,0 1,0 0,0-1,25 1,-25-1,26 26,-1-25,1 25,-26-25,25 25,0 0,-25-26,26 26,-1 0,1 0,-1 0,0 0,1 0,-26 26,25-26,-25 25,26 0,-26 1,0-1,25 1,-25-1,0 0,0 1,0-1,0 1,-25-26,-1 25,1-25,-1 25,1-25,0 0,25 26,-26-26,1 0,-1 0,1 0,0 0,-1 0,1 0,-1-26,1 1,25 0,-25 25,25-26,0 1</inkml:trace>
        </inkml:traceGroup>
        <inkml:traceGroup>
          <inkml:annotationXML>
            <emma:emma xmlns:emma="http://www.w3.org/2003/04/emma" version="1.0">
              <emma:interpretation id="{E632FA73-0743-48C2-AF7A-1836783ED345}" emma:medium="tactile" emma:mode="ink">
                <msink:context xmlns:msink="http://schemas.microsoft.com/ink/2010/main" type="inkWord" rotatedBoundingBox="16094,15279 16750,15296 16731,16042 16075,16025"/>
              </emma:interpretation>
              <emma:one-of disjunction-type="recognition" id="oneOf7">
                <emma:interpretation id="interp35" emma:lang="en-US" emma:confidence="0.5">
                  <emma:literal>a</emma:literal>
                </emma:interpretation>
                <emma:interpretation id="interp36" emma:lang="en-US" emma:confidence="0">
                  <emma:literal>F</emma:literal>
                </emma:interpretation>
                <emma:interpretation id="interp37" emma:lang="en-US" emma:confidence="0">
                  <emma:literal>Q</emma:literal>
                </emma:interpretation>
                <emma:interpretation id="interp38" emma:lang="en-US" emma:confidence="0">
                  <emma:literal>0</emma:literal>
                </emma:interpretation>
                <emma:interpretation id="interp39" emma:lang="en-US" emma:confidence="0">
                  <emma:literal>2</emma:literal>
                </emma:interpretation>
              </emma:one-of>
            </emma:emma>
          </inkml:annotationXML>
          <inkml:trace contextRef="#ctx0" brushRef="#br0" timeOffset="15640.6289">4752 1828,'0'-25,"0"0,25 25,-25-26,25 26,26 0,-25 0,-1 0,0 0,1 0,-1 0,1 0,-1 0,0 0,1 0,-1 0,1 26,-1-26,0 0,-25 25,26-25,-1 25,1 1,-26-1,25 1,0-1,-25 0,26 1,-26-1,0 1,25-1,-25 0,0 1,0-1,0 1,0-1,0 0,0 1,-25-26,25 25,0 1,-51-26,51 25,0 0,-25-25,-1 26,1-26,25 25,-26-25,1 0,0 26,-1-26,1 0,-1 25,1-25,0 0,-1 0,1 25,-1-25,1 0,0 26,-1-26,1 0,-1 0,1 0,0 0,25-26,-26 26,26-25,-25 0,25-1</inkml:trace>
          <inkml:trace contextRef="#ctx0" brushRef="#br0" timeOffset="15002.101">4904 1828,'0'26,"0"-1,0 26,0-26,0 1,-25-1,25 1,0-1,0 0,0 1,0-1,0 1,0-1,-26 0,26 1,0-1,0 1</inkml:trace>
        </inkml:traceGroup>
        <inkml:traceGroup>
          <inkml:annotationXML>
            <emma:emma xmlns:emma="http://www.w3.org/2003/04/emma" version="1.0">
              <emma:interpretation id="{699D7306-D9C2-47BB-B203-5C3A7D6ED953}" emma:medium="tactile" emma:mode="ink">
                <msink:context xmlns:msink="http://schemas.microsoft.com/ink/2010/main" type="inkWord" rotatedBoundingBox="17226,15402 18961,15447 18939,16316 17204,16271"/>
              </emma:interpretation>
              <emma:one-of disjunction-type="recognition" id="oneOf8">
                <emma:interpretation id="interp40" emma:lang="en-US" emma:confidence="0.5">
                  <emma:literal>66</emma:literal>
                </emma:interpretation>
                <emma:interpretation id="interp41" emma:lang="en-US" emma:confidence="0">
                  <emma:literal>96</emma:literal>
                </emma:interpretation>
                <emma:interpretation id="interp42" emma:lang="en-US" emma:confidence="0">
                  <emma:literal>69</emma:literal>
                </emma:interpretation>
                <emma:interpretation id="interp43" emma:lang="en-US" emma:confidence="0">
                  <emma:literal>6:</emma:literal>
                </emma:interpretation>
                <emma:interpretation id="interp44" emma:lang="en-US" emma:confidence="0">
                  <emma:literal>46</emma:literal>
                </emma:interpretation>
              </emma:one-of>
            </emma:emma>
          </inkml:annotationXML>
          <inkml:trace contextRef="#ctx0" brushRef="#br0" timeOffset="18017.9876">7419 1930,'0'-25,"-26"25,1 0,-1 0,1 0,0 0,-1 25,1-25,-1 25,1 1,0-26,25 25,-26-25,26 26,-25-26,25 25,-26 0,1 1,25-1,-25-25,25 26,0-1,0 0,-26-25,26 26,0-1,0 1,0-1,0 0,0 1,0-1,51-25,-26 26,1-26,-1 0,1 0,-1 0,0 0,1 0,-1 25,1-25,-1 0,0 0,1 0,-1 0,1 0,-1 0,0 0,1 0,-1 0,1 0,-1 0,-25-25,0-1,0 1,0-1,0 1,0 0,-25 25,-1 0,1 0,-1 0,26 25,-25-25,25 25,-25-25,25 26,0-1,0 1,0-1,0 0,0 1,0-1,0 1,0-1,0 0,0 1,0-1,0 1,0-1,0 0,0 1</inkml:trace>
          <inkml:trace contextRef="#ctx0" brushRef="#br0" timeOffset="16957.9491">6199 1930,'26'0,"-52"0,1-25,0 25,-1 0,1 0,-1 0,1 0,0 0,-1 0,1 0,25 25,-26-25,1 0,25 25,-25-25,25 26,-26-1,26 1,0-1,0 0,-25-25,25 26,0-1,0 1,0-1,0 0,51 1,-51-1,25-25,-25 26,25-26,1 25,-1-25,-25 25,26-25,-1 0,0 26,1-26,-1 0,1 0,-1 0,0 0,1 0,-1 0,1 0,-1 0,0 0,1 0,-26-26,25 26,1 0,-26-25,25 25,-25-25,0-1,0 1,0-1,-25 26,-1 0,1 0,-1 0,1 0,0 0,-1 26,1-1,-1-25,1 26,25-1,-25 0,25 1,-26-1,26 1,0-1,0 0,0 1,26-1,-26 1,0-1,25 0,-25 1,0-1,25 1,-25-1,0 0,0 1,0-77</inkml:trace>
        </inkml:traceGroup>
      </inkml:traceGroup>
    </inkml:traceGroup>
    <inkml:traceGroup>
      <inkml:annotationXML>
        <emma:emma xmlns:emma="http://www.w3.org/2003/04/emma" version="1.0">
          <emma:interpretation id="{3A379B47-8885-4C53-ABC4-B098C5001E5C}" emma:medium="tactile" emma:mode="ink">
            <msink:context xmlns:msink="http://schemas.microsoft.com/ink/2010/main" type="paragraph" rotatedBoundingBox="14172,16342 17550,16327 17551,16508 14173,1652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17007BC-60B1-4DF1-90C6-AC771E1F27BB}" emma:medium="tactile" emma:mode="ink">
              <msink:context xmlns:msink="http://schemas.microsoft.com/ink/2010/main" type="inkBullet" rotatedBoundingBox="14173,16382 14578,16380 14579,16433 14173,16434"/>
            </emma:interpretation>
            <emma:one-of disjunction-type="recognition" id="oneOf9">
              <emma:interpretation id="interp45" emma:lang="en-US" emma:confidence="0">
                <emma:literal>-</emma:literal>
              </emma:interpretation>
              <emma:interpretation id="interp46" emma:lang="en-US" emma:confidence="0">
                <emma:literal>_</emma:literal>
              </emma:interpretation>
              <emma:interpretation id="interp47" emma:lang="en-US" emma:confidence="0">
                <emma:literal>.</emma:literal>
              </emma:interpretation>
              <emma:interpretation id="interp48" emma:lang="en-US" emma:confidence="0">
                <emma:literal>,</emma:literal>
              </emma:interpretation>
              <emma:interpretation id="interp49" emma:lang="en-US" emma:confidence="0">
                <emma:literal>1</emma:literal>
              </emma:interpretation>
            </emma:one-of>
          </emma:emma>
        </inkml:annotationXML>
        <inkml:trace contextRef="#ctx0" brushRef="#br1" timeOffset="90449.2111">2796 2844,'25'0,"-25"26,51-26,-26 0,1 0,-1 25,1-25,-1 0,0 0,1 0,-1 0,1 0,-1 0,0 0,1 0,-1 0</inkml:trace>
      </inkml:traceGroup>
      <inkml:traceGroup>
        <inkml:annotationXML>
          <emma:emma xmlns:emma="http://www.w3.org/2003/04/emma" version="1.0">
            <emma:interpretation id="{2B6D4390-33DB-480E-A463-EA604017CE0A}" emma:medium="tactile" emma:mode="ink">
              <msink:context xmlns:msink="http://schemas.microsoft.com/ink/2010/main" type="line" rotatedBoundingBox="15467,16336 17550,16327 17551,16508 15468,16518"/>
            </emma:interpretation>
          </emma:emma>
        </inkml:annotationXML>
        <inkml:traceGroup>
          <inkml:annotationXML>
            <emma:emma xmlns:emma="http://www.w3.org/2003/04/emma" version="1.0">
              <emma:interpretation id="{69CCF353-24CB-42F6-8405-2293DAFD887E}" emma:medium="tactile" emma:mode="ink">
                <msink:context xmlns:msink="http://schemas.microsoft.com/ink/2010/main" type="inkWord" rotatedBoundingBox="15467,16336 17550,16327 17551,16508 15468,16518">
                  <msink:destinationLink direction="with" ref="{E0A459DB-6D46-42AA-99A0-2DA258984265}"/>
                </msink:context>
              </emma:interpretation>
              <emma:one-of disjunction-type="recognition" id="oneOf10">
                <emma:interpretation id="interp50" emma:lang="en-US" emma:confidence="0.5">
                  <emma:literal>-</emma:literal>
                </emma:interpretation>
                <emma:interpretation id="interp51" emma:lang="en-US" emma:confidence="0">
                  <emma:literal>_</emma:literal>
                </emma:interpretation>
                <emma:interpretation id="interp52" emma:lang="en-US" emma:confidence="0">
                  <emma:literal>~</emma:literal>
                </emma:interpretation>
                <emma:interpretation id="interp53" emma:lang="en-US" emma:confidence="0">
                  <emma:literal>u</emma:literal>
                </emma:interpretation>
                <emma:interpretation id="interp54" emma:lang="en-US" emma:confidence="0">
                  <emma:literal>e</emma:literal>
                </emma:interpretation>
              </emma:one-of>
            </emma:emma>
          </inkml:annotationXML>
          <inkml:trace contextRef="#ctx0" brushRef="#br0" timeOffset="21870.9636">4091 2895,'51'0,"-26"0,1 0,-1 0,1 0,-26-25,25 25,0 0,1 0,-1 0,1 0,-1 0,0 0,1 0,-1 0,1 0,-1 0,0 0,1 0,-1 0,1 0,-1 0,0 0,1 0,-1 0,1 0,-1 0,0 0,1 0,-1 0,1 0,-26-26,25 26,0 0,1 0,-1 0,1 0,-1 0,-25-25,25 25,1 0,-1 0,1 0,-1 0,0 0,-25-25,26 25,-1 0,1 0,-1 0,0 0,1 0,-1 0,1 0,-1 0,0 25,1-25,-1 0,1 0,-1 0,0 0,1 0,-1 0,1 0,-1 0,0 0,1 0,-1 0,-25 25,26-25,-1 0,-25 26,25-26,1 0,-1 0,1 0,-1 0,0 0,1 25,-1-25,-25 26,26-26,-1 0,-25 25,25-25,1 0,-1 0,1 0,-26 25,25-25,-25-50</inkml:trace>
        </inkml:traceGroup>
      </inkml:traceGroup>
    </inkml:traceGroup>
    <inkml:traceGroup>
      <inkml:annotationXML>
        <emma:emma xmlns:emma="http://www.w3.org/2003/04/emma" version="1.0">
          <emma:interpretation id="{298AEBB1-54A8-4FCD-944B-9C0710E0E65E}" emma:medium="tactile" emma:mode="ink">
            <msink:context xmlns:msink="http://schemas.microsoft.com/ink/2010/main" type="paragraph" rotatedBoundingBox="11716,17088 17493,17293 17454,18393 11677,1818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699F02F-7FE8-4378-A0C6-763BFF915B24}" emma:medium="tactile" emma:mode="ink">
              <msink:context xmlns:msink="http://schemas.microsoft.com/ink/2010/main" type="line" rotatedBoundingBox="11716,17088 17493,17293 17454,18393 11677,18188"/>
            </emma:interpretation>
          </emma:emma>
        </inkml:annotationXML>
        <inkml:traceGroup>
          <inkml:annotationXML>
            <emma:emma xmlns:emma="http://www.w3.org/2003/04/emma" version="1.0">
              <emma:interpretation id="{FE490B38-331C-48F9-BEDF-F198D3913082}" emma:medium="tactile" emma:mode="ink">
                <msink:context xmlns:msink="http://schemas.microsoft.com/ink/2010/main" type="inkWord" rotatedBoundingBox="11715,17111 12416,17135 12381,18102 11681,18077"/>
              </emma:interpretation>
              <emma:one-of disjunction-type="recognition" id="oneOf11">
                <emma:interpretation id="interp55" emma:lang="en-US" emma:confidence="0.5">
                  <emma:literal>a</emma:literal>
                </emma:interpretation>
                <emma:interpretation id="interp56" emma:lang="en-US" emma:confidence="0">
                  <emma:literal>T</emma:literal>
                </emma:interpretation>
                <emma:interpretation id="interp57" emma:lang="en-US" emma:confidence="0">
                  <emma:literal>.</emma:literal>
                </emma:interpretation>
                <emma:interpretation id="interp58" emma:lang="en-US" emma:confidence="0">
                  <emma:literal>0</emma:literal>
                </emma:interpretation>
                <emma:interpretation id="interp59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23610.764">332 3759,'51'0,"-26"0,-25-26,51 26,-26 0,1 0,-1-25,26 25,-26 0,1 0,25 0,-26 0,0 0,26 0,-25 51,-1-51,26 25,-26 1,1 24,-1-24,-25-1,25 26,-25-26,26 26,-26-25,0 24,0-24,0 25,-51-26,51 26,-25-26,25 1,-51 24,25-24,1-1,-26 1,26-1,-1 0,1-25,0 26,-26-26,25 0,1 25,0-25,-1 0,1 0,-1 0,26-51,-25 51,0-25,-1 0</inkml:trace>
          <inkml:trace contextRef="#ctx0" brushRef="#br0" timeOffset="23173.6705">586 3606,'-25'0,"25"-25,-26 25,26 25,0 26,0-25,0-1,0 0,0 1,0 25,0-26,0 26,0-26,0 1,0 24,26-24,-26 25,0-26,0 0,0 1,0-1,0 1,0-1</inkml:trace>
        </inkml:traceGroup>
        <inkml:traceGroup>
          <inkml:annotationXML>
            <emma:emma xmlns:emma="http://www.w3.org/2003/04/emma" version="1.0">
              <emma:interpretation id="{D4FB766D-CE1E-40AB-B1E0-28792C695B5D}" emma:medium="tactile" emma:mode="ink">
                <msink:context xmlns:msink="http://schemas.microsoft.com/ink/2010/main" type="inkWord" rotatedBoundingBox="12884,17480 13802,17513 13779,18143 12861,18110"/>
              </emma:interpretation>
              <emma:one-of disjunction-type="recognition" id="oneOf12">
                <emma:interpretation id="interp60" emma:lang="en-US" emma:confidence="0.5">
                  <emma:literal>y</emma:literal>
                </emma:interpretation>
                <emma:interpretation id="interp61" emma:lang="en-US" emma:confidence="0">
                  <emma:literal>3</emma:literal>
                </emma:interpretation>
                <emma:interpretation id="interp62" emma:lang="en-US" emma:confidence="0">
                  <emma:literal>)</emma:literal>
                </emma:interpretation>
                <emma:interpretation id="interp63" emma:lang="en-US" emma:confidence="0">
                  <emma:literal>D</emma:literal>
                </emma:interpretation>
                <emma:interpretation id="interp64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24110.0486">1500 4140,'26'0,"25"0,-26 0,0 0,26 0,-25 0,-1 0,26 0,-26 0,1 0,24 0,-24 0,-1 0,1 0,-1 0,0 0,1 0,-1 0,1 0,-1 0,0 0</inkml:trace>
          <inkml:trace contextRef="#ctx0" brushRef="#br0" timeOffset="24550.3944">1932 3962,'51'0,"-26"0,26 0,-25 25,-1-25,0 26,1-26,-26 25,25-25,1 26,-1-1,0-25,1 0,-26 25,25-25,1 0,-26 26,25-26,0 0,-25 25,26-25,-26 26,0-1,0 0,0 1,-51-26,51 25,-25 1,25-1,-26 0,26 1,-51-1,26 1,25-1,-25 0,-1 1,26-1,-25-25,25 26,0-1</inkml:trace>
        </inkml:traceGroup>
        <inkml:traceGroup>
          <inkml:annotationXML>
            <emma:emma xmlns:emma="http://www.w3.org/2003/04/emma" version="1.0">
              <emma:interpretation id="{E1A08CD1-AC90-41B8-83C4-5BE6D3EC4484}" emma:medium="tactile" emma:mode="ink">
                <msink:context xmlns:msink="http://schemas.microsoft.com/ink/2010/main" type="inkWord" rotatedBoundingBox="14705,17194 16352,17253 16321,18134 14674,18075"/>
              </emma:interpretation>
              <emma:one-of disjunction-type="recognition" id="oneOf13">
                <emma:interpretation id="interp65" emma:lang="en-US" emma:confidence="0.5">
                  <emma:literal>$</emma:literal>
                </emma:interpretation>
                <emma:interpretation id="interp66" emma:lang="en-US" emma:confidence="0">
                  <emma:literal>*</emma:literal>
                </emma:interpretation>
                <emma:interpretation id="interp67" emma:lang="en-US" emma:confidence="0">
                  <emma:literal>,</emma:literal>
                </emma:interpretation>
                <emma:interpretation id="interp68" emma:lang="en-US" emma:confidence="0">
                  <emma:literal>;</emma:literal>
                </emma:interpretation>
                <emma:interpretation id="interp69" emma:lang="en-US" emma:confidence="0">
                  <emma:literal>-</emma:literal>
                </emma:interpretation>
              </emma:one-of>
            </emma:emma>
          </inkml:annotationXML>
          <inkml:trace contextRef="#ctx0" brushRef="#br0" timeOffset="26598.0923">4421 3860,'26'0,"25"-25,-26 25,0 0,26 0,-25 0,-1 0,26 0,-26 0,1 0,24 0,-24 25,-1-25,1 26,-1 25,0-26,-25 0,26 1,-26-1,0 1,0-1,0 0,0 1,0-1,0 1,0-1,0 0,0 1,0-1,-51 1,26-26,25 25,-51-25,25 25,1-25,0 0,-26 26,25-26,1 0,0 0,-1 0,1 0,-1 0,1 0,25 25,-25-25,-1 0,1 0,-1 0,1 0</inkml:trace>
          <inkml:trace contextRef="#ctx0" brushRef="#br0" timeOffset="26193.5017">4498 3784,'-26'0,"26"26,0 24,0-24,0-1,0 1,0 24,0-24,0-1,51 1,-51-1,0 0,0 1,0-1,0 1,25-1,-25 0,0 1</inkml:trace>
          <inkml:trace contextRef="#ctx0" brushRef="#br0" timeOffset="25726.0478">3329 3683,'0'-26,"0"77,0-26,0 1,26-1,-26 26,0-26,0 1,0-1,0 26,0-26,0 1,25 25,-25-26,0 0,0 1,0-1,25 1,-25-1,0 0,0 1,0-1,0 1,0-1,0 0,0-50,0 0,26-26,-26 25,0 1,25 25,-25-25,0-1,26 1,-1 25,-25-26,25 26,-25-25,26 25,-1 0,1-25,-1 25,0 0,1 0,-1 0,1 0,-1 25,0-25,1 25,-1-25,1 26,-1-1,-25 1,0-1,0 0,0 1,0-1,0 1,0-1,0 0,0 1,0-1,-51-25,51 26,0-1,-25-25,25 25,-26-25,26 26,-25-26,0 0,-1 25,1-25,-1 0,1 0,0 0,-1 0,1 0,-1 0,26-25,-25 25,0 0,25-26,-26 26,26-25,0 0,0-1</inkml:trace>
        </inkml:traceGroup>
        <inkml:traceGroup>
          <inkml:annotationXML>
            <emma:emma xmlns:emma="http://www.w3.org/2003/04/emma" version="1.0">
              <emma:interpretation id="{1CB2D18B-D6AC-4863-9AAD-1A951B0D7D28}" emma:medium="tactile" emma:mode="ink">
                <msink:context xmlns:msink="http://schemas.microsoft.com/ink/2010/main" type="inkWord" rotatedBoundingBox="16846,17333 17490,17356 17454,18393 16809,18370"/>
              </emma:interpretation>
              <emma:one-of disjunction-type="recognition" id="oneOf14">
                <emma:interpretation id="interp70" emma:lang="en-US" emma:confidence="0.5">
                  <emma:literal>9</emma:literal>
                </emma:interpretation>
                <emma:interpretation id="interp71" emma:lang="en-US" emma:confidence="0">
                  <emma:literal>q</emma:literal>
                </emma:interpretation>
                <emma:interpretation id="interp72" emma:lang="en-US" emma:confidence="0">
                  <emma:literal>6</emma:literal>
                </emma:interpretation>
                <emma:interpretation id="interp73" emma:lang="en-US" emma:confidence="0">
                  <emma:literal>,</emma:literal>
                </emma:interpretation>
                <emma:interpretation id="interp7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27873.0976">5869 3810,'-25'0,"-1"0,1 0,0 0,-1 0,1 0,-1 0,1 0,25 25,-25-25,-1 0,1 25,-1-25,1 26,0-1,-1 1,26-1,0 0,-25-25,25 26,0-1,0 1,0-1,0 0,0 1,0-1,51-25,-51 26,0-1,25-25,-25 25,25 1,-25-1,51-25,-25 26,-1-26,0 25,1-25,-1 0,1 0,-1 0,0 0,26 0,-25-51,-1 51,0 0,1-25,-1 25,1 0,-1 0,0 0,1 0,-52 0,26-26,-25 1,25 0,0-1,-25 26,-1 0,26-25,-25 25,25 51,-26-51,26 25,-25 0,25 1,-25-26,25 25,0 1,0-1,0 0,0 1,0-1,0 1,0-1,0 0,0 1,0-1,0 1,25-26,-25 25,0 0,0 1,25-26,-25 25,0 1,0-1,0 0,0 1,0-1,0 1,0-1,0-50</inkml:trace>
        </inkml:traceGroup>
      </inkml:traceGroup>
    </inkml:traceGroup>
  </inkml:traceGroup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3:11.11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E943F96-58F8-464E-9B4B-65B6A034362B}" emma:medium="tactile" emma:mode="ink">
          <msink:context xmlns:msink="http://schemas.microsoft.com/ink/2010/main" type="writingRegion" rotatedBoundingBox="20080,5670 25534,6335 24828,12127 19374,11462"/>
        </emma:interpretation>
      </emma:emma>
    </inkml:annotationXML>
    <inkml:traceGroup>
      <inkml:annotationXML>
        <emma:emma xmlns:emma="http://www.w3.org/2003/04/emma" version="1.0">
          <emma:interpretation id="{4D2EBF21-0C2F-4134-A540-9773307BF110}" emma:medium="tactile" emma:mode="ink">
            <msink:context xmlns:msink="http://schemas.microsoft.com/ink/2010/main" type="paragraph" rotatedBoundingBox="19975,5947 24941,6150 24901,7146 19934,69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597027-CEF8-44CF-8D3F-BF7D29D366DF}" emma:medium="tactile" emma:mode="ink">
              <msink:context xmlns:msink="http://schemas.microsoft.com/ink/2010/main" type="line" rotatedBoundingBox="19975,5947 24941,6150 24901,7146 19934,6943"/>
            </emma:interpretation>
          </emma:emma>
        </inkml:annotationXML>
        <inkml:traceGroup>
          <inkml:annotationXML>
            <emma:emma xmlns:emma="http://www.w3.org/2003/04/emma" version="1.0">
              <emma:interpretation id="{6DBBF324-E61B-4871-99CE-022BC47AEE9C}" emma:medium="tactile" emma:mode="ink">
                <msink:context xmlns:msink="http://schemas.microsoft.com/ink/2010/main" type="inkWord" rotatedBoundingBox="19975,5947 23018,6071 22980,6981 19937,6856">
                  <msink:destinationLink direction="with" ref="{9AACE044-1342-4077-BEBB-DF61A332B4BC}"/>
                </msink:context>
              </emma:interpretation>
              <emma:one-of disjunction-type="recognition" id="oneOf0">
                <emma:interpretation id="interp0" emma:lang="en-US" emma:confidence="0.5">
                  <emma:literal>Ata</emma:literal>
                </emma:interpretation>
                <emma:interpretation id="interp1" emma:lang="en-US" emma:confidence="0">
                  <emma:literal>A-ya</emma:literal>
                </emma:interpretation>
                <emma:interpretation id="interp2" emma:lang="en-US" emma:confidence="0">
                  <emma:literal>A-aa</emma:literal>
                </emma:interpretation>
                <emma:interpretation id="interp3" emma:lang="en-US" emma:confidence="0">
                  <emma:literal>A-ha</emma:literal>
                </emma:interpretation>
                <emma:interpretation id="interp4" emma:lang="en-US" emma:confidence="0">
                  <emma:literal>FA</emma:literal>
                </emma:interpretation>
              </emma:one-of>
            </emma:emma>
          </inkml:annotationXML>
          <inkml:trace contextRef="#ctx0" brushRef="#br0">3378-711,'0'0,"26"0,-1 0,26 0,-26-25,1 25,-1 0,1 0,-1 0,26 0,-26 0,1 0,-1 0,0 0,26 0,-25 0,-1 0,0 0,1 0,-1 0</inkml:trace>
          <inkml:trace contextRef="#ctx0" brushRef="#br0" timeOffset="494.7909">3836-965,'0'0,"0"26,50-1,-50 0,51 1,-51-1,26-25,-1 0,0 26,1-1,-1-25,1 0,-1 25,0-25,1 0,-1 26,1-26,-1 0,0 0,1 0,-1 0,-25-26,-51 52,26-1,0 1,-1 24,1-50,25 26,-26-26,26 25,-25-25,25 26,-25-26,25 25,-26-25,26 25,0 1,-25-26,25 25</inkml:trace>
          <inkml:trace contextRef="#ctx0" brushRef="#br0" timeOffset="1092.6903">4979-863,'-26'0,"26"-26,-25 26,-1 0,1 0,0 51,-1-51,1 26,-1-26,1 25,0-25,-1 51,1-51,25 25,-26 1,1-1,0 0,25 1,-26-26,26 25,0 1,51-1,0-25,-26 0,1 0,-1 0,0 0,1 0,-1 0,1 0,-26-25,25 25,0 0,-25-26,26 26,-26-25,25 25,-25-26,26 1,-26 0,25-1,-25 1,0-1,25 26,-25 26,0-1,0 26,0-26,0 1,0-1,0 1,26-1,-26 0,25 1,-25-1,51-25,-51 26,25-26,1 25,-1-25,1 0</inkml:trace>
          <inkml:trace contextRef="#ctx0" brushRef="#br0" timeOffset="-688.9874">2566-838,'0'0,"0"-25,0-1,0 1,0 0,0-1,0 1,0-1,0 1,0 0,0-1,0 52,-26-26,26 50,-25-24,25-1,-51 1,26 24,-1-24,1-1,-1 26,1-26,25 1,-25-1,-1 1,26-1,-25 26,-1-26,26 1,0-1,-25 0,25 1,0-1,0 1,-25-1,25 0,25-25,0-50,1 24,-1 26,1-51,-1 26,-25 0,25-26,1 25,-1 1,-25-26,26 26,-1-26,0 0,1 0,-1 1,1 24,-1-25,-25 1,25 24,1-25,-1 26,-25 0,26-1,-26 1,25 25,-25-26,0 77,0-25,0-1,25 0,-25 1,0-1,26 26,-26-26,25 1,-25-1,26 26,-26-26,25 1,-25 25,0-26,25 0,-25 1,26-1,-26 1,0-1,25 0,-25 1,0-1</inkml:trace>
          <inkml:trace contextRef="#ctx0" brushRef="#br0" timeOffset="-451.152">2464-685,'-25'0,"25"-26,0 1,25 25,26 0,-26 0,1 0,-1 0,0 0,1 0,-1 0,26 0,-26 0,1 0,-1-26</inkml:trace>
        </inkml:traceGroup>
        <inkml:traceGroup>
          <inkml:annotationXML>
            <emma:emma xmlns:emma="http://www.w3.org/2003/04/emma" version="1.0">
              <emma:interpretation id="{CC3A62C6-0B34-408A-BADE-09DB78B0DBCA}" emma:medium="tactile" emma:mode="ink">
                <msink:context xmlns:msink="http://schemas.microsoft.com/ink/2010/main" type="inkWord" rotatedBoundingBox="23368,6104 24940,6168 24901,7146 23328,7082"/>
              </emma:interpretation>
              <emma:one-of disjunction-type="recognition" id="oneOf1">
                <emma:interpretation id="interp5" emma:lang="en-US" emma:confidence="0.5">
                  <emma:literal>AG</emma:literal>
                </emma:interpretation>
                <emma:interpretation id="interp6" emma:lang="en-US" emma:confidence="0">
                  <emma:literal>AE</emma:literal>
                </emma:interpretation>
                <emma:interpretation id="interp7" emma:lang="en-US" emma:confidence="0">
                  <emma:literal>AC</emma:literal>
                </emma:interpretation>
                <emma:interpretation id="interp8" emma:lang="en-US" emma:confidence="0">
                  <emma:literal>AGE</emma:literal>
                </emma:interpretation>
                <emma:interpretation id="interp9" emma:lang="en-US" emma:confidence="0">
                  <emma:literal>Ate</emma:literal>
                </emma:interpretation>
              </emma:one-of>
            </emma:emma>
          </inkml:annotationXML>
          <inkml:trace contextRef="#ctx0" brushRef="#br0" timeOffset="1687.1957">5969-965,'0'-25,"0"-1,-25 52,-1 25,26-26,-50 0,24 1,1-1,-1 26,1-26,0 1,-1-1,26 1,-25-1,-1 0,26 1,-25-1,25 1,-25-1,25 0,0 1,-26-26,26 25,26-25,-26-25,25-1,26-24,-51 24,25 1,1-1,-1-24,0 24,-25 1,26-26,-1 0,1 26,-26-26,25 26,0-1,1 1,-26-1,25 1,-25 0,0-1,26 26,-26-25,25 25,-25 25,25-25,-25 26,0-1,26 0,-26 1,0-1,25 26,-25-26,0 1,26 25,-26-26,0 26,25-26,-25 1,0-1,25 0,-25 1,0-1,26 1,-26-1,0 0,25-25,-25 26</inkml:trace>
          <inkml:trace contextRef="#ctx0" brushRef="#br0" timeOffset="1923.893">5741-609,'-26'0,"26"-26,0 1,51 0,-26 25,-25-26,51 26,-25 0,-1 0,0 0,1 0,-1 0,1 0,-1 0,0 0,1 0,-1 0,1 0,-1 0,0 0,1 0</inkml:trace>
          <inkml:trace contextRef="#ctx0" brushRef="#br0" timeOffset="2923.1481">6960-939,'0'-26,"0"1,-26 25,1 0,-26 0,26 0,-1 0,1 0,0 25,-1-25,1 26,-1-26,26 25,-25-25,0 25,25 1,-26-26,26 25,-25-25,25 26,-26-1,26 0,0 1,-25-1,25 1,0-1,0 0,0 1,0-1,25 1,-25-1,51-25,-51 25,26-25,-1 26,0-26,1 0,-1 25,1-25,-1 0,26 0,-26 0,1 0,-1 0,0 0,26 0,-25 0,-1 0,0 0,1 0,-1 0,-25-25,26 25,-1 0,-25-26,0 1,0 0,0-1,-25 26,25-25,-26 25,1 0,-1 0,1 0,25 25,-25 1,25-1,0 0,-26-25,26 26,0-1,0 1,-25-26,25 25,0 0,0 1,0-1,0 1,0-1,0 0,0 1,-26-26,26 25,0 1,0-1,0 0,-25-25,25 26</inkml:trace>
        </inkml:traceGroup>
      </inkml:traceGroup>
    </inkml:traceGroup>
    <inkml:traceGroup>
      <inkml:annotationXML>
        <emma:emma xmlns:emma="http://www.w3.org/2003/04/emma" version="1.0">
          <emma:interpretation id="{CF94C034-149B-4B70-90D7-FADF5B72D644}" emma:medium="tactile" emma:mode="ink">
            <msink:context xmlns:msink="http://schemas.microsoft.com/ink/2010/main" type="paragraph" rotatedBoundingBox="20011,6952 25379,7606 25203,9056 19834,84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0A7403-5368-466E-BF36-650884FE275E}" emma:medium="tactile" emma:mode="ink">
              <msink:context xmlns:msink="http://schemas.microsoft.com/ink/2010/main" type="line" rotatedBoundingBox="20011,6952 25379,7606 25203,9056 19834,8402"/>
            </emma:interpretation>
          </emma:emma>
        </inkml:annotationXML>
        <inkml:traceGroup>
          <inkml:annotationXML>
            <emma:emma xmlns:emma="http://www.w3.org/2003/04/emma" version="1.0">
              <emma:interpretation id="{EC267D3F-DF1D-4681-8CE6-BDF9EE411FD8}" emma:medium="tactile" emma:mode="ink">
                <msink:context xmlns:msink="http://schemas.microsoft.com/ink/2010/main" type="inkWord" rotatedBoundingBox="20011,6952 22295,7230 22119,8680 19834,8402">
                  <msink:destinationLink direction="to" ref="{56051113-5007-438F-A5BA-B55157977BA2}"/>
                  <msink:destinationLink direction="with" ref="{BBA3D70A-08E9-447C-8E1A-AA41D38A7FC0}"/>
                  <msink:destinationLink direction="with" ref="{A16420E7-2A2F-4AD5-A283-F74615DA4288}"/>
                </msink:context>
              </emma:interpretation>
              <emma:one-of disjunction-type="recognition" id="oneOf2">
                <emma:interpretation id="interp10" emma:lang="en-US" emma:confidence="0.5">
                  <emma:literal>AET</emma:literal>
                </emma:interpretation>
                <emma:interpretation id="interp11" emma:lang="en-US" emma:confidence="0.5">
                  <emma:literal>E -7</emma:literal>
                </emma:interpretation>
                <emma:interpretation id="interp12" emma:lang="en-US" emma:confidence="0">
                  <emma:literal>AE,</emma:literal>
                </emma:interpretation>
                <emma:interpretation id="interp13" emma:lang="en-US" emma:confidence="0">
                  <emma:literal>AE)</emma:literal>
                </emma:interpretation>
                <emma:interpretation id="interp14" emma:lang="en-US" emma:confidence="0">
                  <emma:literal>It-7s</emma:literal>
                </emma:interpretation>
              </emma:one-of>
            </emma:emma>
          </inkml:annotationXML>
          <inkml:trace contextRef="#ctx0" brushRef="#br0" timeOffset="4662.765">2515 458,'0'0,"0"-26,25 26,-25-25,26 25,-26-26,25 1,-25 0,-25 50,25 26,-26-51,26 51,-25-26,-1 0,26 1,-25 25,25-26,-25 26,25-26,-26 1,26 24,-25-24,25-1,-26 1,26-1,0 26,-25-51,25 25,0 1,0-1,0 0,0 1,0-1,0-50,25 25,-25-51,26 26,-26-1,25-25,-25 26,26 0,-1-26,-25 0,25 0,1 26,-26-26,25 0,1 0,-26 1,25 24,-25-25,25 26,-25 0,26-1,-26 1,0-1,25 1,-25 0,26 25,-26-26,0 77,0-26,0 26,25-25,-25-1,0 26,0-26,0 26,25-26,-25 26,0-25,26 24,-26-24,0-1,25 1,-25 24,0-24,0-1,26 1,-26-1,0 0,0 1,25-26,0 0</inkml:trace>
          <inkml:trace contextRef="#ctx0" brushRef="#br0" timeOffset="4940.1744">2540 813,'0'-25,"26"25,-1 0,26 0,-26-26,1 26,-1 0,0 0,26 0,-25 0,-1 0,0 0,1 0,-1 0,1 0,24-25,-24 25</inkml:trace>
          <inkml:trace contextRef="#ctx0" brushRef="#br1" timeOffset="88639.7743">2286-101,'-25'0,"-1"0,52 0,-1 0,1 0,-1 0,0 0,1 0,-1 0,1 0,-1 0,0 0,1 0,-1 0,1 0,-1 0,0-26,1 26,-1 0,1 0,-26-25,25 25,0 0,1 0,-1 0,1 0,-1 0,0 0,1-25,-1 25,1 0,-1 0,0 0,1 0,-1 0,1 0,-1 0,0 0,1 0</inkml:trace>
          <inkml:trace contextRef="#ctx0" brushRef="#br1" timeOffset="89958.9364">2540 1220,'26'0,"-1"0,0 0,1 0,-1 0,1 0,-1 0,0 0,1 0,-1 0,1 0,-1 0,0 0,-25-26,26 26,-1 0,1 0,-1 0,0 0,1 0,-1 0,-25-25,26 25,-1 0,0 0</inkml:trace>
          <inkml:trace contextRef="#ctx0" brushRef="#br0" timeOffset="5339.2286">3531 864,'51'0,"-26"0,0 0,1 0,25 0,-26 0,0-25,1 25,25 0,-26 0,0 0,1 0,-1 0,1 0,-1 0,0 0,1 0,-1 0,1 0,-1 0,0-26</inkml:trace>
          <inkml:trace contextRef="#ctx0" brushRef="#br0" timeOffset="5754.6268">4039 585,'0'0,"51"0,-26 25,0-25,1 0,-1 25,1-25,-1 26,0-26,1 0,-1 0,1 25,-1-25,0 0,1 0,-1 0,-25 26,0-1,0 0,0 1,-25-1,25 1,0-1,-26 0,26 1,-25-1,25 1,-25-1,-1-25,26 25,-25 1,25-1,-26-25,1 26,0-1,-1 0,1-25</inkml:trace>
        </inkml:traceGroup>
        <inkml:traceGroup>
          <inkml:annotationXML>
            <emma:emma xmlns:emma="http://www.w3.org/2003/04/emma" version="1.0">
              <emma:interpretation id="{9F954CF5-939F-4C1F-828C-E8B83B8C444E}" emma:medium="tactile" emma:mode="ink">
                <msink:context xmlns:msink="http://schemas.microsoft.com/ink/2010/main" type="inkWord" rotatedBoundingBox="22964,7642 23416,7697 23312,8550 22860,8495">
                  <msink:destinationLink direction="with" ref="{6E784287-71C6-442B-A38F-1EF72E829739}"/>
                </msink:context>
              </emma:interpretation>
              <emma:one-of disjunction-type="recognition" id="oneOf3">
                <emma:interpretation id="interp15" emma:lang="en-US" emma:confidence="0.5">
                  <emma:literal>b</emma:literal>
                </emma:interpretation>
                <emma:interpretation id="interp16" emma:lang="en-US" emma:confidence="0">
                  <emma:literal>.</emma:literal>
                </emma:interpretation>
                <emma:interpretation id="interp17" emma:lang="en-US" emma:confidence="0">
                  <emma:literal>5</emma:literal>
                </emma:interpretation>
                <emma:interpretation id="interp18" emma:lang="en-US" emma:confidence="0">
                  <emma:literal>,</emma:literal>
                </emma:interpretation>
                <emma:interpretation id="interp19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10375.337">5182 635,'25'-25,"-25"0,0-1,0 1,0-1,0 1,0 0,0-1,26 26,-26-25,0 50,0 26,0-26,-26 26,26-25,0 24,0 1,-25-25,25 24,0 1,0-25,0 24,-26-24,26 25,0-26,0 0,0 1,0-1,0 1,0-1,0-50,0-1,0 1,26-1,-26 1,25 25,-25-25,26-1,-1 26,0-25,1-1,-1 26,1-25,-1 25,0-25,26 25,-25 0,-1 0,0 0,1 0,-26 50,25-50,-25 26,0-1,0 1,0-1,0 0,0 1,0-1,-25 1,25-1,0 0,-51 1,51-1,-25-25,25 26,-26-26,1 25,-1-25,1 25,0-25,-26 0,25 0,1 0,0 0,-1 0,26-25,-25-26,25 26,0-1,0 1,25 0</inkml:trace>
        </inkml:traceGroup>
        <inkml:traceGroup>
          <inkml:annotationXML>
            <emma:emma xmlns:emma="http://www.w3.org/2003/04/emma" version="1.0">
              <emma:interpretation id="{A07EA594-8C65-49BC-8BE4-81955A78C501}" emma:medium="tactile" emma:mode="ink">
                <msink:context xmlns:msink="http://schemas.microsoft.com/ink/2010/main" type="inkWord" rotatedBoundingBox="23881,7650 25352,7829 25220,8913 23749,8734">
                  <msink:destinationLink direction="with" ref="{6E784287-71C6-442B-A38F-1EF72E829739}"/>
                </msink:context>
              </emma:interpretation>
              <emma:one-of disjunction-type="recognition" id="oneOf4">
                <emma:interpretation id="interp20" emma:lang="en-US" emma:confidence="0.5">
                  <emma:literal>36</emma:literal>
                </emma:interpretation>
                <emma:interpretation id="interp21" emma:lang="en-US" emma:confidence="0.5">
                  <emma:literal>a 6</emma:literal>
                </emma:interpretation>
                <emma:interpretation id="interp22" emma:lang="en-US" emma:confidence="0">
                  <emma:literal>DC</emma:literal>
                </emma:interpretation>
                <emma:interpretation id="interp23" emma:lang="en-US" emma:confidence="0">
                  <emma:literal>316</emma:literal>
                </emma:interpretation>
                <emma:interpretation id="interp24" emma:lang="en-US" emma:confidence="0">
                  <emma:literal>356</emma:literal>
                </emma:interpretation>
              </emma:one-of>
            </emma:emma>
          </inkml:annotationXML>
          <inkml:trace contextRef="#ctx0" brushRef="#br0" timeOffset="11230.1926">6172 559,'0'0,"0"-25,51-1,-25 1,-1 25,0-25,1 25,-1 0,1 0,-1 0,0 0,26 0,-25 0,-1 25,0-25,-25 51,26-26,-1 1,1-1,-26 26,25-26,-25 1,25-1,-25 26,0-26,0 1,0-1,0 0,0 1,0-1,0 1,-25-26,25 25,0 0,-51-25,51 26,-25-26,-1 25,1-25,0 0,-26 26,25-26,1 0,-26 0,26 25,-1-25,-24 0,24 0,1 0,-1 0,1 0,0 0,-1 0,1 0,-1 0,26-25</inkml:trace>
          <inkml:trace contextRef="#ctx0" brushRef="#br0" timeOffset="10819.4291">6325 585,'0'-26,"0"52,0 24,0-24,0-1,0 1,0 24,0-24,0-1,0 26,0-26,0 1,0-1,0 1,0-1,0 0,0 1,-26-26,26 25,-25 1,25-1,-25-25,25 25</inkml:trace>
          <inkml:trace contextRef="#ctx0" brushRef="#br0" timeOffset="12636.3128">7366 712,'-25'0,"25"-26,-26 26,1 0,0 0,-1 0,1 0,-1 0,1 26,0-26,-1 25,1 0,-1 1,26-1,-25-25,25 26,-25-1,-1 0,26 1,-25-1,25 1,-26-1,26 0,0 1,0-1,0 1,0-1,0 0,0 1,0-1,0 1,26-1,-26 0,25-25,-25 26,51-26,-26 25,1-25,-1 0,1 0,-1 0,0 26,1-26,25 0,-26 0,0 0,1 0,-1 0,1 0,-1 0,0 0,1-51,-1 51,-25-26,0 1,26 25,-26-25,0-1,0 1,0-1,-26 26,1 0,-1 0,1 0,0 0,25 26,-26-26,26 25,-25-25,25 26,0-1,-26-25,26 25,0 1,0-1,0 1,0-1,-25-25,25 25,0 1,0-1,0 1,0-1,0 0,0 1,-25-26,25 25,0 1,0-1,0 0,0-50,0 0</inkml:trace>
        </inkml:traceGroup>
      </inkml:traceGroup>
    </inkml:traceGroup>
    <inkml:traceGroup>
      <inkml:annotationXML>
        <emma:emma xmlns:emma="http://www.w3.org/2003/04/emma" version="1.0">
          <emma:interpretation id="{4E603FEC-B82B-439B-AC36-FF73EDA447C1}" emma:medium="tactile" emma:mode="ink">
            <msink:context xmlns:msink="http://schemas.microsoft.com/ink/2010/main" type="paragraph" rotatedBoundingBox="20253,8496 25083,9088 24955,10132 20125,953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08641D0-660E-4AEE-B0C9-6F197B65D87C}" emma:medium="tactile" emma:mode="ink">
              <msink:context xmlns:msink="http://schemas.microsoft.com/ink/2010/main" type="line" rotatedBoundingBox="20253,8496 25083,9088 24955,10132 20125,9539"/>
            </emma:interpretation>
          </emma:emma>
        </inkml:annotationXML>
        <inkml:traceGroup>
          <inkml:annotationXML>
            <emma:emma xmlns:emma="http://www.w3.org/2003/04/emma" version="1.0">
              <emma:interpretation id="{5BF0986C-E7F6-465B-B984-D804E74B3A41}" emma:medium="tactile" emma:mode="ink">
                <msink:context xmlns:msink="http://schemas.microsoft.com/ink/2010/main" type="inkWord" rotatedBoundingBox="20224,8734 20621,8783 20528,9540 20131,9491">
                  <msink:destinationLink direction="with" ref="{2F16D173-C835-4000-80F4-22C8FCFFE145}"/>
                  <msink:destinationLink direction="with" ref="{A16420E7-2A2F-4AD5-A283-F74615DA4288}"/>
                </msink:context>
              </emma:interpretation>
              <emma:one-of disjunction-type="recognition" id="oneOf5">
                <emma:interpretation id="interp25" emma:lang="en-US" emma:confidence="0.5">
                  <emma:literal>X</emma:literal>
                </emma:interpretation>
                <emma:interpretation id="interp26" emma:lang="en-US" emma:confidence="0">
                  <emma:literal>x</emma:literal>
                </emma:interpretation>
                <emma:interpretation id="interp27" emma:lang="en-US" emma:confidence="0">
                  <emma:literal>a</emma:literal>
                </emma:interpretation>
                <emma:interpretation id="interp28" emma:lang="en-US" emma:confidence="0">
                  <emma:literal>I</emma:literal>
                </emma:interpretation>
                <emma:interpretation id="interp2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15670.1413">2464 1550,'51'-26,"0"26,-26 0,0 0,1 0,-1 0,1 0,-1 26,0-26,1 51,-26-26,25 0,-25 1,26-1,-26 26,0-26,0 26,0-25,0 24,0-24,-51 25,51-26,-26 26,26-26,-25 1,25-1,-51 0,26 1,-1-1,1-25,0 26,-1-26,1 25,-1-25,1 0,0 0,-1-25</inkml:trace>
          <inkml:trace contextRef="#ctx0" brushRef="#br0" timeOffset="15351.6731">2566 1651,'0'-25,"0"0,0 50,0 26,0-26,0 1,0-1,-26 26,26-26,0 26,-25-26,25 26,0-25,-26 24,26-24,0-1,0 1,0-1,0 0,0 1,0-1,0-76</inkml:trace>
        </inkml:traceGroup>
        <inkml:traceGroup>
          <inkml:annotationXML>
            <emma:emma xmlns:emma="http://www.w3.org/2003/04/emma" version="1.0">
              <emma:interpretation id="{4DBB7CDD-9EC6-4285-A609-4957920D4D04}" emma:medium="tactile" emma:mode="ink">
                <msink:context xmlns:msink="http://schemas.microsoft.com/ink/2010/main" type="inkWord" rotatedBoundingBox="21170,8902 22072,9012 22000,9597 21099,9486"/>
              </emma:interpretation>
              <emma:one-of disjunction-type="recognition" id="oneOf6">
                <emma:interpretation id="interp30" emma:lang="en-US" emma:confidence="0.5">
                  <emma:literal>-7</emma:literal>
                </emma:interpretation>
                <emma:interpretation id="interp31" emma:lang="en-US" emma:confidence="0">
                  <emma:literal>7</emma:literal>
                </emma:interpretation>
                <emma:interpretation id="interp32" emma:lang="en-US" emma:confidence="0">
                  <emma:literal>-y</emma:literal>
                </emma:interpretation>
                <emma:interpretation id="interp33" emma:lang="en-US" emma:confidence="0">
                  <emma:literal>77</emma:literal>
                </emma:interpretation>
                <emma:interpretation id="interp34" emma:lang="en-US" emma:confidence="0">
                  <emma:literal>17</emma:literal>
                </emma:interpretation>
              </emma:one-of>
            </emma:emma>
          </inkml:annotationXML>
          <inkml:trace contextRef="#ctx0" brushRef="#br0" timeOffset="16143.034">3378 2007,'0'-25,"26"25,-1 0,1 0,-1 0,0 0,1 0,-1 0,1 0,24 0,-24 0,-1 0,1 0,24 0,-24 0,-1 0,1 0,-1 0,0 0,1 0,-1 0,1 0,-1 0,0 0</inkml:trace>
          <inkml:trace contextRef="#ctx0" brushRef="#br0" timeOffset="16699.0913">3886 1728,'0'0,"26"0,-1 0,1 25,-1-25,0 25,1 1,-1-1,1 1,-1-1,0 0,1 1,-1-26,-25 25,26-25,-1 0,-25 26,25-26,1 0,-52 0,1 0,25 50,-25-50,25 26,-26-1,26 1,-25-1,25 0,-26 1,1-1,25 1,0-1,-25-25,25 25,0 1,-26-26,26 25</inkml:trace>
        </inkml:traceGroup>
        <inkml:traceGroup>
          <inkml:annotationXML>
            <emma:emma xmlns:emma="http://www.w3.org/2003/04/emma" version="1.0">
              <emma:interpretation id="{78C31226-37E2-4374-B207-C698E3110DBA}" emma:medium="tactile" emma:mode="ink">
                <msink:context xmlns:msink="http://schemas.microsoft.com/ink/2010/main" type="inkWord" rotatedBoundingBox="22591,8783 23051,8839 22940,9743 22480,9686"/>
              </emma:interpretation>
              <emma:one-of disjunction-type="recognition" id="oneOf7">
                <emma:interpretation id="interp35" emma:lang="en-US" emma:confidence="0.5">
                  <emma:literal>b</emma:literal>
                </emma:interpretation>
                <emma:interpretation id="interp36" emma:lang="en-US" emma:confidence="0">
                  <emma:literal>.</emma:literal>
                </emma:interpretation>
                <emma:interpretation id="interp37" emma:lang="en-US" emma:confidence="0">
                  <emma:literal>6</emma:literal>
                </emma:interpretation>
                <emma:interpretation id="interp38" emma:lang="en-US" emma:confidence="0">
                  <emma:literal>be</emma:literal>
                </emma:interpretation>
                <emma:interpretation id="interp39" emma:lang="en-US" emma:confidence="0">
                  <emma:literal>by</emma:literal>
                </emma:interpretation>
              </emma:one-of>
            </emma:emma>
          </inkml:annotationXML>
          <inkml:trace contextRef="#ctx0" brushRef="#br0" timeOffset="17495.0305">4877 1601,'0'0,"0"-26,0 1,0 76,-25-51,25 50,0-24,0-1,0 1,0 24,-26-24,26 25,0-26,0 26,-25-26,25 26,0-26,0 1,-26-1,26 1,0-1,0 0,0 1,0-1,0 1,-25-1,25 0,0 1,0-1,0 1,0-52,0 1,25 25,-25-51,26 26,-26-1,25 1,1 25,-26-26,25 1,0 25,1-25,-1 25,1 0,-26-26,25 26,0 0,1 0,-1 0,1 0,-1 0,0 0,-25 51,26-51,-26 25,25-25,-25 26,0-1,0 1,0-1,0 0,0 1,0-1,-25-25,25 26,0-1,-51-25,51 25,-25-25,25 26,-26-26,1 25,-1-25,1 0,0 0,-1 0,1 0,-1 0,1 0,0 0,25-25,-26 25,26-26,0 1,-25 0,25-1,0 1,51 25</inkml:trace>
        </inkml:traceGroup>
        <inkml:traceGroup>
          <inkml:annotationXML>
            <emma:emma xmlns:emma="http://www.w3.org/2003/04/emma" version="1.0">
              <emma:interpretation id="{AD0824EC-620A-466D-B93F-FC8A02CB7734}" emma:medium="tactile" emma:mode="ink">
                <msink:context xmlns:msink="http://schemas.microsoft.com/ink/2010/main" type="inkWord" rotatedBoundingBox="23531,9078 24080,9146 24001,9787 23452,9719"/>
              </emma:interpretation>
              <emma:one-of disjunction-type="recognition" id="oneOf8">
                <emma:interpretation id="interp40" emma:lang="en-US" emma:confidence="0.5">
                  <emma:literal>X</emma:literal>
                </emma:interpretation>
                <emma:interpretation id="interp41" emma:lang="en-US" emma:confidence="0">
                  <emma:literal>x</emma:literal>
                </emma:interpretation>
                <emma:interpretation id="interp42" emma:lang="en-US" emma:confidence="0">
                  <emma:literal>a</emma:literal>
                </emma:interpretation>
                <emma:interpretation id="interp43" emma:lang="en-US" emma:confidence="0">
                  <emma:literal>,</emma:literal>
                </emma:interpretation>
                <emma:interpretation id="interp4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8275.7577">5766 1931,'0'0,"51"0,-51-26,25 26,26-25,-26 25,1 0,-1 0,1 0,-1 0,26 0,-26 0,1 51,-1-51,0 51,1-26,-1 0,-25 1,26 25,-26-26,25 0,-25 1,0-1,0 26,0-26,0 1,0-1,-25 1,25-1,-51-25,51 25,-26-25,-24 0,24 26,1-26,-1 0,1 0,0 0,-1 0,1 0,25-26,-26 26</inkml:trace>
          <inkml:trace contextRef="#ctx0" brushRef="#br0" timeOffset="17926.1856">5842 2007,'0'-25,"0"75,0 1,0-25,0-1,0 0,-25 1,25-1,0 1,0 24,0-24,-26-1,26 1,0-1,0 0,0 1,-25-1,25 1</inkml:trace>
        </inkml:traceGroup>
        <inkml:traceGroup>
          <inkml:annotationXML>
            <emma:emma xmlns:emma="http://www.w3.org/2003/04/emma" version="1.0">
              <emma:interpretation id="{5E482BAB-10B4-48A8-941C-704DC3CA4DE9}" emma:medium="tactile" emma:mode="ink">
                <msink:context xmlns:msink="http://schemas.microsoft.com/ink/2010/main" type="inkWord" rotatedBoundingBox="24474,9247 25055,9319 24955,10132 24374,10061"/>
              </emma:interpretation>
              <emma:one-of disjunction-type="recognition" id="oneOf9">
                <emma:interpretation id="interp45" emma:lang="en-US" emma:confidence="0.5">
                  <emma:literal>6</emma:literal>
                </emma:interpretation>
                <emma:interpretation id="interp46" emma:lang="en-US" emma:confidence="0">
                  <emma:literal>G</emma:literal>
                </emma:interpretation>
                <emma:interpretation id="interp47" emma:lang="en-US" emma:confidence="0">
                  <emma:literal>9</emma:literal>
                </emma:interpretation>
                <emma:interpretation id="interp48" emma:lang="en-US" emma:confidence="0">
                  <emma:literal>.</emma:literal>
                </emma:interpretation>
                <emma:interpretation id="interp4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19426.3727">7138 2109,'0'-26,"-26"26,26-25,-25 25,-1 0,1 0,0 0,-1 0,1 0,25 25,-26-25,1 0,0 26,-1-26,1 25,-1 0,26 1,-25-26,0 25,25 1,-26-26,26 25,-25 0,25 1,-26-1,26 1,0-1,0 0,0 1,0-1,0 1,26-1,-1-25,1 25,-1-25,0 0,1 0,-1 0,1 26,24-26,-24 0,-1 0,1 0,24 0,-24 0,-1 0,1 25,-1-25,0 0,1 0,-1 0,-25-51,0 26,0 0,0-1,0 1,-25 25,25-26,-26 26,1 0,0 0,25 26,0-1,-26-25,26 26,0-1,-25-25,25 25,0 1,-26-26,26 25,0 1,-25-1,25 0,0 1,0-1,-25-25,25 26,0-1,0 0,0 1,0-1,0 1,50-26</inkml:trace>
        </inkml:traceGroup>
      </inkml:traceGroup>
    </inkml:traceGroup>
    <inkml:traceGroup>
      <inkml:annotationXML>
        <emma:emma xmlns:emma="http://www.w3.org/2003/04/emma" version="1.0">
          <emma:interpretation id="{ECF0DF21-F0BA-47BA-904C-72B557C5E302}" emma:medium="tactile" emma:mode="ink">
            <msink:context xmlns:msink="http://schemas.microsoft.com/ink/2010/main" type="paragraph" rotatedBoundingBox="20491,10132 24042,10571 23930,11477 20378,1103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A3DF47E-7F7C-4E7E-923F-CC9F232E07A1}" emma:medium="tactile" emma:mode="ink">
              <msink:context xmlns:msink="http://schemas.microsoft.com/ink/2010/main" type="line" rotatedBoundingBox="20491,10132 24042,10571 23930,11477 20378,11037"/>
            </emma:interpretation>
          </emma:emma>
        </inkml:annotationXML>
        <inkml:traceGroup>
          <inkml:annotationXML>
            <emma:emma xmlns:emma="http://www.w3.org/2003/04/emma" version="1.0">
              <emma:interpretation id="{09687501-42F3-4717-9DE8-E78BE413778A}" emma:medium="tactile" emma:mode="ink">
                <msink:context xmlns:msink="http://schemas.microsoft.com/ink/2010/main" type="inkWord" rotatedBoundingBox="20473,10270 22040,10464 21961,11098 20395,10904">
                  <msink:destinationLink direction="with" ref="{9AACE044-1342-4077-BEBB-DF61A332B4BC}"/>
                </msink:context>
              </emma:interpretation>
              <emma:one-of disjunction-type="recognition" id="oneOf10">
                <emma:interpretation id="interp50" emma:lang="en-US" emma:confidence="0.5">
                  <emma:literal>DT</emma:literal>
                </emma:interpretation>
                <emma:interpretation id="interp51" emma:lang="en-US" emma:confidence="0">
                  <emma:literal>DF</emma:literal>
                </emma:interpretation>
                <emma:interpretation id="interp52" emma:lang="en-US" emma:confidence="0">
                  <emma:literal>BT</emma:literal>
                </emma:interpretation>
                <emma:interpretation id="interp53" emma:lang="en-US" emma:confidence="0">
                  <emma:literal>PT</emma:literal>
                </emma:interpretation>
                <emma:interpretation id="interp54" emma:lang="en-US" emma:confidence="0">
                  <emma:literal>DA)</emma:literal>
                </emma:interpretation>
              </emma:one-of>
            </emma:emma>
          </inkml:annotationXML>
          <inkml:trace contextRef="#ctx0" brushRef="#br0" timeOffset="23598.0696">2769 3099,'0'-25,"0"76,0-1,0-24,0-1,0 1,-26 24,26-24,0-1,0 26,-25-26,25 1,0-1,-25 1,25-1,0 0,0 1</inkml:trace>
          <inkml:trace contextRef="#ctx0" brushRef="#br0" timeOffset="23966.8394">2718 3048,'0'0,"25"0,26 0,0 0,-26 26,1-26,-1 25,1-25,-1 51,0-26,1 1,-1-1,-25 1,26-1,-26 26,25-26,-25 1,0-1,0 0,0 1,0-1,0 1,-51-1,26 0,-26 1,26-26,-1 0,1 25,-1-25,1 0,0 0,-1 0,1 0</inkml:trace>
          <inkml:trace contextRef="#ctx0" brushRef="#br0" timeOffset="24307.0554">3531 3556,'0'-25,"51"25,-26 0,0 0,1 0,-1 0,1-25,-1 25,0 0,1 0,-1 0,1 0,24 0,-24 0,-1 0,1 0,-1 0,0 0,1 0,-1 0,-25 25</inkml:trace>
          <inkml:trace contextRef="#ctx0" brushRef="#br0" timeOffset="24703.5131">3963 3328,'0'-26,"-26"26,26 51,0-25,51-1,-26 0,26 1,-25-26,-1 0,0 25,1-25,-1 0,1 0,-1 0,-25 26,0-1,0 0,0 1,-25-1,25 1,-26-26,26 25,-25-25,25 25,-26 1,1-26,25 25,-25 1,-1-1,1 0,-1 1</inkml:trace>
        </inkml:traceGroup>
        <inkml:traceGroup>
          <inkml:annotationXML>
            <emma:emma xmlns:emma="http://www.w3.org/2003/04/emma" version="1.0">
              <emma:interpretation id="{74F94664-FB00-4108-A879-667EB2BDDB48}" emma:medium="tactile" emma:mode="ink">
                <msink:context xmlns:msink="http://schemas.microsoft.com/ink/2010/main" type="inkWord" rotatedBoundingBox="22758,10413 23154,10462 23076,11087 22680,11038"/>
              </emma:interpretation>
              <emma:one-of disjunction-type="recognition" id="oneOf11">
                <emma:interpretation id="interp55" emma:lang="en-US" emma:confidence="0.5">
                  <emma:literal>b</emma:literal>
                </emma:interpretation>
                <emma:interpretation id="interp56" emma:lang="en-US" emma:confidence="0">
                  <emma:literal>.</emma:literal>
                </emma:interpretation>
                <emma:interpretation id="interp57" emma:lang="en-US" emma:confidence="0">
                  <emma:literal>5</emma:literal>
                </emma:interpretation>
                <emma:interpretation id="interp58" emma:lang="en-US" emma:confidence="0">
                  <emma:literal>6</emma:literal>
                </emma:interpretation>
                <emma:interpretation id="interp59" emma:lang="en-US" emma:confidence="0">
                  <emma:literal>$</emma:literal>
                </emma:interpretation>
              </emma:one-of>
            </emma:emma>
          </inkml:annotationXML>
          <inkml:trace contextRef="#ctx0" brushRef="#br0" timeOffset="25351.1744">5055 3302,'0'-25,"-26"25,26-25,0-1,0 1,-25 25,25-26,0 77,0 0,0-26,0 26,0-25,0-1,0 0,0 26,0-25,0-1,0 0,0 1,-25-1,25 1,0-1,0 0,0 1,0-1,0 1,0-77,0 25,25 1,0 0,-25-1,51 1,-25 25,-1-26,0 26,1-25,-1 25,1 0,-1 0,0 0,1 51,-26-26,25-25,-25 26,0 24,0-24,0-1,0 1,-25-1,-26 0,26-25,-1 0,1 0,-1 0,1 0,0 0,-1 0,1 0,-1 0,1 0,0-25,25 0,25 25</inkml:trace>
        </inkml:traceGroup>
        <inkml:traceGroup>
          <inkml:annotationXML>
            <emma:emma xmlns:emma="http://www.w3.org/2003/04/emma" version="1.0">
              <emma:interpretation id="{C0C1A6C5-A6C6-4434-9EC1-94BF1604D84E}" emma:medium="tactile" emma:mode="ink">
                <msink:context xmlns:msink="http://schemas.microsoft.com/ink/2010/main" type="inkWord" rotatedBoundingBox="23405,10514 24039,10592 23930,11477 23296,11398"/>
              </emma:interpretation>
              <emma:one-of disjunction-type="recognition" id="oneOf12">
                <emma:interpretation id="interp60" emma:lang="en-US" emma:confidence="0.5">
                  <emma:literal>S</emma:literal>
                </emma:interpretation>
                <emma:interpretation id="interp61" emma:lang="en-US" emma:confidence="0">
                  <emma:literal>s</emma:literal>
                </emma:interpretation>
                <emma:interpretation id="interp62" emma:lang="en-US" emma:confidence="0">
                  <emma:literal>9</emma:literal>
                </emma:interpretation>
                <emma:interpretation id="interp63" emma:lang="en-US" emma:confidence="0">
                  <emma:literal>G</emma:literal>
                </emma:interpretation>
                <emma:interpretation id="interp6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26671.9163">6172 3404,'0'-25,"-25"25,25-26,-25 26,-1 0,1-25,-1 25,1 0,0 0,-1 0,1 0,-1 25,1-25,0 0,-1 26,1-1,-1-25,1 25,0-25,25 26,-26-26,1 25,-1 1,1-1,25 0,-25 1,25-1,0 1,0-1,0 0,0 1,0-1,50-25,-50 26,26-1,-1-25,1 25,-1-25,0 26,1-26,-1 0,1 0,-1 25,0-25,1 0,-1 0,1 0,-1 0,0 0,1 0,-1 0,1 0,-1 0,0 0,1 0,-1 0,-25-25,0-1,0 1,0 0,-25 25,25-26,-26 26,1 0,0 0,-1 0,26 26,0-1,-25-25,25 25,0 1,-26-26,26 25,0 1,-25-26,25 25,0 0,0 1,0-1,-25 1,25-1,0 0,0 1,0-1,0 1,0-1,0 0,0 1,0-52,0 1,0 0,0-1</inkml:trace>
        </inkml:traceGroup>
      </inkml:traceGroup>
    </inkml:traceGroup>
    <inkml:traceGroup>
      <inkml:annotationXML>
        <emma:emma xmlns:emma="http://www.w3.org/2003/04/emma" version="1.0">
          <emma:interpretation id="{0B1ABB1A-7EE1-434F-A2E7-BC8431A3312E}" emma:medium="tactile" emma:mode="ink">
            <msink:context xmlns:msink="http://schemas.microsoft.com/ink/2010/main" type="paragraph" rotatedBoundingBox="21616,11653 22327,11800 22319,11843 21607,1169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3A2D552-6BD4-4FA8-B111-041DB5B3D87A}" emma:medium="tactile" emma:mode="ink">
              <msink:context xmlns:msink="http://schemas.microsoft.com/ink/2010/main" type="line" rotatedBoundingBox="21616,11653 22327,11800 22319,11843 21607,11695"/>
            </emma:interpretation>
          </emma:emma>
        </inkml:annotationXML>
        <inkml:traceGroup>
          <inkml:annotationXML>
            <emma:emma xmlns:emma="http://www.w3.org/2003/04/emma" version="1.0">
              <emma:interpretation id="{07751BC6-8A5E-46BB-93C4-F045F84141AB}" emma:medium="tactile" emma:mode="ink">
                <msink:context xmlns:msink="http://schemas.microsoft.com/ink/2010/main" type="inkWord" rotatedBoundingBox="21616,11653 22327,11800 22319,11843 21607,11695"/>
              </emma:interpretation>
              <emma:one-of disjunction-type="recognition" id="oneOf13">
                <emma:interpretation id="interp65" emma:lang="en-US" emma:confidence="0.5">
                  <emma:literal>um</emma:literal>
                </emma:interpretation>
                <emma:interpretation id="interp66" emma:lang="en-US" emma:confidence="0">
                  <emma:literal>m</emma:literal>
                </emma:interpretation>
                <emma:interpretation id="interp67" emma:lang="en-US" emma:confidence="0">
                  <emma:literal>mm</emma:literal>
                </emma:interpretation>
                <emma:interpretation id="interp68" emma:lang="en-US" emma:confidence="0">
                  <emma:literal>umm</emma:literal>
                </emma:interpretation>
                <emma:interpretation id="interp69" emma:lang="en-US" emma:confidence="0">
                  <emma:literal>mmm</emma:literal>
                </emma:interpretation>
              </emma:one-of>
            </emma:emma>
          </inkml:annotationXML>
          <inkml:trace contextRef="#ctx0" brushRef="#br0" timeOffset="41826.9861">3861 4420,'25'0,"-25"25,26-25,25 0,-26 26,0-26,1 25,-1-25,1 0,-1 0,26 0,-26 26,1-26,24 0,-24 0,-1 25,26-25,-26 0,1 0,-1 0,1 25,-1-25,0 0,1 0,-1 0</inkml:trace>
        </inkml:traceGroup>
      </inkml:traceGroup>
    </inkml:traceGroup>
  </inkml:traceGroup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3:08.74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6051113-5007-438F-A5BA-B55157977BA2}" emma:medium="tactile" emma:mode="ink">
          <msink:context xmlns:msink="http://schemas.microsoft.com/ink/2010/main" type="inkDrawing" rotatedBoundingBox="16558,13105 16959,7502 17882,7569 17481,13172" semanticType="callout" shapeName="Other">
            <msink:sourceLink direction="from" ref="{4EC382AF-E84B-4D09-A4C6-260BA75C334E}"/>
            <msink:sourceLink direction="to" ref="{EC267D3F-DF1D-4681-8CE6-BDF9EE411FD8}"/>
          </msink:context>
        </emma:interpretation>
      </emma:emma>
    </inkml:annotationXML>
    <inkml:trace contextRef="#ctx0" brushRef="#br0">0 5511,'0'26,"26"-26,25-51,-26 26,0-1,-25 1,26-1,-1 26,1-25,-1 0,-25-1,25 26,1-25,-1-1,-25 1,26 0,-1-1,-25 1,25-1,1 1,-26 0,25-1,-25 1,26-1,-26 1,0 0,25-1,-25 1,0-1,0 1,25 0,-25-1,0 1,26-1,-26-24,0 24,0 1,25-1,-25 1,0 0,0-26,0 25,0 1,0 0,0-1,0 1,0-26,0 26,0-1,0 1,0-1,0-24,-25 24,25 1,0-26,0 26,0-1,0 1,0-26,0 26,-26-1,26-25,0 26,0 0,0-26,-25 25,25-24,0 24,0-25,0 26,0-26,0 26,-25-26,25 0,0 26,0-26,0 0,0 26,0-26,-26 26,26-26,0 25,0 1,0-26,0 26,0-1,-25-24,25 24,0 1,0-1,0 1,0 0,0-1,0 1,0-1,0 1,0 0,0-1,0 1,0-26,0 26,0-1,0-25,0 26,0 0,0-26,0 0,0 26,0-26,0 25,0-24,0-1,0 25,0-24,0 24,0-25,0 1,0 24,0-25,0 1,0 24,0-25,0 1,0 24,0-25,0 26,0-26,0 26,0-1,0-24,25 24,-25 1,0-26,0 26,0-1,0-25,0 26,0 0,26-26,-26 25,0 1,25-26,-25 26,0-1,0 1,0 0,0-1,0 1,0-1,0 1,0 0,0-1,0 1,0-1,0 1,-25 0,25-1,0 1,-26-1,26 1,0 0,0-1,0 1,0-1,0 1,51 0,-51-1,25 1,-25-1,0 1,26 25,-26-25,0-1,25 26,-25-25,26 25,-26-26,25 26,-25-25,25 25,1 0,-1 0,1-25,-1 25,0 0,1 0,-1 0,1-26,-1 26,0 0,1 0,-1 0,1 0,-1 0,26 0,-26 0,1 0,-1 0,-25-25,25 25,1 0,-1 0,1 0,-1-26,0 26,1 0,-26-25,25 25,-25-25</inkml:trace>
  </inkml:traceGroup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4:35.73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AACE044-1342-4077-BEBB-DF61A332B4BC}" emma:medium="tactile" emma:mode="ink">
          <msink:context xmlns:msink="http://schemas.microsoft.com/ink/2010/main" type="inkDrawing" rotatedBoundingBox="19150,6019 20189,11605 19947,11650 18908,6063" semanticType="callout" shapeName="Other">
            <msink:sourceLink direction="with" ref="{09687501-42F3-4717-9DE8-E78BE413778A}"/>
            <msink:sourceLink direction="with" ref="{6DBBF324-E61B-4871-99CE-022BC47AEE9C}"/>
          </msink:context>
        </emma:interpretation>
      </emma:emma>
    </inkml:annotationXML>
    <inkml:trace contextRef="#ctx0" brushRef="#br0">34 76,'0'-25,"0"0,0-1,0 77,0-26,0 1,0-1,-25-25,25 26,0-1,0 0,0 1,0-1,0 1,0-1,0 0,0 1,0-1,0 1,0-1,0 0,0 1,0-1,0 1,0-1,0 0,0 1,0-1,0 1,0-1,0 0,0 1,0-1,0 1,0-1,0 0,0 1,0-1,25 1,-25-1,0 0,0 1,0-1,26-25,-26 26,0-1,0 0,0 1,0-1,0 1,25-26,-25 25,0 0,0 1,0-1,0 1,0-1,0 0,0 1,25-1,-25 1,0-1,0 0,26 1,-26-1,0 1,0-1,0 0,25-25,-25 26,0-1,0 1,0-1,0 0,0 1,0-1,0 1,0-1,0 0,0 1,0-1,26-25,-26 26,0-1,0 0,0 1,25-26,-25 25,0 1,0-1,25 0,-25 1,0-1,0 1,0-1,0 0,0 1,0-1,0 1,0-1,0 0,0 1,0-1,0 1,26-1,-26 0,0 1,25-1,-25 1,0-1,26-25,-26 25,0 1,25-1,-25 1,0-1,0 0,25-25,-25 26,0-1,0 1,26-1,-26 0,0 1,25-1,-25 1,0-1,26 0,-26 1,0-1,0 1,25-1,-25 0,0 1,0-1,0 1,25-1,-25 0,0 1,0-1,0 1,26-1,-26 0,0 1,0-1,0 1,25-26,-25 25,0 0,0 1,0-1,26 1,-26-1,0 0,0 1,0-1,25 1,-25-1,0 0,0 1,0-1,0 1,0-1,25-25,-25 25,0 1,0-1,0 1,0-1,0 0,26 1,-26-1,0 1,0-1,25 0,-25 1,0-1,0 1,26-1,-26 0,0 1,25-1,-25 1,0-1,0 0,0 1,25-1,-25 1,0-1,0 0,0 1,0-1,0 1,0-1,26-25,-26 25,0 1,0-1,0 1,25-26,-25 25,0 0,0 1,0-1,0 1,0-1,0 0,26-25,-26 26,0-1,0 1,25-1,-25 0,0 1,0-1,0 1,25-26,-25 25,0 0,0 1,0-1,0 1,0-1,0 0,0 1,26-1,-26 1,0-1,0 0,0 1,0-1,0 1,0-1,25-25,-25 25,0 1,0-1,0 1,0-52,0-25</inkml:trace>
  </inkml:traceGroup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4:46.24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E784287-71C6-442B-A38F-1EF72E829739}" emma:medium="tactile" emma:mode="ink">
          <msink:context xmlns:msink="http://schemas.microsoft.com/ink/2010/main" type="inkDrawing" rotatedBoundingBox="22909,8789 25322,8776 25323,8801 22910,8814" semanticType="underline" shapeName="Other">
            <msink:sourceLink direction="with" ref="{9F954CF5-939F-4C1F-828C-E8B83B8C444E}"/>
            <msink:sourceLink direction="with" ref="{A07EA594-8C65-49BC-8BE4-81955A78C501}"/>
          </msink:context>
        </emma:interpretation>
      </emma:emma>
    </inkml:annotationXML>
    <inkml:trace contextRef="#ctx0" brushRef="#br0">0 43,'26'0,"-1"0,1 0,-1 0,0 0,1 0,-1 0,1 0,-26-25,25 25,0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</inkml:trace>
  </inkml:traceGroup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3:09.36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BA3D70A-08E9-447C-8E1A-AA41D38A7FC0}" emma:medium="tactile" emma:mode="ink">
          <msink:context xmlns:msink="http://schemas.microsoft.com/ink/2010/main" type="inkDrawing" rotatedBoundingBox="18106,7007 18669,7868 18295,8113 17732,7252" semanticType="callout" shapeName="Other">
            <msink:sourceLink direction="with" ref="{EC267D3F-DF1D-4681-8CE6-BDF9EE411FD8}"/>
          </msink:context>
        </emma:interpretation>
      </emma:emma>
    </inkml:annotationXML>
    <inkml:trace contextRef="#ctx0" brushRef="#br0">0 0,'26'0,"-1"26,0-26,1 25,-1-25,1 26,-1-26,0 25,1 0,-1-25,1 26,-1-26,0 25,1-25,-1 26,1-1,-1-25,0 0,1 25,-1-25,1 0,-1 0,0 26,1-26,-1 0,1 0,-1 0,-25 25,-25-25,25 51,0-26,-26 1,26 25,-25-26,25 0,-26 1,26 25,0-26,0 0,-25 1,25-1,0 1,0-1,0 0,-25-25,25 26,0-1,0 1,0-1,25-25</inkml:trace>
  </inkml:traceGroup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5:55.65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F16D173-C835-4000-80F4-22C8FCFFE145}" emma:medium="tactile" emma:mode="ink">
          <msink:context xmlns:msink="http://schemas.microsoft.com/ink/2010/main" type="inkDrawing" rotatedBoundingBox="18343,8391 19508,9259 19456,9329 18290,8461" semanticType="callout" shapeName="Other">
            <msink:sourceLink direction="with" ref="{5BF0986C-E7F6-465B-B984-D804E74B3A41}"/>
          </msink:context>
        </emma:interpretation>
      </emma:emma>
    </inkml:annotationXML>
    <inkml:trace contextRef="#ctx0" brushRef="#br0">0 0,'0'0,"25"0,1 0,-1 0,-25 26,26-26,-26 25,25-25,-25 25,25 1,-25-1,26-25,-26 26,25-1,1 0,-1 1,0-26,-25 25,26-25,-1 26,1-26,-1 25,0-25,1 25,-1-25,1 26,-1-26,0 25,1-25,-1 26,1-26,-1 25,-25 0,25-25,1 26,-1-26,-25 25,26-25,-1 26,0-1,1 0,-1 1,1-1,-1 1,-25-1,25-25,1 25,-1-25,-25 26,26-26,-1 0,-25 25,25-25,-25 26,26-26,-26 25,25-25,-25 25,26-25,-26 26,25-26,0 0,-25-26,0 1,-25 25,25-25</inkml:trace>
  </inkml:traceGroup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5:56.99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16420E7-2A2F-4AD5-A283-F74615DA4288}" emma:medium="tactile" emma:mode="ink">
          <msink:context xmlns:msink="http://schemas.microsoft.com/ink/2010/main" type="inkDrawing" rotatedBoundingBox="18430,9697 19109,8248 19278,8327 18598,9776" semanticType="callout" shapeName="Other">
            <msink:sourceLink direction="with" ref="{5BF0986C-E7F6-465B-B984-D804E74B3A41}"/>
            <msink:sourceLink direction="with" ref="{EC267D3F-DF1D-4681-8CE6-BDF9EE411FD8}"/>
          </msink:context>
        </emma:interpretation>
      </emma:emma>
    </inkml:annotationXML>
    <inkml:trace contextRef="#ctx0" brushRef="#br0">794 101,'0'0,"0"-25,-26 25,26-25,-25 25,25-26,-25 26,25-25,-26 25,26 25,-25-25,25 26,-26-26,26 50,-25-24,25-1,-25 1,-1-1,26 0,-25 1,-1-1,26 1,-25-1,25 0,-25 1,25-1,-26 1,26-1,-25 0,25 1,-26-1,26 1,0-1,0 0,-25 1,25-1,0 1,0-1,-25-25,25 25,0 1,0-1,0 1,-26-1,26 0,0 1,-25-1,25 1,0-1,-26 0,26 1,0-1,0 1,-25-1,25 0,0 1,0-1,-25-25,25 26,0-1,0 0,-26-25,26 26,-25-26,-1 0,1 0,0 0,25 25,-26-25,26 26,-25-26,25 25,0 0,-26-25,26 26,0-1,-25-25,25-25,51 25,-51-51</inkml:trace>
  </inkml:traceGroup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3:52.49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6FD39BA-A277-44FB-8749-A6553108473C}" emma:medium="tactile" emma:mode="ink">
          <msink:context xmlns:msink="http://schemas.microsoft.com/ink/2010/main" type="inkDrawing" rotatedBoundingBox="20896,13985 21150,11660 21745,11725 21491,14050" semanticType="verticalRange" shapeName="Other">
            <msink:sourceLink direction="with" ref="{255D4112-47E0-4DFA-BE78-76C3C90E92BF}"/>
          </msink:context>
        </emma:interpretation>
      </emma:emma>
    </inkml:annotationXML>
    <inkml:trace contextRef="#ctx0" brushRef="#br0">3150 6681,'0'25,"25"-25,-25 25,26-25,-1 26,0-26,1 0,-1 0,1 0,-1 0,0-26,1 26,-1-25,1 25,-1-25,0 25,1-26,-26 1,25-1,1 1,-1 0,0-1,1 1,-26-1,25 1,-25 0,26-1,-1 1,-25-26,25 26,-25-1,26 1,-26-1,0 1,0 0,25-1,-25-25,0 26,0 0,0-1,0 1,0-1,0 1,0 0,0-1,0 1,0-1,0-24,0 24,0 1,0-1,0-24,-25 24,25 1,0-26,0 26,0-1,0-25,0 26,0 0,0-26,0 25,0 1,0 0,0-1,0 1,0-1,0 1,0 0,0-1,0 1,0-1,0 1,0 0,0-1,0 1,0-1,0 1,25 25,-25-25,0-1,26 26,-26-25,0-1,0 1,0 0,0-1,0 1,0-1,0 1,0 0,0-1,0 1,0-1,0 1,0 0,0-1,0 1,-26 25,1 0,-1 0,1 0,0 0,25 25,-26-25,1 0,-1 0,1 26,0-26,25 25,-26-25,26 25,-25-25,-1 26,1-1,0-25,25 26,0-1,25-25,0 0,1 0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3:26.85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0D09DEE-6907-412B-9845-2073725286E4}" emma:medium="tactile" emma:mode="ink">
          <msink:context xmlns:msink="http://schemas.microsoft.com/ink/2010/main" type="inkDrawing" rotatedBoundingBox="11260,8111 11847,8499 11529,8981 10942,8594" semanticType="callout" shapeName="Other">
            <msink:sourceLink direction="to" ref="{88D0D7EC-86A5-4717-8E9D-16576FB47430}"/>
            <msink:sourceLink direction="from" ref="{88D0D7EC-86A5-4717-8E9D-16576FB47430}"/>
          </msink:context>
        </emma:interpretation>
      </emma:emma>
    </inkml:annotationXML>
    <inkml:trace contextRef="#ctx0" brushRef="#br0">51 0,'-26'0,"1"0,50 0,1 0,24 0,-24 0,-1 0,26 0,-26 26,26-26,-25 0,24 0,-24 0,-1 0,1 0,24 0,-24 0,-1 0,1 0,-1 0,0 0,1 0,-1 0,1 0,-1 0,0 0,-50 25,25 0,-25-25,25 26,-26-1,26 1,-25-26,25 25,-26 0,26 1,-25-1,25 1,-25-1,25 0,-26 1,1-1,25 1,-26-1,26 0,-25 1,25-1,0 1,25-26,-25-26,26 26,-26-51</inkml:trace>
  </inkml:traceGroup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7:11.83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565BFC7-D1E7-43EF-AA90-2DEC5611CFDC}" emma:medium="tactile" emma:mode="ink">
          <msink:context xmlns:msink="http://schemas.microsoft.com/ink/2010/main" type="inkDrawing" rotatedBoundingBox="7687,13749 11303,15620 11001,16202 7385,14332" semanticType="callout" shapeName="Other">
            <msink:sourceLink direction="with" ref="{966918B2-DF08-4F49-BC2B-6A86AB0FA34C}"/>
            <msink:sourceLink direction="with" ref="{C4458C93-7D14-4451-85C4-3B85E300B5B4}"/>
          </msink:context>
        </emma:interpretation>
      </emma:emma>
    </inkml:annotationXML>
    <inkml:trace contextRef="#ctx0" brushRef="#br0">0 107,'0'-26,"26"26,-1 0,-25-25,26 25,-1 0,0 0,-25-26,26 26,-1 0,1 0,-1 0,0 0,1 0,-1 0,1 0,-26-25,25 25,0 0,1 0,-1 0,1 0,-1 0,0 0,1 0,-1 0,1 0,-1 0,0 0,1 0,-1 0,1 0,-1 25,0-25,1 0,-1 26,1-26,-1 0,0 25,1-25,-1 0,1 0,-1 0,0 26,1-26,-1 0,1 25,-1-25,0 0,1 25,-1-25,1 0,-1 26,0-26,1 25,-1 1,1-26,-26 25,25 0,0 1,1-1,-1 1,-25-1,26 0,-1 1,0-1,1-25,-26 26,25-26,-25 25,26-25,-1 25,0-25,-25 26,26-26,-26 25,25-25,-25 26,26-26,-1 25,0 0,1-25,-26 26,25-26,1 25,-1-25,-25 26,25-26,-25 25,26 0,-1 1,1-1,-1 1,0-1,-25 0,26-25,-26 26,0-1,25 1,-25-1,0 0,0 1,26-1,-26 1,0-1,25-25,-25 25,25-25,-25 26,26-1,-1-25,-25 26,26-26,-26 25,25-25,-25 25,25 1,1-26,-26 25,25-25,1 0,-1 0,-25 26,25-26,1 0,-1 0,1 0,-1 0,0 0,1 25,-1-25,1 0,-1 0,0 0,1 0,-1 0,1 0,-26 25,25-25,0 0,1 0,-1 0,1 26,-1-26,0 0,1 0,-1 0,1 0,-1 0,0 0,1 0,-1 0,1-26,-1 26,0 0,1 0,-1 0,1 0,-1 0,0 0,1 0,-1 0,1 0,-1 0,0 0,1 0,-1 0,1 0,-1 0,0 0,1 0,-1 0,1 0,-1 0,0 0,1 0,-1 0,1 0,-1 0,0 0,1 0,-1 0,1 0,-52 0,1 0</inkml:trace>
  </inkml:traceGroup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1:45.40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0D339EB-1525-4DEF-A5C0-CACC356030B4}" emma:medium="tactile" emma:mode="ink">
          <msink:context xmlns:msink="http://schemas.microsoft.com/ink/2010/main" type="writingRegion" rotatedBoundingBox="7013,13843 8425,15895 7430,16580 6019,14528"/>
        </emma:interpretation>
      </emma:emma>
    </inkml:annotationXML>
    <inkml:traceGroup>
      <inkml:annotationXML>
        <emma:emma xmlns:emma="http://www.w3.org/2003/04/emma" version="1.0">
          <emma:interpretation id="{5BD70B24-5003-4C8D-8EA2-202BC7EC4A66}" emma:medium="tactile" emma:mode="ink">
            <msink:context xmlns:msink="http://schemas.microsoft.com/ink/2010/main" type="paragraph" rotatedBoundingBox="7013,13843 8425,15895 7430,16580 6019,145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A7CA43-9260-4F9C-ABD6-B5BF6C24B130}" emma:medium="tactile" emma:mode="ink">
              <msink:context xmlns:msink="http://schemas.microsoft.com/ink/2010/main" type="line" rotatedBoundingBox="7013,13843 8425,15895 7430,16580 6019,14527"/>
            </emma:interpretation>
          </emma:emma>
        </inkml:annotationXML>
        <inkml:traceGroup>
          <inkml:annotationXML>
            <emma:emma xmlns:emma="http://www.w3.org/2003/04/emma" version="1.0">
              <emma:interpretation id="{C4458C93-7D14-4451-85C4-3B85E300B5B4}" emma:medium="tactile" emma:mode="ink">
                <msink:context xmlns:msink="http://schemas.microsoft.com/ink/2010/main" type="inkWord" rotatedBoundingBox="7013,13843 8425,15895 7430,16580 6019,14527">
                  <msink:destinationLink direction="with" ref="{F565BFC7-D1E7-43EF-AA90-2DEC5611CFDC}"/>
                </msink:context>
              </emma:interpretation>
              <emma:one-of disjunction-type="recognition" id="oneOf0">
                <emma:interpretation id="interp0" emma:lang="en-US" emma:confidence="0.5">
                  <emma:literal>rice</emma:literal>
                </emma:interpretation>
                <emma:interpretation id="interp1" emma:lang="en-US" emma:confidence="0">
                  <emma:literal>rich</emma:literal>
                </emma:interpretation>
                <emma:interpretation id="interp2" emma:lang="en-US" emma:confidence="0">
                  <emma:literal>ria</emma:literal>
                </emma:interpretation>
                <emma:interpretation id="interp3" emma:lang="en-US" emma:confidence="0">
                  <emma:literal>ride</emma:literal>
                </emma:interpretation>
                <emma:interpretation id="interp4" emma:lang="en-US" emma:confidence="0">
                  <emma:literal>price</emma:literal>
                </emma:interpretation>
              </emma:one-of>
            </emma:emma>
          </inkml:annotationXML>
          <inkml:trace contextRef="#ctx0" brushRef="#br0">5588 2014,'-25'0,"-1"0,1 0,-1 0,1 0,0 0,25 25,-26-25,1 0,-1 0,26 25,-25-25,25 26,-25-26,25 25,-26-25,26 26,-25-26,25 25,-26 0,26 1,0-1,0 1,0-1,0 0,0 1,0-1,26-25,-26 26,51-26,-26 0,-25 25,25-25,1 0,-1 0,1 0,-1 0,0 0,1 0,-1 0,1 0,-1 0,0 0,1 0,-1 0,1 0,-1 0,0 0,1 0,-1 0,1 0,-26-25,0-1,0 1,0-1,0 1,0 0,-26 25,1 0,25 25,-26 0,26 1,-25-26,25 25,-25-25,25 26,0-1,0 0,0 1,0-1,0 1,0-1,0 0,0 1,0-1,0 1,0-1,0 0,0 1,0-1,0 1,0-1,25-25,-25 25,0 1,0-1</inkml:trace>
          <inkml:trace contextRef="#ctx0" brushRef="#br1" timeOffset="336551.3703">4089 972,'26'0,"-1"26,1-26,-1 0,0 0,1 0,-1 0,1 0,-1-26,0 26,1 0,-1-25,1 25,-1-26,0 26,1-25,-1 25,1 0,-1-25,0 25,1 0,-1 0,1-26,-1 26,0 0,1 0</inkml:trace>
          <inkml:trace contextRef="#ctx0" brushRef="#br1" timeOffset="337479.8256">4724 1175,'0'0,"0"26,26-1,-1 1,1-26,-1 25,0-25,1 0,-1 0,1 0,-1 0,0 0,1 0,-1-25,1 25,-26-26,25 26,0 0,1 0,-1-25,1 25,-1 0,0 0,1 0,-26 25,25-25,1 0,-26 26,25-26,-25 25,25-25,1 25,-1-25,-25 26,0-1,26-25,-26 26,25-1,-25 0,25 1,-25-1,0 1,26-26,-26 25,0 0,25-25,-25 26</inkml:trace>
          <inkml:trace contextRef="#ctx0" brushRef="#br1" timeOffset="337983.1197">5334 1658,'25'0,"1"0,-26 25,25-25,1 0,-1 26,0-26,1 0,-1 0,1 0,-1 0,0 0,1 0</inkml:trace>
          <inkml:trace contextRef="#ctx0" brushRef="#br1" timeOffset="338551.9089">5817 1353,'0'26,"0"-1,0 0,0 1,0-1,0 1,-26-26,26 25,0 0,-25 1,25-1,-26 1,26-1,0-50</inkml:trace>
        </inkml:traceGroup>
      </inkml:traceGroup>
    </inkml:traceGroup>
  </inkml:traceGroup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3:50.78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55D4112-47E0-4DFA-BE78-76C3C90E92BF}" emma:medium="tactile" emma:mode="ink">
          <msink:context xmlns:msink="http://schemas.microsoft.com/ink/2010/main" type="writingRegion" rotatedBoundingBox="19390,12396 21533,18309 20426,18710 18283,12797">
            <msink:destinationLink direction="with" ref="{26FD39BA-A277-44FB-8749-A6553108473C}"/>
          </msink:context>
        </emma:interpretation>
      </emma:emma>
    </inkml:annotationXML>
    <inkml:traceGroup>
      <inkml:annotationXML>
        <emma:emma xmlns:emma="http://www.w3.org/2003/04/emma" version="1.0">
          <emma:interpretation id="{D37DF619-D712-498E-AD28-5C7E578A736D}" emma:medium="tactile" emma:mode="ink">
            <msink:context xmlns:msink="http://schemas.microsoft.com/ink/2010/main" type="paragraph" rotatedBoundingBox="19390,12396 21533,18309 20426,18710 18283,127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CACCD5-44A3-4A7D-826A-4BCD64876754}" emma:medium="tactile" emma:mode="ink">
              <msink:context xmlns:msink="http://schemas.microsoft.com/ink/2010/main" type="line" rotatedBoundingBox="19390,12396 21533,18309 20426,18710 18283,12797"/>
            </emma:interpretation>
          </emma:emma>
        </inkml:annotationXML>
        <inkml:traceGroup>
          <inkml:annotationXML>
            <emma:emma xmlns:emma="http://www.w3.org/2003/04/emma" version="1.0">
              <emma:interpretation id="{DA1426FC-6894-432F-B377-128ECFE2053E}" emma:medium="tactile" emma:mode="ink">
                <msink:context xmlns:msink="http://schemas.microsoft.com/ink/2010/main" type="inkWord" rotatedBoundingBox="19390,12396 21533,18309 20426,18710 18283,12797"/>
              </emma:interpretation>
              <emma:one-of disjunction-type="recognition" id="oneOf0">
                <emma:interpretation id="interp0" emma:lang="en-US" emma:confidence="0.5">
                  <emma:literal>in</emma:literal>
                </emma:interpretation>
                <emma:interpretation id="interp1" emma:lang="en-US" emma:confidence="0">
                  <emma:literal>m</emma:literal>
                </emma:interpretation>
                <emma:interpretation id="interp2" emma:lang="en-US" emma:confidence="0">
                  <emma:literal>my</emma:literal>
                </emma:interpretation>
                <emma:interpretation id="interp3" emma:lang="en-US" emma:confidence="0">
                  <emma:literal>an</emma:literal>
                </emma:interpretation>
                <emma:interpretation id="interp4" emma:lang="en-US" emma:confidence="0">
                  <emma:literal>inn</emma:literal>
                </emma:interpretation>
              </emma:one-of>
            </emma:emma>
          </inkml:annotationXML>
          <inkml:trace contextRef="#ctx0" brushRef="#br0">51 129,'0'0,"0"-26,-26 26,26-25,0 0,-25 25,50 0,1-26,-1 26,0 0,1-25,-1 25,1 0,-1 0,0 0,1 0,-1 51,1-51,-1 0,-25 25,25-25,1 25,-1-25,1 26,-1-1,0 1,1-26,-1 25,-25 0,26 1,-1-1,0 1,1-1,-26 0,25 1,1-1,-1 1,0-1,-25 0,26 1,-26-1,25 1,1-1,-1 0,-25 1,25-1,1 1,-1-1,1 0,-26 1,25-26,-25 25,0 1,25-26,-25 25,0 0,0 1,0-1,0 1,26-1,-26 0,0 1,0-1,0 1,0-1,0 0,0 1,0-1,0 1,0-1,25 0,-25 1,0-1,0 26,0-26,0 1,26-1,-26 1,0-1,0 26,0-26,25 1,-25 24,0 1,25-25,-25 24,0 1,26 0,-26-26,0 26,25 0,-25 0,0-26,26 26,-26-26,25 1,0 25,-25-26,26 0,-1 1,1-1,-1 1,-25-1,25-25,1 25,-1 1,1-26,-1 25,0-25,26 26,-25-26,-1 25,0-25,1 25,25-25,-26 26,0-26,1 0,-1 25,1-25,-1 26,0-26,1 0,-1 0,1 0,-1 0,0 0,1 0,-26-26,0 1,25-1,-50 26,-1 0,1 0,0 0,-1 0,26 26,-25-26,25 25,-26-25,1 26,25-1,-25-25,25 25,-26 1,26-1,0 1,-25-1,25 0,0 1,0-1,0 1,0-1,0 0,0 1,0-1,0 1,25-1,-25 0,0 1,26-1,-26 1,25-1,-25 0,25-25,-25 26,26-1,-26 1,25-1,-25 0,26 1,-1-1,-25 1,25 24,1-24,-26-1,25 26,1-26,-26 26,25-25,-25-1,25 26,1-26,-26 26,25-26,-25 26,26-25,-26 24,25-24,-25-1,0 1,25 24,-25-24,26-1,-26 1,0-1,25 26,-25-26,0 1,26-1,-26 0,0 1,25-1,-25 1,0-1,0 0,0 1,0-1,0 1,25-1,-25 0,0 1,0-1,0 1,26-1,-26 26,0-26,0 1,0-1,0 26,25-26,-25 1,0-1,0 0,0 26,0-25,0-1,0 0,0 1,0-1,0 1,0-1,0 26,0-26,0 1,0-1,-25 0,25 1,0-1,0 1,-26-1,26 0,0 1,0-1,-25 1,25-1,0 0,-25-25,25 26,0-1,-26 1,26-1,-25 0,25 1,0-1,-26-25,26 26,-25-1,25 0,-25-25,25 26,-26-26,26 25,0 1,-25-26,-1 25,26 0,-25-25,25 26,-25-26,-1 0,26-51,0 26,0-1,0-25</inkml:trace>
        </inkml:traceGroup>
      </inkml:traceGroup>
    </inkml:traceGroup>
  </inkml:traceGroup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7:20.23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CE9BC4-933A-4637-AFB9-A272C5A673FE}" emma:medium="tactile" emma:mode="ink">
          <msink:context xmlns:msink="http://schemas.microsoft.com/ink/2010/main" type="writingRegion" rotatedBoundingBox="18983,16369 19740,18297 18843,18649 18087,16720"/>
        </emma:interpretation>
      </emma:emma>
    </inkml:annotationXML>
    <inkml:traceGroup>
      <inkml:annotationXML>
        <emma:emma xmlns:emma="http://www.w3.org/2003/04/emma" version="1.0">
          <emma:interpretation id="{325F86E7-4104-4A13-BCD2-5A73E6C378A7}" emma:medium="tactile" emma:mode="ink">
            <msink:context xmlns:msink="http://schemas.microsoft.com/ink/2010/main" type="paragraph" rotatedBoundingBox="18983,16369 19740,18297 18843,18649 18087,167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CE67B6-0E0F-45AB-A1F8-49A112393AE3}" emma:medium="tactile" emma:mode="ink">
              <msink:context xmlns:msink="http://schemas.microsoft.com/ink/2010/main" type="line" rotatedBoundingBox="18983,16369 19740,18297 18843,18649 18087,16720"/>
            </emma:interpretation>
          </emma:emma>
        </inkml:annotationXML>
        <inkml:traceGroup>
          <inkml:annotationXML>
            <emma:emma xmlns:emma="http://www.w3.org/2003/04/emma" version="1.0">
              <emma:interpretation id="{625C4737-D83D-4703-A5FA-2A0F1C2F42DD}" emma:medium="tactile" emma:mode="ink">
                <msink:context xmlns:msink="http://schemas.microsoft.com/ink/2010/main" type="inkWord" rotatedBoundingBox="19138,16822 19719,18305 18843,18649 18261,17166">
                  <msink:destinationLink direction="with" ref="{E0A459DB-6D46-42AA-99A0-2DA258984265}"/>
                  <msink:destinationLink direction="with" ref="{3A197EC1-449F-41CA-A2B7-5320977AD4F6}"/>
                </msink:context>
              </emma:interpretation>
              <emma:one-of disjunction-type="recognition" id="oneOf0">
                <emma:interpretation id="interp0" emma:lang="en-US" emma:confidence="0.5">
                  <emma:literal>"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&amp;</emma:literal>
                </emma:interpretation>
                <emma:interpretation id="interp3" emma:lang="en-US" emma:confidence="0">
                  <emma:literal>;</emma:literal>
                </emma:interpretation>
                <emma:interpretation id="interp4" emma:lang="en-US" emma:confidence="0">
                  <emma:literal>:</emma:literal>
                </emma:interpretation>
              </emma:one-of>
            </emma:emma>
          </inkml:annotationXML>
          <inkml:trace contextRef="#ctx0" brushRef="#br0">7393 3429,'-25'25,"25"0,-26-25,26 26,-25-26,25 25,0 1,-25-26,25 25,0 0,-26-25,26-25</inkml:trace>
          <inkml:trace contextRef="#ctx0" brushRef="#br0" timeOffset="-635.6618">6936 3759,'25'0,"1"0,-1 0,-25-26,26 26,-1 0,0 0,1-25,-1 25,1 0,-1 0,0 0,-25-25,26 25,-1 0,1 0,-1 0,0-26</inkml:trace>
          <inkml:trace contextRef="#ctx0" brushRef="#br0" timeOffset="-240915.516">7215 2997,'26'0,"-1"-26,1 26,-1 0,0-25,1 25,-1-25,1 25,-1-26,0 26,1 0,-1-25,1 25,-1 0,0 0,1 0</inkml:trace>
        </inkml:traceGroup>
        <inkml:traceGroup>
          <inkml:annotationXML>
            <emma:emma xmlns:emma="http://www.w3.org/2003/04/emma" version="1.0">
              <emma:interpretation id="{C6CD991E-31E9-42F3-8267-1213346C8E4D}" emma:medium="tactile" emma:mode="ink">
                <msink:context xmlns:msink="http://schemas.microsoft.com/ink/2010/main" type="inkWord" rotatedBoundingBox="19311,17244 19672,18334 19040,18543 18678,17454">
                  <msink:destinationLink direction="with" ref="{E0A459DB-6D46-42AA-99A0-2DA258984265}"/>
                  <msink:destinationLink direction="with" ref="{3A197EC1-449F-41CA-A2B7-5320977AD4F6}"/>
                </msink:context>
              </emma:interpretation>
              <emma:one-of disjunction-type="recognition" id="oneOf1">
                <emma:interpretation id="interp5" emma:lang="en-US" emma:confidence="0.5">
                  <emma:literal>e.</emma:literal>
                </emma:interpretation>
                <emma:interpretation id="interp6" emma:lang="en-US" emma:confidence="0">
                  <emma:literal>a.</emma:literal>
                </emma:interpretation>
                <emma:interpretation id="interp7" emma:lang="en-US" emma:confidence="0">
                  <emma:literal>co.</emma:literal>
                </emma:interpretation>
                <emma:interpretation id="interp8" emma:lang="en-US" emma:confidence="0">
                  <emma:literal>o.</emma:literal>
                </emma:interpretation>
                <emma:interpretation id="interp9" emma:lang="en-US" emma:confidence="0">
                  <emma:literal>Co.</emma:literal>
                </emma:interpretation>
              </emma:one-of>
            </emma:emma>
          </inkml:annotationXML>
          <inkml:trace contextRef="#ctx0" brushRef="#br1" timeOffset="-296427.0397">7952 3886,'25'0,"-25"-26,0 1,-25 25,25-25,-51 25,26 0,-1 0,1 0,0 0,-1 0,1 0,-1 0,1 0,0 0,-1 0,1 0,-1 25,1 0,0 1,-1-26,26 25,0 1,-25-26,25 25,-26-25,26 25,-25-25,25 26,0-1,-25-25,25 26,-26-1,26 0,0 1,0-1,0 1,26-1,-26 0,25 1,-25-1,25 1,1-1,-26 0,25 1,-25-1,26-25,-26 26,25-26,0 25,1-25,-1 0,-25 25,26-25,-1 0,0 0,1 0,-1 0,1 0,-1 0,-25-25,25 25,1 0,-1-25,1 25,-1 0,0 0,-25-26,26 26,-26-25</inkml:trace>
          <inkml:trace contextRef="#ctx0" brushRef="#br1" timeOffset="-295426.6872">7647 4267,'26'0,"-1"-51,0 51,1-25,-1 25,1 0,-1-26,0 26,1 0,-1 0,1-25,-1 25,0 0,1 0,-1 0,1 0</inkml:trace>
          <inkml:trace contextRef="#ctx0" brushRef="#br0" timeOffset="-226779.3576">7800 4927,'-26'0,"77"0,-26-25,26 25,-25 0,-1-26,0 26,1 0,-26-25,25 25,1 0,-1 0,0 0,1 0</inkml:trace>
          <inkml:trace contextRef="#ctx0" brushRef="#br0" timeOffset="-227166.9416">7876 4902,'0'-26,"0"1,-26 25,26-25,-25 25,0 0,-1 0,77 0,-26 0,1 0,-1 0,1 0,-26-26,25 26,0 0,1-25,-1 25,1 0,-1 0,0-26,1 26,-1 0,-76 0</inkml:trace>
        </inkml:traceGroup>
      </inkml:traceGroup>
    </inkml:traceGroup>
  </inkml:traceGroup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7:19.08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0A459DB-6D46-42AA-99A0-2DA258984265}" emma:medium="tactile" emma:mode="ink">
          <msink:context xmlns:msink="http://schemas.microsoft.com/ink/2010/main" type="inkDrawing" rotatedBoundingBox="16651,16329 18737,16885 18665,17156 16578,16600" semanticType="callout" shapeName="Other">
            <msink:sourceLink direction="with" ref="{625C4737-D83D-4703-A5FA-2A0F1C2F42DD}"/>
            <msink:sourceLink direction="with" ref="{69CCF353-24CB-42F6-8405-2293DAFD887E}"/>
            <msink:sourceLink direction="with" ref="{C6CD991E-31E9-42F3-8267-1213346C8E4D}"/>
          </msink:context>
        </emma:interpretation>
      </emma:emma>
    </inkml:annotationXML>
    <inkml:trace contextRef="#ctx0" brushRef="#br0">26 0,'0'25,"0"0,-25-25,25 26,0-1,0 1,0-1,0 0,0 1,25-26,-25 25,25-25,-25 26,26-26,-26 25,25-25,1 25,-1-25,0 0,1 0,-26 26,25-26,1 0,-1 0,0 0,-25 25,26-25,-1 0,1 0,-1 26,0-26,1 0,-1 0,1 0,-1 0,0 25,1-25,-1 0,1 0,-1 0,0 0,1 0,-1 25,1-25,-1 0,0 0,1 0,-1 0,1 0,-1 0,0 0,26 0,-25 0,-1 0,0 0,1 0,-1 26,1-26,-1 0,0 0,1 0,-1 0,1 0,-1 0,0 25,1-25,-1 0,-25 26,26-26,-1 0,-25 25,25-25,1 0,-26 25,25-25,1 0,-26 26,25-26,0 0,1 0,-26 25,25-25,1 0,-1 0,0 0,-25 26,26-26,-1 0,-25 25,26-25,-26 25,25-25,0 26,1-26,-26 25,25-25,-25 26,26-26,-1 0,0 0,-25 25,26-25,-26 25,25-25,1 0</inkml:trace>
  </inkml:traceGroup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2:18.14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A197EC1-449F-41CA-A2B7-5320977AD4F6}" emma:medium="tactile" emma:mode="ink">
          <msink:context xmlns:msink="http://schemas.microsoft.com/ink/2010/main" type="inkDrawing" rotatedBoundingBox="18174,16938 18508,18455 18446,18469 18111,16951" semanticType="underline" shapeName="Other">
            <msink:sourceLink direction="with" ref="{625C4737-D83D-4703-A5FA-2A0F1C2F42DD}"/>
            <msink:sourceLink direction="with" ref="{C6CD991E-31E9-42F3-8267-1213346C8E4D}"/>
          </msink:context>
        </emma:interpretation>
      </emma:emma>
    </inkml:annotationXML>
    <inkml:trace contextRef="#ctx0" brushRef="#br0">6809 3479,'0'-25,"-25"25,25-25,0-1,0 52,0-1,0 0,0 1,0-1,0 1,25-1,-25 0,0 1,25-1,-25 1,0-1,0 0,0 1,0-1,26 1,-26-1,0 0,0 1,25-1,-25 1,0-1,0 0,26 1,-26-1,0 1,0-1,25 0,-25 1,0-1,0 1,25-26,-25 25,0 0,0 1,0-1,26 1,-26-1,0 0,0 1,0-1,25-25,-25 26,0-1,0 0,0 1,0-1,26-25,-26 26,0-1,0 0,0 1,25-1,-25 1,0-1,25 0,-25 1,0-1,0 1,0-1,0 0,0 1,0-1,0-50,-25 25</inkml:trace>
  </inkml:traceGroup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1:40.57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22D85CD-3041-4EEB-B356-39BD504543E4}" emma:medium="tactile" emma:mode="ink">
          <msink:context xmlns:msink="http://schemas.microsoft.com/ink/2010/main" type="writingRegion" rotatedBoundingBox="2262,15228 6893,15267 6883,16509 2252,16470"/>
        </emma:interpretation>
      </emma:emma>
    </inkml:annotationXML>
    <inkml:traceGroup>
      <inkml:annotationXML>
        <emma:emma xmlns:emma="http://www.w3.org/2003/04/emma" version="1.0">
          <emma:interpretation id="{AD524679-F439-4C06-9A3E-35176092FACE}" emma:medium="tactile" emma:mode="ink">
            <msink:context xmlns:msink="http://schemas.microsoft.com/ink/2010/main" type="paragraph" rotatedBoundingBox="2262,15228 6893,15267 6883,16509 2252,164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D74CB6-27A3-4DEB-8FE9-D897BFD7BDF0}" emma:medium="tactile" emma:mode="ink">
              <msink:context xmlns:msink="http://schemas.microsoft.com/ink/2010/main" type="line" rotatedBoundingBox="2262,15228 6893,15267 6883,16509 2252,16470"/>
            </emma:interpretation>
          </emma:emma>
        </inkml:annotationXML>
        <inkml:traceGroup>
          <inkml:annotationXML>
            <emma:emma xmlns:emma="http://www.w3.org/2003/04/emma" version="1.0">
              <emma:interpretation id="{CC771E10-A1BF-4237-8CA0-574BBF04D379}" emma:medium="tactile" emma:mode="ink">
                <msink:context xmlns:msink="http://schemas.microsoft.com/ink/2010/main" type="inkWord" rotatedBoundingBox="2261,15365 3917,15379 3909,16257 2253,16243"/>
              </emma:interpretation>
              <emma:one-of disjunction-type="recognition" id="oneOf0">
                <emma:interpretation id="interp0" emma:lang="en-US" emma:confidence="0.5">
                  <emma:literal>3-3</emma:literal>
                </emma:interpretation>
                <emma:interpretation id="interp1" emma:lang="en-US" emma:confidence="0">
                  <emma:literal>30-3</emma:literal>
                </emma:interpretation>
                <emma:interpretation id="interp2" emma:lang="en-US" emma:confidence="0">
                  <emma:literal>38-3</emma:literal>
                </emma:interpretation>
                <emma:interpretation id="interp3" emma:lang="en-US" emma:confidence="0">
                  <emma:literal>3--3</emma:literal>
                </emma:interpretation>
                <emma:interpretation id="interp4" emma:lang="en-US" emma:confidence="0">
                  <emma:literal>Be,</emma:literal>
                </emma:interpretation>
              </emma:one-of>
            </emma:emma>
          </inkml:annotationXML>
          <inkml:trace contextRef="#ctx0" brushRef="#br0">356 1988,'-26'0,"26"-25,51-1,0 26,-26 0,1 0,24 0,-24 0,25 0,-26 0,0 0,1 26,-1 25,1-1,-26-24,0-1,0 1,0-1,-51 0,51 1,-26-26,26 25,-50 1,50-1,-26-25,26 25,-25-25,-1 0,26 26,51-26,0 0,-26 25,1-25,-1 0,26 0,-26 26,1-26,25 25,-26-25,-25 25,25-25,-25 26,26-1,-26 1,0-1,0 0,-51 1,51-1,-51-25,26 26,-26-1,26-25,-1 0,-25 0,26 0,0 0,-1 0,1 0,-1 0,1-25,0 25,25-26</inkml:trace>
          <inkml:trace contextRef="#ctx0" brushRef="#br0" timeOffset="-455.0912">406 1836,'-25'0,"50"0,-50-26,25 77,0-25,0-1,25 0,-25 1,0 25,0-26,0 0,0 26,0-25,0 24,0-24,0-1,0 26,0-26,0 1,0-1,0 1,0-1,-25 0,25 1</inkml:trace>
          <inkml:trace contextRef="#ctx0" brushRef="#br0" timeOffset="285.0916">1092 2445,'51'0,"-26"0,1 0,-1 0,1 0,24 0,-24 0,25-25,-26 25,26 0,-26 0,26-25,-26 25,1 0,-1 0,1 0,-1 0,0 0,1 0</inkml:trace>
          <inkml:trace contextRef="#ctx0" brushRef="#br0" timeOffset="620.5006">1575 2191,'0'26,"51"-26,-26 25,26 1,-26-26,1 25,24 0,-24-25,-1 26,1-26,-1 25,0-25,-25 26,26-26,-26 25,25 0,-25 1,0-1,0 1,0-1,-25 0,25 1,-51-1,26 1,-1-26,1 25,-1-25,1 25,0-25,-1 0</inkml:trace>
        </inkml:traceGroup>
        <inkml:traceGroup>
          <inkml:annotationXML>
            <emma:emma xmlns:emma="http://www.w3.org/2003/04/emma" version="1.0">
              <emma:interpretation id="{22591EE5-A5F1-4973-AC90-9F4B6A860D70}" emma:medium="tactile" emma:mode="ink">
                <msink:context xmlns:msink="http://schemas.microsoft.com/ink/2010/main" type="inkWord" rotatedBoundingBox="4775,15171 6944,15279 6882,16518 4713,16411"/>
              </emma:interpretation>
              <emma:one-of disjunction-type="recognition" id="oneOf1">
                <emma:interpretation id="interp5" emma:lang="en-US" emma:confidence="0.5">
                  <emma:literal>913 l</emma:literal>
                </emma:interpretation>
                <emma:interpretation id="interp6" emma:lang="en-US" emma:confidence="0">
                  <emma:literal>9131</emma:literal>
                </emma:interpretation>
                <emma:interpretation id="interp7" emma:lang="en-US" emma:confidence="0">
                  <emma:literal>631</emma:literal>
                </emma:interpretation>
                <emma:interpretation id="interp8" emma:lang="en-US" emma:confidence="0">
                  <emma:literal>9.31</emma:literal>
                </emma:interpretation>
                <emma:interpretation id="interp9" emma:lang="en-US" emma:confidence="0">
                  <emma:literal>4131</emma:literal>
                </emma:interpretation>
              </emma:one-of>
            </emma:emma>
          </inkml:annotationXML>
          <inkml:trace contextRef="#ctx0" brushRef="#br0" timeOffset="1857.8306">3302 1937,'0'0,"0"-25,-25 25,-1 0,1 0,-1 0,1 0,0 0,-1 0,26 25,-25-25,-1 26,1-26,0 0,25 25,-26-25,1 26,-1-26,1 25,0-25,-1 25,26 1,-25-26,25 25,-26 1,26-1,0 0,0 1,0-1,26 1,-26-1,51-25,-51 25,25-25,0 26,1-1,-1-25,1 26,-1-26,0 0,1 0,-1 0,1 0,-1 0,0 0,1 0,-1 0,1 25,-1-25,0 25,1-25,-1 0,1 0,-26-25,25 25,-25-25,0-1,0 1,-25 25,-1-26,1 26,-1 0,1 0,0 0,-1 0,1 0,25 26,-26-1,1-25,25 26,-25-26,25 25,0 0,0 1,0-1,0 1,0-1,0 0,0 1,0-1,25 1,-25-1,0 0,0 1,0-1,25 1,-25-1,0 0,0 1,26-1</inkml:trace>
          <inkml:trace contextRef="#ctx0" brushRef="#br0" timeOffset="2844.0845">3785 2090,'0'-26,"0"1,50 25,-24-25,-1-1,1 26,-1 0,0-25,1 25,-1 0,1 0,-1 0,0 0,1 0,-1 0,1 25,-1-25,-25 26,25-1,-25 0,0 1,0-1,0 1,-50-1,50 0,-26 1,1-1,25 1,-26-26,1 25,0-25,25 25,25-25,0 0,1 0,-1 0,1 26,-1-26,0 0,1 25,-1 1,1-1,-26 0,0 1,0-1,0 1,-26-26,26 25,-25-25,-26 25,26-25,-1 26,1-26,-1 0,1 25,0-25,-1 0,1 0,-1 0,26 26,-25-26,0 0,-1 0,1 0,25-51,0 25</inkml:trace>
          <inkml:trace contextRef="#ctx0" brushRef="#br0" timeOffset="2225.051">3861 1963,'0'51,"0"-1,0-24,0-1,0 1,0-1,0 0,0 1,0-1,0 1,0-1,0 0,0 1,0-1,0 1</inkml:trace>
          <inkml:trace contextRef="#ctx0" brushRef="#br0" timeOffset="3804.9148">4724 1760,'0'-26,"0"1,0 50,26-25,-26 26,0 24,0-24,25-1,-25 1,0-1,26 0,-26 26,0-25,0 24,25-24,-25 25,0-26,25 26,-25-26,0 26,0-26,26 26,-26-25,0 24,25 1,-25 0,0-26,26 26,-26 0,0 0,0-26,0 26,0-26,25 1,-25-1,0 1,0-1,0 0,0-50,0-26,0 26,0-1,0 1</inkml:trace>
        </inkml:traceGroup>
      </inkml:traceGroup>
    </inkml:traceGroup>
  </inkml:traceGroup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4:58.98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52F7EE2-DA01-49BE-A12C-41983F41E185}" emma:medium="tactile" emma:mode="ink">
          <msink:context xmlns:msink="http://schemas.microsoft.com/ink/2010/main" type="writingRegion" rotatedBoundingBox="1990,680 10809,761 10777,4282 1958,4202"/>
        </emma:interpretation>
      </emma:emma>
    </inkml:annotationXML>
    <inkml:traceGroup>
      <inkml:annotationXML>
        <emma:emma xmlns:emma="http://www.w3.org/2003/04/emma" version="1.0">
          <emma:interpretation id="{6DF377E0-96D0-426F-B238-F5815A6B5713}" emma:medium="tactile" emma:mode="ink">
            <msink:context xmlns:msink="http://schemas.microsoft.com/ink/2010/main" type="paragraph" rotatedBoundingBox="1997,676 7711,769 7692,1945 1978,18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218F603-9F55-4F03-B097-B4FCDD1FE5D6}" emma:medium="tactile" emma:mode="ink">
              <msink:context xmlns:msink="http://schemas.microsoft.com/ink/2010/main" type="line" rotatedBoundingBox="1997,676 7711,769 7692,1945 1978,1852"/>
            </emma:interpretation>
          </emma:emma>
        </inkml:annotationXML>
        <inkml:traceGroup>
          <inkml:annotationXML>
            <emma:emma xmlns:emma="http://www.w3.org/2003/04/emma" version="1.0">
              <emma:interpretation id="{D0311DEE-AF1C-4FD2-96E7-066FB70DAC5C}" emma:medium="tactile" emma:mode="ink">
                <msink:context xmlns:msink="http://schemas.microsoft.com/ink/2010/main" type="inkWord" rotatedBoundingBox="1997,676 4206,712 4187,1888 1978,1852"/>
              </emma:interpretation>
              <emma:one-of disjunction-type="recognition" id="oneOf0">
                <emma:interpretation id="interp0" emma:lang="en-US" emma:confidence="0.5">
                  <emma:literal>5-3</emma:literal>
                </emma:interpretation>
                <emma:interpretation id="interp1" emma:lang="en-US" emma:confidence="0">
                  <emma:literal>5-1</emma:literal>
                </emma:interpretation>
                <emma:interpretation id="interp2" emma:lang="en-US" emma:confidence="0">
                  <emma:literal>53</emma:literal>
                </emma:interpretation>
                <emma:interpretation id="interp3" emma:lang="en-US" emma:confidence="0">
                  <emma:literal>51</emma:literal>
                </emma:interpretation>
                <emma:interpretation id="interp4" emma:lang="en-US" emma:confidence="0">
                  <emma:literal>55)</emma:literal>
                </emma:interpretation>
              </emma:one-of>
            </emma:emma>
          </inkml:annotationXML>
          <inkml:trace contextRef="#ctx0" brushRef="#br0">591 106,'0'0,"0"-26,0 1,0 0,-25 25,-1 0,26-26,-25 26,-1 0,1 0,0 0,-1 0,1 0,-1 0,1 0,0 26,-1-26,1 0,25 50,-26-50,26 26,-25-1,0 1,25-1,-26 0,26 1,0-1,-25 1,25-1,0 0,0 1,0-1,0 1,0-1,0 0,0 1,25-1,-25 1,51-1,-26-25,1 25,25 1,-26-1,26 1,0-26,-26 25,26 0,0 1,-26-1,0 1,1-1,-1 0,1 1,-26-1,25 1,-25-1,0 0,0 1,0-1,-51 1,51-1,-51 0,26-25,0 26,-26-1,0-25,0 0,26 26,-26-26,0 0,0 0,1 0,-1 0,25 0,1-51,0 51,-1 0,26-26,-25 26,25-25,0 0,0-1,51 1,-51-1,25 26</inkml:trace>
          <inkml:trace contextRef="#ctx0" brushRef="#br0" timeOffset="318.9765">1150 817,'-26'0,"1"0,76 0,0 0,-26 0,0 0,26 0,0 0,0 0,0 0,-1 0,27 0,-27 0,1 0,0 25,0-25,-26 0,26 0,-26 0,1 0,-1 0,1 0</inkml:trace>
          <inkml:trace contextRef="#ctx0" brushRef="#br0" timeOffset="594.496">1785 512,'51'0,"-1"26,-24-26,-1 50,1-24,24-1,-24 1,-1 24,26-24,-26-1,1 26,-1-26,1 1,-26-1,0 1,0-1,0 0,0 1,-51-1,0 1,0-1,26 0,-26-25,26 26,-26-26,25 25,1-25,0 0,-1 0,1 0</inkml:trace>
        </inkml:traceGroup>
        <inkml:traceGroup>
          <inkml:annotationXML>
            <emma:emma xmlns:emma="http://www.w3.org/2003/04/emma" version="1.0">
              <emma:interpretation id="{E55B6076-6C1D-4BAC-9756-769F43C5B579}" emma:medium="tactile" emma:mode="ink">
                <msink:context xmlns:msink="http://schemas.microsoft.com/ink/2010/main" type="inkWord" rotatedBoundingBox="5222,880 6003,893 5987,1866 5206,1853"/>
              </emma:interpretation>
              <emma:one-of disjunction-type="recognition" id="oneOf1">
                <emma:interpretation id="interp5" emma:lang="en-US" emma:confidence="0.5">
                  <emma:literal>K</emma:literal>
                </emma:interpretation>
                <emma:interpretation id="interp6" emma:lang="en-US" emma:confidence="0">
                  <emma:literal>H</emma:literal>
                </emma:interpretation>
                <emma:interpretation id="interp7" emma:lang="en-US" emma:confidence="0">
                  <emma:literal>k</emma:literal>
                </emma:interpretation>
                <emma:interpretation id="interp8" emma:lang="en-US" emma:confidence="0">
                  <emma:literal>4</emma:literal>
                </emma:interpretation>
                <emma:interpretation id="interp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1002.6497">3588 258,'0'0,"0"-25,-25 25,25 25,0 26,0 0,-26 0,1-1,25 1,-25 0,-1 0,26 0,-25-1,-1 1,1 0,0-26,25 26,-26 0,1-26,25 1,-26 25,26-26,-25 0,25 1,0-1,-25-25,25 26</inkml:trace>
          <inkml:trace contextRef="#ctx0" brushRef="#br0" timeOffset="1471.9065">3563 919,'0'0,"-26"0,26-26,51 1,0 25,-26 0,26 0,0-26,0 26,25 0,-25-25,25 25</inkml:trace>
          <inkml:trace contextRef="#ctx0" brushRef="#br0" timeOffset="1261.8257">3639 233,'0'0,"25"0,-25-26,26 26,-26 51,25-51,1 51,-26-26,25 26,0 0,-25 0,26 0,-26-1,25 1,-25 0,0 25,0-25,26-26,-26 26,0 0,25-26,-25 26,0-25,0 24,0-24,0-1</inkml:trace>
        </inkml:traceGroup>
        <inkml:traceGroup>
          <inkml:annotationXML>
            <emma:emma xmlns:emma="http://www.w3.org/2003/04/emma" version="1.0">
              <emma:interpretation id="{6376F082-5E2D-4B9C-990A-C7A198D6A016}" emma:medium="tactile" emma:mode="ink">
                <msink:context xmlns:msink="http://schemas.microsoft.com/ink/2010/main" type="inkWord" rotatedBoundingBox="6947,932 7708,944 7694,1838 6933,1826"/>
              </emma:interpretation>
              <emma:one-of disjunction-type="recognition" id="oneOf2">
                <emma:interpretation id="interp10" emma:lang="en-US" emma:confidence="0.5">
                  <emma:literal>}</emma:literal>
                </emma:interpretation>
                <emma:interpretation id="interp11" emma:lang="en-US" emma:confidence="0">
                  <emma:literal>3</emma:literal>
                </emma:interpretation>
                <emma:interpretation id="interp12" emma:lang="en-US" emma:confidence="0">
                  <emma:literal>Q</emma:literal>
                </emma:interpretation>
                <emma:interpretation id="interp13" emma:lang="en-US" emma:confidence="0">
                  <emma:literal>1</emma:literal>
                </emma:interpretation>
                <emma:interpretation id="interp14" emma:lang="en-US" emma:confidence="0">
                  <emma:literal>$</emma:literal>
                </emma:interpretation>
              </emma:one-of>
            </emma:emma>
          </inkml:annotationXML>
          <inkml:trace contextRef="#ctx0" brushRef="#br0" timeOffset="2231.6903">5087 385,'0'-25,"0"-1,25 26,-25-25,26 0,-1-1,26 26,-26 0,1 0,24 0,-24 0,-1 0,1 0,-1 26,0-26,1 50,-26-24,0 25,25-26,-25 0,0 1,0 25,-51-26,51 0,-50 1,50-1,-26-25,26 26,-51-1,26-25,25 25,51-25,0 26,-26-26,0 25,1-25,25 26,-26-26,0 25,26 0,-25 1,-1-1,-25 1,25-26,-25 25,26 0,-26 1,0-1,0 1,-51-1,0 0,26-25,-26 26,0-26,0 25,1-25,-1 0,0 0,0 0,0 0,1 0,24 0,-25 0,26-25,0 25,-1 0,26-26,-25 26</inkml:trace>
          <inkml:trace contextRef="#ctx0" brushRef="#br0" timeOffset="1770.588">5112 309,'0'0,"-25"0,25 51,0-26,0 1,0 24,0-24,0 25,0-1,0 1,0 0,0 0,-26 0,26-1,0-24,0 25,-25-26,25 0,0 1,-25-1,25 1,0-1,-26-25,26 25</inkml:trace>
        </inkml:traceGroup>
      </inkml:traceGroup>
    </inkml:traceGroup>
    <inkml:traceGroup>
      <inkml:annotationXML>
        <emma:emma xmlns:emma="http://www.w3.org/2003/04/emma" version="1.0">
          <emma:interpretation id="{C964A093-B72E-450A-A322-FC6E698115F1}" emma:medium="tactile" emma:mode="ink">
            <msink:context xmlns:msink="http://schemas.microsoft.com/ink/2010/main" type="paragraph" rotatedBoundingBox="5410,1778 10799,1827 10789,2899 5401,284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0324C724-4AF2-464B-A76A-27ADBABD91EF}" emma:medium="tactile" emma:mode="ink">
              <msink:context xmlns:msink="http://schemas.microsoft.com/ink/2010/main" type="inkBullet" rotatedBoundingBox="5410,1878 6197,1885 6196,1981 5409,1974"/>
            </emma:interpretation>
            <emma:one-of disjunction-type="recognition" id="oneOf3">
              <emma:interpretation id="interp15" emma:lang="en-US" emma:confidence="0.5">
                <emma:literal>-</emma:literal>
              </emma:interpretation>
              <emma:interpretation id="interp16" emma:lang="en-US" emma:confidence="0">
                <emma:literal>_</emma:literal>
              </emma:interpretation>
              <emma:interpretation id="interp17" emma:lang="en-US" emma:confidence="0">
                <emma:literal>.</emma:literal>
              </emma:interpretation>
              <emma:interpretation id="interp18" emma:lang="en-US" emma:confidence="0">
                <emma:literal>,</emma:literal>
              </emma:interpretation>
              <emma:interpretation id="interp19" emma:lang="en-US" emma:confidence="0">
                <emma:literal>~</emma:literal>
              </emma:interpretation>
            </emma:one-of>
          </emma:emma>
        </inkml:annotationXML>
        <inkml:trace contextRef="#ctx0" brushRef="#br1" timeOffset="21358.9803">3487 1198,'0'0,"-26"0,1 0,50 0,1 0,-26 51,50-51,-24 0,25 0,-1 25,-24-25,25 0,-1 0,1 0,0 0,0 0,0 0,-26 0,26 0,0 0,-1 26,-24-26,-1 0</inkml:trace>
      </inkml:traceGroup>
      <inkml:traceGroup>
        <inkml:annotationXML>
          <emma:emma xmlns:emma="http://www.w3.org/2003/04/emma" version="1.0">
            <emma:interpretation id="{E7830EDD-F164-4F3C-98D1-13C9C8439BF5}" emma:medium="tactile" emma:mode="ink">
              <msink:context xmlns:msink="http://schemas.microsoft.com/ink/2010/main" type="line" rotatedBoundingBox="5895,1782 10799,1827 10789,2899 5886,2854"/>
            </emma:interpretation>
          </emma:emma>
        </inkml:annotationXML>
        <inkml:traceGroup>
          <inkml:annotationXML>
            <emma:emma xmlns:emma="http://www.w3.org/2003/04/emma" version="1.0">
              <emma:interpretation id="{46B67578-C91D-4EF7-A4D1-2B578D001880}" emma:medium="tactile" emma:mode="ink">
                <msink:context xmlns:msink="http://schemas.microsoft.com/ink/2010/main" type="inkWord" rotatedBoundingBox="5895,1782 10799,1827 10789,2899 5886,2854"/>
              </emma:interpretation>
              <emma:one-of disjunction-type="recognition" id="oneOf4">
                <emma:interpretation id="interp20" emma:lang="en-US" emma:confidence="0.5">
                  <emma:literal>C</emma:literal>
                </emma:interpretation>
                <emma:interpretation id="interp21" emma:lang="en-US" emma:confidence="0">
                  <emma:literal>4</emma:literal>
                </emma:interpretation>
                <emma:interpretation id="interp22" emma:lang="en-US" emma:confidence="0">
                  <emma:literal>)</emma:literal>
                </emma:interpretation>
                <emma:interpretation id="interp23" emma:lang="en-US" emma:confidence="0">
                  <emma:literal>£</emma:literal>
                </emma:interpretation>
                <emma:interpretation id="interp24" emma:lang="en-US" emma:confidence="0">
                  <emma:literal>a</emma:literal>
                </emma:interpretation>
              </emma:one-of>
            </emma:emma>
          </inkml:annotationXML>
          <inkml:trace contextRef="#ctx0" brushRef="#br1" timeOffset="22026.8391">3969 1477,'-25'0,"25"51,-26-51,26 51,0-26,0 1,0-1,0 1,0-1,26-25,-26 25,0 1,51-1,-51 1,25-26,0 25,26-25,-25 25,-1-25,0 0,26 26,-25-26,24 0,-24 0,25 0,-1 0,1 0,-25 0,24-51,-24 51,25 0,-26-25,26 25,-26-26,1 26,24-25,-24 25,-1-26,1 26,24-25,-24 25,-1-25,1 25,24-26,-24 26,-1-25,1 25,-1 0,26 0,-26 0,1 0,-1 0,0 0,1 0,-1 25,1-25,-26 26,25-26,-25 25,25-25,-25 25,26 1,-26-1,25-25,-25 26,0-1,0 0,0 1,26-1,-26 1,0-1,0 0,0 1,0-1,0 1,0-1</inkml:trace>
          <inkml:trace contextRef="#ctx0" brushRef="#br1" timeOffset="22316.8317">5265 2036,'25'26,"0"-26,26 0,-51 25,26-25,-1 0,0 0,1 0,-1 0,1 0,-1 25,0-25,1 0,-1 0</inkml:trace>
          <inkml:trace contextRef="#ctx0" brushRef="#br1" timeOffset="22550.1463">5874 1808,'0'0,"-25"0,-1 50,1-50,25 26,-25-26,25 51,0-26,-26 0,26 1,-25-1,25 1,-26-1,26 0,0 1,-25-26,25 25,-25 1</inkml:trace>
          <inkml:trace contextRef="#ctx0" brushRef="#br1" timeOffset="20058.8667">6154 1122,'0'25,"0"1,0-1,0 0,25 1,-25-1,0 1,25-1,-25 0,26 1,-26-1,25-25,1 26,-1-1,-25 0,25 1,1-26,-1 25,1-25,-1 26,0-26,1 0,-1 0,1 0,24 0,-24 0,25 0,-26 0,26 0,0 0,-26 0,26-26,-26 26,26 0,-26 0,26 0,-25 0,-1-25,26 25,-26-26,1 26,24 0,-24-25,-1 25,1-25,-1 25,0 0,26-26,-25 26,-1 0,26-25,-26 25,26 0,-26 0,1 0,-1-26,26 26,-26 0,1 0,-1 0,26 0,-26 0,1 0,-1 0,1 0,-1 0,0 0,1 0,-1 26,1-26,-1 25,0 1,1-1,-1 0,1-25,-1 26,0-1,1-25,-1 26,26-1,-26-25,-25 25,26 1,-1-26,1 25,-1 1,-25-1,25 0,-25 1,0-1,0 1,0-1,0 0,0 1,-25-26,0 0,-1 0</inkml:trace>
          <inkml:trace contextRef="#ctx0" brushRef="#br1" timeOffset="20354.7524">8033 1757,'51'0,"-26"0,-25 25,26-25,-26 26,25-26,1 25,-1-25,0 0,1 25,-1-25,1 26,-1-26,0 25,1-25,-1 0,1 26,-1-26,0 0,1 0,-1 0</inkml:trace>
          <inkml:trace contextRef="#ctx0" brushRef="#br1" timeOffset="20575.6125">8821 1655,'-26'26,"26"24,-25-24,25-1,-26 1,1-1,25 0,-25 1,-1-1,26 1,-25-1,-1-25</inkml:trace>
        </inkml:traceGroup>
      </inkml:traceGroup>
    </inkml:traceGroup>
    <inkml:traceGroup>
      <inkml:annotationXML>
        <emma:emma xmlns:emma="http://www.w3.org/2003/04/emma" version="1.0">
          <emma:interpretation id="{BB1C8D35-E7E4-4B75-A66E-DC55A6CF8146}" emma:medium="tactile" emma:mode="ink">
            <msink:context xmlns:msink="http://schemas.microsoft.com/ink/2010/main" type="paragraph" rotatedBoundingBox="3065,2905 10537,2820 10553,4249 3081,43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1BE1044-EA33-44C6-B90F-485936A7EFCF}" emma:medium="tactile" emma:mode="ink">
              <msink:context xmlns:msink="http://schemas.microsoft.com/ink/2010/main" type="inkBullet" rotatedBoundingBox="3068,3238 4795,3219 4807,4212 3080,4231"/>
            </emma:interpretation>
            <emma:one-of disjunction-type="recognition" id="oneOf5">
              <emma:interpretation id="interp25" emma:lang="en-US" emma:confidence="0">
                <emma:literal>-7</emma:literal>
              </emma:interpretation>
              <emma:interpretation id="interp26" emma:lang="en-US" emma:confidence="0">
                <emma:literal>-y</emma:literal>
              </emma:interpretation>
              <emma:interpretation id="interp27" emma:lang="en-US" emma:confidence="0">
                <emma:literal>-T</emma:literal>
              </emma:interpretation>
              <emma:interpretation id="interp28" emma:lang="en-US" emma:confidence="0">
                <emma:literal>-</emma:literal>
              </emma:interpretation>
              <emma:interpretation id="interp29" emma:lang="en-US" emma:confidence="0">
                <emma:literal>-o</emma:literal>
              </emma:interpretation>
            </emma:one-of>
          </emma:emma>
        </inkml:annotationXML>
        <inkml:trace contextRef="#ctx0" brushRef="#br0" timeOffset="3087.7635">1175 2925,'-25'0,"-1"0,1 0,76 0,-26 0,1 0,24 0,-24 26,25-26,-1 0,1 0,0 25,0-25,0 0,-1 0,27 0,-52 0,26 0,0 0,-1 0,1 0,0 0,-26 0,26 0,0 0,-26 0,26 0,-25 0,-1-25,0 25,1 0,-1 0,-25-26,0 1</inkml:trace>
        <inkml:trace contextRef="#ctx0" brushRef="#br0" timeOffset="3606.4102">2318 2570,'-25'-26,"50"52,1-1,-1-25,-25 51,25-26,1 1,-1-26,1 25,24 0,-24 1,-1-1,1-25,-1 26,0-1,1-25,-1 25,1-25,-1 0,0 0,-25 26,26-26,-1 0,-50 0,-1 51,1-1,25-24,-25-1,-1 1,1 24,25-24,-26 25,1-1,25-24,-25 25,-1-26,26 0,-25 1,25-1,-26 1,26-1,0 0,-25 1</inkml:trace>
      </inkml:traceGroup>
      <inkml:traceGroup>
        <inkml:annotationXML>
          <emma:emma xmlns:emma="http://www.w3.org/2003/04/emma" version="1.0">
            <emma:interpretation id="{A1B3D6B8-9BA4-41C5-8C54-E80BAE0917E7}" emma:medium="tactile" emma:mode="ink">
              <msink:context xmlns:msink="http://schemas.microsoft.com/ink/2010/main" type="line" rotatedBoundingBox="6162,2870 10537,2820 10553,4249 6178,4299"/>
            </emma:interpretation>
          </emma:emma>
        </inkml:annotationXML>
        <inkml:traceGroup>
          <inkml:annotationXML>
            <emma:emma xmlns:emma="http://www.w3.org/2003/04/emma" version="1.0">
              <emma:interpretation id="{0CA65735-ECC3-4844-805D-2D2D4E4C52DF}" emma:medium="tactile" emma:mode="ink">
                <msink:context xmlns:msink="http://schemas.microsoft.com/ink/2010/main" type="inkWord" rotatedBoundingBox="6162,2870 6723,2864 6733,3781 6172,3787"/>
              </emma:interpretation>
              <emma:one-of disjunction-type="recognition" id="oneOf6">
                <emma:interpretation id="interp30" emma:lang="en-US" emma:confidence="0.5">
                  <emma:literal>b</emma:literal>
                </emma:interpretation>
                <emma:interpretation id="interp31" emma:lang="en-US" emma:confidence="0">
                  <emma:literal>.</emma:literal>
                </emma:interpretation>
                <emma:interpretation id="interp32" emma:lang="en-US" emma:confidence="0">
                  <emma:literal>5</emma:literal>
                </emma:interpretation>
                <emma:interpretation id="interp33" emma:lang="en-US" emma:confidence="0">
                  <emma:literal>6</emma:literal>
                </emma:interpretation>
                <emma:interpretation id="interp34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7213.9952">4223 2239,'0'-25,"0"0,0 50,0 26,0-26,0 1,0-1,0 26,-25-26,25 26,0 0,0 0,0-26,0 26,0-26,0 26,0 0,0-26,0 1,0 24,0-24,0-1,0 1,0-1,0 0,0 1,0-1,25-76,-25 26,26 25,-26-25,25-1,0 1,1-1,-1 1,-25 0,26-1,24 1,-24-1,-1 1,1 25,-1-25,0-1,1 26,-1 0,1 0,-1 0,0 0,1 51,-1-26,-25 26,0-25,26-1,-26 0,0 1,0-1,0 1,0-1,0 0,0 1,-51-26,51 25,-26-25,1 26,0-26,-26 0,25 0,1 25,-26-25,26 0,-1 0,-24 0,24 0,1 0,-1 0,1-25,0 25,-1 0,26-26,0 1,0-1,0 1</inkml:trace>
        </inkml:traceGroup>
        <inkml:traceGroup>
          <inkml:annotationXML>
            <emma:emma xmlns:emma="http://www.w3.org/2003/04/emma" version="1.0">
              <emma:interpretation id="{3838F973-2AF4-4395-B5B1-04FD26F48E88}" emma:medium="tactile" emma:mode="ink">
                <msink:context xmlns:msink="http://schemas.microsoft.com/ink/2010/main" type="inkWord" rotatedBoundingBox="7306,3023 8074,3015 8082,3802 7315,3810"/>
              </emma:interpretation>
              <emma:one-of disjunction-type="recognition" id="oneOf7">
                <emma:interpretation id="interp35" emma:lang="en-US" emma:confidence="0.5">
                  <emma:literal>a</emma:literal>
                </emma:interpretation>
                <emma:interpretation id="interp36" emma:lang="en-US" emma:confidence="0">
                  <emma:literal>Q</emma:literal>
                </emma:interpretation>
                <emma:interpretation id="interp37" emma:lang="en-US" emma:confidence="0">
                  <emma:literal>I</emma:literal>
                </emma:interpretation>
                <emma:interpretation id="interp38" emma:lang="en-US" emma:confidence="0">
                  <emma:literal>0</emma:literal>
                </emma:interpretation>
                <emma:interpretation id="interp39" emma:lang="en-US" emma:confidence="0">
                  <emma:literal>2</emma:literal>
                </emma:interpretation>
              </emma:one-of>
            </emma:emma>
          </inkml:annotationXML>
          <inkml:trace contextRef="#ctx0" brushRef="#br0" timeOffset="8244.4647">5442 2443,'0'0,"0"-26,0 1,26-1,25 26,-26 0,0-25,26 25,-25 0,24 0,-24 0,-1 0,26 0,-26 0,26 51,-25-51,-1 25,26 1,-26-1,1 0,-1 26,0-25,1-1,-26 0,0 1,0 25,0-26,0 0,0 26,0-25,0-1,-26 0,26 1,-50-1,24 26,1-51,-26 25,26 1,-26-1,25-25,-24 26,-1-26,25 0,-24 25,24-25,-25 0,26 0,-26 25,26-25,-1 0,1 0,0 0,-1 0,1 0,25-50,0 24,51 1</inkml:trace>
          <inkml:trace contextRef="#ctx0" brushRef="#br0" timeOffset="7818.8793">5493 2366,'0'-25,"0"76,26-51,-26 25,0 1,0 24,25-24,-25 25,0-26,0 0,0 26,0-25,25 24,-25-24,0-1,0 1,0-1,0 0,0 1,0-1,0 1,0-1,0 0</inkml:trace>
        </inkml:traceGroup>
        <inkml:traceGroup>
          <inkml:annotationXML>
            <emma:emma xmlns:emma="http://www.w3.org/2003/04/emma" version="1.0">
              <emma:interpretation id="{906A5188-C832-43BD-80D0-F706346C7272}" emma:medium="tactile" emma:mode="ink">
                <msink:context xmlns:msink="http://schemas.microsoft.com/ink/2010/main" type="inkWord" rotatedBoundingBox="8604,3040 10539,3018 10553,4249 8618,4271"/>
              </emma:interpretation>
              <emma:one-of disjunction-type="recognition" id="oneOf8">
                <emma:interpretation id="interp40" emma:lang="en-US" emma:confidence="0.5">
                  <emma:literal>69</emma:literal>
                </emma:interpretation>
                <emma:interpretation id="interp41" emma:lang="en-US" emma:confidence="0">
                  <emma:literal>99</emma:literal>
                </emma:interpretation>
                <emma:interpretation id="interp42" emma:lang="en-US" emma:confidence="0">
                  <emma:literal>49</emma:literal>
                </emma:interpretation>
                <emma:interpretation id="interp43" emma:lang="en-US" emma:confidence="0">
                  <emma:literal>9</emma:literal>
                </emma:interpretation>
                <emma:interpretation id="interp44" emma:lang="en-US" emma:confidence="0">
                  <emma:literal>999</emma:literal>
                </emma:interpretation>
              </emma:one-of>
            </emma:emma>
          </inkml:annotationXML>
          <inkml:trace contextRef="#ctx0" brushRef="#br0" timeOffset="9706.4887">7093 2443,'0'-26,"-50"26,24 0,1 0,-1 0,1 0,0 26,-1-26,1 0,-1 25,1-25,0 25,-1-25,26 51,-25-51,-1 26,1-1,25 0,-25-25,25 26,0-1,0 1,-26-26,26 25,0 0,0 1,0-1,0 1,0-1,0 0,51 1,-51-1,25 1,-25-1,51 0,-25 1,-1-26,0 25,1-25,-1 26,1-26,-1 0,0 0,26 0,-25 0,-1 0,0 0,26 0,-25 0,-1 0,0 0,1 0,-1 0,1 0,-1 0,-25-26,25 26,-25-25,0-1,0 1,0 0,0-1,-25 1,0-1,25 1,-26 25,1 0,-1 0,1 0,25 25,-25-25,-1 26,26-1,-25 1,25-1,0 0,-26-25,26 26,0-1,0 1,-25-26,25 25,0 0,0 1,0-1,0 1,0-1,0 0,0 1,0-1,0 1,0-1,0 0,0 1,0-1,0 1,0-1,0 0,0 1,0-1,0 1,0-52,51 26,-51-25</inkml:trace>
          <inkml:trace contextRef="#ctx0" brushRef="#br1" timeOffset="18936.438">8567 2468,'-26'-25,"26"-1,0 1,0-1,-25 26,-1 0,26-25,-25 25,0 0,-1 0,1 0,-1 0,1 0,0 0,-1 0,1 0,-1 0,1 25,0 1,-1-26,26 51,-25-26,-1-25,26 25,-25 1,25-1,-25 1,25-1,0 0,0 1,0-1,0 1,0-1,0 0,0 1,25-1,-25 1,51-1,-26 0,1 1,-1-26,0 25,1-25,-1 0,1 0,-1 26,0-26,1 0,-1 0,1 0,-1 0,0 0,1 0,-1 0,-25-26,26 26,-26-25,0-1,0 1,0 0,0-1,-26 26,26-25,-25 25,25 51,-26-51,26 25,-25 0,25 1,0-1,0 1,-25-1,25 0,0 1,-26-1,26 1,0-1,0 0,-25 1,25-1,0 1,0-1,0 0,0 1,0-1,0 1,0-1,0 0,0 1,-26-26,26 25,0-50</inkml:trace>
        </inkml:traceGroup>
      </inkml:traceGroup>
    </inkml:traceGroup>
  </inkml:traceGroup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5:28.38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6DDB09-4748-4E15-A0B4-5D5DD8444321}" emma:medium="tactile" emma:mode="ink">
          <msink:context xmlns:msink="http://schemas.microsoft.com/ink/2010/main" type="writingRegion" rotatedBoundingBox="7864,3951 9200,5051 8683,5679 7347,4578"/>
        </emma:interpretation>
      </emma:emma>
    </inkml:annotationXML>
    <inkml:traceGroup>
      <inkml:annotationXML>
        <emma:emma xmlns:emma="http://www.w3.org/2003/04/emma" version="1.0">
          <emma:interpretation id="{A255F4A5-D4CE-435A-8D84-7D151B8E3ACD}" emma:medium="tactile" emma:mode="ink">
            <msink:context xmlns:msink="http://schemas.microsoft.com/ink/2010/main" type="paragraph" rotatedBoundingBox="7864,3951 9200,5051 8683,5679 7347,45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35A993-5711-4719-B7DA-8C587C3CC0E2}" emma:medium="tactile" emma:mode="ink">
              <msink:context xmlns:msink="http://schemas.microsoft.com/ink/2010/main" type="line" rotatedBoundingBox="7864,3951 9200,5051 8683,5679 7347,4578"/>
            </emma:interpretation>
          </emma:emma>
        </inkml:annotationXML>
        <inkml:traceGroup>
          <inkml:annotationXML>
            <emma:emma xmlns:emma="http://www.w3.org/2003/04/emma" version="1.0">
              <emma:interpretation id="{903D1B51-FF27-4E33-8B1F-4B0AA98A578C}" emma:medium="tactile" emma:mode="ink">
                <msink:context xmlns:msink="http://schemas.microsoft.com/ink/2010/main" type="inkWord" rotatedBoundingBox="7864,3951 9200,5051 8683,5679 7347,4578"/>
              </emma:interpretation>
              <emma:one-of disjunction-type="recognition" id="oneOf0">
                <emma:interpretation id="interp0" emma:lang="en-US" emma:confidence="0.5">
                  <emma:literal>in</emma:literal>
                </emma:interpretation>
                <emma:interpretation id="interp1" emma:lang="en-US" emma:confidence="0">
                  <emma:literal>r'</emma:literal>
                </emma:interpretation>
                <emma:interpretation id="interp2" emma:lang="en-US" emma:confidence="0">
                  <emma:literal>r</emma:literal>
                </emma:interpretation>
                <emma:interpretation id="interp3" emma:lang="en-US" emma:confidence="0">
                  <emma:literal>rt</emma:literal>
                </emma:interpretation>
                <emma:interpretation id="interp4" emma:lang="en-US" emma:confidence="0">
                  <emma:literal>toft</emma:literal>
                </emma:interpretation>
              </emma:one-of>
            </emma:emma>
          </inkml:annotationXML>
          <inkml:trace contextRef="#ctx0" brushRef="#br0">0 84,'26'0,"-1"0,-25-25,51 25,-26 0,1 0,25 0,-26 0,0 0,26-26,-25 26,24 0,1 0,-25 0,24 0,1 0,0 0,0-25,0 25,-1 0,-24 0,25 0,-1 0,-24 0,-1 0,1 0,-1 0,0 0</inkml:trace>
          <inkml:trace contextRef="#ctx0" brushRef="#br0" timeOffset="615.9637">508 338,'0'26,"0"-1,0 0,0 1,0-1,0 1,0-1,0 0,0 1,0-1,0 1,0-1,51-25,-51 25,26-25,-1 26,26-26,-26 0,1 0,-1 0,0 0,1 0,-1-26,1 26,-1 0,0-25,1 25,-1 0,1-25,-1 25,0-26,1 26,-1 0,1 0,-1 0,0 0,-25 26,26-26,-26 25,25-25,-25 51,0-26,26 1,-26-1,0 0,0 1,25-1,-25 1,0-1,0 0</inkml:trace>
          <inkml:trace contextRef="#ctx0" brushRef="#br0" timeOffset="1056.138">889 872,'0'0,"51"0,-25 0,-26 25,50-25,-24 0,-1 0,1 25,-1-25,0 0,1 26,-1-26,1 25,-1-25,0 0,-25 26,26-26</inkml:trace>
          <inkml:trace contextRef="#ctx0" brushRef="#br0" timeOffset="1286.7925">1474 719,'0'26,"0"24,0-24,0-1,-26 1,26-1,0 0,0 1,0-1,0 1,0-1,0 0</inkml:trace>
        </inkml:traceGroup>
      </inkml:traceGroup>
    </inkml:traceGroup>
  </inkml:traceGroup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5:23.80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207D3C-D238-48C3-8BE0-407754481A95}" emma:medium="tactile" emma:mode="ink">
          <msink:context xmlns:msink="http://schemas.microsoft.com/ink/2010/main" type="writingRegion" rotatedBoundingBox="3358,4850 16799,4975 16782,6800 3341,6675"/>
        </emma:interpretation>
      </emma:emma>
    </inkml:annotationXML>
    <inkml:traceGroup>
      <inkml:annotationXML>
        <emma:emma xmlns:emma="http://www.w3.org/2003/04/emma" version="1.0">
          <emma:interpretation id="{67E6A7E3-B909-4766-BFCA-42B507BD0363}" emma:medium="tactile" emma:mode="ink">
            <msink:context xmlns:msink="http://schemas.microsoft.com/ink/2010/main" type="paragraph" rotatedBoundingBox="3358,4850 16799,4975 16782,6800 3341,66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62C2CE-B6B4-493C-AFAA-A8793AB2EE35}" emma:medium="tactile" emma:mode="ink">
              <msink:context xmlns:msink="http://schemas.microsoft.com/ink/2010/main" type="line" rotatedBoundingBox="3358,4850 16799,4975 16782,6800 3341,6675"/>
            </emma:interpretation>
          </emma:emma>
        </inkml:annotationXML>
        <inkml:traceGroup>
          <inkml:annotationXML>
            <emma:emma xmlns:emma="http://www.w3.org/2003/04/emma" version="1.0">
              <emma:interpretation id="{A341562B-D97B-437C-9765-BDA3BB371E84}" emma:medium="tactile" emma:mode="ink">
                <msink:context xmlns:msink="http://schemas.microsoft.com/ink/2010/main" type="inkWord" rotatedBoundingBox="3356,5100 7173,5136 7160,6481 3343,6445"/>
              </emma:interpretation>
              <emma:one-of disjunction-type="recognition" id="oneOf0">
                <emma:interpretation id="interp0" emma:lang="en-US" emma:confidence="0.5">
                  <emma:literal>Tub</emma:literal>
                </emma:interpretation>
                <emma:interpretation id="interp1" emma:lang="en-US" emma:confidence="0">
                  <emma:literal>Tab</emma:literal>
                </emma:interpretation>
                <emma:interpretation id="interp2" emma:lang="en-US" emma:confidence="0">
                  <emma:literal>Tb</emma:literal>
                </emma:interpretation>
                <emma:interpretation id="interp3" emma:lang="en-US" emma:confidence="0">
                  <emma:literal>Job</emma:literal>
                </emma:interpretation>
                <emma:interpretation id="interp4" emma:lang="en-US" emma:confidence="0">
                  <emma:literal>77b</emma:literal>
                </emma:interpretation>
              </emma:one-of>
            </emma:emma>
          </inkml:annotationXML>
          <inkml:trace contextRef="#ctx0" brushRef="#br0">2826 4602,'0'-26,"26"26,-26 51,25-51,0 0,-25 25,26 1,-26-1,25-25,1 0,-26 26,25-26,0 25,1 0,-1-25,1 0,-1 26,0-26,1 0,-1 0,1 25,-1-25,0 0,1 0,-26 26,25-26,-25 25,0 0,0 1,-51-26,51 25,-25 1,25-1,-51 0,26 1,-1-1,-24 1,24-1,1 0,-1 1,1-1,0 1,-1-1,1 0,-1 1,26-1,0 1</inkml:trace>
          <inkml:trace contextRef="#ctx0" brushRef="#br0" timeOffset="-461.0302">1378 4881,'26'0,"25"0,-26 0,26 25,-26-25,51 0,-25 0,0 0,25 0,0 0,1-50,24 50,-25 0,1 0,24-26,-25 26,1 0,-1 0,0 0,-25 0,0 0,-1 0,-24 0,-1 0,1 0,-1 0,0 0,1 26</inkml:trace>
          <inkml:trace contextRef="#ctx0" brushRef="#br0" timeOffset="903.378">4553 4475,'0'0,"-50"0,50-26,-26 26,26 51,0-26,0 26,0-25,0 24,0-24,0 25,0-1,0 1,0 0,0 0,0 25,-25-25,25 0,0 25,0-25,0-1,0 1,-26 0,26 0,0 0,0-26,-25 26,25-26,0 1,0-1,-25 0,25 1,0-1,0 1,0-52,0-25,0 26,0 0,0-1,25 1,-25-1,25 1,-25 0,51-1,-25 1,-1-1,0 1,1 0,25-1,-26 1,0-1,26 26,-25-25,24 25,-24-25,25 25,-26 0,26 0,-26 0,1 0,-1 0,0 0,1 25,-1-25,1 51,-26-26,25 1,-25-1,0 0,25 26,-25-25,0-1,0 0,0 1,0-1,0 1,0-1,-50 0,50 1,-26-26,26 25,-25 1,-1-26,1 25,0-25,-1 0,-25 0,26 25,0-25,-26 0,25 0,-24 0,24 0,-25 0,26 0,0 0,-1-25,1 25,-1-51,26 26,0-1,0 1</inkml:trace>
        </inkml:traceGroup>
        <inkml:traceGroup>
          <inkml:annotationXML>
            <emma:emma xmlns:emma="http://www.w3.org/2003/04/emma" version="1.0">
              <emma:interpretation id="{B77036D8-3839-45B9-8FDB-72BBFE1C1D3F}" emma:medium="tactile" emma:mode="ink">
                <msink:context xmlns:msink="http://schemas.microsoft.com/ink/2010/main" type="inkWord" rotatedBoundingBox="7855,5409 8440,5415 8431,6403 7846,6398"/>
              </emma:interpretation>
              <emma:one-of disjunction-type="recognition" id="oneOf1">
                <emma:interpretation id="interp5" emma:lang="en-US" emma:confidence="0.5">
                  <emma:literal>b</emma:literal>
                </emma:interpretation>
                <emma:interpretation id="interp6" emma:lang="en-US" emma:confidence="0">
                  <emma:literal>h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be</emma:literal>
                </emma:interpretation>
                <emma:interpretation id="interp9" emma:lang="en-US" emma:confidence="0">
                  <emma:literal>by</emma:literal>
                </emma:interpretation>
              </emma:one-of>
            </emma:emma>
          </inkml:annotationXML>
          <inkml:trace contextRef="#ctx0" brushRef="#br0" timeOffset="1947.7907">5925 4754,'0'0,"0"-25,0 75,0 1,0 0,0-26,0 26,0 0,0 0,0 0,0-1,0 1,0 0,0 0,-25 0,25-1,0-24,0 25,0-26,-26 26,26-26,0 1,0-1,0 0,0 1,0-52,0-24,0 24,0 1,26-1,-26 1,50 0,-24-1,25 1,-26-1,0 1,26 0,-25 25,24-26,-24 26,-1 0,26 0,-26 0,1 0,-1 0,1 26,-1-1,0 26,-25-26,0 1,0-1,0 0,0 1,0-1,0 1,-25-1,-26 0,51 1,-25-26,-26 25,26-25,-1 0,1 0,-1 0,1 0,0 0,-1 0,1 0,-1 0,26-25,-25 25,25-26,0 1,0 0,0-1</inkml:trace>
        </inkml:traceGroup>
        <inkml:traceGroup>
          <inkml:annotationXML>
            <emma:emma xmlns:emma="http://www.w3.org/2003/04/emma" version="1.0">
              <emma:interpretation id="{C83C9314-A76C-4479-B181-6A76AC90183C}" emma:medium="tactile" emma:mode="ink">
                <msink:context xmlns:msink="http://schemas.microsoft.com/ink/2010/main" type="inkWord" rotatedBoundingBox="8844,5507 12477,5541 12466,6760 8832,6726"/>
              </emma:interpretation>
              <emma:one-of disjunction-type="recognition" id="oneOf2">
                <emma:interpretation id="interp10" emma:lang="en-US" emma:confidence="0.5">
                  <emma:literal>666</emma:literal>
                </emma:interpretation>
                <emma:interpretation id="interp11" emma:lang="en-US" emma:confidence="0">
                  <emma:literal>966</emma:literal>
                </emma:interpretation>
                <emma:interpretation id="interp12" emma:lang="en-US" emma:confidence="0">
                  <emma:literal>66</emma:literal>
                </emma:interpretation>
                <emma:interpretation id="interp13" emma:lang="en-US" emma:confidence="0">
                  <emma:literal>6</emma:literal>
                </emma:interpretation>
                <emma:interpretation id="interp14" emma:lang="en-US" emma:confidence="0">
                  <emma:literal>6966</emma:literal>
                </emma:interpretation>
              </emma:one-of>
            </emma:emma>
          </inkml:annotationXML>
          <inkml:trace contextRef="#ctx0" brushRef="#br0" timeOffset="7115.046">10065 4856,'0'0,"-25"0,25 25,-26-25,26 51,-25-26,0 26,-1-26,26 26,-25-25,-1-1,26 26,-25-26,25 26,0-26,0 1,-25-1,25 1,0 24,0-24,0-1,0 1,0-1,50 0,-24 1,25-26,-26 25,0-25,26 26,-25-26,24 0,1 0,-25 0,24 0,-24 0,-1 0,26 0,-26 0,1 0,-1 0,1 0,-26-26,25 26,-25-25,0-1,0 1,-51 0,51-1,-25 26,25-25,-26 25,26 25,-25-25,25 26,-25-26,25 25,-26 0,26 1,-25-1,-1 1,26-1,-25 0,25 1,-25-1,25 1,0-1,0 0,-26-25,26 26,0-1,0 1,0-1,0 0,0 1</inkml:trace>
          <inkml:trace contextRef="#ctx0" brushRef="#br0" timeOffset="2907.3439">7297 5033,'0'0,"-26"-25,1 25,-1 0,1 0,0 0,-1 25,1-25,-1 0,1 26,0 25,-1-51,1 25,25 0,-26 1,1-1,25 1,-25-1,25 0,-26 1,26-1,0 1,-25-1,25 0,0 1,0-1,0 1,0-1,0 0,51 1,-51-1,25 1,26-1,-26 0,1-25,-1 26,0-26,1 25,25-25,-26 0,0 0,26 0,-25 0,-1 0,0 0,1 0,-1 0,1 0,-1 0,0 0,1-25,-1 25,1-26,-26 1,25 0,-25-1,0 1,-51 25,51-26,-51 26,26 0,0-25,-1 25,1 0,25 51,-26-51,26 25,-25 1,25-1,-25 0,25 1,0-1,-26 1,26-1,0 0,-25 1,25-1,0 1,0-1,0 0,0 1,0-1,0 1,0-1,0 0,25-25</inkml:trace>
          <inkml:trace contextRef="#ctx0" brushRef="#br0" timeOffset="3714.9868">8465 5008,'0'0,"-25"0,-1 0,1 0,-1 25,1-25,0 51,-1-25,1-1,25 0,-26 1,1 25,25-26,-25 0,25 1,-26 25,26-26,0 0,0 26,0-25,0-1,0 0,0 1,51-1,-51 1,51-1,-26 0,1 1,24-26,1 25,-25-25,24 26,1-26,0 0,0 0,0 0,-1 0,-24 0,25 0,-26 0,26-26,-26 26,1-25,-1 25,-25-26,25 26,-25-50,26 50,-26-26,0 1,0-1,0 1,0 0,-51-1,51 1,-25 25,-1 25,1-25,25 51,-26-51,26 25,-25 26,25-25,-25-1,25 0,0 1,-26-1,26 1,0-1,0 0,0 1,0-1,0 1,0-1,26-25</inkml:trace>
        </inkml:traceGroup>
        <inkml:traceGroup>
          <inkml:annotationXML>
            <emma:emma xmlns:emma="http://www.w3.org/2003/04/emma" version="1.0">
              <emma:interpretation id="{AA5F9F83-958F-445F-B9F6-3897DB939B22}" emma:medium="tactile" emma:mode="ink">
                <msink:context xmlns:msink="http://schemas.microsoft.com/ink/2010/main" type="inkWord" rotatedBoundingBox="14028,4949 16799,4975 16783,6702 14012,6676"/>
              </emma:interpretation>
              <emma:one-of disjunction-type="recognition" id="oneOf3">
                <emma:interpretation id="interp15" emma:lang="en-US" emma:confidence="0.5">
                  <emma:literal>EL</emma:literal>
                </emma:interpretation>
                <emma:interpretation id="interp16" emma:lang="en-US" emma:confidence="0">
                  <emma:literal>*L</emma:literal>
                </emma:interpretation>
                <emma:interpretation id="interp17" emma:lang="en-US" emma:confidence="0">
                  <emma:literal>FEL</emma:literal>
                </emma:interpretation>
                <emma:interpretation id="interp18" emma:lang="en-US" emma:confidence="0">
                  <emma:literal>$L</emma:literal>
                </emma:interpretation>
                <emma:interpretation id="interp19" emma:lang="en-US" emma:confidence="0">
                  <emma:literal>*EL</emma:literal>
                </emma:interpretation>
              </emma:one-of>
            </emma:emma>
          </inkml:annotationXML>
          <inkml:trace contextRef="#ctx0" brushRef="#br0" timeOffset="10943.9964">12707 4754,'-26'0,"1"0,0 0,-1 0,1 0,-1 0,1 0,0 0,-1 0,1 0,-1 0,1 25,0-25,-1 0,26 26,-25-26,-1 51,1-51,0 25,-1 0,1 26,-1-25,1-1,0 0,-1 26,26-25,-25-1,25 0,-26 1,26 25,0-26,0 0,0 1,0-1,0 1,51-1,-51 0,26 1,-26-1,50-25,1 26,-25-1,24-25,1 0,-25 25,24-25,1 0,0 0,0 0,0 0,-1 0,1 0,-25 0,24 0,-24 0,25 0,-26-25</inkml:trace>
          <inkml:trace contextRef="#ctx0" brushRef="#br0" timeOffset="11239.8208">12173 5338,'51'-25,"-25"25,-1 0,0 0,26-26,-25 26,24 0,-24 0,25 0,-26-25,26 25,-26 0,26 0,-26 0,1 0,-1 0,1-25,-1 25,0 0,-25-26</inkml:trace>
          <inkml:trace contextRef="#ctx0" brushRef="#br0" timeOffset="11808.5275">12300 4271,'0'26,"0"-1,0 26,0-26,0 1,-25-1,25 1,0-1,0 0,-25 26,25-25,0 24,0-24,0 25,0-26,0 26,0 0,0-1,0-24,25 25,-25-1,0 1,25-25,-25 24,26 1,-26 0,25 0,-25-26,26 26,-1 0,-25-26,25 26,-25-26,0 26,0-25,0 24,0-24,0-1,0 1,0-1,0 0,0 1,0-1,0 1,0-1,0 0,0 1,0-1,0 1,0-77,0 25,0 1,51 25</inkml:trace>
          <inkml:trace contextRef="#ctx0" brushRef="#br0" timeOffset="12555.3708">13901 4754,'-26'-25,"26"75,0-24,0-1,0 1,0-1,0 0,0 1,0-1,0 26,0-26,0 1,0 25,0-26,0 0,0 1,0-1,0 1,0-1,0 0,-25 1,25-1,0 1,0-1,0 0,0 1,0-1,25-25,1 0,-1 0,0 0,1 0,-1 0,26 0,0 0,-26 0,26-25,0 25,25 0,-25-26,0 26,-1 0,1 0,-25-25,24 25,1 0,-25 0,-1 0,0 0,1 0,-1 0,1 0,-1 0,-25-25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1:47.42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A702536-1F4D-4ACD-BFC4-04DE4B8E0B3F}" emma:medium="tactile" emma:mode="ink">
          <msink:context xmlns:msink="http://schemas.microsoft.com/ink/2010/main" type="inkDrawing" rotatedBoundingBox="11085,5300 11474,5541 11429,5613 11041,5371" semanticType="callout" shapeName="Other"/>
        </emma:interpretation>
      </emma:emma>
    </inkml:annotationXML>
    <inkml:trace contextRef="#ctx0" brushRef="#br0">8382 3531,'25'0,"1"0,-1 0,0 0,1 25,-1-25,1 26,-1-26,0 25,1-25,-1 25,1 1,-1-26,0 25,-25 1,26-26,-26 25,0 0,0 1</inkml:trace>
  </inkml:traceGroup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7:44.95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6E9E9F2-49A6-4CA3-BC19-D661017CE19F}" emma:medium="tactile" emma:mode="ink">
          <msink:context xmlns:msink="http://schemas.microsoft.com/ink/2010/main" type="inkDrawing" rotatedBoundingBox="353,8407 17281,7587 17300,7979 372,8799" shapeName="Other"/>
        </emma:interpretation>
      </emma:emma>
    </inkml:annotationXML>
    <inkml:trace contextRef="#ctx0" brushRef="#br0">0 590,'0'-25,"26"25,-1 0,0 0,1 0,-26 25,25-25,1 0,-1 0,0 0,1 0,-1 26,1-26,-1 0,26 0,-26 0,1 0,24 25,-24-25,-1 0,26 0,-26 0,26 25,-25-25,-1 0,26 0,-26 0,26 26,-26-26,26 0,-25 0,-1 0,26 0,0 25,-26-25,26 0,0 0,-26 0,26 0,0 0,-1 0,1 0,-25 0,24 0,1 0,0 0,0 0,-26 0,26 0,0 0,0 0,-1 0,1 0,0 0,0 0,-26 0,26 0,0 0,0 0,-26 0,26 0,0 0,-1 0,-24 0,25 0,-1 0,-24 0,25 0,-26 0,26 0,-26-25,26 25,-26 0,26 0,-25 0,24 0,1-26,-25 26,24 0,1 0,-25 0,24 0,1 0,0 0,-26 0,26 0,0 0,0 0,0 0,-1 0,1 0,0 0,0 0,0 0,-1 0,1 0,0 0,0 0,25 0,-25 0,0 0,-1 0,27 0,-27 0,1 0,0 0,0 0,0 0,-1 0,27 0,-27 0,1 0,-25-25,24 25,1 0,0 0,0 0,0 0,-26 0,26 0,0 0,-1 0,1 0,0 0,0 0,-26-25,26 25,0 0,0 0,-1 0,27 0,-27 0,1 0,0 0,25 0,-25 0,0 0,25 0,-25 0,0 0,-1 0,1 0,0 0,0 0,0 0,-26 0,26 0,0 0,-1 0,-24 0,25 0,-1 0,-24 0,25 0,-1 0,-24 0,25 0,-1 0,-24 0,25 0,-1 0,-24-26,25 26,-1 0,1 0,-25 0,24-25,-24 25,25 0,-26 0,26 0,0-26,-26 26,26 0,0 0,-1 0,1-25,0 25,0 0,0 0,-1 0,1-25,0 25,-26 0,26 0,0 0,0-26,0 26,-26 0,26 0,0 0,-26-25,26 25,0 0,-26 0,26 0,-26 0,1-26,24 26,-24 0,25 0,-26-25,26 25,-26 0,26 0,-26 0,26 0,-25-25,24 25,-24 0,25 0,-26 0,26 0,-26 0,26-26,-26 26,26 0,-25 0,24 0,1 0,0 0,0-25,0 25,-26 0,26 0,0 0,-1-26,1 26,0 0,0 0,0-25,-1 25,1 0,-25 0,24 0,1-25,0 25,0 0,0 0,-1 0,1 0,-25 0,24-26,1 26,-25 0,24 0,1 0,-25 0,24 0,1 0,-25-25,24 25,1 0,0 0,-26 0,26 0,-25 0,24 0,-24 0,25 0,-1 0,-24-26,25 26,-1 0,1 0,0 0,-26 0,26 0,0 0,0 0,0 0,-26 0,26 0,0-25,-1 25,1 0,-25 0,24 0,-24 0,25 0,-1 0,-24 0,-1 0,26 0,-26 0,26-25,-25 25,-1 0,0 0,26 0,-25 0,-1 0,26 0,0 0,-1-26,1 26,0 0,0 0,0 0,-1 0,1 0,0 0,0 0,0 0,-1 0,-24 0,25 0,-1 0,1 0,0 0,0 0,25 0,-25 0,0 0,-1 0,1 0,0 0,0 0,-26 0,26 0,0 0,-26 0,26 0,0 0,0 0,-26 0,26 0,0 0,-1 0,-24 0,25 0,-1 0,1 0,0 0,0 0,0 0,-1-25,1 25,0 0,-26 0,26-26,0 26,-26 0,26 0,0 0,-26 0,26 0,0 0,-26 0,26-25,0 25,0 0,0 0,-1 0,-24 0,25 0,-1 0,1 0,0 0,0 0,0 0,-1 0,1 0,0 0,0 0,-26 0,26 25,0-25,0 0,-26 0,26 0,0 26,-26-26,26 0,-26 0,1 0,24 0,-24 0,-1 25,1-25,-1 0,0 0,1 0,-1 0,1 0,-1 0,0 0,1 0,-1 0,1 0,-26-25,25 25</inkml:trace>
  </inkml:traceGroup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7:46.79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F79D696-5998-4F20-AA2C-8FFDC9639DC1}" emma:medium="tactile" emma:mode="ink">
          <msink:context xmlns:msink="http://schemas.microsoft.com/ink/2010/main" type="writingRegion" rotatedBoundingBox="3177,8207 23755,8231 23748,14175 3170,14151"/>
        </emma:interpretation>
      </emma:emma>
    </inkml:annotationXML>
    <inkml:traceGroup>
      <inkml:annotationXML>
        <emma:emma xmlns:emma="http://www.w3.org/2003/04/emma" version="1.0">
          <emma:interpretation id="{A2047A62-5E4F-4A86-8B9C-E04308F1587D}" emma:medium="tactile" emma:mode="ink">
            <msink:context xmlns:msink="http://schemas.microsoft.com/ink/2010/main" type="paragraph" rotatedBoundingBox="3105,9369 22020,8227 22251,12038 3335,131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E27FC2-2531-44F3-A66F-61FD92EA9EDC}" emma:medium="tactile" emma:mode="ink">
              <msink:context xmlns:msink="http://schemas.microsoft.com/ink/2010/main" type="line" rotatedBoundingBox="3105,9369 22020,8227 22138,10168 3223,11310"/>
            </emma:interpretation>
          </emma:emma>
        </inkml:annotationXML>
        <inkml:traceGroup>
          <inkml:annotationXML>
            <emma:emma xmlns:emma="http://www.w3.org/2003/04/emma" version="1.0">
              <emma:interpretation id="{3FFA4912-1140-49A1-904F-00627D52DAA7}" emma:medium="tactile" emma:mode="ink">
                <msink:context xmlns:msink="http://schemas.microsoft.com/ink/2010/main" type="inkWord" rotatedBoundingBox="3308,9420 5691,9835 5499,10936 3117,10521"/>
              </emma:interpretation>
              <emma:one-of disjunction-type="recognition" id="oneOf0">
                <emma:interpretation id="interp0" emma:lang="en-US" emma:confidence="0.5">
                  <emma:literal>SAB</emma:literal>
                </emma:interpretation>
                <emma:interpretation id="interp1" emma:lang="en-US" emma:confidence="0.5">
                  <emma:literal>5-7 A B</emma:literal>
                </emma:interpretation>
                <emma:interpretation id="interp2" emma:lang="en-US" emma:confidence="0">
                  <emma:literal>STAB</emma:literal>
                </emma:interpretation>
                <emma:interpretation id="interp3" emma:lang="en-US" emma:confidence="0">
                  <emma:literal>SO-TAB</emma:literal>
                </emma:interpretation>
                <emma:interpretation id="interp4" emma:lang="en-US" emma:confidence="0">
                  <emma:literal>57 A B</emma:literal>
                </emma:interpretation>
              </emma:one-of>
            </emma:emma>
          </inkml:annotationXML>
          <inkml:trace contextRef="#ctx0" brushRef="#br0">607 178,'0'0,"26"0,-26-26,25 26,-25-25,25 0,-25-1,0 1,-50-1,-1 1,25 25,1 0,0 0,-26 0,25 0,1 0,0 0,-1 0,1 0,-26 25,26-25,-1 0,1 26,-1-1,1-25,25 51,-25-51,25 25,-26 1,26-1,0 1,-25-1,25 26,0-26,0 1,0-1,0 0,0 1,51-1,-51 1,25-1,26 0,0 1,-26-26,26 25,-26 1,26-26,-26 25,26 0,-25 1,-1-1,0-25,1 26,-1-1,-25 0,26 1,-26-1,0 1,0-1,-51 0,51 1,-51-26,0 25,26 1,-1-26,-24 25,24-25,-25 25,26-25,-26 0,26 0,-26 0,26 0,-1 0,1 0,-1 0,1-25,0 25,25-25,0-1,25 1,-25-1</inkml:trace>
          <inkml:trace contextRef="#ctx0" brushRef="#br0" timeOffset="459.8347">1039 813,'-25'0,"-1"0,1 0,-1 0,77 0,0 0,0-26,-26 26,26 0,0 0,0 0,25-25,-25 25,25 0,-25 0,-1-25,1 25,0 0,-26 0,1 0,-1 0,1 0,-1 50,0-50,1 0,-26 26,25-26</inkml:trace>
          <inkml:trace contextRef="#ctx0" brushRef="#br0" timeOffset="1035.8502">1877 483,'0'0,"-25"-26,-1 26,26-25,26 50,-26 1,25-26,-25 25,26-25,-26 25,25-25,-25 26,25-1,1-25,-1 26,1-26,-1 25,0 0,1-25,25 26,-26-26,0 25,1-25,-1 0,1 26,-1-26,0 0,1 25,-1-25,1 0,-1 0,-25 25,-25-25,-1 0,1 26,-1-26,26 25,-25-25,0 26,-1-1,1 0,-1 1,1-1,0 1,-1-1,1 0,25 1,-26-1,1 1,25-1,-25-25,25 25,-26 1,1-1,-1-25,26 26,-25-26,25 25</inkml:trace>
        </inkml:traceGroup>
        <inkml:traceGroup>
          <inkml:annotationXML>
            <emma:emma xmlns:emma="http://www.w3.org/2003/04/emma" version="1.0">
              <emma:interpretation id="{A21250DB-E676-4C36-9B44-65AFEA23663E}" emma:medium="tactile" emma:mode="ink">
                <msink:context xmlns:msink="http://schemas.microsoft.com/ink/2010/main" type="inkWord" rotatedBoundingBox="6412,9641 7160,9596 7225,10674 6477,10719"/>
              </emma:interpretation>
            </emma:emma>
          </inkml:annotationXML>
          <inkml:trace contextRef="#ctx0" brushRef="#br0" timeOffset="1615.9933">3985 178,'0'-26,"0"1,-25 25,25-25,-25 25,-1 0,1 50,-1 1,1-25,0 24,-1-24,26 25,-51-1,26-24,0 25,-1-1,1-24,-1 25,1-1,-26-24,26 25,25-26,-26 26,1-26,0 1,-1-1,26 0,-25 26,-1-25,26-1,0 0,-25 1,25-1,0 1,-25-1,25 0,0 1,0-1,25-25</inkml:trace>
          <inkml:trace contextRef="#ctx0" brushRef="#br0" timeOffset="2169.4259">3401 965,'0'0,"0"-25,0-1,26 26,24-25,1 25,-25-25,24 25,-24 0,25-26,-1 26,1-25,-25 25,24 0,1-26,-25 26,24 0</inkml:trace>
          <inkml:trace contextRef="#ctx0" brushRef="#br0" timeOffset="1951.0502">3858 254,'0'0,"0"-25,0-1,0 77,0-26,0 1,0-1,26 26,-26-26,0 26,25-25,-25 24,0-24,26 25,-26-1,0-24,25 25,-25-26,0 26,25-26,-25 1,0 24,26-24,-26-1,0 1,0-1,25 0,-25 1,0-1,0 1,0-1,0 0</inkml:trace>
        </inkml:traceGroup>
        <inkml:traceGroup>
          <inkml:annotationXML>
            <emma:emma xmlns:emma="http://www.w3.org/2003/04/emma" version="1.0">
              <emma:interpretation id="{CCD89475-CC0C-4347-A27D-65070B18F4B4}" emma:medium="tactile" emma:mode="ink">
                <msink:context xmlns:msink="http://schemas.microsoft.com/ink/2010/main" type="inkWord" rotatedBoundingBox="8276,9641 9112,9591 9174,10604 8337,10655"/>
              </emma:interpretation>
            </emma:emma>
          </inkml:annotationXML>
          <inkml:trace contextRef="#ctx0" brushRef="#br0" timeOffset="3680.7965">5255 330,'0'0,"0"-25,0-1,51 26,-51-25,26 25,-1-25,26 25,-26-26,26 26,-26-25,26 25,0-26,0 26,-26 0,26 0,-26 0,26 0,-25 0,-1 0,0 0,1 0,-26 26,25-26,-25 25,0 26,0-26,0 1,-51-1,51 1,-25-1,25 0,-76-25,50 26,1-1,-26 1,26-1,-1-25,1 25,0-25,-1 26,1-26,25 25,0 1,25-26,-25 25,26-25,-1 25,0-25,1 0,-1 0,-25 26,26-26,-1 0,0 25,1-25,-1 26,1-26,-26 25,25-25,-25 25,25-25,-25 26,0-1,0 1,0-1,0 0,0 1,0-1,-25 1,0-1,-26 0,25 1,1-26,0 0,-1 25,-25-25,26 0,0 26,-1-26,1 0,-1 0,-24 0,24 0,1 0,-1 25,1-25,0 0,-1 0,1 0,-1 0,1 0,0 0,25-25,-26 25,26-26,0 1,0-1,-25 26</inkml:trace>
          <inkml:trace contextRef="#ctx0" brushRef="#br0" timeOffset="2928.1523">5357 178,'0'-26,"0"1,0 50,0 26,0-25,-25-1,25 0,0 26,0-25,-26-1,26 26,0-26,0 26,0-26,0 1,0 25,0-26,0 0,0 1,0-1,0 26,0-26,0 1,-25-1,25 1,0-1,0 0,0 1,0-1,-26-25,26-25</inkml:trace>
        </inkml:traceGroup>
        <inkml:traceGroup>
          <inkml:annotationXML>
            <emma:emma xmlns:emma="http://www.w3.org/2003/04/emma" version="1.0">
              <emma:interpretation id="{13EFEAAA-7C00-4276-BDDC-DB8F1E0A150C}" emma:medium="tactile" emma:mode="ink">
                <msink:context xmlns:msink="http://schemas.microsoft.com/ink/2010/main" type="inkWord" rotatedBoundingBox="13450,10081 13658,8747 14496,8878 14287,10212"/>
              </emma:interpretation>
              <emma:one-of disjunction-type="recognition" id="oneOf1">
                <emma:interpretation id="interp5" emma:lang="en-US" emma:confidence="0.5">
                  <emma:literal>At</emma:literal>
                </emma:interpretation>
                <emma:interpretation id="interp6" emma:lang="en-US" emma:confidence="0">
                  <emma:literal>As</emma:literal>
                </emma:interpretation>
                <emma:interpretation id="interp7" emma:lang="en-US" emma:confidence="0">
                  <emma:literal>AF</emma:literal>
                </emma:interpretation>
                <emma:interpretation id="interp8" emma:lang="en-US" emma:confidence="0">
                  <emma:literal>At)</emma:literal>
                </emma:interpretation>
                <emma:interpretation id="interp9" emma:lang="en-US" emma:confidence="0">
                  <emma:literal>As)</emma:literal>
                </emma:interpretation>
              </emma:one-of>
            </emma:emma>
          </inkml:annotationXML>
          <inkml:trace contextRef="#ctx0" brushRef="#br1" timeOffset="20238.8278">10818-660,'0'0,"25"-26,1 26,-26 51,0-26,25 26,-25 0,26 0,-26 25,25-25,0 25,-25 0,26 0,-1 77,-25-77,26 0,-26 0,0-25,25 25,-25-25,0-25,25 24,-25-24,0-1,26 1,-26-1</inkml:trace>
          <inkml:trace contextRef="#ctx0" brushRef="#br1" timeOffset="20011.8412">10818-660,'0'0,"0"-26,-51 26,26-25,-1 25,1 51,0-51,25 50,-26-24,1 25,-1-1,1 1,0 25,-1-25,1 25,-1 1,1-1,0-25,-1 25,26 0,-25 0,25-25,-26 0,26 0,-25-1,25-24,0 25,-25-26,25 0,0 1,0-1,50-25,-50-51,26 51,-26-50</inkml:trace>
          <inkml:trace contextRef="#ctx0" brushRef="#br1" timeOffset="20440.9571">10539 254,'0'0,"0"-25,50 25,-50-26,26 26,25 0,-26 0,0-25,26 25,0 0,0-26,0 26,-26 0,26 0</inkml:trace>
        </inkml:traceGroup>
        <inkml:traceGroup>
          <inkml:annotationXML>
            <emma:emma xmlns:emma="http://www.w3.org/2003/04/emma" version="1.0">
              <emma:interpretation id="{E7A70665-973A-4A98-91C8-48819CF47426}" emma:medium="tactile" emma:mode="ink">
                <msink:context xmlns:msink="http://schemas.microsoft.com/ink/2010/main" type="inkWord" rotatedBoundingBox="14851,9317 15993,9249 16048,10162 14906,10231"/>
              </emma:interpretation>
            </emma:emma>
          </inkml:annotationXML>
          <inkml:trace contextRef="#ctx0" brushRef="#br1" timeOffset="20695.7289">11732 356,'0'0,"-25"0,25-26,76 26,-50-25,-1 25,26-26,0 26,-1-25,27 25,-27-25,1 25,25 0,-25-26,0 26,0-25,0 25</inkml:trace>
          <inkml:trace contextRef="#ctx0" brushRef="#br1" timeOffset="20969.2027">12469-229,'25'0,"1"0,-26 26,25-26,1 51,-1-26,0 0,26 26,-25-25,-1 24,0 1,1 0,-1-26,1 26,-26 0,25 0,-25 0,0-26,0 26,-51 0,51-26,-76 0,51 26,-26-25,25-1,-24 0,-1-25,25 26,1-26,0 0,-1 0</inkml:trace>
        </inkml:traceGroup>
        <inkml:traceGroup>
          <inkml:annotationXML>
            <emma:emma xmlns:emma="http://www.w3.org/2003/04/emma" version="1.0">
              <emma:interpretation id="{D283D929-764D-49A1-96F5-522D1D32851F}" emma:medium="tactile" emma:mode="ink">
                <msink:context xmlns:msink="http://schemas.microsoft.com/ink/2010/main" type="inkWord" rotatedBoundingBox="16725,9318 17477,9272 17526,10083 16774,10128"/>
              </emma:interpretation>
              <emma:one-of disjunction-type="recognition" id="oneOf2">
                <emma:interpretation id="interp10" emma:lang="en-US" emma:confidence="0.5">
                  <emma:literal>a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9</emma:literal>
                </emma:interpretation>
                <emma:interpretation id="interp13" emma:lang="en-US" emma:confidence="0">
                  <emma:literal>at</emma:literal>
                </emma:interpretation>
                <emma:interpretation id="interp14" emma:lang="en-US" emma:confidence="0">
                  <emma:literal>am</emma:literal>
                </emma:interpretation>
              </emma:one-of>
            </emma:emma>
          </inkml:annotationXML>
          <inkml:trace contextRef="#ctx0" brushRef="#br1" timeOffset="21859.2786">14095-25,'0'-26,"0"1,0-1,0 1,-26 25,26-25,-25-1,-1 26,26-25,-25 25,0 0,-1 0,1 0,-1 25,1 1,0-26,-1 50,1-24,25-1,-26 1,1-1,0 26,-1-26,26 26,-25-26,-1 1,26 25,-25-26,25 0,-25 1,25 25,0-26,0 0,0 1,0-1,50 1,-24-26,25 0,-26 0,26 0,-26-51,1 51,-1-26,0 26,1-50,-26 24,25 1,1 25,-1-51,-25 26,25-1,-25 1,26-1,-26 1,0 0,25-1,-25 1,0-1,0 1,0 50,0 1,0-1,0 26,0-26,0 1,0-1,0 26,0-26,0 26,0-25,0-1,26 0,-26 1,0-1,25 1,-25-1,25 0,1 1,-1-1,1-25,-1 0,0 0,1 0,25 0</inkml:trace>
        </inkml:traceGroup>
        <inkml:traceGroup>
          <inkml:annotationXML>
            <emma:emma xmlns:emma="http://www.w3.org/2003/04/emma" version="1.0">
              <emma:interpretation id="{1D8A97DF-EAFF-4380-B032-9308999E39A3}" emma:medium="tactile" emma:mode="ink">
                <msink:context xmlns:msink="http://schemas.microsoft.com/ink/2010/main" type="inkWord" rotatedBoundingBox="18143,8815 18754,8778 18824,9930 18213,9967"/>
              </emma:interpretation>
              <emma:one-of disjunction-type="recognition" id="oneOf3">
                <emma:interpretation id="interp15" emma:lang="en-US" emma:confidence="0.5">
                  <emma:literal>A</emma:literal>
                </emma:interpretation>
                <emma:interpretation id="interp16" emma:lang="en-US" emma:confidence="0">
                  <emma:literal>H</emma:literal>
                </emma:interpretation>
                <emma:interpretation id="interp17" emma:lang="en-US" emma:confidence="0">
                  <emma:literal>a</emma:literal>
                </emma:interpretation>
                <emma:interpretation id="interp18" emma:lang="en-US" emma:confidence="0">
                  <emma:literal>#</emma:literal>
                </emma:interpretation>
                <emma:interpretation id="interp19" emma:lang="en-US" emma:confidence="0">
                  <emma:literal>"</emma:literal>
                </emma:interpretation>
              </emma:one-of>
            </emma:emma>
          </inkml:annotationXML>
          <inkml:trace contextRef="#ctx0" brushRef="#br1" timeOffset="22443.9796">15441-686,'0'0,"0"-25,-26 25,1 25,0 26,25-26,-26 1,26 25,-25-1,-1 1,1 0,25 25,-25-25,-1 25,1 0,25-25,-26 25,1-25,0 0,25 0,-26 0,26-26,-25 26,25-26,0 1,0-1,-26-25,26 25,0 1,51-26,-25-51</inkml:trace>
          <inkml:trace contextRef="#ctx0" brushRef="#br1" timeOffset="22904.3069">15161 330,'0'0,"0"-25,0-1,51 26,0-25,-26 25,1 0,25 0,-1-25,-24 25,25 0,-26 0,26-26</inkml:trace>
          <inkml:trace contextRef="#ctx0" brushRef="#br1" timeOffset="22706.7291">15492-660,'0'0,"0"-26,25 26,-25 51,0 0,25-26,-25 51,0-25,0 25,26-25,-26 0,0 25,0 0,0-25,0 0,0 0,0 25,25-51,-25 26,0 0,0-26,26 1,-26 25,0-26,25-25,-25 25,0 1</inkml:trace>
        </inkml:traceGroup>
        <inkml:traceGroup>
          <inkml:annotationXML>
            <emma:emma xmlns:emma="http://www.w3.org/2003/04/emma" version="1.0">
              <emma:interpretation id="{DC271F9C-9F81-4DC9-9104-373C02FC0DE6}" emma:medium="tactile" emma:mode="ink">
                <msink:context xmlns:msink="http://schemas.microsoft.com/ink/2010/main" type="inkWord" rotatedBoundingBox="19344,9068 20014,9028 20090,10292 19421,10332"/>
              </emma:interpretation>
              <emma:one-of disjunction-type="recognition" id="oneOf4">
                <emma:interpretation id="interp20" emma:lang="en-US" emma:confidence="0.5">
                  <emma:literal>6</emma:literal>
                </emma:interpretation>
                <emma:interpretation id="interp21" emma:lang="en-US" emma:confidence="0">
                  <emma:literal>.</emma:literal>
                </emma:interpretation>
                <emma:interpretation id="interp22" emma:lang="en-US" emma:confidence="0">
                  <emma:literal>,</emma:literal>
                </emma:interpretation>
                <emma:interpretation id="interp23" emma:lang="en-US" emma:confidence="0">
                  <emma:literal>G</emma:literal>
                </emma:interpretation>
                <emma:interpretation id="interp24" emma:lang="en-US" emma:confidence="0">
                  <emma:literal>a</emma:literal>
                </emma:interpretation>
              </emma:one-of>
            </emma:emma>
          </inkml:annotationXML>
          <inkml:trace contextRef="#ctx0" brushRef="#br1" timeOffset="24691.6959">16838-457,'-26'0,"1"0,0 0,-1 0,1 0,-1 0,1 0,0 0,-1 0,26 25,-25-25,-1 0,1 0,0 0,-1 0,1 0,25 26,-26-26,26 25,-25-25,0 25,-1-25,26 26,-25-1,-1 1,1-1,25 0,-25 1,25-1,-26-25,26 26,0-1,0 0,-25 1,25-1,0 1,0-1,0 0,0 1,0-1,0 1,0-1,0 0,51 1,-51-1,25 1,-25-1,25-25,-25 25,26-25,-1 0,1 26,-1-26,0 0,1 0,-1 25,1-25,-1 0,0 0,1 0,-1 0,1 0,-1 0,0 0,1 0,-1 0,1 0,-1 0,0 0,-25-25,0-1,0 1,0 0,0-1,-25 26,0 0,-1 0,1 0,25 26,-26-26,1 0,25 25,-25-25,25 25,0 1,-26-26,26 25,0 1,0-1,0 0,0 1,-25-1,25 1,0-1,0 0,0 1,0-1,0 1,0-1,0 0,0 1,0-1,0 1,0-1,0 0,0 1,0-52,25 26,-25-25,0 0,26 25</inkml:trace>
        </inkml:traceGroup>
        <inkml:traceGroup>
          <inkml:annotationXML>
            <emma:emma xmlns:emma="http://www.w3.org/2003/04/emma" version="1.0">
              <emma:interpretation id="{D38DC479-279E-47FC-9D58-A4FB266BB661}" emma:medium="tactile" emma:mode="ink">
                <msink:context xmlns:msink="http://schemas.microsoft.com/ink/2010/main" type="inkWord" rotatedBoundingBox="21151,8279 22020,8227 22037,8496 21168,8548"/>
              </emma:interpretation>
            </emma:emma>
          </inkml:annotationXML>
          <inkml:trace contextRef="#ctx0" brushRef="#br1" timeOffset="72566.9384">17981-1118,'51'0,"-51"-25,0 0,25 25,0 0,-25-26,0 52,0-1,0 0,0 1,0-1,0 1,0-1,26-25,-26 25,25-25,-25 26,26-26,-1 0,0 0,1 0,-26-26,25 26,1-25,-1 25,0-25,1 25,-1 0,-25-26,26 26,-1 0,-25-25,25 25,1 0,-26-26,25 26,1-25,-1 25,-25-25,25 25,1 0,-1 0,-25-26,26 26,-1 0,-25-25,25 25,1 0,-1-26,1 26,-1 0,-25-25,25 25</inkml:trace>
        </inkml:traceGroup>
      </inkml:traceGroup>
      <inkml:traceGroup>
        <inkml:annotationXML>
          <emma:emma xmlns:emma="http://www.w3.org/2003/04/emma" version="1.0">
            <emma:interpretation id="{C6EE03AB-B7D1-4593-BA02-46AEDA5A29D1}" emma:medium="tactile" emma:mode="ink">
              <msink:context xmlns:msink="http://schemas.microsoft.com/ink/2010/main" type="line" rotatedBoundingBox="13590,10914 20371,10922 20369,12219 13588,12211"/>
            </emma:interpretation>
          </emma:emma>
        </inkml:annotationXML>
        <inkml:traceGroup>
          <inkml:annotationXML>
            <emma:emma xmlns:emma="http://www.w3.org/2003/04/emma" version="1.0">
              <emma:interpretation id="{7F2B7BCE-2D7D-48A7-9454-77C673E1765E}" emma:medium="tactile" emma:mode="ink">
                <msink:context xmlns:msink="http://schemas.microsoft.com/ink/2010/main" type="inkWord" rotatedBoundingBox="13590,11073 14351,11074 14350,12166 13588,12165"/>
              </emma:interpretation>
              <emma:one-of disjunction-type="recognition" id="oneOf5">
                <emma:interpretation id="interp25" emma:lang="en-US" emma:confidence="0.5">
                  <emma:literal>A</emma:literal>
                </emma:interpretation>
                <emma:interpretation id="interp26" emma:lang="en-US" emma:confidence="0">
                  <emma:literal>a</emma:literal>
                </emma:interpretation>
                <emma:interpretation id="interp27" emma:lang="en-US" emma:confidence="0">
                  <emma:literal>Q</emma:literal>
                </emma:interpretation>
                <emma:interpretation id="interp28" emma:lang="en-US" emma:confidence="0">
                  <emma:literal>AT</emma:literal>
                </emma:interpretation>
                <emma:interpretation id="interp29" emma:lang="en-US" emma:confidence="0">
                  <emma:literal>At</emma:literal>
                </emma:interpretation>
              </emma:one-of>
            </emma:emma>
          </inkml:annotationXML>
          <inkml:trace contextRef="#ctx0" brushRef="#br1" timeOffset="27919.8536">10818 1753,'0'-26,"0"1,0-1,-25 26,25-25,0 0,-26 75,26-24,-25-1,25 26,-26-26,1 26,0 0,25 0,-26 0,1-1,-1-24,26 25,-25-1,0 1,25-25,-26 24,1 1,25-25,-26 24,26-24,-25-1,25 1,-25-1,25 0,0 1,0-1,0 1,0-1,0-76,25 51,-25-51,0 26,25 0,-25-1,26-25,-26 1,25-1,1 0,-26 0,25-25,0 25,-25-25,26 25,-1-25,1 25,-26 0,25 1,0 24,-25-25,26 26,-26 0,0-1,25 26,-25-25,26 25,-26 51,25-51,-25 50,25-24,-25-1,26 26,-26-26,25 26,1 0,-1 0,-25 0,25-1,-25 1,26 0,-1 0,-25 0,26-1,-26-24,25 25,-25-26,0 0,0 1,25-1,-25 1,0-1,0 0</inkml:trace>
          <inkml:trace contextRef="#ctx0" brushRef="#br1" timeOffset="28107.4038">10691 2337,'0'0,"-25"0,-1 0,26-26,51 26,0-25,-26 25,1-25,24 25,1-26,0 26,0-25,0-1,-1 26,27-25</inkml:trace>
        </inkml:traceGroup>
        <inkml:traceGroup>
          <inkml:annotationXML>
            <emma:emma xmlns:emma="http://www.w3.org/2003/04/emma" version="1.0">
              <emma:interpretation id="{2BB26F50-3860-4A8D-B199-0EB38702FBB7}" emma:medium="tactile" emma:mode="ink">
                <msink:context xmlns:msink="http://schemas.microsoft.com/ink/2010/main" type="inkWord" rotatedBoundingBox="15062,11403 16052,11404 16051,12064 15061,12063"/>
              </emma:interpretation>
              <emma:one-of disjunction-type="recognition" id="oneOf6">
                <emma:interpretation id="interp30" emma:lang="en-US" emma:confidence="0.5">
                  <emma:literal>-7</emma:literal>
                </emma:interpretation>
                <emma:interpretation id="interp31" emma:lang="en-US" emma:confidence="0">
                  <emma:literal>-</emma:literal>
                </emma:interpretation>
                <emma:interpretation id="interp32" emma:lang="en-US" emma:confidence="0">
                  <emma:literal>&gt;</emma:literal>
                </emma:interpretation>
                <emma:interpretation id="interp33" emma:lang="en-US" emma:confidence="0">
                  <emma:literal>7</emma:literal>
                </emma:interpretation>
                <emma:interpretation id="interp34" emma:lang="en-US" emma:confidence="0">
                  <emma:literal>-s</emma:literal>
                </emma:interpretation>
              </emma:one-of>
            </emma:emma>
          </inkml:annotationXML>
          <inkml:trace contextRef="#ctx0" brushRef="#br1" timeOffset="28381.9474">11885 2184,'51'0,"-1"0,-24 0,-1 0,1 0,-1 0,26-25,-26 25,1 0,-1 0,0 0,1 0,-1-25,1 25,-1 0,0 0,1 0,-26-26</inkml:trace>
          <inkml:trace contextRef="#ctx0" brushRef="#br1" timeOffset="28730.8673">12266 1905,'0'0,"51"0,-51 25,25-25,0 0,1 26,-1-26,1 51,-1-51,26 25,-26-25,26 25,-26-25,26 26,-25-26,-1 25,0-25,1 0,-1 26,1-26,-1 0,0 0,-25 25,-25 0,-26-25,26 26,-26-1,26 1,-26-1,25 0,-24 1,24-1,1 1,-1-1,1 0,0 1,-1-1,26 1,0-1,0 0</inkml:trace>
        </inkml:traceGroup>
        <inkml:traceGroup>
          <inkml:annotationXML>
            <emma:emma xmlns:emma="http://www.w3.org/2003/04/emma" version="1.0">
              <emma:interpretation id="{4FD1FBB3-7BF9-4913-B2FC-4B467A559A6C}" emma:medium="tactile" emma:mode="ink">
                <msink:context xmlns:msink="http://schemas.microsoft.com/ink/2010/main" type="inkWord" rotatedBoundingBox="17246,11403 18034,11404 18033,11937 17245,11936"/>
              </emma:interpretation>
              <emma:one-of disjunction-type="recognition" id="oneOf7">
                <emma:interpretation id="interp35" emma:lang="en-US" emma:confidence="0.5">
                  <emma:literal>a</emma:literal>
                </emma:interpretation>
                <emma:interpretation id="interp36" emma:lang="en-US" emma:confidence="0">
                  <emma:literal>A</emma:literal>
                </emma:interpretation>
                <emma:interpretation id="interp37" emma:lang="en-US" emma:confidence="0">
                  <emma:literal>d</emma:literal>
                </emma:interpretation>
                <emma:interpretation id="interp38" emma:lang="en-US" emma:confidence="0">
                  <emma:literal>at</emma:literal>
                </emma:interpretation>
                <emma:interpretation id="interp39" emma:lang="en-US" emma:confidence="0">
                  <emma:literal>am</emma:literal>
                </emma:interpretation>
              </emma:one-of>
            </emma:emma>
          </inkml:annotationXML>
          <inkml:trace contextRef="#ctx0" brushRef="#br1" timeOffset="30034.2966">14450 2083,'26'0,"-26"-26,0 1,0 0,0-1,0 1,0-1,-26 26,1-25,-1 25,1 0,0 0,-1 0,1 0,-1 25,1-25,25 26,-25-26,25 25,-26 1,26-1,-25 0,-1 1,26-1,-25 1,25-1,-25 0,25 1,-26-1,26 1,0-1,0 0,0 1,0-1,0 1,0-1,26-25,24 0,-24 0,-1 0,1-25,-1 25,0-51,1 51,-1-26,1 1,-1 0,0-1,1 1,-26-1,25 1,-25 0,26-1,-26 1,25-1,-25 1,0 0,0-1,0 1,0 76,0-26,0 0,0 1,0-1,0 1,0-1,0 0,0 1,0-1,0 1,0 24,0-24,25-1,-25 1,26-1,-1 0,1-25,-1 0,0 0,1 0,-1 0,1 0,24 0,1-25,-25 25</inkml:trace>
        </inkml:traceGroup>
        <inkml:traceGroup>
          <inkml:annotationXML>
            <emma:emma xmlns:emma="http://www.w3.org/2003/04/emma" version="1.0">
              <emma:interpretation id="{10124281-9ED1-4E89-BFA2-437C8FD6F177}" emma:medium="tactile" emma:mode="ink">
                <msink:context xmlns:msink="http://schemas.microsoft.com/ink/2010/main" type="inkWord" rotatedBoundingBox="18465,10920 20371,10922 20369,12219 18463,12216"/>
              </emma:interpretation>
              <emma:one-of disjunction-type="recognition" id="oneOf8">
                <emma:interpretation id="interp40" emma:lang="en-US" emma:confidence="0.5">
                  <emma:literal>DG</emma:literal>
                </emma:interpretation>
                <emma:interpretation id="interp41" emma:lang="en-US" emma:confidence="0.5">
                  <emma:literal>D 6</emma:literal>
                </emma:interpretation>
                <emma:interpretation id="interp42" emma:lang="en-US" emma:confidence="0">
                  <emma:literal>Dee</emma:literal>
                </emma:interpretation>
                <emma:interpretation id="interp43" emma:lang="en-US" emma:confidence="0">
                  <emma:literal>Due</emma:literal>
                </emma:interpretation>
                <emma:interpretation id="interp44" emma:lang="en-US" emma:confidence="0">
                  <emma:literal>Die</emma:literal>
                </emma:interpretation>
              </emma:one-of>
            </emma:emma>
          </inkml:annotationXML>
          <inkml:trace contextRef="#ctx0" brushRef="#br1" timeOffset="32965.8019">15568 1499,'0'-26,"0"52,0-1,0 0,0 1,0-1,0 1,0-1,0 0,0 1,0-1,0 26,0-26,0 26,0 0,0 0,0-26,0 26,0 0,0 0,0-1,0-24,0 25,-26-26,26 26,0-26,0 1,-25-1,25 0,0 1,0-1,0 1,0-1,0-50,25 25,-25-26,26 1,-26-1</inkml:trace>
          <inkml:trace contextRef="#ctx0" brushRef="#br1" timeOffset="35684.5195">15390 1702,'-25'-26,"-1"1,26 0,-25 25,25-26,0 1,-26 25,26-26,0 1,0 0,0-1,26 26,-1-25,1 25,-1 0,0-26,1 26,-1 0,1 0,-1 0,0 0,1 0,-1 0,1 0,-1 0,26 0,-26 0,1 0,-1 26,0-26,1 25,-1-25,-25 51,26-51,-26 25,0 1,25-26,-25 25,0 1,0-1,25 0,-25 1,0-1,0 1,0-1,26 0,-26 1,0-1,0 1,0-1,25 0,-25 1,0-1,0 1,0-1,26 0,-26 1,0-1,0 1,0-1,0 0,0 1,0-1,0 1,0-1,-26 0,26 1,-25-26,25 25,-26 1,1-1,0 0,-1 1,1-26,25 25,-26-25,26 26,-25-26,0 25,-1-25,26 25,-25-25,-1 26,1-26,25 25,-25-25,-1 0,26 26,-25-26,-1 25,1-25,0 0,25 25,-26-25,1 0,25 26,-26-26,1 0,0 0,-1 0,1 0,25-26,-26 26,26-25,26 0,25-1</inkml:trace>
          <inkml:trace contextRef="#ctx0" brushRef="#br1" timeOffset="38407.6328">17016 1803,'25'0,"-25"-25,-25 25,-1-25,1 25,-1 0,1 0,0 0,-1 0,1 25,-1-25,26 25,-25-25,0 26,-1-1,1 1,-1-1,1 0,25 1,-25-26,25 25,-26 1,26-1,-25 0,25 1,-26-1,1 1,25-1,0 0,0 1,0-1,0 1,0-1,0 0,25 1,1-26,-1 25,1-25,-1 0,0 0,1 0,-1 0,1 0,-1 0,0 0,1 0,-1 26,1-26,-1 0,0 0,1 0,-1 0,1 0,-1 0,0 0,1 0,-26-26,25 26,1 0,-26-25,25 25,-25-26,25 26,-25-25,0 0,0-1,0 1,0-1,0 1,-25 25,0 0,-1 0,26 25,-25-25,25 26,-26-26,26 25,-25-25,25 26,0-1,0 0,-25-25,25 26,0-1,0 1,-26-26,26 25,0 0,0 1,0-1,0 1,0-1,-25 0,25 1,0-1,0 1,0-1,0-50,25-1</inkml:trace>
        </inkml:traceGroup>
      </inkml:traceGroup>
    </inkml:traceGroup>
    <inkml:traceGroup>
      <inkml:annotationXML>
        <emma:emma xmlns:emma="http://www.w3.org/2003/04/emma" version="1.0">
          <emma:interpretation id="{8EB081CB-825C-4E6A-88B8-1BB651CB35F4}" emma:medium="tactile" emma:mode="ink">
            <msink:context xmlns:msink="http://schemas.microsoft.com/ink/2010/main" type="paragraph" rotatedBoundingBox="3471,11424 23816,12570 23704,14558 3359,134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928773-8175-4348-B6AF-0557209EDA77}" emma:medium="tactile" emma:mode="ink">
              <msink:context xmlns:msink="http://schemas.microsoft.com/ink/2010/main" type="line" rotatedBoundingBox="3471,11424 23816,12570 23704,14558 3359,13413"/>
            </emma:interpretation>
          </emma:emma>
        </inkml:annotationXML>
        <inkml:traceGroup>
          <inkml:annotationXML>
            <emma:emma xmlns:emma="http://www.w3.org/2003/04/emma" version="1.0">
              <emma:interpretation id="{1387DE71-02B5-4BA1-BC1D-27578206BD8C}" emma:medium="tactile" emma:mode="ink">
                <msink:context xmlns:msink="http://schemas.microsoft.com/ink/2010/main" type="inkWord" rotatedBoundingBox="3438,12010 5430,12122 5365,13285 3372,13173"/>
              </emma:interpretation>
              <emma:one-of disjunction-type="recognition" id="oneOf9">
                <emma:interpretation id="interp45" emma:lang="en-US" emma:confidence="0.5">
                  <emma:literal>B-)</emma:literal>
                </emma:interpretation>
                <emma:interpretation id="interp46" emma:lang="en-US" emma:confidence="0">
                  <emma:literal>Br)</emma:literal>
                </emma:interpretation>
                <emma:interpretation id="interp47" emma:lang="en-US" emma:confidence="0">
                  <emma:literal>By)</emma:literal>
                </emma:interpretation>
                <emma:interpretation id="interp48" emma:lang="en-US" emma:confidence="0">
                  <emma:literal>B)</emma:literal>
                </emma:interpretation>
                <emma:interpretation id="interp49" emma:lang="en-US" emma:confidence="0">
                  <emma:literal>BJ)</emma:literal>
                </emma:interpretation>
              </emma:one-of>
            </emma:emma>
          </inkml:annotationXML>
          <inkml:trace contextRef="#ctx0" brushRef="#br0" timeOffset="5843.0702">379 2565,'-26'0,"26"-25,-25 0,25 50,0 26,0 0,0-26,0 26,0 0,0 25,0-25,0-1,-26 27,26-1,0-25,-25 25,25-25,-25 25,25-25,-26-1,26-24,0 25,0-26,-25 0,25 1,0-1</inkml:trace>
          <inkml:trace contextRef="#ctx0" brushRef="#br0" timeOffset="6303.9576">328 2769,'0'0,"0"-26,0 1,0-1,0 1,51 0,-1-1,-24 26,25-25,-1 25,-24 0,25-26,-26 26,26 0,-26 0,1 51,-1-51,-25 51,0-26,0 1,0-1,0 1,-25 24,25-24,-51-1,51 1,-51 24,26-24,-1-1,-25 1,26-26,0 25,-1 0,1 1,25-1,25-25,26 0,-26 26,1-26,25 25,-26 0,26-25,0 26,-26-1,26 1,-26-1,26 0,-26-25,1 51,-26-25,25-1,-25 0,0 1,0-1,-51 1,-25-1,51 0,-26 1,26-1,-26-25,0 26,0-26,26 0,-26 25,0-25,0 0,26 0,0 0,-1 0,1-51,25 0,0 26,0 0</inkml:trace>
          <inkml:trace contextRef="#ctx0" brushRef="#br0" timeOffset="6575.9119">1217 3302,'0'-25,"51"25,-1-26,1 26,-25-25,24 25,1-26,-25 26,24-25,1 25,0 0,-26 0,26 0,-25 0,24 0,-24 0,-1 0,-25 25,26-25,-1 0</inkml:trace>
          <inkml:trace contextRef="#ctx0" brushRef="#br0" timeOffset="6823.9967">1801 2972,'25'0,"26"25,-25 26,24-51,-24 51,-1-26,26 1,-26-1,26 26,-25 0,-1-26,0 0,-25 1,0 25,0-26,0 0,-50 26,50-25,-51-1,0 26,0-26,26 1,-26-1,0-25,0 0,26 0</inkml:trace>
        </inkml:traceGroup>
        <inkml:traceGroup>
          <inkml:annotationXML>
            <emma:emma xmlns:emma="http://www.w3.org/2003/04/emma" version="1.0">
              <emma:interpretation id="{2353360A-A33D-4EEB-9632-A7D7A44D66B4}" emma:medium="tactile" emma:mode="ink">
                <msink:context xmlns:msink="http://schemas.microsoft.com/ink/2010/main" type="inkWord" rotatedBoundingBox="6549,11597 10329,11810 10224,13684 6444,13472"/>
              </emma:interpretation>
              <emma:one-of disjunction-type="recognition" id="oneOf10">
                <emma:interpretation id="interp50" emma:lang="en-US" emma:confidence="0.5">
                  <emma:literal>913/6</emma:literal>
                </emma:interpretation>
                <emma:interpretation id="interp51" emma:lang="en-US" emma:confidence="0">
                  <emma:literal>91316</emma:literal>
                </emma:interpretation>
                <emma:interpretation id="interp52" emma:lang="en-US" emma:confidence="0">
                  <emma:literal>913/9</emma:literal>
                </emma:interpretation>
                <emma:interpretation id="interp53" emma:lang="en-US" emma:confidence="0">
                  <emma:literal>93/6</emma:literal>
                </emma:interpretation>
                <emma:interpretation id="interp54" emma:lang="en-US" emma:confidence="0">
                  <emma:literal>9316</emma:literal>
                </emma:interpretation>
              </emma:one-of>
            </emma:emma>
          </inkml:annotationXML>
          <inkml:trace contextRef="#ctx0" brushRef="#br0" timeOffset="9063.3951">3782 2743,'-25'-25,"-1"25,1 0,-26 0,26 0,-1 0,1 25,0-25,-1 0,26 26,-25-26,-1 25,1-25,0 25,-1 1,1-1,-1 1,26-1,-25 0,25 1,0-1,0 1,0-1,0 0,0 1,0-1,25 1,-25-1,0 0,51 1,-25-1,-1 1,0-26,1 25,-1-25,1 25,-1-25,26 0,-26 0,1 0,-1 0,26 0,-26 0,1 0,-1 0,0-25,1 25,-1 0,1-25,-1-1,0 1,-25-1,0 1,0 0,-50-1,24 26,26-25,-25 25,25-26,-26 26,1 0,0-25,-1 25,1 51,25-26,-26 1,26 24,-25-24,25-1,0 1,-25 24,25-24,0 25,-26-26,26 26,0-26,0 26,0 0,0-26,0 26,0-26,0 26,0-25,0-1,0 0,0 1,0-1,26 1,-26-1</inkml:trace>
          <inkml:trace contextRef="#ctx0" brushRef="#br0" timeOffset="9402.7548">4493 2794,'0'0,"0"51,0 0,0-26,0 0,0 26,0-25,0 24,0-24,0 25,-25-1,25-24,0 25,0-26,0 0,0 1,0 25,0-26,0 0,-25 1</inkml:trace>
          <inkml:trace contextRef="#ctx0" brushRef="#br0" timeOffset="9827.9049">4519 2896,'0'-26,"0"1,0-1,51 26,-51-25,50 25,1 0,-25-25,24 25,1 0,0 0,-26 50,1-50,-1 51,1-25,-26-1,0 0,0 26,0-25,-51-1,51 26,-51-26,26 1,-1-1,-25 0,26 1,0-26,-1 25,1-25,25 26,-26-26,77 0,0 0,-26 0,1 25,-1-25,1 25,-1-25,0 51,1-25,-1-1,1 0,-26 1,0-1,0 1,0-1,0 0,-26-25,26 26,-51-1,1-25,24 26,1-26,-26 0,26 25,-26-25,25 0,-24 0,24 0,1 0,-1-51,1 51,0-51,25 26,0 0,0-1</inkml:trace>
          <inkml:trace contextRef="#ctx0" brushRef="#br0" timeOffset="10443.8293">5789 2235,'0'26,"0"24,0-24,0 25,0-1,0 1,0 0,0 0,0 25,0-25,0 25,0 0,0 0,0 1,0-1,0 0,0 0,0 0,0 1,0-27,0 27,0-27,0 1,0 0,0 0,0 0,0-1,0-24,0 25,0-26,0 0,0 26,0-25,0-1,0 0,0 1,0-52,25-24</inkml:trace>
          <inkml:trace contextRef="#ctx0" brushRef="#br0" timeOffset="11351.7568">6856 2896,'0'-26,"-26"26,1 0,25-25,-26 25,1 0,0 0,-1 0,1 0,-1 0,1 0,0 0,-1 0,1 25,-1-25,1 26,0-26,25 25,-26 0,1 1,-1-1,1 1,25-1,-25 0,-1 1,1 25,25-26,-26 26,26-26,-25 26,25-26,0 1,0 25,0-26,0 0,0 1,25-1,-25 1,51-1,-51 0,51 1,-26-26,1 25,-1-25,1 26,-1-26,26 0,-26 0,26 0,-26 0,26 0,0 0,-26-26,26 26,-25 0,24-51,-24 51,-1 0,1-25,-1 25,0 0,-25-25,26 25,-1 0,-25-26,0 1,0-1,-51 1,51 0,-25-1,25 1,-25 25,25-26,-26 1,1 25,-1 0,1 0,25 25,-25 1,-1-26,26 51,-25-26,25 0,-26 26,26-25,-25-1,25 26,-25-26,25 1,0 24,-26-24,26 25,0-26,-25 26,25-26,0 1,0-1,0 0,0 1,0-1,0 1,0-1,25-25,-25-25</inkml:trace>
        </inkml:traceGroup>
        <inkml:traceGroup>
          <inkml:annotationXML>
            <emma:emma xmlns:emma="http://www.w3.org/2003/04/emma" version="1.0">
              <emma:interpretation id="{EF09FE57-4043-42B5-B6BC-17435E35D5EB}" emma:medium="tactile" emma:mode="ink">
                <msink:context xmlns:msink="http://schemas.microsoft.com/ink/2010/main" type="inkWord" rotatedBoundingBox="13647,12912 16193,13056 16133,14132 13586,13989"/>
              </emma:interpretation>
              <emma:one-of disjunction-type="recognition" id="oneOf11">
                <emma:interpretation id="interp55" emma:lang="en-US" emma:confidence="0.5">
                  <emma:literal>DJ</emma:literal>
                </emma:interpretation>
                <emma:interpretation id="interp56" emma:lang="en-US" emma:confidence="0.5">
                  <emma:literal>D t</emma:literal>
                </emma:interpretation>
                <emma:interpretation id="interp57" emma:lang="en-US" emma:confidence="0">
                  <emma:literal>D +</emma:literal>
                </emma:interpretation>
                <emma:interpretation id="interp58" emma:lang="en-US" emma:confidence="0">
                  <emma:literal>D J</emma:literal>
                </emma:interpretation>
                <emma:interpretation id="interp59" emma:lang="en-US" emma:confidence="0">
                  <emma:literal>DT</emma:literal>
                </emma:interpretation>
              </emma:one-of>
            </emma:emma>
          </inkml:annotationXML>
          <inkml:trace contextRef="#ctx0" brushRef="#br1" timeOffset="43152.1528">10462 3658,'0'0,"0"-26,0 1,0-1,0 1,26 25,-26-25,51 25,-1-26,-24 26,25-25,-1 25,27 0,-27 0,1 0,0 0,0 25,25-25,-51 51,26 0,0-26,-26 26,1 0,-1 0,1-1,-1 1,-25 0,0-26,0 26,0 0,0-26,-51 26,51-25,-51 24,26-24,0 25,-26-26,0 0,26 1,-26-1,0 1,-25-1,25 0,0-25,0 26,1-26,24 0,-25 0,26 0,0 0,-1 0,1-51,25 26,0-1,0 1,0-1</inkml:trace>
          <inkml:trace contextRef="#ctx0" brushRef="#br1" timeOffset="42791.0566">10767 3556,'0'0,"0"-25,-25 25,25-26,0 1,0-1,0 1,0 50,0 26,0 0,25-26,-25 26,0 25,0-25,0 0,0 0,0 0,0-1,0 1,0 0,0 0,0-26,0 1,0 24,0-24,0-1,0 1,-25-26</inkml:trace>
          <inkml:trace contextRef="#ctx0" brushRef="#br1" timeOffset="43511.8229">11783 4115,'-25'0,"50"0,26-26,-26 26,26 0,-25-25,24 25,1 0,0 0,25-25,-25 25,0 0,0 0,-1 0,-24 0,25 0,-26 0,26 0,-26 0,1 0,-1 0,0 0</inkml:trace>
          <inkml:trace contextRef="#ctx0" brushRef="#br1" timeOffset="43802.8296">12317 3785,'50'0,"1"0,-25 0,-1 50,0-50,26 26,-25-26,24 25,1 1,0-1,-26 0,26 1,-25-1,24 1,1 24,-25-24,-26-1,25 1,-25-1,0 0,0 1,0-1,-51-25,51 26,-51-1,26-25,0 25,-26-25,25 0,1 26,0-26,-1 0,1 0</inkml:trace>
        </inkml:traceGroup>
        <inkml:traceGroup>
          <inkml:annotationXML>
            <emma:emma xmlns:emma="http://www.w3.org/2003/04/emma" version="1.0">
              <emma:interpretation id="{4D1E5993-97D7-4783-AFBE-DA4F9E16311F}" emma:medium="tactile" emma:mode="ink">
                <msink:context xmlns:msink="http://schemas.microsoft.com/ink/2010/main" type="inkWord" rotatedBoundingBox="17515,12918 18176,12956 18121,13925 17460,13887"/>
              </emma:interpretation>
              <emma:one-of disjunction-type="recognition" id="oneOf12">
                <emma:interpretation id="interp60" emma:lang="en-US" emma:confidence="0.5">
                  <emma:literal>b</emma:literal>
                </emma:interpretation>
                <emma:interpretation id="interp61" emma:lang="en-US" emma:confidence="0">
                  <emma:literal>.</emma:literal>
                </emma:interpretation>
                <emma:interpretation id="interp62" emma:lang="en-US" emma:confidence="0">
                  <emma:literal>s</emma:literal>
                </emma:interpretation>
                <emma:interpretation id="interp63" emma:lang="en-US" emma:confidence="0">
                  <emma:literal>6</emma:literal>
                </emma:interpretation>
                <emma:interpretation id="interp64" emma:lang="en-US" emma:confidence="0">
                  <emma:literal>S</emma:literal>
                </emma:interpretation>
              </emma:one-of>
            </emma:emma>
          </inkml:annotationXML>
          <inkml:trace contextRef="#ctx0" brushRef="#br1" timeOffset="47891.8541">14552 3556,'0'-25,"0"-1,0 1,-26 25,26-26,-25 26,25-25,-25 25,25 25,0 52,-26-52,26 26,-25 0,25-1,-26 1,26 0,-50 0,50 0,-26-1,26 1,0 0,0-26,-25 26,25-25,0-1,0 0,0 1,0-1,0 1,0-1,25-25,1-25,-1-26,0 25,-25 1,26 0,-26-1,25 1,-25-1,26 26,-26-25,25 0,0 25,1-26,-1 1,1 25,-1-26,0 26,26-25,-25 25,-1 0,26 0,-26 0,1 0,-1 0,0 25,1-25,-26 51,0-25,0-1,25 0,-25 1,0-1,0 1,0-1,-51 0,1 1,24-1,1 1,-1-1,-24-25,-1 25,0 1,26-26,-26 0,0 25,0-25,26 0,-1 0,1 0,0-51,-1 51,26-25,0-26,0 26,0-1,51 1,-51 0,51-1,-26 26</inkml:trace>
        </inkml:traceGroup>
        <inkml:traceGroup>
          <inkml:annotationXML>
            <emma:emma xmlns:emma="http://www.w3.org/2003/04/emma" version="1.0">
              <emma:interpretation id="{10394865-E4AD-47E7-A4C0-33824110AD6F}" emma:medium="tactile" emma:mode="ink">
                <msink:context xmlns:msink="http://schemas.microsoft.com/ink/2010/main" type="inkWord" rotatedBoundingBox="18892,13054 19507,13089 19466,13825 18850,13790"/>
              </emma:interpretation>
              <emma:one-of disjunction-type="recognition" id="oneOf13">
                <emma:interpretation id="interp65" emma:lang="en-US" emma:confidence="0.5">
                  <emma:literal>D</emma:literal>
                </emma:interpretation>
                <emma:interpretation id="interp66" emma:lang="en-US" emma:confidence="0">
                  <emma:literal>B</emma:literal>
                </emma:interpretation>
                <emma:interpretation id="interp67" emma:lang="en-US" emma:confidence="0">
                  <emma:literal>H</emma:literal>
                </emma:interpretation>
                <emma:interpretation id="interp68" emma:lang="en-US" emma:confidence="0">
                  <emma:literal>A</emma:literal>
                </emma:interpretation>
                <emma:interpretation id="interp69" emma:lang="en-US" emma:confidence="0">
                  <emma:literal>J</emma:literal>
                </emma:interpretation>
              </emma:one-of>
            </emma:emma>
          </inkml:annotationXML>
          <inkml:trace contextRef="#ctx0" brushRef="#br1" timeOffset="48683.1948">15720 3581,'0'-25,"0"76,0 0,0-1,0-24,0 25,0-1,0 1,-25-25,25 24,0 1,0-25,0-1,0 26,0-26,0 1,0-1,0 0,0 1,0-1</inkml:trace>
          <inkml:trace contextRef="#ctx0" brushRef="#br1" timeOffset="48988.1032">15746 3658,'0'-26,"50"26,1-25,-25 25,-1 0,26-26,-26 26,26 0,-26 0,26 0,-25 51,24-51,-24 76,-1-50,1 25,-1-26,-25 26,25 0,-25-26,0 26,0 0,0-26,-50 0,50 1,-51-1,0 1,26-1,-26 0,0 1,26-1,-26-25,0 26,0-26,0 0,26 0,0 0,-1 0,1 0,25-26,0-25,25 26,-25 0</inkml:trace>
        </inkml:traceGroup>
        <inkml:traceGroup>
          <inkml:annotationXML>
            <emma:emma xmlns:emma="http://www.w3.org/2003/04/emma" version="1.0">
              <emma:interpretation id="{B2FB82AE-8307-4B0B-B6D0-99808F454B30}" emma:medium="tactile" emma:mode="ink">
                <msink:context xmlns:msink="http://schemas.microsoft.com/ink/2010/main" type="inkWord" rotatedBoundingBox="20161,13059 20835,13097 20775,14156 20102,14119"/>
              </emma:interpretation>
              <emma:one-of disjunction-type="recognition" id="oneOf14">
                <emma:interpretation id="interp70" emma:lang="en-US" emma:confidence="0.5">
                  <emma:literal>6</emma:literal>
                </emma:interpretation>
                <emma:interpretation id="interp71" emma:lang="en-US" emma:confidence="0">
                  <emma:literal>G</emma:literal>
                </emma:interpretation>
                <emma:interpretation id="interp72" emma:lang="en-US" emma:confidence="0">
                  <emma:literal>a</emma:literal>
                </emma:interpretation>
                <emma:interpretation id="interp73" emma:lang="en-US" emma:confidence="0">
                  <emma:literal>.</emma:literal>
                </emma:interpretation>
                <emma:interpretation id="interp74" emma:lang="en-US" emma:confidence="0">
                  <emma:literal>,</emma:literal>
                </emma:interpretation>
              </emma:one-of>
            </emma:emma>
          </inkml:annotationXML>
          <inkml:trace contextRef="#ctx0" brushRef="#br1" timeOffset="50151.219">17397 3632,'0'-25,"-51"25,51-26,-26 26,1 0,0 0,-1 51,1-51,-1 0,1 26,0-1,-1-25,1 51,-1-26,1 1,25-1,-25-25,25 25,-26 1,26-1,-25 1,25-1,0 0,0 1,0-1,0 1,0-1,0 0,0 1,25-1,1 1,-26-1,50-25,-24 25,-1-25,-25 26,26-26,24 0,-24 0,-1 0,1 0,-1 0,26 0,-26 0,1 0,-1 0,26-26,-26 26,1 0,-1 0,-25-25,25 25,1 0,-1 0,-25-25,0-1,0 1,0-1,-25 26,25-25,-26 25,1 0,0 0,-1 0,1 0,25 25,0 1,0-1,-26 1,26-1,0 0,0 1,0-1,-25 1,25-1,0 0,0 1,0-1,0 1,0-1,0 0,0 1,0-1,0 1,0-1,0 0,0 1,0-1,0-76</inkml:trace>
        </inkml:traceGroup>
        <inkml:traceGroup>
          <inkml:annotationXML>
            <emma:emma xmlns:emma="http://www.w3.org/2003/04/emma" version="1.0">
              <emma:interpretation id="{F594862A-F5AB-4553-B31D-7DC9A0FE4D24}" emma:medium="tactile" emma:mode="ink">
                <msink:context xmlns:msink="http://schemas.microsoft.com/ink/2010/main" type="inkWord" rotatedBoundingBox="21767,12623 23806,12737 23720,14280 21680,14165"/>
              </emma:interpretation>
              <emma:one-of disjunction-type="recognition" id="oneOf15">
                <emma:interpretation id="interp75" emma:lang="en-US" emma:confidence="0.5">
                  <emma:literal>(be</emma:literal>
                </emma:interpretation>
                <emma:interpretation id="interp76" emma:lang="en-US" emma:confidence="0">
                  <emma:literal>Able</emma:literal>
                </emma:interpretation>
                <emma:interpretation id="interp77" emma:lang="en-US" emma:confidence="0">
                  <emma:literal>able</emma:literal>
                </emma:interpretation>
                <emma:interpretation id="interp78" emma:lang="en-US" emma:confidence="0">
                  <emma:literal>(bee</emma:literal>
                </emma:interpretation>
                <emma:interpretation id="interp79" emma:lang="en-US" emma:confidence="0">
                  <emma:literal>(bde</emma:literal>
                </emma:interpretation>
              </emma:one-of>
            </emma:emma>
          </inkml:annotationXML>
          <inkml:trace contextRef="#ctx0" brushRef="#br1" timeOffset="53000.0341">18590 3404,'0'-26,"0"1,0-1,0 1,0 0,0-1,0 1,0-1,0 1,0 0,0-1,0 52,0 24,0 1,0-25,0 24,0 1,0 25,0-25,0 25,0-25,0 25,0-25,0 25,0-25,0 25,0-25,0 0,0 0,0 0,0-1,0 1,0 0,0-26,0 26,0-25,0-1,51 0,-51 1,0-1,0 1,0-1,0 0,0 1,0-1,0 1,26-26,-26-26,25 1</inkml:trace>
          <inkml:trace contextRef="#ctx0" brushRef="#br1" timeOffset="53887.9413">19302 3277,'0'0,"-26"-26,26 52,0 50,0-51,0 26,0 0,0 0,-25-1,25 1,0 25,0-25,-26 0,26 0,0 0,0-26,0 26,0 0,0-26,0 26,-25-26,25 1,0-1,0 0,0 1,0-1,0 1,0-52,0 1,0-26,25 26,-25-1,0 1,26-1,-26 1,25 25,1-25,-26-1,25 26,0-25,1 25,-1-26,1 26,-1 0,0 0,1 0,-1 0,-25 51,26-51,-26 26,25-26,-25 50,0-24,0-1,0 1,0-1,0 0,-25 1,-26-1,0 1,26-26,-1 0,1 25,-1-25,1 0,0 0,-1 0,1 0,25-51,-26 51,26-25,0-1,0 1,0 0,0-1</inkml:trace>
          <inkml:trace contextRef="#ctx0" brushRef="#br1" timeOffset="54944.9224">20318 3734,'0'-26,"-26"1,1 0,-1 25,1 0,0 0,-1 0,1 0,25 50,-26-50,1 26,0-26,25 51,-26-26,1 0,-1 1,26-1,-25 26,0-26,25 1,-26-1,26 26,-25-26,25 1,0-1,0 1,0-1,0 0,0 1,0-1,25 1,-25-1,26-25,-26 25,50-25,-24 0,-1 26,1-26,-1 0,26 0,-26 0,26 0,-26 0,26 0,0 0,-26 0,26-26,-25 26,-1 0,0 0,1-25,-1 25,-25-25,26-1,-26 1,0-1,0 1,-26 0,26-1,-25 26,25-25,-26 25,1 0,25 51,-25-51,25 50,-26-50,1 26,25-1,-26 1,1-1,25 0,-25 1,-1-1,26 1,0-1,-25 0,25 1,0-1,0 1,0-1,-26-25,26 25,0 1,51-26</inkml:trace>
        </inkml:traceGroup>
      </inkml:traceGroup>
    </inkml:traceGroup>
  </inkml:traceGroup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9:41.08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3384B3C-9E5C-4463-8961-61306C11E30E}" emma:medium="tactile" emma:mode="ink">
          <msink:context xmlns:msink="http://schemas.microsoft.com/ink/2010/main" type="inkDrawing" rotatedBoundingBox="17416,14360 21093,14059 21106,14223 17429,14524" shapeName="Other"/>
        </emma:interpretation>
      </emma:emma>
    </inkml:annotationXML>
    <inkml:trace contextRef="#ctx0" brushRef="#br0">0 311,'25'0,"26"0,-25 0,-1 0,0 0,1 0,-1 0,1 0,-1 0,0 0,1-25,-1 25,1 0,-1 0,0 0,1-26,-1 26,1 0,-1 0,0 0,1 0,-1-25,1 25,-1 0,0 0,1 0,-1 0,1 0,-1-26,0 26,1 0,-1 0,1 0,-1 0,0 0,1-25,-1 25,26 0,-26 0,1 0,-1-25,1 25,-1 0,0 0,26-26,-25 26,-1 0,0 0,1 0,-1 0,1 0,-1 0,0-25,26 25,-25 0,-1 0,0 0,26 0,-25 0,-1 0,0 0,26-26,-25 26,-1 0,26 0,-26 0,1 0,24 0,1-25,-25 25,24 0,-24 0,25 0,-1 0,-24 0,25 0,-26 0,26 0,0 0,-26 0,0 0,26 0,-25 0,-1 0,0 0,1 0,-1 0,1 0,-1 0,0 0,1 0,-1 0,1 0,-1 0,0-25,1 25,-1 0,1 0,-1 0,0 0,1 0,-1 0,1 0,24-26,-24 26,-1 0,1 0,-1 0,0 0,26 0,-25 0,-1 0,0 0,1 0,-1 0,1 0,-1 0,0 0,-25 26,26-26,-1 0,-25 25,26-25,-1 0,0 0,1 0,-1 0,1 25,-1-25</inkml:trace>
  </inkml:traceGroup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29:42.37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7685AE7-3C11-40C6-B802-8858B6F0E91B}" emma:medium="tactile" emma:mode="ink">
          <msink:context xmlns:msink="http://schemas.microsoft.com/ink/2010/main" type="inkDrawing" rotatedBoundingBox="17519,14934 21208,14714 21214,14829 17526,15049" shapeName="Other"/>
        </emma:interpretation>
      </emma:emma>
    </inkml:annotationXML>
    <inkml:trace contextRef="#ctx0" brushRef="#br0">127 305,'-26'0,"1"0,-1 0,1 0,0 0,50 0,0 0,1 0,-1 0,1 0,-1 0,0 0,1 0,-1 0,26-25,-26 25,1 0,25-26,-26 26,26 0,-26 0,1 0,24 0,-24-25,25 25,-26 0,0 0,1 0,25 0,-26-25,0 25,1 0,-1 0,1 0,-1 0,0 0,1 0,-1-26,1 26,-1 0,0 0,1 0,-1 0,1-25,-1 25,0 0,1 0,-1 0,1 0,-1-26,0 26,1 0,25 0,-26 0,0 0,1 0,-1 0,26 0,-26 0,1 0,-1 0,1 0,-1 0,0-25,26 25,-25 0,-1 0,0 0,1 0,-1 0,1 0,-1 0,26 0,-26 0,1 0,-1 0,26 0,-26 0,1 0,24 0,-24 0,-1 0,1 0,24 0,-24 0,-1 0,1 0,24 0,-24 0,-1 0,1 0,24 0,-24 0,-1 0,1 0,24 0,-24 0,-1 0,1 0,-1 0,0 0,1 0,-1 0,1 0,-1 0,0 0,1 0,-1 0,1 0,-1 0,0 0,1 0,-1 0,1 0,-1 0,0 0,1 0,-1 0,1 0,-1 0,0 0,1 0,-1 0,1 0,-1 0,0 0,1 0,-1 0,1 0,-26-25,25 25,0-26,1 26,-1 0,-25-25,26 25,-26-26</inkml:trace>
  </inkml:traceGroup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31:10.64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80884D9-0FA8-44A0-823E-AFFC6A60C8D4}" emma:medium="tactile" emma:mode="ink">
          <msink:context xmlns:msink="http://schemas.microsoft.com/ink/2010/main" type="writingRegion" rotatedBoundingBox="13523,10696 13578,11716 12789,11759 12734,10739"/>
        </emma:interpretation>
      </emma:emma>
    </inkml:annotationXML>
    <inkml:traceGroup>
      <inkml:annotationXML>
        <emma:emma xmlns:emma="http://www.w3.org/2003/04/emma" version="1.0">
          <emma:interpretation id="{94587FD7-CCDD-4BD0-8106-D6E0EC36662A}" emma:medium="tactile" emma:mode="ink">
            <msink:context xmlns:msink="http://schemas.microsoft.com/ink/2010/main" type="paragraph" rotatedBoundingBox="13523,10696 13578,11716 12789,11759 12734,107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B4448E-087F-4CAC-B00B-C6C2613351BF}" emma:medium="tactile" emma:mode="ink">
              <msink:context xmlns:msink="http://schemas.microsoft.com/ink/2010/main" type="line" rotatedBoundingBox="13523,10696 13578,11716 12789,11759 12734,10739"/>
            </emma:interpretation>
          </emma:emma>
        </inkml:annotationXML>
        <inkml:traceGroup>
          <inkml:annotationXML>
            <emma:emma xmlns:emma="http://www.w3.org/2003/04/emma" version="1.0">
              <emma:interpretation id="{C5E00E5A-6F96-450A-9D6D-D1E7E3482758}" emma:medium="tactile" emma:mode="ink">
                <msink:context xmlns:msink="http://schemas.microsoft.com/ink/2010/main" type="inkWord" rotatedBoundingBox="13523,10696 13578,11716 12789,11759 12734,10739"/>
              </emma:interpretation>
              <emma:one-of disjunction-type="recognition" id="oneOf0">
                <emma:interpretation id="interp0" emma:lang="en-US" emma:confidence="0.5">
                  <emma:literal>on</emma:literal>
                </emma:interpretation>
                <emma:interpretation id="interp1" emma:lang="en-US" emma:confidence="0">
                  <emma:literal>or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of</emma:literal>
                </emma:interpretation>
                <emma:interpretation id="interp4" emma:lang="en-US" emma:confidence="0">
                  <emma:literal>o.</emma:literal>
                </emma:interpretation>
              </emma:one-of>
            </emma:emma>
          </inkml:annotationXML>
          <inkml:trace contextRef="#ctx0" brushRef="#br0">3633 2110,'0'0,"-25"0,-1 0,1 0,0 0,-1 0,1 0,-1 0,1 26,0-26,-1 0,26 25,-25-25,25 25,-26-25,1 26,0-26,25 25,-26-25,26 26,-25-26,-1 25,26 0,-25 1,25-1,-25 1,25-1,0 0,-26 1,26-1,0 1,0-1,-25 0,25 1,0-1,0 1,0-1,0 0,0 1,0-1,0 1,0-1,0 0,0 1,0-1,0 1,25-1,-25 0,26 1,-26-1,25-25,0 26,1-1,-1-25,1 25,-1-25,0 26,1-26,-1 0,-25 25,26-25,-1 0,0 0,1 0,-1 0,1 0,-1 0,0 0,-25-25,26 25,-1 0,1 0,-26-26,25 26,-25-25,25 25,-25-25,26 25,-1 0,-25-26,26 26,-26-25,25 25,-25-26,25 1,-25 0,26 25,-26-26,0 1,0-1,0 1,0 0,0-1,0 1,0-1,0 1,0 0,0-1,0 1,0-1,0 1,0 0,0-1,0 1,0-1,0 1,0 0,0-1,-26 26,26-25,0-1,-25 1,0 25,-1-25,1 25,-1-26,1 26,25-25,-25 25,-1 0,1-26,-1 26</inkml:trace>
          <inkml:trace contextRef="#ctx0" brushRef="#br0" timeOffset="-1111.0068">3379 2542,'-25'0,"25"-25,-26 25,26-26,26 26,-1 0,1 0,-1 0,0 0,1 0,-1 0,-25 26,26-26,-26 25,0 26,0-26,0 1,0-1,0 0,0 1,-26-26,26 25,0 1,-51-26,51 25,-25-25,25 25,-25-25,-1 0,26 26,-25-26,50 0,1 0,-1 0,0 0,1 0,-1 0,1 0,-1 0,0 0,1 0,-1 0,1 0,-1 0,0 0,1 0,-1 0,-50 0,-1 0</inkml:trace>
        </inkml:traceGroup>
      </inkml:traceGroup>
    </inkml:traceGroup>
  </inkml:traceGroup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31:14.58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409B427-04F7-40C6-817C-BB4517546B2C}" emma:medium="tactile" emma:mode="ink">
          <msink:context xmlns:msink="http://schemas.microsoft.com/ink/2010/main" type="writingRegion" rotatedBoundingBox="23390,11754 23680,12580 22891,12857 22601,12030"/>
        </emma:interpretation>
      </emma:emma>
    </inkml:annotationXML>
    <inkml:traceGroup>
      <inkml:annotationXML>
        <emma:emma xmlns:emma="http://www.w3.org/2003/04/emma" version="1.0">
          <emma:interpretation id="{660BC13E-D676-43B8-A4E8-A33D3D965505}" emma:medium="tactile" emma:mode="ink">
            <msink:context xmlns:msink="http://schemas.microsoft.com/ink/2010/main" type="paragraph" rotatedBoundingBox="23390,11754 23680,12580 22891,12857 22601,120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6353B3F-77C6-4422-A617-5C821CDA7DF3}" emma:medium="tactile" emma:mode="ink">
              <msink:context xmlns:msink="http://schemas.microsoft.com/ink/2010/main" type="line" rotatedBoundingBox="23390,11754 23680,12580 22891,12857 22601,12030"/>
            </emma:interpretation>
          </emma:emma>
        </inkml:annotationXML>
        <inkml:traceGroup>
          <inkml:annotationXML>
            <emma:emma xmlns:emma="http://www.w3.org/2003/04/emma" version="1.0">
              <emma:interpretation id="{8084E89C-00F7-41F3-A9BE-3BB6AACB63AC}" emma:medium="tactile" emma:mode="ink">
                <msink:context xmlns:msink="http://schemas.microsoft.com/ink/2010/main" type="inkWord" rotatedBoundingBox="23390,11754 23680,12580 22891,12857 22601,12030"/>
              </emma:interpretation>
              <emma:one-of disjunction-type="recognition" id="oneOf0">
                <emma:interpretation id="interp0" emma:lang="en-US" emma:confidence="0.5">
                  <emma:literal>On</emma:literal>
                </emma:interpretation>
                <emma:interpretation id="interp1" emma:lang="en-US" emma:confidence="0">
                  <emma:literal>One</emma:literal>
                </emma:interpretation>
                <emma:interpretation id="interp2" emma:lang="en-US" emma:confidence="0">
                  <emma:literal>Or</emma:literal>
                </emma:interpretation>
                <emma:interpretation id="interp3" emma:lang="en-US" emma:confidence="0">
                  <emma:literal>Onn</emma:literal>
                </emma:interpretation>
                <emma:interpretation id="interp4" emma:lang="en-US" emma:confidence="0">
                  <emma:literal>OM</emma:literal>
                </emma:interpretation>
              </emma:one-of>
            </emma:emma>
          </inkml:annotationXML>
          <inkml:trace contextRef="#ctx0" brushRef="#br0">512 32,'-25'0,"0"0,-1 0,1-25,-1 25,1 0,0 0,-1 0,1 0,-1 0,1 0,25 25,-25-25,-1 25,1 26,-1-25,26-1,-25-25,25 25,-25 1,25-1,-26 1,26-1,-25 0,25 1,0-1,-26 1,26-1,0 0,0 1,0-1,0 1,0-1,0 0,0 1,0-1,0 1,0-1,26 0,-26 1,25-1,26 1,-26-1,1-25,-1 0,1 25,-1-25,0 0,26 0,-25 0,-1 0,0 0,1 0,-1 0,1 0,-1 0,0 0,1 0,-1 0,1-25,-1 25,-25-25,25 25,-25-26,26 26,-26-25,25 25,-25-26,26 1,-26 0,25-1,0 1,-25-1,26 26,-26-25,0 0,0-1,0 1,0-1,0 1,0 0,-26-1,26 1,-50-1,50 1,-26 25,26-25,-25 25,-1-26,26 1,-25 25,0-26,-1 26,26-25,-25 25,-1 0,1 0,25-25,-25 25,-1 0,1 0,-1-26</inkml:trace>
          <inkml:trace contextRef="#ctx0" brushRef="#br0" timeOffset="-777.2596">182 337,'0'-26,"26"1,-1 25,0 0,1-25,-1 25,1 0,-1 0,0 0,1 25,-26 0,0 1,0-1,-26 1,1-1,0 0,25 1,25-26,0 25,1-25,-26 26,25-26,-25 25,26-25,-26 25,25-25,-25 26,-51-26,26 0,-1 0,1 0,0 0,-1 0,1 0,-1 0,1-26</inkml:trace>
        </inkml:traceGroup>
      </inkml:traceGroup>
    </inkml:traceGroup>
  </inkml:traceGroup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31:07.72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388FC40-E085-4D57-9505-34D0895F3EE5}" emma:medium="tactile" emma:mode="ink">
          <msink:context xmlns:msink="http://schemas.microsoft.com/ink/2010/main" type="writingRegion" rotatedBoundingBox="10543,8539 11006,12090 10061,12213 9597,8663"/>
        </emma:interpretation>
      </emma:emma>
    </inkml:annotationXML>
    <inkml:traceGroup>
      <inkml:annotationXML>
        <emma:emma xmlns:emma="http://www.w3.org/2003/04/emma" version="1.0">
          <emma:interpretation id="{045E8E69-06FF-4EA1-879E-6AD077337E4D}" emma:medium="tactile" emma:mode="ink">
            <msink:context xmlns:msink="http://schemas.microsoft.com/ink/2010/main" type="paragraph" rotatedBoundingBox="10543,8539 11006,12090 10061,12213 9597,86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4EFEC5-751D-4BD7-A995-1E961C713CDC}" emma:medium="tactile" emma:mode="ink">
              <msink:context xmlns:msink="http://schemas.microsoft.com/ink/2010/main" type="line" rotatedBoundingBox="10543,8539 11006,12090 10061,12213 9597,8663"/>
            </emma:interpretation>
          </emma:emma>
        </inkml:annotationXML>
        <inkml:traceGroup>
          <inkml:annotationXML>
            <emma:emma xmlns:emma="http://www.w3.org/2003/04/emma" version="1.0">
              <emma:interpretation id="{0862F1EA-8420-4497-931D-5BAD8B687006}" emma:medium="tactile" emma:mode="ink">
                <msink:context xmlns:msink="http://schemas.microsoft.com/ink/2010/main" type="inkWord" rotatedBoundingBox="10524,8542 10659,9577 9732,9698 9597,8663"/>
              </emma:interpretation>
              <emma:one-of disjunction-type="recognition" id="oneOf0">
                <emma:interpretation id="interp0" emma:lang="en-US" emma:confidence="0.5">
                  <emma:literal>D</emma:literal>
                </emma:interpretation>
                <emma:interpretation id="interp1" emma:lang="en-US" emma:confidence="0">
                  <emma:literal>°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o</emma:literal>
                </emma:interpretation>
              </emma:one-of>
            </emma:emma>
          </inkml:annotationXML>
          <inkml:trace contextRef="#ctx0" brushRef="#br0">585 104,'0'0,"0"-26,-25 26,25-25,-51 25,26-26,-1 26,1-25,-1 25,1 0,0 0,-1 0,1 25,-1-25,1 0,0 51,-1-51,1 26,-1 24,1-24,0-1,-1 1,26-1,-25 0,-1 1,26-1,0 26,-25-26,25 26,0-25,0 24,0-24,0 25,0-1,51-24,-51 25,25-26,-25 26,51-26,-26 1,1-1,-1 0,26 1,-26-1,26-25,-25 26,-1-26,0 0,26 25,-25-25,-1 0,26 0,-26 0,1 0,-1-51,26 51,-26-51,1 26,-1 0,0-1,-25 1,26-26,-1 26,-25-1,26-25,-26 1,25 24,-25-25,0 26,0-26,0 26,0-1,0 1,0 0,0-1,0 1,0-1,0 1,-25 25,25-25,0-1,-26 26,26-25,-25 25,25-26,-26 26,1-25,0 25,-1 0,1-25,-26 25,26 0,-1 0,-25 0,26 0,0 0,-1 0,1 0,-1 0,1 0,25 25,-25-25</inkml:trace>
          <inkml:trace contextRef="#ctx0" brushRef="#br0" timeOffset="-568.4518">433 358,'0'-26,"0"1,0-1,25 26,-25 51,0-25,0-1,0 0,26 1,-26-1,0 1,0-1,0 0,0 1,0-1,0 1,0-1,0 0,0 1</inkml:trace>
        </inkml:traceGroup>
        <inkml:traceGroup>
          <inkml:annotationXML>
            <emma:emma xmlns:emma="http://www.w3.org/2003/04/emma" version="1.0">
              <emma:interpretation id="{8E424BEA-5C6D-4DFB-93D1-690D93932E21}" emma:medium="tactile" emma:mode="ink">
                <msink:context xmlns:msink="http://schemas.microsoft.com/ink/2010/main" type="inkWord" rotatedBoundingBox="10881,11133 11006,12090 10208,12194 10083,11237"/>
              </emma:interpretation>
              <emma:one-of disjunction-type="recognition" id="oneOf1">
                <emma:interpretation id="interp5" emma:lang="en-US" emma:confidence="0.5">
                  <emma:literal>of</emma:literal>
                </emma:interpretation>
                <emma:interpretation id="interp6" emma:lang="en-US" emma:confidence="0">
                  <emma:literal>☺</emma:literal>
                </emma:interpretation>
                <emma:interpretation id="interp7" emma:lang="en-US" emma:confidence="0">
                  <emma:literal>o</emma:literal>
                </emma:interpretation>
                <emma:interpretation id="interp8" emma:lang="en-US" emma:confidence="0">
                  <emma:literal>off</emma:literal>
                </emma:interpretation>
                <emma:interpretation id="interp9" emma:lang="en-US" emma:confidence="0">
                  <emma:literal>Of</emma:literal>
                </emma:interpretation>
              </emma:one-of>
            </emma:emma>
          </inkml:annotationXML>
          <inkml:trace contextRef="#ctx0" brushRef="#br0" timeOffset="9335.0543">890 2720,'0'0,"-25"-26,25 1,-26 25,26-25,-25-1,-1 26,1-25,0 25,-1 0,1 0,-1 51,1-1,25-24,-25-1,25 1,-26 24,1-24,25 25,0-1,-26-24,26 25,0-1,0-24,0 25,-25-1,25-24,0 25,0-26,0 0,0 26,0-25,51-1,-51 0,25 1,26-1,-26 1,1-26,25 0,-26 0,26 0,0 0,-1 0,-24 0,25-26,-1 26,-24-25,25 25,-26-51,0 26,1-1,-1 1,1-26,-26 26,25-26,-25 0,0 0,0 0,0 1,-76-1,76 0,-51 0,0 26,26-1,-51 1,25 25,-25 0,-1 0,-24 0</inkml:trace>
          <inkml:trace contextRef="#ctx0" brushRef="#br0" timeOffset="8678.6431">992 2974,'-26'25,"1"26,-1-26,1 1,0-1,-1 1,1-1,-1 0,1-25,25 26,-25-26,25 25,-26-25,77 0,-26 0,1 0,25 0,-26 0,0 0,1 0,-1 0</inkml:trace>
          <inkml:trace contextRef="#ctx0" brushRef="#br0" timeOffset="8915.5083">915 3126,'0'51,"-25"-51,25 25,0 1,0-1,0 1,0-1,-25 0,25 1,0-1,0 1,0-1,0 0</inkml:trace>
        </inkml:traceGroup>
      </inkml:traceGroup>
    </inkml:traceGroup>
  </inkml:traceGroup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9:31:26.51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5559188-F7EA-4C47-A13D-31F6D3F20183}" emma:medium="tactile" emma:mode="ink">
          <msink:context xmlns:msink="http://schemas.microsoft.com/ink/2010/main" type="writingRegion" rotatedBoundingBox="17690,15624 23732,14091 24004,15160 17962,16693"/>
        </emma:interpretation>
      </emma:emma>
    </inkml:annotationXML>
    <inkml:traceGroup>
      <inkml:annotationXML>
        <emma:emma xmlns:emma="http://www.w3.org/2003/04/emma" version="1.0">
          <emma:interpretation id="{828476D7-2E0A-491A-B0E6-DBC5081111D8}" emma:medium="tactile" emma:mode="ink">
            <msink:context xmlns:msink="http://schemas.microsoft.com/ink/2010/main" type="paragraph" rotatedBoundingBox="17690,15624 23732,14091 24004,15160 17962,166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ADA3A0-748C-4081-B88E-CF27EDCE12D5}" emma:medium="tactile" emma:mode="ink">
              <msink:context xmlns:msink="http://schemas.microsoft.com/ink/2010/main" type="line" rotatedBoundingBox="17690,15624 23732,14091 24004,15160 17962,16693"/>
            </emma:interpretation>
          </emma:emma>
        </inkml:annotationXML>
        <inkml:traceGroup>
          <inkml:annotationXML>
            <emma:emma xmlns:emma="http://www.w3.org/2003/04/emma" version="1.0">
              <emma:interpretation id="{41930A7F-7ABC-4506-A91B-512E6CEABECE}" emma:medium="tactile" emma:mode="ink">
                <msink:context xmlns:msink="http://schemas.microsoft.com/ink/2010/main" type="inkWord" rotatedBoundingBox="17690,15624 20932,14802 21203,15870 17962,16693"/>
              </emma:interpretation>
              <emma:one-of disjunction-type="recognition" id="oneOf0">
                <emma:interpretation id="interp0" emma:lang="en-US" emma:confidence="0.5">
                  <emma:literal>is</emma:literal>
                </emma:interpretation>
                <emma:interpretation id="interp1" emma:lang="en-US" emma:confidence="0">
                  <emma:literal>the</emma:literal>
                </emma:interpretation>
                <emma:interpretation id="interp2" emma:lang="en-US" emma:confidence="0">
                  <emma:literal>ten</emma:literal>
                </emma:interpretation>
                <emma:interpretation id="interp3" emma:lang="en-US" emma:confidence="0">
                  <emma:literal>cos</emma:literal>
                </emma:interpretation>
                <emma:interpretation id="interp4" emma:lang="en-US" emma:confidence="0">
                  <emma:literal>can</emma:literal>
                </emma:interpretation>
              </emma:one-of>
            </emma:emma>
          </inkml:annotationXML>
          <inkml:trace contextRef="#ctx0" brushRef="#br0">231 0,'-51'0,"51"51,0-26,0 0,-25 1,25-1,-51 1,26-1,25 0,-26 1,1-1,25 1,-25-26,25 25</inkml:trace>
          <inkml:trace contextRef="#ctx0" brushRef="#br0" timeOffset="263.7502">104 0,'26'0,"-1"0,0 0,-25 25,26-25,-1 0,-25 26,26-26,-1 0,0 25,1-25,-26 25,25-25,1 0,-1 0,0 0,1 0,-1 26,1-26,-1 0,0 0,-25 25</inkml:trace>
          <inkml:trace contextRef="#ctx0" brushRef="#br0" timeOffset="-876.0117">130-76,'0'25,"25"-25,-25 25,25-25,-25 26,0-1,26-25,-26 26,25-26,-25 25,26 0,-1 1,0-1,1 1,-1-1,1 0,-1-25,-25 26,25-26,-25 25,26-25,-1 26,1-26,-26 25,25-25,0 25,-25 1,26-26,-26 25,25-25,-25 26,26-26,-1 25,0-25,1 0,-26 25,25-25,1 0,-26 26,25-26,0 0,1 25,-1-25,1 0,-26 26,25-26,0 0,1 25,-1-25,1 25,-1-25,0 0,1 26,-1-26,1 0,-1 0,0 0,1 0,-1 0,1 0,-1 0,0 0,1 0,-1 0,1 0,-1 0,0 0,1 0,-1 0,1 0,-1 0,0 0,1 0,-1 0,1 0,-26-26,25 26,0 0,1 0,-1 0,1 0,-1-25,0 25,1 0,-1 0,1 0,-1 0,0 0,-25-25,26 25,-1 0,1 0,-1 0,0 0,-25-26,26 26,-1 0,1 0,-1 0,0 0,-25-25,26 25,-1 0,-25-26,26 26,-1 0,0-25,1 25,-1-25,1 25,-26-26,25 26,-25-25,25 25,1 0,-26-26,25 26,-25-25,26 25,-1-25,0 25,1 0,-1-26,1 26,-26-25,25 25,-25-26,25 26,-25-25,26 25,-26-25,25-1,-25 1,26 25,-1-26,-25 1,25 25,-25-25,26 25,-26-26,0 1,25 25,-25-26,0 1,26 25,-26-25,25-1,-25 1,25-1,-25 1,0 0,26-1,-26 1,0-1,25 26,-25-25,0 0,26 25,-26-26,0 1,0-1,25 26,-25-25,0 0,0 50,0 0,0 1,-25-26,25 25,0 1,-26-26,1 0,-1-26,1 26,0 0,-1 0,1 0,-1 0,1 26,0-26,25 25,-26-25,77 0,-26 0,-25-25,51 25,-25 0,-1-26,0 26,1-25,-1 25,1-26,-1 26,0 0,1 0,-1-25,-25 50,26 1,-26-1,50-25,-50 26,0-1,26-25,-26 25,25-25,-25 26,26-26,-26 25</inkml:trace>
        </inkml:traceGroup>
        <inkml:traceGroup>
          <inkml:annotationXML>
            <emma:emma xmlns:emma="http://www.w3.org/2003/04/emma" version="1.0">
              <emma:interpretation id="{ECFEFBAB-E597-4672-BFCA-12C144C662A6}" emma:medium="tactile" emma:mode="ink">
                <msink:context xmlns:msink="http://schemas.microsoft.com/ink/2010/main" type="inkWord" rotatedBoundingBox="22521,14651 23793,14328 23875,14655 22604,14977"/>
              </emma:interpretation>
              <emma:one-of disjunction-type="recognition" id="oneOf1">
                <emma:interpretation id="interp5" emma:lang="en-US" emma:confidence="0.5">
                  <emma:literal>-</emma:literal>
                </emma:interpretation>
                <emma:interpretation id="interp6" emma:lang="en-US" emma:confidence="0">
                  <emma:literal>~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u</emma:literal>
                </emma:interpretation>
                <emma:interpretation id="interp9" emma:lang="en-US" emma:confidence="0">
                  <emma:literal>_</emma:literal>
                </emma:interpretation>
              </emma:one-of>
            </emma:emma>
          </inkml:annotationXML>
          <inkml:trace contextRef="#ctx0" brushRef="#br0" timeOffset="1944.1338">4829-1016,'-26'25,"1"-25,25 26,-26-26,52 0,-1 25,1-25,-1 0,0 0,1 25,-1-25,1 0,-1 0,0 0,1 0,-1 0,26 0,-26 0,26 0,-25 0,-1 0,26-25,-26 25,1 0,-1 0,0 0,1 0,-1 0,1 0,-1 0,0 0,1 0,-1 0,1 0,-1 0,0 0,1 0,-1 0,1 0,-1 0,0 0,1 0,-1-25,1 25,-1 0,0 0,1 0,-1-26,1 26,-1 0,0 0,1 0,-1 0,1 0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1:47.03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1C168C1E-D197-42D6-B793-537B473D2B6C}" emma:medium="tactile" emma:mode="ink">
          <msink:context xmlns:msink="http://schemas.microsoft.com/ink/2010/main" type="inkDrawing" rotatedBoundingBox="8584,7518 10939,5102 11333,5487 8978,7903" semanticType="callout" shapeName="Other">
            <msink:sourceLink direction="with" ref="{8C9AB7F0-5762-44D1-8834-0C2C0A074EEA}"/>
          </msink:context>
        </emma:interpretation>
      </emma:emma>
    </inkml:annotationXML>
    <inkml:trace contextRef="#ctx0" brushRef="#br0">5969 5741,'25'0,"1"0,-1 0,0 0,1-51,-1 51,26-26,-26 26,26-25,-25 0,24-1,-24 1,25-1,-26 26,26-25,-26 0,26-1,-26 26,26-25,0-1,0 1,0 0,-26-1,26 1,-26-1,26 1,0 0,-26-1,26-25,-26 26,26 0,-25-26,24 25,1-24,-25 24,24-25,1 26,-25 0,24-26,-24 25,25 1,-26 0,26-1,-26 1,1-26,-1 26,26-1,-26 1,26-1,-26 1,26-26,-25 26,-1-1,0 1,1-26,-1 26,1-26,-1 26,0-26,-25 25,26-24,-1 24,-25-25,26 26,-26 0,25-1,-25-25,25 26,-25 0,0-1,26 1,-26-1,25 1,-25 0,26-1,-1 1,-25-1,25 26,-25-25,26 0,-1-1,1 26,-26-25,25 25,-25-26,25 26,-25-25,-25 25,0 0,25 25,-51-25,25 26,1-26,25 25,-25-25,-1 0,1 0,-1 26,1-26,0 0,-1 25,1-25,-1 25,1-25,0 0,-1 26,1-26,-1 0,1 0,0 0,-1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2:14.36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26FF303-3E38-487E-86C9-3A8288BF8396}" emma:medium="tactile" emma:mode="ink">
          <msink:context xmlns:msink="http://schemas.microsoft.com/ink/2010/main" type="inkDrawing" rotatedBoundingBox="5273,2336 5273,2362 5258,2362 5258,2336" shapeName="Other"/>
        </emma:interpretation>
      </emma:emma>
    </inkml:annotationXML>
    <inkml:trace contextRef="#ctx0" brushRef="#br0">0 26,'0'-26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3:28.45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1F066C6-FCAD-4880-980F-D58B55EF5378}" emma:medium="tactile" emma:mode="ink">
          <msink:context xmlns:msink="http://schemas.microsoft.com/ink/2010/main" type="inkDrawing" rotatedBoundingBox="13915,8025 16838,7802 16843,7871 13920,8094" semanticType="underline" shapeName="Other">
            <msink:sourceLink direction="with" ref="{093B90BB-B5BA-41E8-BDA1-4922ED63DBE7}"/>
          </msink:context>
        </emma:interpretation>
      </emma:emma>
    </inkml:annotationXML>
    <inkml:trace contextRef="#ctx0" brushRef="#br0">73 257,'0'0,"-25"0,-1 0,1 0,50 0,26 0,0 0,-26 0,26-26,-25 26,24 0,1-25,0 25,0-26,0 26,25 0,-25 0,-1-25,27 25,-27 0,27 0,-27 0,27 0,-1 0,0 0,0-25,0 25,1 0,-1 0,0 0,-25 0,25 0,-25 0,0 0,-1 0,1-26,0 26,0 0,0 0,-26 0,26 0,0 0,-26 0,26 0,-26 0,26-25,-26 25,26 0,-25 0,24 0,-24-26,25 26,-1 0,-24 0,25-25,-26 25,26 0,-26 0,26 0,-26-25,1 25,-1 0,1 0,-1 0,-50 0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3:30.45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F105576-67AD-4547-A72A-102E30739810}" emma:medium="tactile" emma:mode="ink">
          <msink:context xmlns:msink="http://schemas.microsoft.com/ink/2010/main" type="writingRegion" rotatedBoundingBox="14485,6237 18363,7015 17661,10517 13782,9739"/>
        </emma:interpretation>
      </emma:emma>
    </inkml:annotationXML>
    <inkml:traceGroup>
      <inkml:annotationXML>
        <emma:emma xmlns:emma="http://www.w3.org/2003/04/emma" version="1.0">
          <emma:interpretation id="{593316FC-C1EE-440E-8E0B-9D3D02DB0064}" emma:medium="tactile" emma:mode="ink">
            <msink:context xmlns:msink="http://schemas.microsoft.com/ink/2010/main" type="paragraph" rotatedBoundingBox="14485,6237 18363,7015 18045,8603 14166,78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3B90BB-B5BA-41E8-BDA1-4922ED63DBE7}" emma:medium="tactile" emma:mode="ink">
              <msink:context xmlns:msink="http://schemas.microsoft.com/ink/2010/main" type="line" rotatedBoundingBox="14485,6237 18363,7015 18045,8603 14166,7825">
                <msink:destinationLink direction="with" ref="{E1F066C6-FCAD-4880-980F-D58B55EF537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C9AB7F0-5762-44D1-8834-0C2C0A074EEA}" emma:medium="tactile" emma:mode="ink">
                <msink:context xmlns:msink="http://schemas.microsoft.com/ink/2010/main" type="inkWord" rotatedBoundingBox="14485,6237 18363,7015 18045,8603 14166,7825">
                  <msink:destinationLink direction="with" ref="{1C168C1E-D197-42D6-B793-537B473D2B6C}"/>
                </msink:context>
              </emma:interpretation>
              <emma:one-of disjunction-type="recognition" id="oneOf0">
                <emma:interpretation id="interp0" emma:lang="en-US" emma:confidence="0.5">
                  <emma:literal>only}</emma:literal>
                </emma:interpretation>
                <emma:interpretation id="interp1" emma:lang="en-US" emma:confidence="0">
                  <emma:literal>any}</emma:literal>
                </emma:interpretation>
                <emma:interpretation id="interp2" emma:lang="en-US" emma:confidence="0">
                  <emma:literal>inly}</emma:literal>
                </emma:interpretation>
                <emma:interpretation id="interp3" emma:lang="en-US" emma:confidence="0">
                  <emma:literal>entry}</emma:literal>
                </emma:interpretation>
                <emma:interpretation id="interp4" emma:lang="en-US" emma:confidence="0">
                  <emma:literal>(n}</emma:literal>
                </emma:interpretation>
              </emma:one-of>
            </emma:emma>
          </inkml:annotationXML>
          <inkml:trace contextRef="#ctx0" brushRef="#br0">203 50,'0'-25,"-25"25,-1-25,1 25,25 50,-25-24,25-1,-26 26,1-26,25 1,-26 25,26-26,0 26,-25-26,25 1,0 24,0-24,0-1,0 26,0-26,51 1,-51-1,25 1,-25-1,51-25,-26 25,26-25,-25 0</inkml:trace>
          <inkml:trace contextRef="#ctx0" brushRef="#br0" timeOffset="446.813">457 254,'0'50,"0"-24,26-1,-26 26,0-26,0 1,0-1,0 1,0-1,-26-25,26-51,-25 26,25-26,0 26,0-1,0 1,0-1,25 1,-25 0,51-1,-51-25,25 51,-25-25,51 0,-25 25,-1 0,0-26,1 26,-1 0,1 0,-1 51,0-26,1 26,-26-25,0 24,0-24,0-1,0 1,0-1,0 0,0 1,-26-1,26 1</inkml:trace>
          <inkml:trace contextRef="#ctx0" brushRef="#br0" timeOffset="664.4399">1067 355,'25'0,"26"-25,-26 25,1 0,-1 0,1-26,-1 26,0 0,1 0,-1-25</inkml:trace>
          <inkml:trace contextRef="#ctx0" brushRef="#br0" timeOffset="887.116">1422 127,'0'50,"0"-24,0 25,-25-26,25 0,0 1,0 25,0-26,0 0,0 1,0 25,0-26,0 0,0 1,0-1,0 1,25-26,-25 25</inkml:trace>
          <inkml:trace contextRef="#ctx0" brushRef="#br0" timeOffset="1107.34">1676 101,'0'0,"26"0,-26 26,25-26,-25 50,26-24,-26 25,25-26,-25 26,25 0,-25-1,0 1,0 0,0 25,0-25,-76 25,76-25,-51 0</inkml:trace>
          <inkml:trace contextRef="#ctx0" brushRef="#br0" timeOffset="-1452.1759">2261 685,'0'-25,"-26"25,77 25,-26-25,-25 51,26-51,-1 26,1-26,-1 25,0-25,1 25,-1 1,1-26,-1 0,0 25,1-25,-1 26,1-26,24 0,-24 25,-1-25,1 0,-1 0,0 25,1-25,-1 0,-50 0,-1 0,1 0,0 0,-1 0,1 0,25 26,-26-26,26 25,-25-25,25 51,-25-26,-1 1,26-1,-25 1,-1-1,1 0,25 26,-25-25,25 24,-26-24,26-1,-25 1,25-1,-26 0,1 1,25-1,-25-25,25 26,0-77</inkml:trace>
          <inkml:trace contextRef="#ctx0" brushRef="#br0" timeOffset="28326.8756">3200 127,'-25'0,"25"-26,25 26,-25-25,26 25,-1 0,1 0,-1 0,0 0,1 0,-1 0,1 0,-1 25,0-25,-25 26,0-1,26-25,-26 25,0 1,0-1,0 1,0-1,-26 0,26 1,0-1,0 1,0-1,0 0,0 1,26 25,-26-26,0 0,0 1,25-1,-25 1,0-1,26 0,-26 1,25-1,-25 1,25-26,-25 25,26-25,-1 0,1 0,-1 0,0 0,1-25,-1 25,-50 0,25 25,-26 0,26 1,0-1,0 1,0-1,0 0,0 1,0-1,0 1,0-1,0 0,0 1,0-1,26-25,-26 26,0-1,0 0,25-25,-25 26,0-1,0 1,26-1,-26 0,0 1,0-1,0 1,25-26,-25 25,0 0,0 1,-51-26,51 25,-25-25,25 26,0-1,-26-25,1 0,25 25,-25-25,-1 26,1-26,-1 0,1 25,0-25</inkml:trace>
        </inkml:traceGroup>
      </inkml:traceGroup>
    </inkml:traceGroup>
    <inkml:traceGroup>
      <inkml:annotationXML>
        <emma:emma xmlns:emma="http://www.w3.org/2003/04/emma" version="1.0">
          <emma:interpretation id="{A486A2F1-E4B4-4EFC-9027-9A5A93FB409D}" emma:medium="tactile" emma:mode="ink">
            <msink:context xmlns:msink="http://schemas.microsoft.com/ink/2010/main" type="paragraph" rotatedBoundingBox="14646,8273 16488,8502 16409,9139 14567,891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7FC8359-1DEA-47A1-832F-1A57251DC2CA}" emma:medium="tactile" emma:mode="ink">
              <msink:context xmlns:msink="http://schemas.microsoft.com/ink/2010/main" type="line" rotatedBoundingBox="14646,8273 16488,8502 16409,9139 14567,8910"/>
            </emma:interpretation>
          </emma:emma>
        </inkml:annotationXML>
        <inkml:traceGroup>
          <inkml:annotationXML>
            <emma:emma xmlns:emma="http://www.w3.org/2003/04/emma" version="1.0">
              <emma:interpretation id="{88D0D7EC-86A5-4717-8E9D-16576FB47430}" emma:medium="tactile" emma:mode="ink">
                <msink:context xmlns:msink="http://schemas.microsoft.com/ink/2010/main" type="inkWord" rotatedBoundingBox="14646,8273 16488,8502 16409,9139 14567,8910">
                  <msink:destinationLink direction="with" ref="{6B338E24-FF4A-4FAE-99B7-84FCA378B440}"/>
                  <msink:destinationLink direction="to" ref="{90D09DEE-6907-412B-9845-2073725286E4}"/>
                  <msink:destinationLink direction="from" ref="{90D09DEE-6907-412B-9845-2073725286E4}"/>
                </msink:context>
              </emma:interpretation>
              <emma:one-of disjunction-type="recognition" id="oneOf1">
                <emma:interpretation id="interp5" emma:lang="en-US" emma:confidence="0.5">
                  <emma:literal>times</emma:literal>
                </emma:interpretation>
                <emma:interpretation id="interp6" emma:lang="en-US" emma:confidence="0">
                  <emma:literal>time</emma:literal>
                </emma:interpretation>
                <emma:interpretation id="interp7" emma:lang="en-US" emma:confidence="0.5">
                  <emma:literal>N me</emma:literal>
                </emma:interpretation>
                <emma:interpretation id="interp8" emma:lang="en-US" emma:confidence="0">
                  <emma:literal>tines</emma:literal>
                </emma:interpretation>
                <emma:interpretation id="interp9" emma:lang="en-US" emma:confidence="0">
                  <emma:literal>N mess</emma:literal>
                </emma:interpretation>
              </emma:one-of>
            </emma:emma>
          </inkml:annotationXML>
          <inkml:trace contextRef="#ctx0" brushRef="#br0" timeOffset="1811.5395">305 1854,'0'-26,"0"1,51 25,-51-25,50 25,1-26,-25 26,-1-25,26 25,-26 0,26 0,-26-26,1 26,-1 0,1 0,-1 0,-25-25,25 25,-25-25,-25 25,25-26,-25 26,25 51,-26-51,26 51,0 0,0-26,0 0,0 1,0-1,0 26,0-26,0 1,0-1,26-25,-26 26,0-1</inkml:trace>
          <inkml:trace contextRef="#ctx0" brushRef="#br0" timeOffset="1495.2816">483 1524,'0'0,"25"0,-25 50,0 1,0-25,0-1,0 26,0-26,0 26,0-26,0 26,0-25,0-1,0 26,0-26,0 1,0-1,0 0,0 1,0-1</inkml:trace>
          <inkml:trace contextRef="#ctx0" brushRef="#br0" timeOffset="1983.0031">813 1524,'-26'0,"52"0</inkml:trace>
          <inkml:trace contextRef="#ctx0" brushRef="#br0" timeOffset="2411.6023">1092 1727,'-25'0,"25"25,-26-25,26 26,0-1,-25 0,25 26,0-25,0-1,0 0,0 1,0-1,25 1,-25-1,0 0,0-75,0 24,0-25,0 26,0-26,0 26,51-1,-51 1,51 25,-26-25,1 25,-1 0,-25-26,26 26,-1 0,0 0,-25 51,26-51,-26 25,0 26,0-25,0-1,0 0,0 1,0-1,0 1,0-77,152-203</inkml:trace>
          <inkml:trace contextRef="#ctx0" brushRef="#br0" timeOffset="2883.7757">1473 1752,'0'0,"0"51,0-51,0 25,0 26,0-25,0-1,26 0,-26 1,0-1,0 1,25-26,0 0,1 0,-1 0,1 0,-1 0,0 0,1-26,-1 26,1-25,-1-26,0 26,-25-1,26 1,-26-1,0 1,-51 25,26 0,25 25,-26-25,26 51,-25-51,25 26,-26-1,26 0,0 1,0-1,0 1,0-1,26-25,25 25,-1-25,-24 0,-1 0,1 0,24 0,-24-25,-1 25,-25-51,26 51,-1-25,0-26,-25 26,26-1,-26 1,0-1,0 1,0 0,0-1,0 1,0-1,-26 26,26 26,0 25,0-26,26 0,-26 1,0-1,25 1,-25-1,0 0,26 1,-26-1,0 1,0-1,0 0,0 1,0-1,-51-25,51 26,-51-26,26 0,-1 25,-25-25,26 0,0 0</inkml:trace>
          <inkml:trace contextRef="#ctx0" brushRef="#br0" timeOffset="2940.6254">1778 2159,'0'-51,"0"0,0 26,51-26,-51 25,0 1,0 127</inkml:trace>
        </inkml:traceGroup>
      </inkml:traceGroup>
    </inkml:traceGroup>
    <inkml:traceGroup>
      <inkml:annotationXML>
        <emma:emma xmlns:emma="http://www.w3.org/2003/04/emma" version="1.0">
          <emma:interpretation id="{10F107D7-6589-4DD5-8FD0-01B14E28665A}" emma:medium="tactile" emma:mode="ink">
            <msink:context xmlns:msink="http://schemas.microsoft.com/ink/2010/main" type="paragraph" rotatedBoundingBox="16164,9876 16274,10230 16235,10242 16124,988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7D76123A-33CB-4F42-9296-68C40370D040}" emma:medium="tactile" emma:mode="ink">
              <msink:context xmlns:msink="http://schemas.microsoft.com/ink/2010/main" type="line" rotatedBoundingBox="16164,9876 16274,10230 16235,10242 16124,9889"/>
            </emma:interpretation>
          </emma:emma>
        </inkml:annotationXML>
        <inkml:traceGroup>
          <inkml:annotationXML>
            <emma:emma xmlns:emma="http://www.w3.org/2003/04/emma" version="1.0">
              <emma:interpretation id="{9EA80C4B-3A86-4A6C-B40C-E01597DFF9F2}" emma:medium="tactile" emma:mode="ink">
                <msink:context xmlns:msink="http://schemas.microsoft.com/ink/2010/main" type="inkWord" rotatedBoundingBox="16164,9876 16274,10230 16235,10242 16124,9889">
                  <msink:destinationLink direction="to" ref="{6B4F915F-50A0-4EE1-BBAE-FF069FB268EC}"/>
                  <msink:destinationLink direction="from" ref="{6B4F915F-50A0-4EE1-BBAE-FF069FB268EC}"/>
                </msink:context>
              </emma:interpretation>
              <emma:one-of disjunction-type="recognition" id="oneOf2">
                <emma:interpretation id="interp10" emma:lang="en-US" emma:confidence="0.5">
                  <emma:literal>In</emma:literal>
                </emma:interpretation>
                <emma:interpretation id="interp11" emma:lang="en-US" emma:confidence="0">
                  <emma:literal>an</emma:literal>
                </emma:interpretation>
                <emma:interpretation id="interp12" emma:lang="en-US" emma:confidence="0">
                  <emma:literal>and</emma:literal>
                </emma:interpretation>
                <emma:interpretation id="interp13" emma:lang="en-US" emma:confidence="0">
                  <emma:literal>am</emma:literal>
                </emma:interpretation>
                <emma:interpretation id="interp14" emma:lang="en-US" emma:confidence="0">
                  <emma:literal>Inn</emma:literal>
                </emma:interpretation>
              </emma:one-of>
            </emma:emma>
          </inkml:annotationXML>
          <inkml:trace contextRef="#ctx0" brushRef="#br0" timeOffset="16583.7012">1880 3124,'-26'-26,"26"1,0 50,0 1,0-1,0 1,51-1,-51 0,0 1,0-1,25 1,-25-1,0 0,0 1,26-1,-26 1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3:38.65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1BBB7F3-76A6-4DAC-9838-8B49DC9A556D}" emma:medium="tactile" emma:mode="ink">
          <msink:context xmlns:msink="http://schemas.microsoft.com/ink/2010/main" type="writingRegion" rotatedBoundingBox="23800,6375 24026,9964 21217,10141 20991,6552"/>
        </emma:interpretation>
      </emma:emma>
    </inkml:annotationXML>
    <inkml:traceGroup>
      <inkml:annotationXML>
        <emma:emma xmlns:emma="http://www.w3.org/2003/04/emma" version="1.0">
          <emma:interpretation id="{54ADC5D3-031E-4688-B6CA-2A5C6EC0B686}" emma:medium="tactile" emma:mode="ink">
            <msink:context xmlns:msink="http://schemas.microsoft.com/ink/2010/main" type="paragraph" rotatedBoundingBox="24078,6678 22559,8071 21909,7362 23428,59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8FFF7A-ED8D-45D2-AD95-CDE4F344646C}" emma:medium="tactile" emma:mode="ink">
              <msink:context xmlns:msink="http://schemas.microsoft.com/ink/2010/main" type="line" rotatedBoundingBox="24078,6678 22559,8071 21909,7362 23428,5969"/>
            </emma:interpretation>
          </emma:emma>
        </inkml:annotationXML>
        <inkml:traceGroup>
          <inkml:annotationXML>
            <emma:emma xmlns:emma="http://www.w3.org/2003/04/emma" version="1.0">
              <emma:interpretation id="{ABE9630D-049C-4CFA-B5C0-D0A33D885FFD}" emma:medium="tactile" emma:mode="ink">
                <msink:context xmlns:msink="http://schemas.microsoft.com/ink/2010/main" type="inkWord" rotatedBoundingBox="23411,6842 23536,6312 23925,6404 23800,6934"/>
              </emma:interpretation>
              <emma:one-of disjunction-type="recognition" id="oneOf0">
                <emma:interpretation id="interp0" emma:lang="en-US" emma:confidence="0.5">
                  <emma:literal>,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X</emma:literal>
                </emma:interpretation>
                <emma:interpretation id="interp3" emma:lang="en-US" emma:confidence="0">
                  <emma:literal>x</emma:literal>
                </emma:interpretation>
                <emma:interpretation id="interp4" emma:lang="en-US" emma:confidence="0">
                  <emma:literal>I</emma:literal>
                </emma:interpretation>
              </emma:one-of>
            </emma:emma>
          </inkml:annotationXML>
          <inkml:trace contextRef="#ctx0" brushRef="#br0">1096-204,'0'-25,"51"25,0-25,-26 25,26 0,-26-26,26 26,-26 0,1-25</inkml:trace>
          <inkml:trace contextRef="#ctx0" brushRef="#br0" timeOffset="176.1764">1452-559,'0'51,"0"-1,0-24,0 25,0-1,0 1,0-25,0 24,0 1,0-25,0 24,0-24,0-1,0 1</inkml:trace>
        </inkml:traceGroup>
        <inkml:traceGroup>
          <inkml:annotationXML>
            <emma:emma xmlns:emma="http://www.w3.org/2003/04/emma" version="1.0">
              <emma:interpretation id="{13403CE1-5110-41D2-8285-7AD8B9E05C67}" emma:medium="tactile" emma:mode="ink">
                <msink:context xmlns:msink="http://schemas.microsoft.com/ink/2010/main" type="inkWord" rotatedBoundingBox="21978,7668 22650,6430 23288,6776 22616,8014"/>
              </emma:interpretation>
              <emma:one-of disjunction-type="recognition" id="oneOf1">
                <emma:interpretation id="interp5" emma:lang="en-US" emma:confidence="0.5">
                  <emma:literal>I</emma:literal>
                </emma:interpretation>
                <emma:interpretation id="interp6" emma:lang="en-US" emma:confidence="0">
                  <emma:literal>: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,</emma:literal>
                </emma:interpretation>
                <emma:interpretation id="interp9" emma:lang="en-US" emma:confidence="0">
                  <emma:literal>=</emma:literal>
                </emma:interpretation>
              </emma:one-of>
            </emma:emma>
          </inkml:annotationXML>
          <inkml:trace contextRef="#ctx0" brushRef="#br0" timeOffset="-649.876">29 0,'0'50,"0"-24,0 25,0-26,0 0,0 1,0-1,0 26,0-26,0 26,0 0,0 0,0-26,0 26,0 0,0 0,0-26,-25 0,25 26,0-25,0-1,0 0,0 1,0-77,0 0,0 26,0-1,0-24,51 24,-51 1,50-26,-24 26,-1-1,1 26,-1-25,0 25,1 0,-1 0,1 25,-26 26,25-26,-25 26,0-25,25-1,-25 0,0 26,0-25,0-1,0 0,-50 1,50-1,0 1,-51-1,25 0,1-25,0 26,-1-26,1 0,-1 0,1 0,0 0,25-26,-26 26,26-50,0-1</inkml:trace>
          <inkml:trace contextRef="#ctx0" brushRef="#br0" timeOffset="-181.5858">537-331,'0'26,"0"25,0-26,0 0,0 1,0-1,0 1,-25-1,25 0,0 1,0-1,0 1,0-1,0-50,0-1,0-25,0 26,0 0,0-1,0 1,25-1,-25 1,51 0,0-1,-26 26,1 0,-1 0,-25 51,25-51,-25 25,26-25,-26 51,0-25,25-1,-25 0,26 1,-26-1,0 1,25-26,-25 25</inkml:trace>
        </inkml:traceGroup>
      </inkml:traceGroup>
    </inkml:traceGroup>
    <inkml:traceGroup>
      <inkml:annotationXML>
        <emma:emma xmlns:emma="http://www.w3.org/2003/04/emma" version="1.0">
          <emma:interpretation id="{3BB5DB2C-B90E-4579-891A-A6C746164048}" emma:medium="tactile" emma:mode="ink">
            <msink:context xmlns:msink="http://schemas.microsoft.com/ink/2010/main" type="paragraph" rotatedBoundingBox="22112,7203 22293,10073 21217,10141 21036,727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9D53152-DAB4-4D5A-853F-2E27FC877411}" emma:medium="tactile" emma:mode="ink">
              <msink:context xmlns:msink="http://schemas.microsoft.com/ink/2010/main" type="line" rotatedBoundingBox="22112,7203 22293,10073 21217,10141 21036,7271"/>
            </emma:interpretation>
          </emma:emma>
        </inkml:annotationXML>
        <inkml:traceGroup>
          <inkml:annotationXML>
            <emma:emma xmlns:emma="http://www.w3.org/2003/04/emma" version="1.0">
              <emma:interpretation id="{641AF364-C497-4C3F-9D0C-FBBDF47BB38A}" emma:medium="tactile" emma:mode="ink">
                <msink:context xmlns:msink="http://schemas.microsoft.com/ink/2010/main" type="inkWord" rotatedBoundingBox="21804,7222 21859,8096 21369,8127 21313,7253"/>
              </emma:interpretation>
              <emma:one-of disjunction-type="recognition" id="oneOf2">
                <emma:interpretation id="interp10" emma:lang="en-US" emma:confidence="0.5">
                  <emma:literal>as</emma:literal>
                </emma:interpretation>
                <emma:interpretation id="interp11" emma:lang="en-US" emma:confidence="0">
                  <emma:literal>is</emma:literal>
                </emma:interpretation>
                <emma:interpretation id="interp12" emma:lang="en-US" emma:confidence="0">
                  <emma:literal>or</emma:literal>
                </emma:interpretation>
                <emma:interpretation id="interp13" emma:lang="en-US" emma:confidence="0">
                  <emma:literal>a</emma:literal>
                </emma:interpretation>
                <emma:interpretation id="interp14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2629.8296">-606 431,'0'-25,"0"0,0-1,-25 26,-1-25,1 25,0 0,25-26,-26 26,1 0,-1 0,1 26,25-1,-25-25,25 26,-26-1,26 0,-25 1,25-1,0 1,0-1,0 0,0 1,25-26,-25 25,26-25,-26 26,25-1,0-25,-25 25,26-25,-1 0,-25 26,26-26,-1 0,0 25,1-25,-1 26,1-1,-26 0,25-25,-25 26,0-1,25-25,-25 26,0-1,26-25,-26 25,0 1,0-1,0 1,0-1,0 0,0 1,0-1,-26-25,26 26,-25-26,0 25,-1-25,1 0,-1 0,1 0,0 0,-1 0,1 0,-1 0,1-25,0 25,-1 0,26-26,-25 26,-1 0,1-25,0 25,25-26,-26 26,26-25,0 0</inkml:trace>
        </inkml:traceGroup>
        <inkml:traceGroup>
          <inkml:annotationXML>
            <emma:emma xmlns:emma="http://www.w3.org/2003/04/emma" version="1.0">
              <emma:interpretation id="{451C89E8-E94C-43B6-AAD8-CB911B88CA51}" emma:medium="tactile" emma:mode="ink">
                <msink:context xmlns:msink="http://schemas.microsoft.com/ink/2010/main" type="inkWord" rotatedBoundingBox="22197,8556 22293,10073 21217,10141 21121,8624"/>
              </emma:interpretation>
              <emma:one-of disjunction-type="recognition" id="oneOf3">
                <emma:interpretation id="interp15" emma:lang="en-US" emma:confidence="0.5">
                  <emma:literal>18</emma:literal>
                </emma:interpretation>
                <emma:interpretation id="interp16" emma:lang="en-US" emma:confidence="0">
                  <emma:literal>118</emma:literal>
                </emma:interpretation>
                <emma:interpretation id="interp17" emma:lang="en-US" emma:confidence="0">
                  <emma:literal>$18</emma:literal>
                </emma:interpretation>
                <emma:interpretation id="interp18" emma:lang="en-US" emma:confidence="0">
                  <emma:literal>100</emma:literal>
                </emma:interpretation>
                <emma:interpretation id="interp19" emma:lang="en-US" emma:confidence="0">
                  <emma:literal>418</emma:literal>
                </emma:interpretation>
              </emma:one-of>
            </emma:emma>
          </inkml:annotationXML>
          <inkml:trace contextRef="#ctx0" brushRef="#br0" timeOffset="3700.1504">-936 1676,'-25'0,"75"0,-24 0,25 0,-26 0,0 0,1 0,25 0,-26 0,0 0,26-25,-25 25,24 0,-24 0,25 0,-26 0,0 0,1 0,-1 0,1 0,-77 0,25 0</inkml:trace>
          <inkml:trace contextRef="#ctx0" brushRef="#br0" timeOffset="4083.1256">-936 1879,'0'0,"51"0,-26 0,1 0,-1 0,0 0,1 0,25 0,-26 0,0-25,26 25,-25 0,-1-26,26 26,-26 0,1 0,-1 0,0 0,1-25,-1 25</inkml:trace>
          <inkml:trace contextRef="#ctx0" brushRef="#br0" timeOffset="4959.1367">-733 2895,'26'0,"-26"-25,0-1,0 1,0 0,0-1,-26 26,26-25,-25-1,-1 1,1 0,0-1,-1 26,26-25,-25 25,-1 0,1 0,25 51,-25-51,-1 25,1-25,25 51,-26-51,1 25,25 1,-25-1,-1 0,26 1,0-1,-25 1,25-1,0 0,0 1,0-1,0 1,0-1,25-25,-25 25,51-25,-26 0,1 0,-1 0,1 0,-1 0,0-25,1 25,-1-51,1 51,-1-25,0-1,-25 1,26 0,-1-1,-25 1,26 25,-26-26,0 1,0 0,0-1,0 1,0-1,0 77,0-25,0 24,0-24,0-1,0 1,0-1,0 0,0 1,25-1,0 1,1-26,-1 0,1 0,-1 0,0-26,1 26,-26-25</inkml:trace>
          <inkml:trace contextRef="#ctx0" brushRef="#br0" timeOffset="5548.2055">-352 2540,'0'-26,"0"77,0-26,0 1,0-1,0 1,0 24,0-24,0-1,0 26,0-26,26 1,-26 25,0-26,0 0,0 1,0-1,0 1,0-1,0 0,-26-50,26-26,0 0,0 26,51 0,-51-1,25 26,-25-25,26 25,-26-26,25 26,1 0,-1-25,0 25,1 0,-1 0,1 51,-26-26,0 1,0 24,0-24,0-1,0 1,-26-1,26 0,-51-25,51 26,-25-26,0 25,-1-25,1 0,-1 0,1 0,0 0,-1 0,26-25,0-26,0 26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3:36.07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1587D5-4A82-43F5-B359-C56163114632}" emma:medium="tactile" emma:mode="ink">
          <msink:context xmlns:msink="http://schemas.microsoft.com/ink/2010/main" type="writingRegion" rotatedBoundingBox="19743,7544 21018,5982 21726,6560 20451,8122"/>
        </emma:interpretation>
      </emma:emma>
    </inkml:annotationXML>
    <inkml:traceGroup>
      <inkml:annotationXML>
        <emma:emma xmlns:emma="http://www.w3.org/2003/04/emma" version="1.0">
          <emma:interpretation id="{B4E08C12-56AC-427F-B348-89860340F1A9}" emma:medium="tactile" emma:mode="ink">
            <msink:context xmlns:msink="http://schemas.microsoft.com/ink/2010/main" type="paragraph" rotatedBoundingBox="19743,7544 21018,5982 21726,6560 20451,81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3C54AA-99C2-4E02-AD3D-B14D5B51EFAE}" emma:medium="tactile" emma:mode="ink">
              <msink:context xmlns:msink="http://schemas.microsoft.com/ink/2010/main" type="line" rotatedBoundingBox="19743,7544 21018,5982 21726,6560 20451,8122"/>
            </emma:interpretation>
          </emma:emma>
        </inkml:annotationXML>
        <inkml:traceGroup>
          <inkml:annotationXML>
            <emma:emma xmlns:emma="http://www.w3.org/2003/04/emma" version="1.0">
              <emma:interpretation id="{D2729EAD-49DC-433A-958C-7658B0AD452C}" emma:medium="tactile" emma:mode="ink">
                <msink:context xmlns:msink="http://schemas.microsoft.com/ink/2010/main" type="inkWord" rotatedBoundingBox="19743,7544 21018,5982 21726,6560 20451,8122"/>
              </emma:interpretation>
              <emma:one-of disjunction-type="recognition" id="oneOf0">
                <emma:interpretation id="interp0" emma:lang="en-US" emma:confidence="0.5">
                  <emma:literal>any</emma:literal>
                </emma:interpretation>
                <emma:interpretation id="interp1" emma:lang="en-US" emma:confidence="0.5">
                  <emma:literal>. my</emma:literal>
                </emma:interpretation>
                <emma:interpretation id="interp2" emma:lang="en-US" emma:confidence="0">
                  <emma:literal>. n,</emma:literal>
                </emma:interpretation>
                <emma:interpretation id="interp3" emma:lang="en-US" emma:confidence="0">
                  <emma:literal>9 my</emma:literal>
                </emma:interpretation>
                <emma:interpretation id="interp4" emma:lang="en-US" emma:confidence="0">
                  <emma:literal>9 n,</emma:literal>
                </emma:interpretation>
              </emma:one-of>
            </emma:emma>
          </inkml:annotationXML>
          <inkml:trace contextRef="#ctx0" brushRef="#br0">-1774-407,'0'51,"0"-26,25 1,-25-1,0 1,26-1,-26 0,0 1,0-52,0 1,0-26,0 26,0-1,25 1,-25 0,0-1,51 26,-51-25,25 25,-25-26,26 26,-1 0,0 0,-25 26,26-26,-26 25,25-25,-25 51,26 0,-26-26,0 1,25-26,-25 25</inkml:trace>
          <inkml:trace contextRef="#ctx0" brushRef="#br0" timeOffset="163.6323">-1393-305,'0'0,"25"0,1-26,-1 26,0 0,1 0,-1-25,1 25,-1 0,0 0,1 0,25 0,-26-25,0 25</inkml:trace>
          <inkml:trace contextRef="#ctx0" brushRef="#br0" timeOffset="355.6116">-911-610,'-25'0,"50"0,-50 51,25-26,0 26,0-26,0 1,0 25,0-26,0 26,0 0,0-26,25 26,-25-26,0 1,0-1,26 0,-26 1</inkml:trace>
          <inkml:trace contextRef="#ctx0" brushRef="#br0" timeOffset="-479.0309">-2028 457,'25'0,"1"0,-26-26,25 26,-25-50,0 24,25 26,-25-25,0-1,0 1,0 0,0-1,0 1,-25 25,25-26,-51 26,26 0,-1 0,1 0,25 51,-25-51,-1 26,1-26,-1 50,1-24,0-1,-1 26,1-26,25 1,-26 25,1-1,25-24,0 25,0-26,-25 0,25 26,0-25,0-1,0 0,50-25,-50 26,26-26,25 0,-26 0,0 0,1 0,-1-26,1 26,-1-50,26 50,-26-51,1 25,-1 1,-25 0,25-1,1 1,-26-1,0 1,0 76,-26 25,26-51,0 26,0-25,-25 24,25-24,0 25,0-26,0 0,0 1,51-1,-51 1,25-1,26-25,-26 0,1-25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3:46.01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B4F915F-50A0-4EE1-BBAE-FF069FB268EC}" emma:medium="tactile" emma:mode="ink">
          <msink:context xmlns:msink="http://schemas.microsoft.com/ink/2010/main" type="inkDrawing" rotatedBoundingBox="15099,10421 17596,10218 17635,10702 15138,10906" semanticType="callout" shapeName="Other">
            <msink:sourceLink direction="to" ref="{9EA80C4B-3A86-4A6C-B40C-E01597DFF9F2}"/>
            <msink:sourceLink direction="from" ref="{9EA80C4B-3A86-4A6C-B40C-E01597DFF9F2}"/>
          </msink:context>
        </emma:interpretation>
      </emma:emma>
    </inkml:annotationXML>
    <inkml:trace contextRef="#ctx0" brushRef="#br0">152 101,'0'0,"-25"0,-1 0,1 0,0 0,-1 0,1 0,50 0,26 0,-26 0,1 0,25 0,-1 0,1 0,0 0,0 0,0 0,25 0,-25-25,25 25,0 0,-25-26,25 26,0 0,0-25,1 25,-27 0,27 0,-1 0,-25 0,25 0,-25 0,-1 0,1 0,0 0,0 0,-26 0,26 0,-26 0,1 0,-1 0,1 0,-1 0,0 0,1 0,-1 0,1 0,-1 0,0 0,1-25,-1 25,1 0</inkml:trace>
    <inkml:trace contextRef="#ctx0" brushRef="#br0" timeOffset="364.6386">1956-229,'25'0,"0"0,52 0,-52 0,0 0,26 0,-25 0,24 0,1 0,-25 0,-1 0,0 0,1 0,-1 25,1-25,-1 0,-25 26,0-1,0 1,-25-26,25 25,0 0,0 1,0-1,-26 1,1-1,25 26,-26-26,26 1,0-1,-25 0,25 1,-25-1,-1-25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4:09.68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7722FA-69FE-4571-8569-99CF47BAB9B5}" emma:medium="tactile" emma:mode="ink">
          <msink:context xmlns:msink="http://schemas.microsoft.com/ink/2010/main" type="inkDrawing" rotatedBoundingBox="19818,5596 24545,5338 24564,5685 19836,5943" shapeName="Other"/>
        </emma:interpretation>
      </emma:emma>
    </inkml:annotationXML>
    <inkml:trace contextRef="#ctx0" brushRef="#br0">0 496,'0'-25,"0"-1,26 26,-1 0,-25-25,25 25,1 0,-1 0,-25-26,26 26,-1 0,0-25,1 25,-1 0,-25-25,26 25,-1 0,0 0,-25-26,26 26,-1 0,1-25,-1 25,-25-26,25 26,1 0,-1-25,1 25,-1 0,0 0,1 0,-1 0,-25-25,26 25,-1 0,0 0,1 0,-1 0,1 0,-1 0,0 0,-25-26,26 26,-1 0,1 0,-1 0,0 0,1 0,-1-25,1 25,-1 0,0 0,1 0,-1 0,1 0,-1 0,0 0,1 0,-1 0,1-26,-1 26,0 0,1 0,-1 0,1 0,-1 0,0-25,1 25,-1 0,1 0,-1 0,0 0,1 0,-1-25,1 25,-1 0,0 0,1 0,-1-26,1 26,-1 0,0 0,1 0,-1 0,1 0,-1 0,0 0,1-25,-1 25,1 0,-1 0,0 0,1 0,-1 0,1 0,-1 0,0 0,1 0,-1 0,1 0,-1 0,0 0,1 0,-1 0,1 0,-1 0,0 0,1 0,-1-26,1 26,-1 0,0 0,1 0,-1 0,1 0,-1 0,0 0,1 0,-1 0,1 0,-1 0,0 0,1 0,-1 0,26 0,-26 0,1 0,-1 0,1 0,-1 0,26 0,-26 0,1 0,-1 0,0 0,1 0,-1 0,1 0,-1 0,0 0,1 0,-1 0,1 0,-1 0,0 0,1 26,-1-26,1 0,-1 0,0 0,1 0,-1 0,1 0,-1 0,0 25,1-25,-1 0,1 0,-1 0,0 0,1 0,-1 0,1 0,-1 0,0 0,1 0,-1 0,1 26,-1-26,0 0,1 0,-1 0,1 0,-1 0,0 0,1 0,-1 0,1 0,-26 25,25-25,0 0,1 0,-26 25,25-25,1 26,-1-26,0 0,1 0,-1 0,-25 25,26-25,-1 0,0 0,1 0,-1 0,1 0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4:12.44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90E5BF6-05B4-4C2C-A094-E091749ACE5D}" emma:medium="tactile" emma:mode="ink">
          <msink:context xmlns:msink="http://schemas.microsoft.com/ink/2010/main" type="inkDrawing" rotatedBoundingBox="21893,12756 24205,12519 24214,12604 21901,12841" semanticType="underline" shapeName="Other">
            <msink:sourceLink direction="with" ref="{CEE722C9-A55F-430F-B33E-F95543EBB804}"/>
            <msink:sourceLink direction="with" ref="{C279F5E5-6444-44F2-914D-D8318DCF72E1}"/>
            <msink:sourceLink direction="with" ref="{6B12FDE9-81AF-413D-82A4-7FCDC51E2A98}"/>
          </msink:context>
        </emma:interpretation>
      </emma:emma>
    </inkml:annotationXML>
    <inkml:trace contextRef="#ctx0" brushRef="#br0">25 282,'0'-25,"-25"25,50 0,26 0,-26 0,1 0,-1 0,0 0,26 0,-25 0,-1 0,0 0,1 0,25 0,-26-26,0 26,26 0,-25 0,-1 0,26 0,-26-25,1 25,-1 0,0 0,1 0,25 0,-26 0,0 0,1 0,-1 0,1 0,24 0,-24 0,-1 0,26-26,-26 26,1 0,25 0,-26 0,0 0,26 0,-25 0,24 0,-24 0,25 0,-26-25,26 25,-26 0,26 0,-26 0,26-25,-25 25,24 0,-24 0,25 0,-1-26,-24 26,-1 0,26-25,-26 25,26 0,-25 0,-1-26,26 26,-26 0,1 0,-1-25,0 25,1 0,-1 0,1 0,-26-25,25 25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2:50.48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09AF4E-34A6-44AF-820F-82F421071AA1}" emma:medium="tactile" emma:mode="ink">
          <msink:context xmlns:msink="http://schemas.microsoft.com/ink/2010/main" type="inkDrawing" rotatedBoundingBox="3937,4927 4671,5226 4526,5582 3791,5282" semanticType="callout" shapeName="Other">
            <msink:sourceLink direction="with" ref="{2434C98B-7CF6-49F7-BCBF-DB58A0ABE0D5}"/>
          </msink:context>
        </emma:interpretation>
      </emma:emma>
    </inkml:annotationXML>
    <inkml:trace contextRef="#ctx0" brushRef="#br0">-2940-1524,'0'0,"0"51,25-26,1 1,-26-1,0 0,25 1,-25-1,0 1,25-26,-25 25,0 0,0 1,26-26,-26 25,0 1,25-26,-25 25,0 0,26-25,-26 26,0-1,25-25,-25 26,25-1,1-25,-1 0,1 0,-1 0,0 0,1-25,-1 25,1 0,-1-26,0 26,1 0,-1-25,1 25,-1-26,0 26,-25-25,26 25,-1 0,-25-25,26 25,-1 0,-25-26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2:49.52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AFFE589-EF0A-482E-9A91-029CF916466C}" emma:medium="tactile" emma:mode="ink">
          <msink:context xmlns:msink="http://schemas.microsoft.com/ink/2010/main" type="inkDrawing" rotatedBoundingBox="4033,5102 4814,4286 4978,4443 4197,5259" semanticType="callout" shapeName="Other">
            <msink:sourceLink direction="with" ref="{2434C98B-7CF6-49F7-BCBF-DB58A0ABE0D5}"/>
          </msink:context>
        </emma:interpretation>
      </emma:emma>
    </inkml:annotationXML>
    <inkml:trace contextRef="#ctx0" brushRef="#br0">-1924-1981,'0'-26,"0"1,-26 25,1-25,0 25,-1 0,1 0,25 25,-26-25,1 25,0-25,-1 26,1-26,25 25,-26-25,26 26,-25-26,0 25,-1-25,26 25,-25-25,25 26,-26-26,1 0,25 25,-25-25,25 26,-26-26,26 25,-25-25,25 25,0 1,-26-26,26 25,-25-25,25 26,-25-1,25 0,-26-25,26 26,-25-1,25 1,-26-26,26 25,0 0,-25 1,25-1,-25-25,25 26,0-1,-26 0,26 1,-25-26,25 25,0 1,-26-1,1-25,0 0,25-25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4:39.20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BCD570EF-5F0C-428A-B555-280D96557DE2}" emma:medium="tactile" emma:mode="ink">
          <msink:context xmlns:msink="http://schemas.microsoft.com/ink/2010/main" type="inkDrawing" rotatedBoundingBox="605,12278 12388,11767 12400,12047 617,12557" shapeName="Other"/>
        </emma:interpretation>
      </emma:emma>
    </inkml:annotationXML>
    <inkml:trace contextRef="#ctx0" brushRef="#br0">51 562,'-25'0,"25"-25,0 0,-26-1,26 1,0-1,0 1,26 25,-1 0,26 0,-26 0,1 0,-1 0,26-25,-26 25,1 0,25 0,-26 0,26 0,-26 0,26 0,0 0,-26 0,26 0,0 0,0 0,-1 25,1-25,-25 0,24 0,1 25,0-25,0 0,0 26,-1-26,1 0,0 0,0 0,0 0,-1 0,1 0,0 0,25 0,-50 0,24 0,1 0,0 0,0 0,0 0,-1 0,1 0,0 0,0 0,0 0,-1 0,1 51,-25-51,24 0,1 0,0 0,25 0,-25 0,0 0,0 0,-1 0,27 0,-27 0,27 0,-27 0,27 0,-1 0,0-26,-25 26,25 0,-25 0,25 0,-25 0,0 0,25 0,-25 0,-1 0,1 0,0 0,25 0,-25 0,0 0,0 0,-1 0,27 0,-27 0,1 0,0 0,25 0,-25-25,25 25,-25 0,25-51,-25 51,25 0,-25 0,25-25,0 25,1 0,-1 0,0-26,0 26,0 0,-25 0,25 0,1 0,-27 0,27 0,-27 0,27 0,-27 0,27 0,-27-25,27 25,-1 0,0 0,0-26,-25 26,25 0,26-25,-26 25,0 0,0 0,1 0,-1-25,25 25,-24 0,-1 0,0 0,0 0,0-26,1 26,-27 0,27 0,-27 0,27 0,-27-25,1 25,0 0,0 0,25-26,-25 26,25 0,0-25,-25 25,25-25,0 25,-25 0,25-26,1 26,-1 0,0-25,0 25,0 0,1 0,-27 0,27 0,-1 0,0 0,-25 0,25 0,-25 0,25 0,-25 0,25 0,-25-26,0 26,25 0,-25 0,-1 0,27 0,-27 0,1 0,25 0,-25-25,25 25,-25 0,25 0,-25-25,25 25,1 0,-27 0,27 0,-1 0,0 0,0 0,-25 0,25 0,-25 25,0-25,0 0,-1 0,-24 25,25-25,-1 0,-24 0,-1 0,26 0,-26 0,1 0,-1 0,1 0,-1 0,0 0,1 0,-1 0,1 0,-1-25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2:41.51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11B812B-9886-4D6C-8925-98883B77234D}" emma:medium="tactile" emma:mode="ink">
          <msink:context xmlns:msink="http://schemas.microsoft.com/ink/2010/main" type="writingRegion" rotatedBoundingBox="14148,4876 14579,4876 14579,6527 14148,6527"/>
        </emma:interpretation>
      </emma:emma>
    </inkml:annotationXML>
    <inkml:traceGroup>
      <inkml:annotationXML>
        <emma:emma xmlns:emma="http://www.w3.org/2003/04/emma" version="1.0">
          <emma:interpretation id="{7E2A0312-D3B4-4BD1-B214-E6D0B3EC050B}" emma:medium="tactile" emma:mode="ink">
            <msink:context xmlns:msink="http://schemas.microsoft.com/ink/2010/main" type="paragraph" rotatedBoundingBox="14148,4876 14579,4876 14579,6527 14148,65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2831386-A510-49EA-89DF-D1877B3F59D3}" emma:medium="tactile" emma:mode="ink">
              <msink:context xmlns:msink="http://schemas.microsoft.com/ink/2010/main" type="line" rotatedBoundingBox="14148,4876 14579,4876 14579,6527 14148,6527"/>
            </emma:interpretation>
          </emma:emma>
        </inkml:annotationXML>
        <inkml:traceGroup>
          <inkml:annotationXML>
            <emma:emma xmlns:emma="http://www.w3.org/2003/04/emma" version="1.0">
              <emma:interpretation id="{B9500783-6B01-4AFC-BEB0-2F3E51B16BF6}" emma:medium="tactile" emma:mode="ink">
                <msink:context xmlns:msink="http://schemas.microsoft.com/ink/2010/main" type="inkWord" rotatedBoundingBox="14148,4876 14579,4876 14579,6527 14148,6527"/>
              </emma:interpretation>
              <emma:one-of disjunction-type="recognition" id="oneOf0">
                <emma:interpretation id="interp0" emma:lang="en-US" emma:confidence="0.5">
                  <emma:literal>(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{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[</emma:literal>
                </emma:interpretation>
              </emma:one-of>
            </emma:emma>
          </inkml:annotationXML>
          <inkml:trace contextRef="#ctx0" brushRef="#br0">417 26,'25'-26,"-50"26,25 26,-25-26,-1 0,26 25,-25-25,-1 0,26 25,-25-25,25 26,-25-26,25 25,-26-25,26 26,-25-26,25 25,-26-25,26 25,-25 1,25-1,-25-25,25 26,-26-1,26 0,-25 1,25-1,-26 1,26-1,-25 0,25 1,0 25,0-26,-25 0,25 26,0-25,0 24,0-24,0 25,0-26,0 26,0 0,0-1,0-24,0 25,25-1,-25-24,0 25,25-26,-25 0,0 26,26-25,-26-1,25 26,1-26,-26 1,25-1,-25 0,25 1,-25-1,0 1,26-26,-26 25,25-25,-25 25,26 1,-1-26,0 25,1-25,-1 0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4:40.62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64CF20E-9A90-4B5C-BE66-FE3F482346B8}" emma:medium="tactile" emma:mode="ink">
          <msink:context xmlns:msink="http://schemas.microsoft.com/ink/2010/main" type="inkDrawing" rotatedBoundingBox="10995,10956 15409,18199 15210,18319 10797,11077" semanticType="callout" shapeName="Other"/>
        </emma:interpretation>
      </emma:emma>
    </inkml:annotationXML>
    <inkml:trace contextRef="#ctx0" brushRef="#br0">76 26,'0'0,"-26"0,1-26,0 26,25 51,50-51,-50 26,26-1,-26 0,25 26,-25-25,51 24,-51-24,25 25,1-1,-1 1,-25 0,26-26,24 26,-24 0,-1 0,1 0,-1-1,0 1,26 0,-25 0,-1 0,0-1,26 1,-25 0,24 0,-24 0,25-1,-26 1,0 0,26 0,-25 0,24 25,-24-25,25-1,-26 1,26 0,-26 0,26 0,-26-1,26 1,-25-25,-1 24,26 1,-26-25,1-1,-1 26,0-26,26 1,-25 24,-1-24,0-1,1 26,-1-26,1 1,-1-1,0 26,1-26,-1 1,1-1,-1 26,-25-26,25 1,1 25,-1-26,1 0,-1 26,0-25,1 24,-26-24,25 25,1-26,-1 26,-25-26,25 1,-25 24,26 1,-26-25,25 24,1-24,-26 25,25-1,0-24,-25 25,26-26,-1 26,1-26,-1 26,-25-26,25 26,1-25,-1 24,1-24,-26-1,25 26,0-26,1 1,-1 25,1-26,-26 0,25 26,0-25,1 24,-26-24,25-1,1 26,-1-26,-25 1,25 25,1-26,-1 0,1 26,-26-25,25-1,0 26,1-26,-1 1,1 24,-1-24,0 25,-25-26,26 0,-1 1,1-1,-26 1,25 24,0-24,1-1,-26 26,25-26,1 26,-1-25,-25-1,25 26,1-26,-1 1,1 24,-26-24,25-1,0 26,1-26,-1 1,-25 25,26-26,-1 0,0 26,-25-25,26-1,-26 0,25 1,-25-1,26 1,-1 24,-25-24,0-1,25 1,-25-1,26 0,-26 1,25-1,-25 1,26-1,-26 0,25 1,-25-1,25 1,-25-1,26 0,-26 1,25-1,-25 1,26-1,-1 0,0 1,1-1,-26 1,25-26,-25 25,26 0,-1 1,-25-1,25-25,-25 26,26-1,-1 0,1-25,-26 26,25-1,0-25,-25 26,26-26,-26 25,25-25,-25 25,26 1,-26-1,25-25,-25 26,25-1,-25 0,26 1,-26-1,25 1,-25-1,26-25,-26 25,0 1,25-26,-25 25,25 1,-25-1,26-25,-26 25,0 1,25-1,-25 1,0-1,0 0,-25-75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5:10.18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3B8F139-2988-4055-93E4-161F25AFA5F2}" emma:medium="tactile" emma:mode="ink">
          <msink:context xmlns:msink="http://schemas.microsoft.com/ink/2010/main" type="inkDrawing" rotatedBoundingBox="19329,14554 22960,14531 22961,14665 19329,14687" semanticType="underline" shapeName="Other">
            <msink:sourceLink direction="with" ref="{A82E95E8-ABB3-43FA-8651-4F75F6C24114}"/>
            <msink:sourceLink direction="with" ref="{01D95A7A-3CB1-44E0-B0E6-A0B90B71B554}"/>
            <msink:sourceLink direction="with" ref="{9C90162E-A85A-4137-91AD-8E3030102ECC}"/>
          </msink:context>
        </emma:interpretation>
      </emma:emma>
    </inkml:annotationXML>
    <inkml:trace contextRef="#ctx0" brushRef="#br0">0 0,'26'0,"-1"25,0-25,1 0,-1 0,1 0,-1 0,26 0,-26 0,1 0,-1 0,26 0,-26 25,1-25,24 0,-24 0,25 26,-26-26,26 0,-26 25,1-25,24 0,-24 0,-1 26,26-26,-26 0,1 0,-1 0,1 0,24 0,-24 0,-1 0,26 0,-26 0,1 0,-1 0,26-26,-26 26,1 0,-1 0,1 0,-1 0,26 0,-26 0,1 0,-1 0,0 0,26 0,-25 0,24 0,-24 0,25 0,-26 0,26 0,-26 0,26 0,-26 0,26 0,-25 0,24-25,-24 25,-1 0,26 0,-26 0,1 0,-1 0,1 0,-1 0,0 0,1 0,-1 0,1 0,-1 0,0 0,1 0,-1 0,1 0,-1 0,0 0,1 0,-1 0,1 0,-1 0,0 0,1 0,-1-26,1 26,-1 0,0 0,1 0,-1 0,1 0,-1 0,0 0,1 0,-1 0,1 0,-1 0,0 0,1 0,-1 0,1 0,-1 0,0 0,1 0,-1 0,1 0,-1 0,0 0,1 0,-1 0,1 0,-1 0,0 0,1 0,-1 0,1 0,-1 0,0 0,1 0,-1 0,1 0,-1 0,0 0,-25-25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3:49.85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AD3AA54-3C97-4F4A-96D2-B2D907750A54}" emma:medium="tactile" emma:mode="ink">
          <msink:context xmlns:msink="http://schemas.microsoft.com/ink/2010/main" type="writingRegion" rotatedBoundingBox="913,10421 25607,10847 25508,16624 814,16199"/>
        </emma:interpretation>
      </emma:emma>
    </inkml:annotationXML>
    <inkml:traceGroup>
      <inkml:annotationXML>
        <emma:emma xmlns:emma="http://www.w3.org/2003/04/emma" version="1.0">
          <emma:interpretation id="{57A26B57-8594-428B-AC68-7ECA32921699}" emma:medium="tactile" emma:mode="ink">
            <msink:context xmlns:msink="http://schemas.microsoft.com/ink/2010/main" type="paragraph" rotatedBoundingBox="20623,11269 24088,10782 24215,11681 20750,1216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1EFF2B0-B26C-4C87-A17A-855FD2324204}" emma:medium="tactile" emma:mode="ink">
              <msink:context xmlns:msink="http://schemas.microsoft.com/ink/2010/main" type="line" rotatedBoundingBox="20623,11269 24088,10782 24215,11681 20750,12168"/>
            </emma:interpretation>
          </emma:emma>
        </inkml:annotationXML>
        <inkml:traceGroup>
          <inkml:annotationXML>
            <emma:emma xmlns:emma="http://www.w3.org/2003/04/emma" version="1.0">
              <emma:interpretation id="{E9C3CBE7-3F3A-4FF5-B271-71381F25A969}" emma:medium="tactile" emma:mode="ink">
                <msink:context xmlns:msink="http://schemas.microsoft.com/ink/2010/main" type="inkWord" rotatedBoundingBox="20635,11355 21085,11291 21133,11633 20683,11696"/>
              </emma:interpretation>
              <emma:one-of disjunction-type="recognition" id="oneOf0">
                <emma:interpretation id="interp0" emma:lang="en-US" emma:confidence="0.5">
                  <emma:literal>=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"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19507-1447,'51'0,"-25"0,-1 0,26 0,-26 0,1 0,24 0,-24 0,-1 0,1 0,24 0,-24 0,-1 0,1 0</inkml:trace>
          <inkml:trace contextRef="#ctx0" brushRef="#br0" timeOffset="-231.0757">19533-1701,'-26'0,"77"0,-25 0,24 0,-24-51,-1 51,1 0,-1 0,0 0,1 0</inkml:trace>
        </inkml:traceGroup>
        <inkml:traceGroup>
          <inkml:annotationXML>
            <emma:emma xmlns:emma="http://www.w3.org/2003/04/emma" version="1.0">
              <emma:interpretation id="{CEE722C9-A55F-430F-B33E-F95543EBB804}" emma:medium="tactile" emma:mode="ink">
                <msink:context xmlns:msink="http://schemas.microsoft.com/ink/2010/main" type="inkWord" rotatedBoundingBox="21464,11151 22620,10988 22733,11796 21577,11959">
                  <msink:destinationLink direction="with" ref="{B90E5BF6-05B4-4C2C-A094-E091749ACE5D}"/>
                </msink:context>
              </emma:interpretation>
              <emma:one-of disjunction-type="recognition" id="oneOf1">
                <emma:interpretation id="interp5" emma:lang="en-US" emma:confidence="0.5">
                  <emma:literal>an</emma:literal>
                </emma:interpretation>
                <emma:interpretation id="interp6" emma:lang="en-US" emma:confidence="0">
                  <emma:literal>and</emma:literal>
                </emma:interpretation>
                <emma:interpretation id="interp7" emma:lang="en-US" emma:confidence="0">
                  <emma:literal>ant</emma:literal>
                </emma:interpretation>
                <emma:interpretation id="interp8" emma:lang="en-US" emma:confidence="0">
                  <emma:literal>any</emma:literal>
                </emma:interpretation>
                <emma:interpretation id="interp9" emma:lang="en-US" emma:confidence="0">
                  <emma:literal>am</emma:literal>
                </emma:interpretation>
              </emma:one-of>
            </emma:emma>
          </inkml:annotationXML>
          <inkml:trace contextRef="#ctx0" brushRef="#br0" timeOffset="537.9714">20828-1574,'0'-26,"-25"26,25-25,-26-1,26 1,-25 25,25-25,-25 25,-1 0,1 0,-1 0,1 0,0 25,-1-25,1 25,-1 26,1-25,25-1,-25 0,-1 1,26 25,-25-26,25 0,-26 1,26-1,0 1,0-1,0 0,0 1,0-1,51-25,-25 0,24 0,-24 0,-1-25,1 25,-1-26,0 26,1-50,-1 24,1 1,-1-1,0 1,1 25,-26-25,25-1,-25 1,26 25,-26-26,25 26,-25 26,0-1,0 26,0-26,0 1,0-1,25 1,-25-1,26 0,-1 1,1-26,-1 0,-25 25,25-25,1 0,-1 0,1 0</inkml:trace>
          <inkml:trace contextRef="#ctx0" brushRef="#br0" timeOffset="992.3977">21209-2057,'0'25,"0"1,0 25,0-26,0 0,0 1,0-1,0 1,0-1,0 0,0 1,0-1,0-50,0-26,0 26,0-1,0 1,0-26,0 26,51 25,-51-26,25 1,-25-1,26 26,25-25,-26 25,0 0,-25 51,26-51,-26 51,0-26,25 0,-25 1,0-1,0 1,26 24,-26-24,0-1,0 1,0-1,25 0</inkml:trace>
        </inkml:traceGroup>
        <inkml:traceGroup>
          <inkml:annotationXML>
            <emma:emma xmlns:emma="http://www.w3.org/2003/04/emma" version="1.0">
              <emma:interpretation id="{C279F5E5-6444-44F2-914D-D8318DCF72E1}" emma:medium="tactile" emma:mode="ink">
                <msink:context xmlns:msink="http://schemas.microsoft.com/ink/2010/main" type="inkWord" rotatedBoundingBox="23007,11212 23488,11144 23576,11770 23095,11838">
                  <msink:destinationLink direction="with" ref="{B90E5BF6-05B4-4C2C-A094-E091749ACE5D}"/>
                </msink:context>
              </emma:interpretation>
              <emma:one-of disjunction-type="recognition" id="oneOf2">
                <emma:interpretation id="interp10" emma:lang="en-US" emma:confidence="0.5">
                  <emma:literal>b</emma:literal>
                </emma:interpretation>
                <emma:interpretation id="interp11" emma:lang="en-US" emma:confidence="0">
                  <emma:literal>.</emma:literal>
                </emma:interpretation>
                <emma:interpretation id="interp12" emma:lang="en-US" emma:confidence="0">
                  <emma:literal>be</emma:literal>
                </emma:interpretation>
                <emma:interpretation id="interp13" emma:lang="en-US" emma:confidence="0">
                  <emma:literal>by</emma:literal>
                </emma:interpretation>
                <emma:interpretation id="interp14" emma:lang="en-US" emma:confidence="0">
                  <emma:literal>bc</emma:literal>
                </emma:interpretation>
              </emma:one-of>
            </emma:emma>
          </inkml:annotationXML>
          <inkml:trace contextRef="#ctx0" brushRef="#br0" timeOffset="1450.1934">21946-1879,'-26'0,"26"25,-25 1,25-1,0 26,0-26,0 1,0 24,0-24,0 25,0-26,0 26,0-26,51 26,-51-26,0 1,0-1,0 1,0-1,0 0,0 1,0-77,0 26,0-1,0-25,25 26,-25 0,51-1,-26 1,1-1,-1 1,26 0,-26-1,1 26,-1 0,26 0,-26 0,1 0,-1 51,1-26,-26 26,0 0,0-26,0 1,-26-26,26 25,-51-25,51 26,-50-26,24 0,1 25,-1-25,1 0,0 0,-1 0,26-51,0 0,0 26</inkml:trace>
        </inkml:traceGroup>
        <inkml:traceGroup>
          <inkml:annotationXML>
            <emma:emma xmlns:emma="http://www.w3.org/2003/04/emma" version="1.0">
              <emma:interpretation id="{6B12FDE9-81AF-413D-82A4-7FCDC51E2A98}" emma:medium="tactile" emma:mode="ink">
                <msink:context xmlns:msink="http://schemas.microsoft.com/ink/2010/main" type="inkWord" rotatedBoundingBox="23810,10843 24092,10803 24147,11198 23865,11238">
                  <msink:destinationLink direction="with" ref="{B90E5BF6-05B4-4C2C-A094-E091749ACE5D}"/>
                </msink:context>
              </emma:interpretation>
              <emma:one-of disjunction-type="recognition" id="oneOf3">
                <emma:interpretation id="interp15" emma:lang="en-US" emma:confidence="0.5">
                  <emma:literal>n</emma:literal>
                </emma:interpretation>
                <emma:interpretation id="interp16" emma:lang="en-US" emma:confidence="0">
                  <emma:literal>N</emma:literal>
                </emma:interpretation>
                <emma:interpretation id="interp17" emma:lang="en-US" emma:confidence="0">
                  <emma:literal>.</emma:literal>
                </emma:interpretation>
                <emma:interpretation id="interp18" emma:lang="en-US" emma:confidence="0">
                  <emma:literal>,</emma:literal>
                </emma:interpretation>
                <emma:interpretation id="interp19" emma:lang="en-US" emma:confidence="0">
                  <emma:literal>h</emma:literal>
                </emma:interpretation>
              </emma:one-of>
            </emma:emma>
          </inkml:annotationXML>
          <inkml:trace contextRef="#ctx0" brushRef="#br0" timeOffset="1892.0228">22657-2209,'0'0,"0"25,0 26,25-51,-25 51,0-26,0 0,0 1,0-1,26 1,-26-1,0 0,0 1,0-1,0-76,0 26,0-26,0 26,0-26,0 26,0-1,0 1,0-1,25 1,-25 0,51-1,-26 1,1 25,-1 0,1 51,-1-1,-25-24,25-1,-25 26,0-26,26 1,-26 25,0-26,0 0,0 1</inkml:trace>
        </inkml:traceGroup>
      </inkml:traceGroup>
    </inkml:traceGroup>
    <inkml:traceGroup>
      <inkml:annotationXML>
        <emma:emma xmlns:emma="http://www.w3.org/2003/04/emma" version="1.0">
          <emma:interpretation id="{D3BAEAD1-41E5-4B55-AA92-456D5E7F1D12}" emma:medium="tactile" emma:mode="ink">
            <msink:context xmlns:msink="http://schemas.microsoft.com/ink/2010/main" type="paragraph" rotatedBoundingBox="876,12593 25570,13018 25543,14568 849,141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D238A7-66F1-4893-975D-45446F45E2D7}" emma:medium="tactile" emma:mode="ink">
              <msink:context xmlns:msink="http://schemas.microsoft.com/ink/2010/main" type="inkBullet" rotatedBoundingBox="867,13073 1383,13082 1370,13842 854,13833"/>
            </emma:interpretation>
            <emma:one-of disjunction-type="recognition" id="oneOf4">
              <emma:interpretation id="interp20" emma:lang="en-US" emma:confidence="0">
                <emma:literal>"</emma:literal>
              </emma:interpretation>
              <emma:interpretation id="interp21" emma:lang="en-US" emma:confidence="0">
                <emma:literal>+</emma:literal>
              </emma:interpretation>
              <emma:interpretation id="interp22" emma:lang="en-US" emma:confidence="0">
                <emma:literal>t</emma:literal>
              </emma:interpretation>
              <emma:interpretation id="interp23" emma:lang="en-US" emma:confidence="0">
                <emma:literal>*</emma:literal>
              </emma:interpretation>
              <emma:interpretation id="interp24" emma:lang="en-US" emma:confidence="0">
                <emma:literal>%</emma:literal>
              </emma:interpretation>
            </emma:one-of>
          </emma:emma>
        </inkml:annotationXML>
        <inkml:trace contextRef="#ctx0" brushRef="#br1" timeOffset="52620.9756">-305 280,'0'0,"26"-26,-26 1,0 50,0 1,25-26,-25 51,0-26,0 0,0 1,0-1,0 1,0-1,0 0,0 1</inkml:trace>
        <inkml:trace contextRef="#ctx0" brushRef="#br1" timeOffset="52825.9517">0 26,'26'0,"-26"-26,25 26,0 0,1 51,-1 0,-25-26,26 26,-1 0,-25 25,25-25,-25 25,0-25,0 25,0-25,0 0,0 0,-50-1</inkml:trace>
      </inkml:traceGroup>
      <inkml:traceGroup>
        <inkml:annotationXML>
          <emma:emma xmlns:emma="http://www.w3.org/2003/04/emma" version="1.0">
            <emma:interpretation id="{48D672B6-0480-4868-AA95-F9A70DE437B7}" emma:medium="tactile" emma:mode="ink">
              <msink:context xmlns:msink="http://schemas.microsoft.com/ink/2010/main" type="line" rotatedBoundingBox="2476,12620 25570,13018 25543,14568 2449,14170"/>
            </emma:interpretation>
          </emma:emma>
        </inkml:annotationXML>
        <inkml:traceGroup>
          <inkml:annotationXML>
            <emma:emma xmlns:emma="http://www.w3.org/2003/04/emma" version="1.0">
              <emma:interpretation id="{1439EBED-B01D-4892-AAF9-319E2FD8D854}" emma:medium="tactile" emma:mode="ink">
                <msink:context xmlns:msink="http://schemas.microsoft.com/ink/2010/main" type="inkWord" rotatedBoundingBox="2470,12944 9055,13057 9039,14024 2454,13911"/>
              </emma:interpretation>
              <emma:one-of disjunction-type="recognition" id="oneOf5">
                <emma:interpretation id="interp25" emma:lang="en-US" emma:confidence="0.5">
                  <emma:literal>Context-free</emma:literal>
                </emma:interpretation>
                <emma:interpretation id="interp26" emma:lang="en-US" emma:confidence="0">
                  <emma:literal>context-free</emma:literal>
                </emma:interpretation>
                <emma:interpretation id="interp27" emma:lang="en-US" emma:confidence="0">
                  <emma:literal>Context-tree</emma:literal>
                </emma:interpretation>
                <emma:interpretation id="interp28" emma:lang="en-US" emma:confidence="0">
                  <emma:literal>Context-frae</emma:literal>
                </emma:interpretation>
                <emma:interpretation id="interp29" emma:lang="en-US" emma:confidence="0">
                  <emma:literal>context-frae</emma:literal>
                </emma:interpretation>
              </emma:one-of>
            </emma:emma>
          </inkml:annotationXML>
          <inkml:trace contextRef="#ctx0" brushRef="#br1" timeOffset="54112.8874">1778-25,'0'-25,"0"-1,26 26,-26-25,0-1,-51 26,25 0,-24 0,24 0,1 0,-1 26,1-26,0 51,-1-51,1 25,-1 0,1 1,0-1,-1 1,1-1,25 0,-26 1,26-1,-25 1,25-1,-25 0,25 1,0-1,0 1,0-1,0 0,0 1,0-1,50 1,-50-1,26 0,-26 1,51-1,-26-25,0 26,1-26,25 25,-26-25,0 0,1 25,-1-25,1 0,-1 0,0 0</inkml:trace>
          <inkml:trace contextRef="#ctx0" brushRef="#br1" timeOffset="54520.7369">2083 305,'-25'0,"-1"0,1 51,-1-26,26 1,-25-1,25 1,0-1,0 0,0 1,0-1,0 1,0-1,51 0,-51 1,25-1,1 1,24-26,-24 0,-1 0,1 0,-1 0,0 0,1-26,-1 26,1-51,-1 51,-25-25,25 0,-25-1,0-25,0 26,0 0,0-1,-50 1,50-1,-51 1,51 0,-51 25,26-26,-1 26,1 0,-1 0,1 0,25 51,-25-26</inkml:trace>
          <inkml:trace contextRef="#ctx0" brushRef="#br1" timeOffset="54904.7689">2693 356,'0'25,"0"1,0-1,-26 1,26-1,0 0,0 1,0-1,0 1,0-1,0 0,0 1,26-1,-26 1,0-1,25-25,-25 25,0-50,-25-26,25 26,0-1,0 1,0 0,0-26,0 25,0 1,0 0,0-1,25 1,26 25,-26 0,26 0,-26 0,1 25,-1-25,1 51,-1-26,0 1,1-1,-1 1,1-1,-26 26,25-26,0 1,-25-1,26 0,-26 1,0-1,25 1,-25-1</inkml:trace>
          <inkml:trace contextRef="#ctx0" brushRef="#br1" timeOffset="55481.3038">3201 534,'25'0,"26"0,0 0,-26 0,26 0,-26 0,26 0,0 0,0 0,-1 0,1 0,0 0,-26-26,26 26,0 0,-26-25,1 25,-1 0,1-25,-1-1,-25 1,0-1,0 1,0 0,0-1,-25 26,25-25,0-1,-26 26,-25 0,26 0,0 26,-1 25,26-26,-25 26,25-26,0 1,0 24,0-24,0-1,0 26,25-26,-25 1,51-1,-51 1,51-1,-26-25,1 25,-1-25,0 0,1 0,25 0</inkml:trace>
          <inkml:trace contextRef="#ctx0" brushRef="#br1" timeOffset="55140.8732">3429 0,'0'26,"0"25,0-26,0 26,0-26,26 26,-26 0,0 0,25-1,-25-24,25 25,1-1,-26-24,25 25,1-26,-1 26,-25-26,25 1,-25-1,0 0</inkml:trace>
          <inkml:trace contextRef="#ctx0" brushRef="#br1" timeOffset="55848.3886">4166 508,'51'0,"-26"0,0 0,26 0,-25 0,-1 26,0-26,1 51,-1-51,1 25,-1 0,26 1,-26-1,1 1,-26-1,25 0,0 1,1-1,-26 1</inkml:trace>
          <inkml:trace contextRef="#ctx0" brushRef="#br1" timeOffset="55664.3869">4648 331,'-50'50,"-1"-24,0 25,26-26,-1 0,1 1,-1-1,26 1,-25-1,0 0,25 1,-26 25,26-26,0 0,0 1,-25-1,25 1</inkml:trace>
          <inkml:trace contextRef="#ctx0" brushRef="#br1" timeOffset="56072.7122">5080 153,'0'51,"0"-1,0-24,0-1,0 1,0 24,51-24,-51 25,25-26,-25 0,26 26,-26-25,51-1,-51 0,25 26,-25-25,0-1</inkml:trace>
          <inkml:trace contextRef="#ctx0" brushRef="#br1" timeOffset="56245.393">4928 534,'0'0,"51"-26,-26 1,26 0,-26-1,1 26,24-25,-24 25,-1 0,26 0,-26-26,26 26,-25 0,-1 0</inkml:trace>
          <inkml:trace contextRef="#ctx0" brushRef="#br1" timeOffset="56430.3184">5741 661,'50'0,"-50"-26,51 26,-25 0,-1-25,26 25,-26-25,1 25,24-26,-24 26</inkml:trace>
          <inkml:trace contextRef="#ctx0" brushRef="#br1" timeOffset="56672.9721">6477 0,'0'0,"-25"0,-26 0,26 0,-1 51,1-51,-1 26,1-1,0 0,25 1,-26-1,26 26,0-26,0 26,0-25,0 24,51 1,-51 0,25-26,-25 26,51 0,-51-26,26 26,-26-25,25-1,-25 26,0-26,0 1,0-1,0 0,-51-25</inkml:trace>
          <inkml:trace contextRef="#ctx0" brushRef="#br1" timeOffset="56984.5075">6223 610,'0'0,"26"-25,-1 25,0-26,1 26,-1-25,1 25,-1 0,51 0,-25 0,0 0,-26 51,26-51,-26 25,1-25,-1 51,1-26,-1 1,0-1,-25 0,0 1,0-1,0 1,-25-26,-26 0,26 0,-1 0,26-26,-25 26,25-51,-25 51,25-50,0 24,0 1,0-26,0 26,50-26,-50 25,77 1,-52 0,0-1,1 1,-1 25</inkml:trace>
          <inkml:trace contextRef="#ctx0" brushRef="#br1" timeOffset="57448.3252">7163 635,'25'0,"1"0,-1 0,-25-25,26 0,-1-26,0 25,-25 1,0 0,0-1,0 1,-25-1,-26 1,26 25,-1 0,1 0,0 51,-1 0,26-26,0 0,0 1,0 25,0-26,0 0,0 26,0-25,51-1,-51 0,25 1,-25-1,51 1,-25-1,-1-25,0 0,1 25,25-25,-26 0,0 0,26 0,-25-50,-1 50,0-51,1 51,-1-51,-25 26,26-1,-26 1,0-26,0 26,0-1,0-25,0 26,0 0,0-1,-26 26,26-25,-25 25,-1 0,26 51,0-1,0-24,0-1,0 1,0 24,26-24,-26-1,51 1,-26-1,26 0,-26-25,1 26,-1-26,26 0,-26 0</inkml:trace>
        </inkml:traceGroup>
        <inkml:traceGroup>
          <inkml:annotationXML>
            <emma:emma xmlns:emma="http://www.w3.org/2003/04/emma" version="1.0">
              <emma:interpretation id="{BFBA19CB-9948-4E0E-ADE8-FE1E732B5D20}" emma:medium="tactile" emma:mode="ink">
                <msink:context xmlns:msink="http://schemas.microsoft.com/ink/2010/main" type="inkWord" rotatedBoundingBox="9759,12746 14210,12822 14190,13998 9738,13921"/>
              </emma:interpretation>
              <emma:one-of disjunction-type="recognition" id="oneOf6">
                <emma:interpretation id="interp30" emma:lang="en-US" emma:confidence="0.5">
                  <emma:literal>Grammar</emma:literal>
                </emma:interpretation>
                <emma:interpretation id="interp31" emma:lang="en-US" emma:confidence="0">
                  <emma:literal>Grammas</emma:literal>
                </emma:interpretation>
                <emma:interpretation id="interp32" emma:lang="en-US" emma:confidence="0">
                  <emma:literal>Grammars</emma:literal>
                </emma:interpretation>
                <emma:interpretation id="interp33" emma:lang="en-US" emma:confidence="0">
                  <emma:literal>Gramma</emma:literal>
                </emma:interpretation>
                <emma:interpretation id="interp34" emma:lang="en-US" emma:confidence="0">
                  <emma:literal>grammar</emma:literal>
                </emma:interpretation>
              </emma:one-of>
            </emma:emma>
          </inkml:annotationXML>
          <inkml:trace contextRef="#ctx0" brushRef="#br1" timeOffset="58108.5805">8941-279,'0'0,"-51"0,51-25,-25 25,-1 0,1-26,0 26,-1 0,1 0,-1 0,1 51,0 0,-1 0,26-1,-25 1,25 0,-26 0,26 0,0 25,0-25,0 50,0-50,0 0,51-26,-51 1,0-1,26 0,-26 1,0-1,25-25,-25 26,25-26,1-51,-26 0,25 26,-25-26,0 25,26 1,-26-26,25 26,0 25,-25-26,26 1,-1 25,1 0,-1 0,0 25,1-25,-1 51,1 0,-1-26,-25 1,25-1,-25 1,26-1,-26 0,25-25,-25 26,26-1,-1-25</inkml:trace>
          <inkml:trace contextRef="#ctx0" brushRef="#br1" timeOffset="58405.6978">9373 153,'0'25,"25"26,-25-26,0 1,26-1,-1 1,-25 24,25-24,1-1,-26 1,25-1,-25 0,26 1,-26-1,0 1,0-52,-26-25,26 26,0 0,0-1,0-25,0 26,0 0,26-26,-26 25,50 1,-50 0,51-1,-25 1,24 25,-24-26</inkml:trace>
          <inkml:trace contextRef="#ctx0" brushRef="#br1" timeOffset="58756.973">10186 229,'0'0,"-51"0,25 0,1 51,0-51,-26 25,25 1,-24-1,24 0,1 26,25-25,-26-1,26 0,0 1,0-1,0 1,0-1,0 0,26-25,-26 26,25-26,26 0,-26 0,1 0,-1-26,1 26,-26-25,25 25,0-51,1 26,-26-1,25 26,-25-25,0 0,0 75,26-50,-26 26,25-1,0 26,-25-26,26-25,-1 26,1-26,-1 25,0-25</inkml:trace>
          <inkml:trace contextRef="#ctx0" brushRef="#br1" timeOffset="59228.2569">10592 458,'-25'0,"25"25,0 0,-26-25,26 51,0-25,-25-1,25 0,0 1,0-1,0 1,0-1,0-50,0-26,0 0,51 51,-51-25,0-1,25 1,26 25,-51-26,51 26,-26 0,0 0,1 0,-1 0,-25 51,26-51,-26 26,25-26,-25 25,25-25,-25 25,0 1,0-1,0-76,0 26,26 25,-26-25,51 25,-51-51,25 51,26 0,-26 0,1 0,-1 0,-25 25,25 1,-25 24,0-24,26-26,-26 25,0 1</inkml:trace>
          <inkml:trace contextRef="#ctx0" brushRef="#br1" timeOffset="59728.9834">11379 534,'0'0,"26"0,-26-26,0 52,0-1,0 1,51-1,-51 0,0 1,0-1,0 1,0-1,-26-25,26-51,0 26,0-1,0 1,0 0,26-1,-26 1,50 25,-50-26,26 26,25 0,-26 0,0 0,-25 26,26-26,-26 25,25 26,-25-26,26 1,-26-1,25-25,-25-25,25-26,-25 26,26 25,-26-26,25 26,1 0,-1 0,-25 26,25-1,-25 0,26-25,-26 51,25-51,-25 26,0-1,26-25,-26 25,25 1,0-26,1 0,-1 0</inkml:trace>
          <inkml:trace contextRef="#ctx0" brushRef="#br1" timeOffset="60068.044">12395 585,'0'-26,"-50"26,24 0,-25 0,1 26,24-26,1 50,-1-50,1 26,0-1,25 1,0-1,-26 0,26 1,0-1,0 1,51-26,-51 25,25-25,26 0,-25-51,-1 26,0 25,-25-26,26 26,-26-25,25 0,-25-1,26 26,-1 0,0 51,1-51,-1 25,1-25,-1 26,0-1,1-25,-1 0,1 0,-1 0,0 0,1 0</inkml:trace>
          <inkml:trace contextRef="#ctx0" brushRef="#br1" timeOffset="60294.9128">12624 635,'0'0,"51"0,-26 0,1 26,-1-1,0-25,1 51,-1-26,1 1,-26-1,25-25,0 26,-25-1,26 0,-26 1,-51-26,26 0,-1 0,1-51,25 0,0 26,51-26,-51 0,50 0,1 1,-25-1,24 0</inkml:trace>
        </inkml:traceGroup>
        <inkml:traceGroup>
          <inkml:annotationXML>
            <emma:emma xmlns:emma="http://www.w3.org/2003/04/emma" version="1.0">
              <emma:interpretation id="{A82E95E8-ABB3-43FA-8651-4F75F6C24114}" emma:medium="tactile" emma:mode="ink">
                <msink:context xmlns:msink="http://schemas.microsoft.com/ink/2010/main" type="inkWord" rotatedBoundingBox="16750,13145 21119,13221 21104,14070 16736,13994">
                  <msink:destinationLink direction="with" ref="{83B8F139-2988-4055-93E4-161F25AFA5F2}"/>
                </msink:context>
              </emma:interpretation>
              <emma:one-of disjunction-type="recognition" id="oneOf7">
                <emma:interpretation id="interp35" emma:lang="en-US" emma:confidence="0.5">
                  <emma:literal>Evolution</emma:literal>
                </emma:interpretation>
                <emma:interpretation id="interp36" emma:lang="en-US" emma:confidence="0">
                  <emma:literal>Evolutions</emma:literal>
                </emma:interpretation>
                <emma:interpretation id="interp37" emma:lang="en-US" emma:confidence="0">
                  <emma:literal>#Evolution</emma:literal>
                </emma:interpretation>
                <emma:interpretation id="interp38" emma:lang="en-US" emma:confidence="0">
                  <emma:literal>#Evolutions</emma:literal>
                </emma:interpretation>
                <emma:interpretation id="interp39" emma:lang="en-US" emma:confidence="0">
                  <emma:literal>Evolutive</emma:literal>
                </emma:interpretation>
              </emma:one-of>
            </emma:emma>
          </inkml:annotationXML>
          <inkml:trace contextRef="#ctx0" brushRef="#br2" timeOffset="73668.5459">15850 229,'0'-25,"0"-1,-26 26,26-25,-25 25,0 0,25 25,0 1,-26 24,26-24,-25 25,-1-1,26-24,-25 25,0-1,25 1,-26 0,26 0,0-26,-25 26,25-26,0 1,-26-1,26 1,0-1,0 0,0 1,0-52,0-24,26 50,-26-26,0 1,51-1,-51 1,25 25,0-25,1 25,-1-26,1 26,-1 0,0 0,1 0,-1 0,1 0,-1 0,0 51,1-51,-1 0,-25 25,26-25,-1 0,0 26,1-26,-26 25,25-25,1 0,-1 0</inkml:trace>
          <inkml:trace contextRef="#ctx0" brushRef="#br2" timeOffset="73984.6394">15824 254,'0'-25,"0"0,51-1,0 1,-26 25,26 0,-25-26,24 26,-24 0,25 0</inkml:trace>
          <inkml:trace contextRef="#ctx0" brushRef="#br2" timeOffset="73840.7881">15850 610,'0'-25,"25"25,-25-26,51 26,0-25,-26 25,1 0,-1-26,0 26,1 0,-1 0,1 0</inkml:trace>
          <inkml:trace contextRef="#ctx0" brushRef="#br2" timeOffset="74309.7306">16485 280,'25'25,"-25"26,26-26,-26 1,25-1,-25 1,25 24,-25-24,26 25,-26-26,25 0,-25 1,26-1,-1 1,-25-1,0 0,25 1,1-1,-26-76,25 1,-25 24,0 1,26-1,-26-24,0 24,25 1,-25-26,25 26,-25-1,26 26,-26-25,25 25,1 0,-1 0</inkml:trace>
          <inkml:trace contextRef="#ctx0" brushRef="#br2" timeOffset="74605.2733">17247 458,'0'0,"0"50,-26-50,-24 26,24-1,1 1,-1 24,1-24,0-1,25 1,-26-1,26 26,0-26,0 1,51-1,0 0,-26-25,26 0,-26 0,1 0,25-50,-26 50,0-51,26 25,-25 1,-26 0,25-1,-25 1,0-26,0 26,0-1,0 1,-51-1,51 1,-25 0,-26-1,26 26,-26 0,25 0,1 0,25 26</inkml:trace>
          <inkml:trace contextRef="#ctx0" brushRef="#br2" timeOffset="74836.5417">17679 102,'-26'51,"1"0,25-26,0 26,0-26,-26 26,26 0,0-26,0 26,0 0,0 0,0-26,0 26,0-26,51 26,-51-26,0 1,0-1,0 1</inkml:trace>
          <inkml:trace contextRef="#ctx0" brushRef="#br2" timeOffset="75236.1303">17882 635,'0'-25,"25"0,1 25,-26-26,50 26,-24 0,-1 0,1 0,-1 0,-25 26,25-26,-25 50,26 1,-26-25,0-1,0 0,0 1,0-1,0 1,25-26,26-51,-26 25,1-24,-26 24,25 26,-25-25,26-1,-26 1,25 25,-25-25,0 50,0 26,0 0,0-26,0 0,0 1,0-1,0 1,25-26,-25 25,51-25,-51 25,26-25,-1 0,0 0</inkml:trace>
          <inkml:trace contextRef="#ctx0" brushRef="#br2" timeOffset="75628.3431">18542 635,'0'0,"26"0,-1-25,0 0,26 25,-25 0,-1-26,26 26,-26 0,1 0,-1 0,26 0,-26 51,1 0,-1-26,-25 1,0-1,25 26,-25-26,0 1,0-1,0 0,0 1,0-1,-50 1</inkml:trace>
          <inkml:trace contextRef="#ctx0" brushRef="#br2" timeOffset="75429.1164">18695 280,'0'51,"0"-1,0 1,-26-25,26-1,0 26,0-26,0 26,0-26,0 26,0-25,26-1,-26 0,0 26,0-25,0-1,0 0</inkml:trace>
          <inkml:trace contextRef="#ctx0" brushRef="#br2" timeOffset="75880.0924">19177 585,'0'50,"0"-24,0 25,0-26,0 0,0 1,0-1,51 1,-26-1,1-25,-1 0,-25-51,0 26,0-26,0 26,-51-1,51 1,0-1,-25 26,25-25,-25 25,25-25</inkml:trace>
          <inkml:trace contextRef="#ctx0" brushRef="#br2" timeOffset="76205.2247">19634 661,'0'0,"0"25,0 26,0-26,0 1,0-1,26 1,-26-1,25 0,-25 1,0-77,0 26,0-26,0 25,0 1,0 0,0-1,0 1,51-1,-51 1,25 25,26 0,-25 0,-1 0,-25 25,25-25,1 51,-1-25,-25-1,0 0,0 1,0-1,0 1</inkml:trace>
        </inkml:traceGroup>
        <inkml:traceGroup>
          <inkml:annotationXML>
            <emma:emma xmlns:emma="http://www.w3.org/2003/04/emma" version="1.0">
              <emma:interpretation id="{01D95A7A-3CB1-44E0-B0E6-A0B90B71B554}" emma:medium="tactile" emma:mode="ink">
                <msink:context xmlns:msink="http://schemas.microsoft.com/ink/2010/main" type="inkWord" rotatedBoundingBox="21515,13407 21886,13414 21868,14504 21497,14498">
                  <msink:destinationLink direction="with" ref="{83B8F139-2988-4055-93E4-161F25AFA5F2}"/>
                </msink:context>
              </emma:interpretation>
              <emma:one-of disjunction-type="recognition" id="oneOf8">
                <emma:interpretation id="interp40" emma:lang="en-US" emma:confidence="0.5">
                  <emma:literal>q</emma:literal>
                </emma:interpretation>
                <emma:interpretation id="interp41" emma:lang="en-US" emma:confidence="0">
                  <emma:literal>8</emma:literal>
                </emma:interpretation>
                <emma:interpretation id="interp42" emma:lang="en-US" emma:confidence="0">
                  <emma:literal>f</emma:literal>
                </emma:interpretation>
                <emma:interpretation id="interp43" emma:lang="en-US" emma:confidence="0">
                  <emma:literal>g</emma:literal>
                </emma:interpretation>
                <emma:interpretation id="interp44" emma:lang="en-US" emma:confidence="0">
                  <emma:literal>.</emma:literal>
                </emma:interpretation>
              </emma:one-of>
            </emma:emma>
          </inkml:annotationXML>
          <inkml:trace contextRef="#ctx0" brushRef="#br2" timeOffset="76657.0159">20523 331,'-50'0,"50"50,-26-50,26 26,-51-26,51 25,-50-25,50 26,0 24,25-24,26-26,-26 0,26 0,-26 0,1-26,-1 26,1-25,-26 50,0 26,-51-25,51 24,0 1,-26-25,26 24,-25 1,25 25,0-25,-25 25,25-25,0 25,0-25,0 0,0 0,50 0,-50-26,26 0,25 1,-1-26,-24 0,-26-51,25 51,-25-51,0 26,0-26,0 26,0-26,0 25,0 1,0-26,-25 26,25-1,0 1,-51 0,51-1,-25 26,-1-25,1 25</inkml:trace>
        </inkml:traceGroup>
        <inkml:traceGroup>
          <inkml:annotationXML>
            <emma:emma xmlns:emma="http://www.w3.org/2003/04/emma" version="1.0">
              <emma:interpretation id="{9C90162E-A85A-4137-91AD-8E3030102ECC}" emma:medium="tactile" emma:mode="ink">
                <msink:context xmlns:msink="http://schemas.microsoft.com/ink/2010/main" type="inkWord" rotatedBoundingBox="22542,13384 25562,13436 25549,14230 22528,14178">
                  <msink:destinationLink direction="with" ref="{83B8F139-2988-4055-93E4-161F25AFA5F2}"/>
                </msink:context>
              </emma:interpretation>
              <emma:one-of disjunction-type="recognition" id="oneOf9">
                <emma:interpretation id="interp45" emma:lang="en-US" emma:confidence="0.5">
                  <emma:literal>Research</emma:literal>
                </emma:interpretation>
                <emma:interpretation id="interp46" emma:lang="en-US" emma:confidence="0">
                  <emma:literal>Reseals</emma:literal>
                </emma:interpretation>
                <emma:interpretation id="interp47" emma:lang="en-US" emma:confidence="0">
                  <emma:literal>Reseau</emma:literal>
                </emma:interpretation>
                <emma:interpretation id="interp48" emma:lang="en-US" emma:confidence="0">
                  <emma:literal>Reseats</emma:literal>
                </emma:interpretation>
                <emma:interpretation id="interp49" emma:lang="en-US" emma:confidence="0">
                  <emma:literal>Reseal</emma:literal>
                </emma:interpretation>
              </emma:one-of>
            </emma:emma>
          </inkml:annotationXML>
          <inkml:trace contextRef="#ctx0" brushRef="#br2" timeOffset="76904.867">21412 305,'0'0,"0"51,0-26,0 26,0 0,0-26,0 26,-25 0,25 0,0 0,0-1,0 1,0-25,0 24,0-24,0-1,0 1,0-1,0 0,-25-25</inkml:trace>
          <inkml:trace contextRef="#ctx0" brushRef="#br2" timeOffset="77224.9819">21463 381,'0'0,"26"0,-1 0,-25-25,25 25,1 0,-1 0,1 51,-1 0,-25-26,0 0,25 26,-25-25,0-1,0 26,-76-26,76 26,-51-26,51 1,-50-1,24 1,1-26,25-26,25 26,26 0,-26 0,1 26,-1-26,1 50,-1-50,-25 26,25-26,-25 51,26-26,-26 0,0 1</inkml:trace>
          <inkml:trace contextRef="#ctx0" brushRef="#br2" timeOffset="77569.9647">22098 864,'0'-25,"0"-1,0 1,51 25,-51-26,25 26,-25-25,26 25,-26-25,51 25,-51-26,25 26,-25-25,0-1,0 1,-51 0,26 25,-1 0,1 0,0 25,-1 26,1 0,25-26,0 0,-26 26,26-25,0-1,0 26,0-26,51 1,-51-1,26 0,-26 1,50-26,-24 25,25-25,-26 0,26 0,-26 0,26-25,-26 25</inkml:trace>
          <inkml:trace contextRef="#ctx0" brushRef="#br2" timeOffset="77773.0346">22682 508,'0'0,"-50"0,50-25,-26 25,1 0,-1 51,26 0,0-26,0 0,0 1,0-1,0 26,51-26,-51 1,26-1,-26 1,50 24,-50-24,26-1,-26 1,0-1,0 0,0 1,-26-1,26 1,-76-26,51 25,-1-25,-24 0,24 0</inkml:trace>
          <inkml:trace contextRef="#ctx0" brushRef="#br2" timeOffset="78137.9457">22835 940,'-51'0,"51"-25,51-1,0 1,-26 0,0 25,1-26,-1 1,1 25,-1-26,-25 1,25 0,-25-1,0 1,0-1,0 1,-50 25,-1-25,0 25,26 0,-1 0,1 0,25 50,-26-50,1 51,25-25,-25-1,25 0,-26 26,26-25,0-1,0 0,0 1,51-1,-51 1,51-1,-26-25,26 25,-26-25,26 0,-25 0,24 0,-24 0,25-50,-26 50</inkml:trace>
          <inkml:trace contextRef="#ctx0" brushRef="#br2" timeOffset="78385.2951">23292 788,'-51'0,"0"0,51 25,-50-25,24 26,1-26,25 25,-26-25,26 51,-25-51,25 25,0 1,51-26,-26 0,26 0,-26 0,1-26,-1 26,-25-25,26 25,-1-26,-25 1,25 25,-25-25,0-1,26 26,-26 51,25-26,-25 1,26-26,-1 0</inkml:trace>
          <inkml:trace contextRef="#ctx0" brushRef="#br2" timeOffset="78932.7231">23470 839,'0'25,"25"0,26 1,-26-1,-25 1,26-26,-26 25,0 0,0 1,0-1,-26-25,26-25,0-26,26 26,-26-1,51 1,-26-1,0 1,1 0,-1-1,1 1,-1-26,26 26,-26-1,1-25,-1 1,0 24,1-25,-1 26,1-26,-26 26,25-1,-76 77,26-25,25-1,-51 26,51-26,-25 1,25 24,-26-24,26 25,0-26,0 26,0-26,0 1,0 24,0-24,0-1,26 1,-26-1,25-25,0 0,-25-51,26 51,-26-51,25 26,1 0,-1-1,-25 1,25-26,-25 26,26-1,-26-25,0 26,25 0,-25-1,26 1,-26-1,25 26,-25 51,0 0,0 0,0-26,0 26,0 0,0-26,0 26,0-26,0 1,0-1,51 1,0-1,-26-25,0 0,26 0</inkml:trace>
        </inkml:traceGroup>
      </inkml:traceGroup>
    </inkml:traceGroup>
    <inkml:traceGroup>
      <inkml:annotationXML>
        <emma:emma xmlns:emma="http://www.w3.org/2003/04/emma" version="1.0">
          <emma:interpretation id="{70FC9FA7-06BE-40ED-9ADB-582B48CFA9A8}" emma:medium="tactile" emma:mode="ink">
            <msink:context xmlns:msink="http://schemas.microsoft.com/ink/2010/main" type="paragraph" rotatedBoundingBox="1147,14452 21637,14877 21602,16562 1112,161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1511D2-DF46-43D0-8171-20914EEC4C71}" emma:medium="tactile" emma:mode="ink">
              <msink:context xmlns:msink="http://schemas.microsoft.com/ink/2010/main" type="line" rotatedBoundingBox="1147,14452 21637,14877 21602,16562 1112,16137"/>
            </emma:interpretation>
          </emma:emma>
        </inkml:annotationXML>
        <inkml:traceGroup>
          <inkml:annotationXML>
            <emma:emma xmlns:emma="http://www.w3.org/2003/04/emma" version="1.0">
              <emma:interpretation id="{EAF73221-B21E-4034-A58B-4A02E2869AB6}" emma:medium="tactile" emma:mode="ink">
                <msink:context xmlns:msink="http://schemas.microsoft.com/ink/2010/main" type="inkWord" rotatedBoundingBox="1146,14469 1829,14483 1802,15775 1120,15760"/>
              </emma:interpretation>
              <emma:one-of disjunction-type="recognition" id="oneOf10">
                <emma:interpretation id="interp50" emma:lang="en-US" emma:confidence="0.5">
                  <emma:literal>?</emma:literal>
                </emma:interpretation>
                <emma:interpretation id="interp51" emma:lang="en-US" emma:confidence="0">
                  <emma:literal>!</emma:literal>
                </emma:interpretation>
                <emma:interpretation id="interp52" emma:lang="en-US" emma:confidence="0">
                  <emma:literal>%</emma:literal>
                </emma:interpretation>
                <emma:interpretation id="interp53" emma:lang="en-US" emma:confidence="0">
                  <emma:literal>7</emma:literal>
                </emma:interpretation>
                <emma:interpretation id="interp54" emma:lang="en-US" emma:confidence="0">
                  <emma:literal>.</emma:literal>
                </emma:interpretation>
              </emma:one-of>
            </emma:emma>
          </inkml:annotationXML>
          <inkml:trace contextRef="#ctx0" brushRef="#br1" timeOffset="61524.9372">0 1677,'0'-26,"-25"26,25-25,0 0,0-1,25 1,-25-1,51 26,-51-25,51 25,-51-25,25-1,1 26,-1-25,0 25,1 0,-26-26,25 26,1 0,-1 0,0 0,-25 51,26-51,-26 51,0-26,0 1,0-1,0 1,0-1,0 0,0 1,0-1,0 1,-26-1,26 0,-25-25,25 26,-51-1,26 1,-1-1,26 0,-25 1,0-1,-1 1,26-1,-25-25,25 25,-26-25,26 26,0-1,0 1,0-1,26 0,-1 1,-25-1,26-25,-26 26,25-1,-25 0</inkml:trace>
          <inkml:trace contextRef="#ctx0" brushRef="#br1" timeOffset="61921.4469">635 2693,'-25'0,"-1"0,1 0,0 0,50 0,0 0,-50 0,25-26,0 1,0 0,0-1</inkml:trace>
        </inkml:traceGroup>
        <inkml:traceGroup>
          <inkml:annotationXML>
            <emma:emma xmlns:emma="http://www.w3.org/2003/04/emma" version="1.0">
              <emma:interpretation id="{AD72E8AF-9AED-4280-BAF0-FC3B30438DF0}" emma:medium="tactile" emma:mode="ink">
                <msink:context xmlns:msink="http://schemas.microsoft.com/ink/2010/main" type="inkWord" rotatedBoundingBox="2905,14759 12630,14961 12609,15981 2884,15779"/>
              </emma:interpretation>
              <emma:one-of disjunction-type="recognition" id="oneOf11">
                <emma:interpretation id="interp55" emma:lang="en-US" emma:confidence="0.5">
                  <emma:literal>Context-sensitive?</emma:literal>
                </emma:interpretation>
                <emma:interpretation id="interp56" emma:lang="en-US" emma:confidence="0.5">
                  <emma:literal>Conte at-sensitive ?</emma:literal>
                </emma:interpretation>
                <emma:interpretation id="interp57" emma:lang="en-US" emma:confidence="0.5">
                  <emma:literal>context-sensitive ?</emma:literal>
                </emma:interpretation>
                <emma:interpretation id="interp58" emma:lang="en-US" emma:confidence="0">
                  <emma:literal>context-sensitive?</emma:literal>
                </emma:interpretation>
                <emma:interpretation id="interp59" emma:lang="en-US" emma:confidence="0">
                  <emma:literal>Context-sensitive ?</emma:literal>
                </emma:interpretation>
              </emma:one-of>
            </emma:emma>
          </inkml:annotationXML>
          <inkml:trace contextRef="#ctx0" brushRef="#br1" timeOffset="62616.2129">2032 1753,'-25'0,"-1"25,1-25,0 26,-1-1,1 1,-1 24,1-24,0-1,25 26,-26-26,1 26,25-25,0-1,-26 26,26-26,0 26,0-26,0 1,0 25,0-26,51 0,-51 1,26-1,-26 1,50-1,-24 0,-1 1,1-26,-1 0,0 0,26 0,-25 0,-1 0,26-26,-26 26,1-50,-1 50,26-51,-26 25,1 26,-1-25,0 0,-25-1,26 1,-26-1,0 1,0 0,-26 25,-24 0,50 25,-26-25,26 51,-25-51,25 51,-26-26,26 0,0 1,0-1,0 1,0-1,0 0,26 1,-26-1,51 1,-26-1,0-25,1 25,-1-25,26 0,-26 0,1 0,-1 0,1 0,-1-50,0 24,-25-25,26 26,-26 0,0-1,0 1,-51-1,51 1,-51 0,51-1,-51 1,51-1,-50 26,50-25,-26 25,1 0</inkml:trace>
          <inkml:trace contextRef="#ctx0" brushRef="#br1" timeOffset="62959.9871">2794 2312,'0'25,"0"1,0-1,0 0,0 1,51-1,-51 1,25-1,-25 0,0 1,26-26,-26 25,0 1,0-52,-26 26,26-51,0 26,0 0,0-1,0-25,0 26,0 0,26-1,-26 1,51 25,-26-26,0 26,1 0,-1 0,1 0,-1 0,0 51,1-25,-1-1,1 26,-1-26,-25 1,25-1,-25 0,26 1,-26-1,0 1,0-1,0 0,0 1</inkml:trace>
          <inkml:trace contextRef="#ctx0" brushRef="#br1" timeOffset="63520.5576">3277 2413,'0'0,"25"0,1-25,24 25,-24 0,-1 0,1 0,24 0,-24 0,25-25,-26 25,26 0,-26 0,26 0,-26 0,1 0,-1-26,1 26,-1 0,0 0,1-25,-26-1,25 26,-25-25,0 0,-51-1,51 1,-25 25,0 0,-26 0,25 25,1-25,25 51,-25-26,-1 1,26-1,0 1,0-1,0 26,0-26,0 1,0-1,26 0,-26 1,50-1,-50 1,51-26,0 0,-26 0,1 0,25 0,-1 0,-24-26</inkml:trace>
          <inkml:trace contextRef="#ctx0" brushRef="#br1" timeOffset="63189.1486">3455 1982,'0'25,"0"26,25-26,-25 26,0-26,25 26,-25 0,26-26,-1 26,1-25,-26 24,25-24,0 25,1-26,-26 26,25-26,-25 1,0-1,0 0,-25-25,25 26</inkml:trace>
          <inkml:trace contextRef="#ctx0" brushRef="#br1" timeOffset="63868.1708">4217 2413,'25'0,"0"0,1 0,-1 0,1 0,-1 0,0 51,1-51,-1 26,1-26,-1 50,0-24,-25-1,26 1,-1-1,-25 0,26 1,-1-1,-25 1</inkml:trace>
          <inkml:trace contextRef="#ctx0" brushRef="#br1" timeOffset="63696.8247">4496 2210,'-25'0,"25"51,-51-51,51 25,-26-25,26 51,-25-25,25-1,-25 0,25 1,-26-1,26 1,-25-1,25 0,0 26,0-25,-26-1,26 0,-25 1,0-26</inkml:trace>
          <inkml:trace contextRef="#ctx0" brushRef="#br1" timeOffset="64099.7303">4928 2032,'0'0,"0"26,0 25,0-26,0 0,0 26,0-25,0 24,0 1,0 0,0-26,0 26,25 0,-25-26,26 26,-26-25,50 24,-50-24,26-1,-26 1,0-1</inkml:trace>
          <inkml:trace contextRef="#ctx0" brushRef="#br1" timeOffset="64264.8755">4775 2464,'26'-25,"-1"25,-25-26,51 26,-26 0,1-25,-1 25,26 0,-26 0,1-25</inkml:trace>
          <inkml:trace contextRef="#ctx0" brushRef="#br1" timeOffset="64505.7292">5461 2566,'0'0,"26"0,24 0,1 0,-25 0,-1 0,0 0,1 0,-1 0</inkml:trace>
          <inkml:trace contextRef="#ctx0" brushRef="#br1" timeOffset="64844.3075">6426 2159,'0'0,"0"-25,-25 25,25-25,-76 25,50 0,1 0,-26 0,26 0,-1 50,1-50,0 26,-1-26,26 51,0-26,0 0,0 26,0-25,0-1,51 0,-51 1,51-1,0 1,-26-1,0 0,1 1,-1-26,1 25,-1 1,-25-1,0 0,0 1,-25-1,-52 1,52-26,0 25,-26-25,25 0,1 0,0 0,-1 0,1 0,25-25,0-26</inkml:trace>
          <inkml:trace contextRef="#ctx0" brushRef="#br1" timeOffset="65177.6923">6655 2642,'0'0,"25"0,-25-51,26 51,-26-25,25 25,1-26,-1 26,0-25,1 0,-1-1,1 26,-1-25,-25-1,25 1,-25 0,0-1,0 1,-50-1,-1 26,51-25,-51 25,26 0,-1 0,1 0,-1 51,1-51,0 51,-1-26,26 0,0 1,-25-1,25 26,0-26,0 1,0-1,51 1,-51-1,25 0,-25 1,51-26,-26 25,1-25,-1 26,26-26,-26 0,1 0,-1 0,0 0,1 0,-26-51</inkml:trace>
          <inkml:trace contextRef="#ctx0" brushRef="#br1" timeOffset="65511.8669">7087 2439,'0'25,"0"1,25-1,-25 0,51 1,-51-1,0 1,25-1,-25 0,26 1,-26-1,0 1,-51-26,26 0,25-51,0 25,0-24,0 24,0 1,0-1,0 1,25 0,-25-1,76 1,-50-1,-1 26,0-25,1 25,-1 0,1 0,-1 0,0 0,-25 51,26-51,-1 25,1 26,-26-26,0 1,0-1,0 1,0-1,0 0,0 1,0-1</inkml:trace>
          <inkml:trace contextRef="#ctx0" brushRef="#br1" timeOffset="65804.619">7900 2210,'0'0,"-51"0,0 0,26 0,-1 0,26 26,-25-26,25 50,0-24,0-1,0 1,51-1,-51 0,25 1,-25-1,25-25,-25 26,51-1,-51 0,26-25,-26 26,0-1,0 1,0-1,0 0,0 1,-26-26,-25 25,26-25,0 0,-1 0</inkml:trace>
          <inkml:trace contextRef="#ctx0" brushRef="#br1" timeOffset="66000.261">8204 2388,'0'25,"0"26,0-25,0-1,0 0,0 1,26-1,-26 1,25-1,-25 0,26 1</inkml:trace>
          <inkml:trace contextRef="#ctx0" brushRef="#br1" timeOffset="66161.0533">8281 2236,'25'0,"-25"25</inkml:trace>
          <inkml:trace contextRef="#ctx0" brushRef="#br1" timeOffset="66512.2847">8662 1982,'0'25,"0"26,0-26,0 1,0-1,0 26,0-26,0 26,0 0,0-26,25 26,-25 0,0-26,0 26,0-26,0 1,25-1,-25 1,0-1,26 0,-26 1,25-26</inkml:trace>
          <inkml:trace contextRef="#ctx0" brushRef="#br1" timeOffset="66808.6048">8789 2413,'-26'0,"1"0,25-25,51 25,-1-25,-24 25,25 0,-26 0,0 0,26-26,-25 26,-1 0,0 0,1 0,-1 0,-25 26,26-26,-26 25,0 26,0-26,0 1,0-1,0 0,0 1,25-1,-25 1,0-1,0 0,25-25,-25 26</inkml:trace>
          <inkml:trace contextRef="#ctx0" brushRef="#br1" timeOffset="67162.916">9347 2286,'0'26,"26"-26,-26 25,0 26,25-51,-25 25,26 1,-26-1,25 1,-25-1,25-25,-25 25,26 1,-26-1,25-25,1 26,-26-77,25 51,-25-26,0 1,25 0,-25-1,0-25,26 26,-1 0,-25-1,26 1,-1-1,-25 1,25 25,1-25,-1 25</inkml:trace>
          <inkml:trace contextRef="#ctx0" brushRef="#br1" timeOffset="67438.0171">10084 2413,'25'0,"1"-25,-26-26,0 26,0-1,0 1,-26 25,-24-25,24 25,1 0,-1 0,1 50,0-50,-1 51,1-25,25-1,-26 0,26 1,0-1,0 1,0 24,0-24,0-1,51 1,-51-1,51 0,-26 1,26-26,-25 0,24 0,-24 0,25 0,-26 0</inkml:trace>
          <inkml:trace contextRef="#ctx0" brushRef="#br1" timeOffset="67837.3489">11227 2032,'0'-25,"0"50,-25-50,25 0,0-1,0 1,0-1,50 26,-50-25,26 25,25 0,-26 0,0 0,1 0,-26 25,25-25,-25 51,26-51,-26 51,0-26,0 1,0-1,0 1,0 24,0-24,0-1,-26 1,26-1,-25 0,25 1,-26-26,26 25,-25-25</inkml:trace>
          <inkml:trace contextRef="#ctx0" brushRef="#br1" timeOffset="68021.3696">11354 2693,'0'0,"0"25,-25-25,-1 0,52 0</inkml:trace>
        </inkml:traceGroup>
        <inkml:traceGroup>
          <inkml:annotationXML>
            <emma:emma xmlns:emma="http://www.w3.org/2003/04/emma" version="1.0">
              <emma:interpretation id="{746AF8BE-1096-469E-A2FD-7422F627E0A9}" emma:medium="tactile" emma:mode="ink">
                <msink:context xmlns:msink="http://schemas.microsoft.com/ink/2010/main" type="inkWord" rotatedBoundingBox="15521,14750 15921,14758 15899,15799 15499,15790"/>
              </emma:interpretation>
              <emma:one-of disjunction-type="recognition" id="oneOf12">
                <emma:interpretation id="interp60" emma:lang="en-US" emma:confidence="0.5">
                  <emma:literal>?</emma:literal>
                </emma:interpretation>
                <emma:interpretation id="interp61" emma:lang="en-US" emma:confidence="0">
                  <emma:literal>!</emma:literal>
                </emma:interpretation>
                <emma:interpretation id="interp62" emma:lang="en-US" emma:confidence="0">
                  <emma:literal>%</emma:literal>
                </emma:interpretation>
                <emma:interpretation id="interp63" emma:lang="en-US" emma:confidence="0">
                  <emma:literal>}</emma:literal>
                </emma:interpretation>
                <emma:interpretation id="interp64" emma:lang="en-US" emma:confidence="0">
                  <emma:literal>7</emma:literal>
                </emma:interpretation>
              </emma:one-of>
            </emma:emma>
          </inkml:annotationXML>
          <inkml:trace contextRef="#ctx0" brushRef="#br2" timeOffset="81965.2533">14351 1829,'0'-25,"0"-1,26 26,-1-25,0 25,1-25,-1 25,1-26,-1 26,0 0,1-25,-1 25,1 0,-1 0,0 0,-25 25,0 26,0-26,0 1,0 25,0-26,-25 0,25 26,0-25,-51-1,51 0,-25 1,25-1,-26-25,26 26,-25-26,25 25,-25-25,25 25,0 1,0-1,50 1</inkml:trace>
          <inkml:trace contextRef="#ctx0" brushRef="#br2" timeOffset="82268.5257">14681 2693,'0'25,"26"-25,-1 0,-25-51,-25 26,25 0,0-1</inkml:trace>
        </inkml:traceGroup>
        <inkml:traceGroup>
          <inkml:annotationXML>
            <emma:emma xmlns:emma="http://www.w3.org/2003/04/emma" version="1.0">
              <emma:interpretation id="{9C457B59-C963-4C99-8189-4F4A302E54F8}" emma:medium="tactile" emma:mode="ink">
                <msink:context xmlns:msink="http://schemas.microsoft.com/ink/2010/main" type="inkWord" rotatedBoundingBox="16796,14912 21634,15013 21602,16562 16764,16461"/>
              </emma:interpretation>
              <emma:one-of disjunction-type="recognition" id="oneOf13">
                <emma:interpretation id="interp65" emma:lang="en-US" emma:confidence="0.5">
                  <emma:literal>PDAICEU</emma:literal>
                </emma:interpretation>
                <emma:interpretation id="interp66" emma:lang="en-US" emma:confidence="0">
                  <emma:literal>PDAKCEU</emma:literal>
                </emma:interpretation>
                <emma:interpretation id="interp67" emma:lang="en-US" emma:confidence="0">
                  <emma:literal>PDAICE"</emma:literal>
                </emma:interpretation>
                <emma:interpretation id="interp68" emma:lang="en-US" emma:confidence="0">
                  <emma:literal>PDAKCE"</emma:literal>
                </emma:interpretation>
                <emma:interpretation id="interp69" emma:lang="en-US" emma:confidence="0">
                  <emma:literal>PDAKE"</emma:literal>
                </emma:interpretation>
              </emma:one-of>
            </emma:emma>
          </inkml:annotationXML>
          <inkml:trace contextRef="#ctx0" brushRef="#br2" timeOffset="82716.7509">15621 2210,'0'-25,"0"76,0-1,0-24,0-1,0 1,0-1,26 26,-26-26,0 26,0-26,0 1,0 25,0-26,0 26,0-26,0 1,0-1,0 0,0 1,0-1,0 1,0-1,-26-25</inkml:trace>
          <inkml:trace contextRef="#ctx0" brushRef="#br2" timeOffset="82978.7931">15672 2236,'0'0,"0"-26,25 26,-25-25,26 25,-1-26,1 26,-1 0,0 0,1 0,-1 0,1 0,-1 51,0-51,1 51,-1-26,-25 26,0-25,0-1,0 26,0-26,0 1,-51-1,51 0,-25-25,25 26,-51-26,26 25,-1-25,1 0,0 26,-1-26,1 0</inkml:trace>
          <inkml:trace contextRef="#ctx0" brushRef="#br2" timeOffset="83212.529">16409 2312,'0'25,"0"26,-26-51,26 51,0-26,0 1,0 24,0-24,0-1,0 1,26-1,-26 0,0 1,0-1,0 1,0-1</inkml:trace>
          <inkml:trace contextRef="#ctx0" brushRef="#br2" timeOffset="83455.9591">16485 2337,'25'0,"1"0,-1 0,0 0,1 0,-26 51,25-51,-25 25,26 1,-26-1,0 1,0 24,0-24,0-1,0 1,0-1,-26 0,26 1,-51-1,26-25,-26 26,26-1,-26 0,26-25,-1 26,1-26,-1 0,1 0</inkml:trace>
          <inkml:trace contextRef="#ctx0" brushRef="#br2" timeOffset="83720.9656">17069 2337,'-25'0,"-1"51,26-26,0 26,0-25,0-1,-25 0,25 26,0-25,0 24,0-24,-26-1,26 26,0-26,-25 1,25-1,-25 1,-1-26,1 0</inkml:trace>
          <inkml:trace contextRef="#ctx0" brushRef="#br2" timeOffset="84084.9917">16942 2794,'25'0,"1"-25,25 0,-26 25,0-26,1 26,-1-25,1 25,24-26,-24 26,-1-25,1 25</inkml:trace>
          <inkml:trace contextRef="#ctx0" brushRef="#br2" timeOffset="83912.453">17069 2388,'25'0,"-25"51,26-51,-26 25,25 1,-25-1,26 0,-26 26,25-25,-25-1,25 0,1 1,-26-1,25 1,-25-1,0 0,0 1,0-1</inkml:trace>
          <inkml:trace contextRef="#ctx0" brushRef="#br2" timeOffset="84864.4581">17933 1905,'-26'-25,"26"76,0 0,0-26,0 26,0 0,26-1,-26 1,0 0,0 0,25 0,-25 25,0-25,25-1,-25 1,0 25,0-25,26 0,-26 0,0 0,0-26,0 26,0-26,0 26,0-26,0 1,0-1,0 1,-26-1</inkml:trace>
          <inkml:trace contextRef="#ctx0" brushRef="#br2" timeOffset="86277.89">18796 2413,'0'-25,"-25"25,-1 0,-24-25,24 25,1 0,-1 0,1 50,0-50,-1 26,1-1,25 26,-26-26,1 1,0-1,25 26,-26-26,26 1,0 25,0-26,0 0,0 1,51-1,-26 1,52-26,-52 0,0 0,26 0,-25 0,24 0,-24 0</inkml:trace>
          <inkml:trace contextRef="#ctx0" brushRef="#br2" timeOffset="86509.3233">19101 2388,'0'0,"0"25,0 26,25-25,-25-1,0 26,26-26,-26 26,0 0,0-26,25 26,-25-26,26 1,-26 25,0-26,0 0,0 1,0-1,0 1,0-1,0 0,-51-25</inkml:trace>
          <inkml:trace contextRef="#ctx0" brushRef="#br2" timeOffset="86693.8304">19126 2490,'0'-26,"0"1,51 25,-51-26,51 26,0 0,-26-25,26 25,-26 0,26 0,-25 0,-1 0,0 0</inkml:trace>
          <inkml:trace contextRef="#ctx0" brushRef="#br2" timeOffset="86884.3208">19330 2693,'-26'0,"26"25,51-25,-26-51,26 51,-25 0,-1 0,0 0,1-25,-1 25,1-25</inkml:trace>
          <inkml:trace contextRef="#ctx0" brushRef="#br2" timeOffset="87305.2504">20168 2312,'0'0,"0"-26,-26 26,26-25,-25 25,25 25,-25-25,25 51,-26-25,26 24,-25-24,-1-1,26 26,-25-26,25 1,0 25,0-26,-25 0,25 26,0-25,0-1,0 0,0 1,50-26,-50 25,26-25,-1 0,26 0,-26-25,1-1,-1 26,1-50,-1 24,-25 1,25-1,-25 1,26 0,-26-1,25 1,1 25,-1 0,-25 25,25 1,-25-1,0 0,26 1,-26 25,0-26,25 0,-25 1,0-1,0 1</inkml:trace>
          <inkml:trace contextRef="#ctx0" brushRef="#br2" timeOffset="94816.8389">19152 3455,'-26'0,"77"0,-25 0,24 0,-24 0,-1 0,1 0,-1 0,0-26,1 26,-1 0,1 0,-1 0,0 0,1 0,-1 0,-25-25,26 25,-1 0,0 0,1 0,-1 0,1 0,-1 0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5:27.70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77B1570-ABA5-4356-8E6A-8D670B8BED2F}" emma:medium="tactile" emma:mode="ink">
          <msink:context xmlns:msink="http://schemas.microsoft.com/ink/2010/main" type="writingRegion" rotatedBoundingBox="15574,16236 25287,16950 25186,18325 15473,17612"/>
        </emma:interpretation>
      </emma:emma>
    </inkml:annotationXML>
    <inkml:traceGroup>
      <inkml:annotationXML>
        <emma:emma xmlns:emma="http://www.w3.org/2003/04/emma" version="1.0">
          <emma:interpretation id="{BC1D2E68-31C5-4BA5-942D-485586665941}" emma:medium="tactile" emma:mode="ink">
            <msink:context xmlns:msink="http://schemas.microsoft.com/ink/2010/main" type="paragraph" rotatedBoundingBox="15574,16236 25287,16950 25186,18325 15473,176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C33C680-F5C2-4057-9CC7-6401CAA5CC28}" emma:medium="tactile" emma:mode="ink">
              <msink:context xmlns:msink="http://schemas.microsoft.com/ink/2010/main" type="line" rotatedBoundingBox="15574,16236 25287,16950 25186,18325 15473,17612"/>
            </emma:interpretation>
          </emma:emma>
        </inkml:annotationXML>
        <inkml:traceGroup>
          <inkml:annotationXML>
            <emma:emma xmlns:emma="http://www.w3.org/2003/04/emma" version="1.0">
              <emma:interpretation id="{E1850E03-ECB4-4D6C-9F88-88BFCC7FEA54}" emma:medium="tactile" emma:mode="ink">
                <msink:context xmlns:msink="http://schemas.microsoft.com/ink/2010/main" type="inkWord" rotatedBoundingBox="15553,16520 15920,16547 15845,17577 15477,17550"/>
              </emma:interpretation>
              <emma:one-of disjunction-type="recognition" id="oneOf0">
                <emma:interpretation id="interp0" emma:lang="en-US" emma:confidence="0.5">
                  <emma:literal>?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&amp;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14377 3633,'0'-26,"0"1,0-1,25 1,0 0,26-1,-25 26,-1-25,0 25,1 0,-1 51,-25-26,26-25,-26 25,0 1,0-1,0 1,0-1,0 0,0 1,0-1,-26 1,26-1,0 0,-51 1,26-1,25 1,-25-1,25 0,0 1,0-1,25-25</inkml:trace>
          <inkml:trace contextRef="#ctx0" brushRef="#br0" timeOffset="460.8867">14656 4496,'0'-25,"0"-1,25 26,-25-25,0 0,0-1</inkml:trace>
        </inkml:traceGroup>
        <inkml:traceGroup>
          <inkml:annotationXML>
            <emma:emma xmlns:emma="http://www.w3.org/2003/04/emma" version="1.0">
              <emma:interpretation id="{BF095421-B3C5-4173-81A0-0A3948157CB3}" emma:medium="tactile" emma:mode="ink">
                <msink:context xmlns:msink="http://schemas.microsoft.com/ink/2010/main" type="inkWord" rotatedBoundingBox="17016,16292 20695,16770 20512,18176 16834,17698"/>
              </emma:interpretation>
              <emma:one-of disjunction-type="recognition" id="oneOf1">
                <emma:interpretation id="interp5" emma:lang="en-US" emma:confidence="0.5">
                  <emma:literal>FAIREI</emma:literal>
                </emma:interpretation>
                <emma:interpretation id="interp6" emma:lang="en-US" emma:confidence="0">
                  <emma:literal>EAIREI</emma:literal>
                </emma:interpretation>
                <emma:interpretation id="interp7" emma:lang="en-US" emma:confidence="0">
                  <emma:literal>FAIRE/</emma:literal>
                </emma:interpretation>
                <emma:interpretation id="interp8" emma:lang="en-US" emma:confidence="0">
                  <emma:literal>EAREI</emma:literal>
                </emma:interpretation>
                <emma:interpretation id="interp9" emma:lang="en-US" emma:confidence="0">
                  <emma:literal>FIAIREI</emma:literal>
                </emma:interpretation>
              </emma:one-of>
            </emma:emma>
          </inkml:annotationXML>
          <inkml:trace contextRef="#ctx0" brushRef="#br0" timeOffset="-1955.6126">16307 3429,'51'0,"-26"0,1 0,-1 0,0 0,1 0,-1 0,1 0,-26-25,25 25,0 0,1 0,-1-25,1 25,-1 0,0 0,-25-26,26 26,-26-25</inkml:trace>
          <inkml:trace contextRef="#ctx0" brushRef="#br0" timeOffset="2140.5159">15774 4014,'-26'0,"26"-26,51 26,0-25,-26 25,1 0,-1 0,0-26,1 26,25 0,-26 0,0-25,1 25,-1 0,1 0,-1 0,0 0</inkml:trace>
          <inkml:trace contextRef="#ctx0" brushRef="#br0" timeOffset="2340.5394">15799 4242,'51'0,"-26"0,26 0,-26 0,26 0,-25 0,24 0,-24 0,25 0,-26 0,26-25,-26 25,1 0,-1 0,0 0</inkml:trace>
          <inkml:trace contextRef="#ctx0" brushRef="#br0" timeOffset="1776.6825">15850 3988,'0'0,"0"-25,0-1,0 52,0 25,0-26,0 0,0 26,0-25,0 24,0 1,25-25,-25 24,0-24,0 25,0-26,0 26,0-26,0 1,0-1,0 0,26 1,-26-1,0 1</inkml:trace>
          <inkml:trace contextRef="#ctx0" brushRef="#br0" timeOffset="2600.8943">16713 4014,'-25'0,"0"0,-26 25,25 26,1-26,25 1,-25-1,25 0,0 1,-26-1,26 26,0-26,-25 1,25-1,0 26,-26-26,26 1,-25-1,25 1,-25-26,25 25,-26-25,26 25,-25-25</inkml:trace>
          <inkml:trace contextRef="#ctx0" brushRef="#br0" timeOffset="2956.5247">16434 4445,'0'0,"0"-25,51 25,-51-25,51 25,-26 0,0-26,26 26,-25 0,-1-25</inkml:trace>
          <inkml:trace contextRef="#ctx0" brushRef="#br0" timeOffset="2789.5411">16637 4039,'0'25,"0"26,26-51,-26 51,0-26,25 1,-25-1,25 1,-25-1,26 0,-26 26,25-25,-25-1,0 0</inkml:trace>
          <inkml:trace contextRef="#ctx0" brushRef="#br0" timeOffset="3248.1305">17171 3887,'0'-26,"0"77,25-26,-25 26,0-25,25 24,-25 1,26 0,-26 0,0 0,25-1,-25 1,0 0,0 0,0 0,0-26,0 26,0-26,0 1,0-1,0 0,0 1,0-1</inkml:trace>
          <inkml:trace contextRef="#ctx0" brushRef="#br0" timeOffset="3496.4867">17755 4064,'0'0,"0"51,-26-51,26 51,0 0,0-26,0 26,0-26,0 26,0 0,0 0,0-26,0 1,0 24,0-24,26-1,-26 1</inkml:trace>
          <inkml:trace contextRef="#ctx0" brushRef="#br0" timeOffset="3896.149">17729 4191,'0'0,"0"-25,26 25,-26-25,25 25,1-26,-1 26,0-25,1 25,-1 0,26 0,-26 0,1 0,-1 0,1 51,-1-51,-25 50,0-24,0-1,0 1,0 24,0-24,-25-1,25 1,-77-1,52 0,0-25,-1 26,-25-26,26 25,0-25,-1 0,1 0,-1 0,1 0,25-51,0 26,51 0,-26 25,26 0,-26 0,1 0,-1 0,1 0,-1 0,-25 25,25-25,1 51,-26-26,25 1,1-1,-1 0,-25 1,25-1,1 1,-26-1,25 0</inkml:trace>
          <inkml:trace contextRef="#ctx0" brushRef="#br0" timeOffset="4192.2369">18542 4166,'0'0,"-25"0,-1 0,26 51,-25-51,25 51,0-26,0 0,0 1,-25 25,25-26,0 26,0-26,0 26,0-26,0 1,0-1,0 26,0-26,0 1,0-1,50-25,-50 26,0-1,26-25,-1 0,1 0,-1-25,26 25,-26-51,1 51,-1-51,0 26</inkml:trace>
          <inkml:trace contextRef="#ctx0" brushRef="#br0" timeOffset="4369.9859">18568 4598,'0'-26,"25"26,-25-25,51 25,-51-25,51-1,-26 26,26-25,-26 25,1-26</inkml:trace>
          <inkml:trace contextRef="#ctx0" brushRef="#br0" timeOffset="4533.0603">18618 4217,'-25'0,"25"-26,0 1,-25 25,25-25,50-1,1 26,0 0,-26 0,1 0</inkml:trace>
          <inkml:trace contextRef="#ctx0" brushRef="#br0" timeOffset="4800.2876">19355 3887,'0'0,"0"50,0 1,0-25,0 24,0 1,0 0,0 0,0 0,0-1,0 1,0 0,0 0,0 0,25-1,-25 1,0-25,0 24,0-24,0-1,0 1,0-1,0 0</inkml:trace>
        </inkml:traceGroup>
        <inkml:traceGroup>
          <inkml:annotationXML>
            <emma:emma xmlns:emma="http://www.w3.org/2003/04/emma" version="1.0">
              <emma:interpretation id="{FE42B74E-8E59-4F1C-B0D5-60B26C5A272D}" emma:medium="tactile" emma:mode="ink">
                <msink:context xmlns:msink="http://schemas.microsoft.com/ink/2010/main" type="inkWord" rotatedBoundingBox="21186,17119 25252,17418 25204,18072 21138,17773"/>
              </emma:interpretation>
              <emma:one-of disjunction-type="recognition" id="oneOf2">
                <emma:interpretation id="interp10" emma:lang="en-US" emma:confidence="0.5">
                  <emma:literal>R</emma:literal>
                </emma:interpretation>
                <emma:interpretation id="interp11" emma:lang="en-US" emma:confidence="0">
                  <emma:literal>K</emma:literal>
                </emma:interpretation>
                <emma:interpretation id="interp12" emma:lang="en-US" emma:confidence="0">
                  <emma:literal>H</emma:literal>
                </emma:interpretation>
                <emma:interpretation id="interp13" emma:lang="en-US" emma:confidence="0">
                  <emma:literal>M</emma:literal>
                </emma:interpretation>
                <emma:interpretation id="interp14" emma:lang="en-US" emma:confidence="0">
                  <emma:literal>k</emma:literal>
                </emma:interpretation>
              </emma:one-of>
            </emma:emma>
          </inkml:annotationXML>
          <inkml:trace contextRef="#ctx0" brushRef="#br0" timeOffset="5075.5495">20041 4115,'0'0,"0"-25,-26 25,26 51,0-1,0 1,0-25,0 24,0 1,0-25,0 24,26 1,-26-25,0-1,0 26,0-26,0 1,0-1,0 0</inkml:trace>
          <inkml:trace contextRef="#ctx0" brushRef="#br0" timeOffset="5452.1218">20066 4166,'26'-25,"-1"-1,26 1,0-1,-26 26,0 0,26 0,-25 0,24 51,-24-51,-1 51,-25-26,26 26,-26 25,0-25,-51 0,-51 0,26 0,25-51,-25 25,51-25,-1 0,26-51,0 26,51-1,-26 1,26 25,0 0,0 0,-26 51,1 0,-1-26,26 26,-26-26,1 1,-1 24,0-24</inkml:trace>
        </inkml:traceGroup>
        <inkml:traceGroup>
          <inkml:annotationXML>
            <emma:emma xmlns:emma="http://www.w3.org/2003/04/emma" version="1.0">
              <emma:interpretation id="{421BED80-14EE-415E-B009-DDF10A343402}" emma:medium="tactile" emma:mode="ink">
                <msink:context xmlns:msink="http://schemas.microsoft.com/ink/2010/main" type="inkWord" rotatedBoundingBox="21959,17183 25254,17360 25219,18010 21924,17832"/>
              </emma:interpretation>
              <emma:one-of disjunction-type="recognition" id="oneOf3">
                <emma:interpretation id="interp15" emma:lang="en-US" emma:confidence="0.5">
                  <emma:literal>Grammar</emma:literal>
                </emma:interpretation>
                <emma:interpretation id="interp16" emma:lang="en-US" emma:confidence="0">
                  <emma:literal>grammar</emma:literal>
                </emma:interpretation>
                <emma:interpretation id="interp17" emma:lang="en-US" emma:confidence="0">
                  <emma:literal>Grammas</emma:literal>
                </emma:interpretation>
                <emma:interpretation id="interp18" emma:lang="en-US" emma:confidence="0">
                  <emma:literal>Grammars</emma:literal>
                </emma:interpretation>
                <emma:interpretation id="interp19" emma:lang="en-US" emma:confidence="0">
                  <emma:literal>grammas</emma:literal>
                </emma:interpretation>
              </emma:one-of>
            </emma:emma>
          </inkml:annotationXML>
          <inkml:trace contextRef="#ctx0" brushRef="#br0" timeOffset="5936.9676">21006 4115,'-25'0,"-1"0,1 26,-1-1,1 0,0 26,-1-25,26-1,-25 26,-1-26,26 26,0-26,0 26,0-25,0-1,0 0,0 26,0-25,26-1,-26 0,25-25,1 0,-1 0,-25-25,51 25,-51-25,25 25,-25-51,26 51,-26-51,25 51,-25-25,25-1,1 1,-1 25,1 51,-1-26,-25 0,25-25,-25 51,0-25,26-1,-26 0,0 1,0-1,0 1,25-26</inkml:trace>
          <inkml:trace contextRef="#ctx0" brushRef="#br0" timeOffset="6261.1244">21412 4344,'26'25,"-26"1,25-26,-25 50,26-24,-1-1,-25 1,25-1,1 0,-26 1,25-1,-25 1,0-1,-25-25,-26-25,51-1,0-25,0 26,0 0,0-1,25-25,-25 26,51 0,-51-1,51 26,-26-25,1 25,-1-26,26 26,-26 0,1 0</inkml:trace>
          <inkml:trace contextRef="#ctx0" brushRef="#br0" timeOffset="6612.2786">22073 4369,'0'0,"0"-25,-26 25,1 0,-26 51,26-51,-1 25,1-25,0 51,25 0,-26-26,1 0,25 1,0-1,0 1,0-1,25-25,-25 25,51-25,-26 0,26-50,-25 50,-26-26,25 26,0-25,1-26,-1 26,1-1,-26 77,0-26,25 1,-25-1,0 1,0-1,25-25,-25 25,26-25</inkml:trace>
          <inkml:trace contextRef="#ctx0" brushRef="#br0" timeOffset="7104.3308">22403 4471,'0'25,"0"26,0-26,-25-25,25 26,0-1,0 1,0-1,0 0,0 1,0-77,0 26,0-26,0 25,0 1,0 0,0-1,25 1,26 25,-51-26,25 26,1 0,-1 51,0-25,1-26,-26 50,25-24,-25-1,0 1,0-1,0-50,0-1,0-25,0 26,26 0,-26-1,25 26,-25-25,51 25,-26 0,1 0,-1 0,-25 51,25-26,-25 0,0 26,0-25,0-1,0 0</inkml:trace>
          <inkml:trace contextRef="#ctx0" brushRef="#br0" timeOffset="7610.5349">22936 4395,'0'50,"0"-100,0 126,0-51,0 1,0-1,0 0,0 1,0-1,0 1,51-26,-51 25,0 0,0-50,0 0,-25-1,25 1,0-1,0 1,0 0,0-1,0 1,51 25,-51-26,25 26,0 0,1 0,-26 51,25-25,1 24,-26-24,25-26,-25 25,0-50,0-1,25 1,1-26,25 26,-26 25,0 0,1 0,-26 25,25-25,-25 51,0-26,26-25,-26 26,0 25,0-26,25-25,0 0,1 0</inkml:trace>
          <inkml:trace contextRef="#ctx0" brushRef="#br0" timeOffset="7905.9382">23724 4496,'0'0,"0"-25,-51 25,0 51,26-51,-26 25,26-25,-1 25,1-25,-1 51,26-25,-25-1,25 0,0 1,0-1,0 1,25-26,26 0,-25-26,-1 1,0-26,1 51,-26-25,25-1,-25 1,26 25,-26 51,0-26,25 0,0 26,-25-25,26-26,-1 0</inkml:trace>
          <inkml:trace contextRef="#ctx0" brushRef="#br0" timeOffset="8157.2011">23825 4572,'26'0,"-26"-25,25 25,1 51,-1-26,0 1,1-1,-26 0,0 1,25 25,-25-26,0 0,0 1,0-1,-25-25,25 26,-26-26,1 0,25-51,-25 51,25-51,0 26,0-1,0-25,0 1,25-1,-25 25,51-24,0-1,-26 25,0 1,-25 0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7:14.92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9B329E8-9693-4480-A165-B21A06006868}" emma:medium="tactile" emma:mode="ink">
          <msink:context xmlns:msink="http://schemas.microsoft.com/ink/2010/main" type="inkDrawing" rotatedBoundingBox="17408,1308 17860,11487 17450,11506 16997,1326" semanticType="verticalRange" shapeName="Other">
            <msink:sourceLink direction="with" ref="{D26108BF-1687-429F-9531-8ABEA29AADD9}"/>
            <msink:sourceLink direction="with" ref="{40E2ECDC-7858-4517-A812-4AEEEC178E9B}"/>
          </msink:context>
        </emma:interpretation>
      </emma:emma>
    </inkml:annotationXML>
    <inkml:trace contextRef="#ctx0" brushRef="#br0">0 0,'0'26,"0"-1,0 26,0-26,0 1,0-1,0 0,0 1,0-1,0 1,0-1,0 26,0-26,0 1,25-1,-25 0,0 26,0-25,0 24,0-24,0 25,26-1,-26 1,0 0,0 0,0 0,0 25,0-25,0 25,0 0,25-25,-25 25,0-25,0 25,0-25,25 0,-25 25,0-25,26-1,-26 1,0 0,0 0,0 0,25-1,-25-24,0 25,0-1,0 1,0 0,26-26,-26 26,0 0,0 0,25 0,-25 25,0-25,0 25,0-25,25 25,-25 0,0 0,0-25,0 25,26-25,-26 25,0-25,25 0,-25 0,0 25,0-25,26-1,-26 1,25-25,-25 24,25 1,-25 0,0 0,26-26,-26 26,0 0,25 0,-25-1,0-24,26 25,-26 25,0-25,0-1,25 27,-25-1,0 0,0 0,0 0,0 1,0-27,0 27,0-1,0-25,0-1,0 1,0 25,0-25,0 0,-25 0,25 0,0-1,0 1,0 0,0 25,0-25,0 0,0 0,0-1,0 1,0 0,0 0,25 0,-25-1,0 1,25 25,-25-25,0 0,0 0,0 25,26-25,-26 0,0-1,0-24,0 25,0-1,0 1,0-25,0 24,0-24,0 25,0-26,25 26,-25 0,0-26,0 26,0-26,0 26,0-26,0 26,0-25,0 24,0-24,0 25,0-26,0 0,0 26,0-25,0 24,0-24,0 25,0-26,0 26,0 0,0-26,0 26,0-26,0 26,0 0,26-26,-26 26,0 0,0 0,0-26,0 26,0 0,0-1,0-24,0 25,0-26,-51 26,51 0,0-26,0 0,-26 26,26-25,0 24,0-24,0 25,-25-26,25 26,-25 0,25-26,-26 26,26 0,0-26,-25 26,25 0,0-26,0 26,-26 0,26-26,0 26,0 0,0-26,-25 26,25 0,0-1,0-24,0 25,0-1,0 1,0-25,0 24,0-24,0-1,0 26,0-26,0 1,-25-1,25 1,0-1,0 0,0 1,0-1,0 1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7:16.83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E0594C5-A593-4AFC-9018-A1DF653F065C}" emma:medium="tactile" emma:mode="ink">
          <msink:context xmlns:msink="http://schemas.microsoft.com/ink/2010/main" type="writingRegion" rotatedBoundingBox="14942,2354 25657,2409 25586,15982 14871,15926"/>
        </emma:interpretation>
      </emma:emma>
    </inkml:annotationXML>
    <inkml:traceGroup>
      <inkml:annotationXML>
        <emma:emma xmlns:emma="http://www.w3.org/2003/04/emma" version="1.0">
          <emma:interpretation id="{522AD2C0-6D8E-48BA-88A7-439677404172}" emma:medium="tactile" emma:mode="ink">
            <msink:context xmlns:msink="http://schemas.microsoft.com/ink/2010/main" type="paragraph" rotatedBoundingBox="18475,2333 24604,2450 24583,3581 18454,346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28E7978-FAB3-455F-85DB-5419B03B6D84}" emma:medium="tactile" emma:mode="ink">
              <msink:context xmlns:msink="http://schemas.microsoft.com/ink/2010/main" type="line" rotatedBoundingBox="18475,2333 24604,2450 24583,3581 18454,3464"/>
            </emma:interpretation>
          </emma:emma>
        </inkml:annotationXML>
        <inkml:traceGroup>
          <inkml:annotationXML>
            <emma:emma xmlns:emma="http://www.w3.org/2003/04/emma" version="1.0">
              <emma:interpretation id="{B7996B20-DB7C-4A74-BFD8-BF1A4694EAC5}" emma:medium="tactile" emma:mode="ink">
                <msink:context xmlns:msink="http://schemas.microsoft.com/ink/2010/main" type="inkWord" rotatedBoundingBox="18468,2706 19569,2727 19558,3351 18456,3330"/>
              </emma:interpretation>
              <emma:one-of disjunction-type="recognition" id="oneOf0">
                <emma:interpretation id="interp0" emma:lang="en-US" emma:confidence="0.5">
                  <emma:literal>In</emma:literal>
                </emma:interpretation>
                <emma:interpretation id="interp1" emma:lang="en-US" emma:confidence="0">
                  <emma:literal>Xen</emma:literal>
                </emma:interpretation>
                <emma:interpretation id="interp2" emma:lang="en-US" emma:confidence="0">
                  <emma:literal>On</emma:literal>
                </emma:interpretation>
                <emma:interpretation id="interp3" emma:lang="en-US" emma:confidence="0">
                  <emma:literal>Xin</emma:literal>
                </emma:interpretation>
                <emma:interpretation id="interp4" emma:lang="en-US" emma:confidence="0">
                  <emma:literal>Ten</emma:literal>
                </emma:interpretation>
              </emma:one-of>
            </emma:emma>
          </inkml:annotationXML>
          <inkml:trace contextRef="#ctx0" brushRef="#br0">0 102,'0'-25,"0"-1,25 1,26 25,-51-26,25 26,1 0,-1 0,0 0,1 0,-1 0,1 0,-26 26,25-26,-25 25,0 26,0 0,0-26,0 1,0-1,0 0,0 1,0-1,0 1,-25-1,25 0,-26 1,-25-1,26-25,0 0,-1 0</inkml:trace>
          <inkml:trace contextRef="#ctx0" brushRef="#br0" timeOffset="207.6444">558-76,'-76'51,"51"0,25-26,-51 1,51 24,-51-24,51 25,-25-26,25 26,0-26,0 26,0-26,0 1,0-1,51 1,-51-1,50 0,-24-25,-1 0,1 0</inkml:trace>
          <inkml:trace contextRef="#ctx0" brushRef="#br0" timeOffset="510.9625">736 204,'0'0,"0"50,0-24,0 25,26-26,-26 0,0 1,25-1,-25 1,0-1,25 0,-50-25,25-25,0 0,-25 25,25-51,0 25,25 1,26 0,0 25,-26 0,0 0,1 0,-1 0,1 50,-1-50,-25 26,25-1,-25 1,26-1,-26 0,0 1,0-1</inkml:trace>
        </inkml:traceGroup>
        <inkml:traceGroup>
          <inkml:annotationXML>
            <emma:emma xmlns:emma="http://www.w3.org/2003/04/emma" version="1.0">
              <emma:interpretation id="{6C9C245D-C673-40D1-A668-03473E8F30F7}" emma:medium="tactile" emma:mode="ink">
                <msink:context xmlns:msink="http://schemas.microsoft.com/ink/2010/main" type="inkWord" rotatedBoundingBox="19990,2815 20326,2822 20319,3179 19983,3172"/>
              </emma:interpretation>
              <emma:one-of disjunction-type="recognition" id="oneOf1">
                <emma:interpretation id="interp5" emma:lang="en-US" emma:confidence="0.5">
                  <emma:literal>=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:</emma:literal>
                </emma:interpretation>
                <emma:interpretation id="interp8" emma:lang="en-US" emma:confidence="0">
                  <emma:literal>"</emma:literal>
                </emma:interpretation>
                <emma:interpretation id="interp9" emma:lang="en-US" emma:confidence="0">
                  <emma:literal>l</emma:literal>
                </emma:interpretation>
              </emma:one-of>
            </emma:emma>
          </inkml:annotationXML>
          <inkml:trace contextRef="#ctx0" brushRef="#br0" timeOffset="704.5504">1524 51,'0'0,"0"-25,25 25,0 0,1 0,-1 0,1 0,-1 0,0 0</inkml:trace>
          <inkml:trace contextRef="#ctx0" brushRef="#br0" timeOffset="876.0121">1574 381,'26'0,"-1"0,1 0,-1 0,0-25,1 25,-1 0,1 0,-1 0,0 0,1 0</inkml:trace>
        </inkml:traceGroup>
        <inkml:traceGroup>
          <inkml:annotationXML>
            <emma:emma xmlns:emma="http://www.w3.org/2003/04/emma" version="1.0">
              <emma:interpretation id="{1D8C4573-5424-4C70-85B5-96C23C94FB41}" emma:medium="tactile" emma:mode="ink">
                <msink:context xmlns:msink="http://schemas.microsoft.com/ink/2010/main" type="inkWord" rotatedBoundingBox="20918,2379 21322,2387 21307,3181 20903,3173"/>
              </emma:interpretation>
              <emma:one-of disjunction-type="recognition" id="oneOf2">
                <emma:interpretation id="interp10" emma:lang="en-US" emma:confidence="0.5">
                  <emma:literal>5</emma:literal>
                </emma:interpretation>
                <emma:interpretation id="interp11" emma:lang="en-US" emma:confidence="0">
                  <emma:literal>j</emma:literal>
                </emma:interpretation>
                <emma:interpretation id="interp12" emma:lang="en-US" emma:confidence="0">
                  <emma:literal>i</emma:literal>
                </emma:interpretation>
                <emma:interpretation id="interp13" emma:lang="en-US" emma:confidence="0">
                  <emma:literal>z</emma:literal>
                </emma:interpretation>
                <emma:interpretation id="interp14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1482.1235">2540-254,'0'0,"0"51,0-25,0 24,0-24,0-1,0 1,0-1,0 0,0 1,0-1,0 1,25-1,0-25,1 0,-1 0,1 0,-1 0,0-25,1 25,-1 0,1 0,-1 0,-25 50,25-50,-25 26,0 25,0-26,0 0,-50 1,50-1,-51 1,25-26,1 25,-26-25,26 25,-26-25,26 0,-1 0,1 0,-1 0,1-25</inkml:trace>
          <inkml:trace contextRef="#ctx0" brushRef="#br0" timeOffset="1648.8101">2667-279,'0'0,"0"-25,0-1,0 1,50-1,1 26,-25 0,-1-25</inkml:trace>
        </inkml:traceGroup>
        <inkml:traceGroup>
          <inkml:annotationXML>
            <emma:emma xmlns:emma="http://www.w3.org/2003/04/emma" version="1.0">
              <emma:interpretation id="{39EAE990-2431-4D65-8768-0F5C93A47E67}" emma:medium="tactile" emma:mode="ink">
                <msink:context xmlns:msink="http://schemas.microsoft.com/ink/2010/main" type="inkWord" rotatedBoundingBox="21641,2583 23208,2613 23189,3555 21623,3524"/>
              </emma:interpretation>
              <emma:one-of disjunction-type="recognition" id="oneOf3">
                <emma:interpretation id="interp15" emma:lang="en-US" emma:confidence="0.5">
                  <emma:literal>Kin-I</emma:literal>
                </emma:interpretation>
                <emma:interpretation id="interp16" emma:lang="en-US" emma:confidence="0">
                  <emma:literal>"(n-I</emma:literal>
                </emma:interpretation>
                <emma:interpretation id="interp17" emma:lang="en-US" emma:confidence="0">
                  <emma:literal>Un-I</emma:literal>
                </emma:interpretation>
                <emma:interpretation id="interp18" emma:lang="en-US" emma:confidence="0">
                  <emma:literal>Pin-I</emma:literal>
                </emma:interpretation>
                <emma:interpretation id="interp19" emma:lang="en-US" emma:confidence="0">
                  <emma:literal>Win-I</emma:literal>
                </emma:interpretation>
              </emma:one-of>
            </emma:emma>
          </inkml:annotationXML>
          <inkml:trace contextRef="#ctx0" brushRef="#br0" timeOffset="1862.8241">3175-203,'0'0,"25"0,0 0,1 0,-1 26,1 24,-1-24,-25-1,25 1,1-1,-26 0,0 1,0 25,0-26,0 0,0 1,-51-1,51 1,-51-1,0 0,1-25</inkml:trace>
          <inkml:trace contextRef="#ctx0" brushRef="#br0" timeOffset="2051.1225">3505-203,'0'0,"0"51,0-26,-51 1,51-1,0 1,-25-1,25 0,0 26,0-25,0-1,0 0,0 26,0-25,25-1,-25 0,51 1,0-1,-26-25</inkml:trace>
          <inkml:trace contextRef="#ctx0" brushRef="#br0" timeOffset="2367.2407">3810 280,'0'25,"-26"1,26-1,0 0,0 1,0-1,0 1,0-1,0 0,0 1,0-1,0 1,0-1,0 0,0-75,0 24,0 1,0-1,0 1,0 0,0-1,51 26,0 0,-26 0,1 0,-1 0,0 26,1-1,-1-25,-25 51,26-26,-26 1,0-1,25-25,-25 25</inkml:trace>
          <inkml:trace contextRef="#ctx0" brushRef="#br0" timeOffset="2527.3691">4191 534,'0'0,"25"0,0 0,1 0,-1 0,1-26,24 26,-24 0,-1 0,26-25</inkml:trace>
          <inkml:trace contextRef="#ctx0" brushRef="#br0" timeOffset="2698.6875">4622 280,'0'25,"0"26,0-26,0 26,26-25,-26-1,0 0,0 26,25-25,-25-1,26 26,-26-26,0 1,25-1,-25 0</inkml:trace>
        </inkml:traceGroup>
        <inkml:traceGroup>
          <inkml:annotationXML>
            <emma:emma xmlns:emma="http://www.w3.org/2003/04/emma" version="1.0">
              <emma:interpretation id="{FB5AD077-7B66-4F97-A439-1031995D60D6}" emma:medium="tactile" emma:mode="ink">
                <msink:context xmlns:msink="http://schemas.microsoft.com/ink/2010/main" type="inkWord" rotatedBoundingBox="23678,2726 24599,2744 24586,3383 23665,3365"/>
              </emma:interpretation>
              <emma:one-of disjunction-type="recognition" id="oneOf4">
                <emma:interpretation id="interp20" emma:lang="en-US" emma:confidence="0.5">
                  <emma:literal>+5</emma:literal>
                </emma:interpretation>
                <emma:interpretation id="interp21" emma:lang="en-US" emma:confidence="0">
                  <emma:literal>45</emma:literal>
                </emma:interpretation>
                <emma:interpretation id="interp22" emma:lang="en-US" emma:confidence="0">
                  <emma:literal>#5</emma:literal>
                </emma:interpretation>
                <emma:interpretation id="interp23" emma:lang="en-US" emma:confidence="0">
                  <emma:literal>#55</emma:literal>
                </emma:interpretation>
                <emma:interpretation id="interp24" emma:lang="en-US" emma:confidence="0">
                  <emma:literal>#45</emma:literal>
                </emma:interpretation>
              </emma:one-of>
            </emma:emma>
          </inkml:annotationXML>
          <inkml:trace contextRef="#ctx0" brushRef="#br0" timeOffset="3042.8662">5207 204,'0'25,"50"-25,1 0,-25 0,-1 0,26 0,-26 0,1 0,-1 0,0 0,1 0,-1 0</inkml:trace>
          <inkml:trace contextRef="#ctx0" brushRef="#br0" timeOffset="3242.6351">5410-50,'51'50,"-51"1,0 0,0-26,0 1,0 25,0-26,0 0,0 26,0-25,0-1,0 0,0 1,0-1,0 1,0-1,0 0,25-25</inkml:trace>
          <inkml:trace contextRef="#ctx0" brushRef="#br0" timeOffset="3682.8336">5791 77,'51'-26,"-26"1,0 25,26-26,-25 26,-1-25,26 25,-26-25</inkml:trace>
          <inkml:trace contextRef="#ctx0" brushRef="#br0" timeOffset="3488.2518">5842 77,'0'0,"25"25,-25 26,25-26,-25 1,26-1,-1 0,1 1,-1-1,0 1,1-1,-26 0,25 1,1-1,-26 1,25-1,-25 0,0 1,0-1,0 1,-51-26,-25 0,51 0,-1 0,-25 0,26 0,0 0,-1-26</inkml:trace>
        </inkml:traceGroup>
      </inkml:traceGroup>
    </inkml:traceGroup>
    <inkml:traceGroup>
      <inkml:annotationXML>
        <emma:emma xmlns:emma="http://www.w3.org/2003/04/emma" version="1.0">
          <emma:interpretation id="{DE062516-B2AE-4713-914E-BE767F0F25F8}" emma:medium="tactile" emma:mode="ink">
            <msink:context xmlns:msink="http://schemas.microsoft.com/ink/2010/main" type="paragraph" rotatedBoundingBox="19055,3703 22923,3889 22906,4243 19038,405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8E4311F-DE08-44B2-B563-245FF0D8D63F}" emma:medium="tactile" emma:mode="ink">
              <msink:context xmlns:msink="http://schemas.microsoft.com/ink/2010/main" type="line" rotatedBoundingBox="19055,3703 22923,3889 22906,4243 19038,4057"/>
            </emma:interpretation>
          </emma:emma>
        </inkml:annotationXML>
        <inkml:traceGroup>
          <inkml:annotationXML>
            <emma:emma xmlns:emma="http://www.w3.org/2003/04/emma" version="1.0">
              <emma:interpretation id="{D4AD0FD8-130E-4A78-9DA9-DD71D4B7A23B}" emma:medium="tactile" emma:mode="ink">
                <msink:context xmlns:msink="http://schemas.microsoft.com/ink/2010/main" type="inkWord" rotatedBoundingBox="19055,3703 19659,3732 19642,4086 19038,4057"/>
              </emma:interpretation>
              <emma:one-of disjunction-type="recognition" id="oneOf5">
                <emma:interpretation id="interp25" emma:lang="en-US" emma:confidence="0.5">
                  <emma:literal>=</emma:literal>
                </emma:interpretation>
                <emma:interpretation id="interp26" emma:lang="en-US" emma:confidence="0">
                  <emma:literal>_</emma:literal>
                </emma:interpretation>
                <emma:interpretation id="interp27" emma:lang="en-US" emma:confidence="0">
                  <emma:literal>I</emma:literal>
                </emma:interpretation>
                <emma:interpretation id="interp28" emma:lang="en-US" emma:confidence="0">
                  <emma:literal>-</emma:literal>
                </emma:interpretation>
                <emma:interpretation id="interp2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7247.5482">609 991,'0'25,"-25"-25,50 0,1 0,-1-25,0 25,1 0,-1 0,26 0,-26 0,1 0,25-25,-26 25,26 0,-26 0,1 0,-1 0,0 0,1-26,-1 26,1 0,-1 0,0 0</inkml:trace>
          <inkml:trace contextRef="#ctx0" brushRef="#br0" timeOffset="7790.4298">685 1270,'26'0,"-1"0,1 0,-1 0,0 0,1 0,-1 0,1-25,-1 25,26-25,-26 25,1-26,-1 26,0 0,1 0,-1 0,1-25,-1 25</inkml:trace>
        </inkml:traceGroup>
        <inkml:traceGroup>
          <inkml:annotationXML>
            <emma:emma xmlns:emma="http://www.w3.org/2003/04/emma" version="1.0">
              <emma:interpretation id="{F0D2118D-1B9B-44D3-A346-C699F2DFD386}" emma:medium="tactile" emma:mode="ink">
                <msink:context xmlns:msink="http://schemas.microsoft.com/ink/2010/main" type="inkWord" rotatedBoundingBox="22023,3895 22920,3938 22909,4178 22012,4135"/>
              </emma:interpretation>
              <emma:one-of disjunction-type="recognition" id="oneOf6">
                <emma:interpretation id="interp30" emma:lang="en-US" emma:confidence="0.5">
                  <emma:literal>=</emma:literal>
                </emma:interpretation>
                <emma:interpretation id="interp31" emma:lang="en-US" emma:confidence="0">
                  <emma:literal>_</emma:literal>
                </emma:interpretation>
                <emma:interpretation id="interp32" emma:lang="en-US" emma:confidence="0">
                  <emma:literal>-</emma:literal>
                </emma:interpretation>
                <emma:interpretation id="interp33" emma:lang="en-US" emma:confidence="0">
                  <emma:literal>.</emma:literal>
                </emma:interpretation>
                <emma:interpretation id="interp34" emma:lang="en-US" emma:confidence="0">
                  <emma:literal>+</emma:literal>
                </emma:interpretation>
              </emma:one-of>
            </emma:emma>
          </inkml:annotationXML>
          <inkml:trace contextRef="#ctx0" brushRef="#br0" timeOffset="9128.1394">3581 1118,'0'25,"-25"-25,50 0,0 0,1 0,-1 0,1 0,-1 0,0 0,1 0,-1 0,1 0,-1 0,0 0,1 0,-1 0,1 0,-1 0,0 0,1 0,-1 0,1 0,-1 0,0 0,1 0,-1 0,1 0,-1 0,0 0,1 0,-1 0,1 0,-1 0,0 0,1 0,-52 0</inkml:trace>
          <inkml:trace contextRef="#ctx0" brushRef="#br0" timeOffset="9890.42">3632 1347,'25'0,"1"0,-1 0,0 0,1 0,-1 0,1 0,-1 0,0 0,1 0,-1 0,1 0,-1 0,0 0,1 0,-1 0,1 0,-1 0,0 0,1 0,-1 0,1 0,-1 0,0 0,1 0,-1 0,1 0,-1 0,0 0,1 0,-1 0,1 0</inkml:trace>
        </inkml:traceGroup>
      </inkml:traceGroup>
    </inkml:traceGroup>
    <inkml:traceGroup>
      <inkml:annotationXML>
        <emma:emma xmlns:emma="http://www.w3.org/2003/04/emma" version="1.0">
          <emma:interpretation id="{E960F01C-2E82-4421-9007-8F944A9175AC}" emma:medium="tactile" emma:mode="ink">
            <msink:context xmlns:msink="http://schemas.microsoft.com/ink/2010/main" type="paragraph" rotatedBoundingBox="18397,5161 25360,5670 25281,6748 18318,623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4A482E7-9BAA-43F6-A7FA-BA6A04951927}" emma:medium="tactile" emma:mode="ink">
              <msink:context xmlns:msink="http://schemas.microsoft.com/ink/2010/main" type="line" rotatedBoundingBox="18397,5161 25360,5670 25281,6748 18318,6239"/>
            </emma:interpretation>
          </emma:emma>
        </inkml:annotationXML>
        <inkml:traceGroup>
          <inkml:annotationXML>
            <emma:emma xmlns:emma="http://www.w3.org/2003/04/emma" version="1.0">
              <emma:interpretation id="{039DED9A-25FE-4B76-A863-054484FD07CC}" emma:medium="tactile" emma:mode="ink">
                <msink:context xmlns:msink="http://schemas.microsoft.com/ink/2010/main" type="inkWord" rotatedBoundingBox="18377,5423 18872,5460 18814,6240 18320,6203"/>
              </emma:interpretation>
              <emma:one-of disjunction-type="recognition" id="oneOf7">
                <emma:interpretation id="interp35" emma:lang="en-US" emma:confidence="0.5">
                  <emma:literal>T</emma:literal>
                </emma:interpretation>
                <emma:interpretation id="interp36" emma:lang="en-US" emma:confidence="0">
                  <emma:literal>t</emma:literal>
                </emma:interpretation>
                <emma:interpretation id="interp37" emma:lang="en-US" emma:confidence="0">
                  <emma:literal>+</emma:literal>
                </emma:interpretation>
                <emma:interpretation id="interp38" emma:lang="en-US" emma:confidence="0">
                  <emma:literal>J</emma:literal>
                </emma:interpretation>
                <emma:interpretation id="interp3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12812.1117">-77 2896,'0'-25,"-25"25,25-26,0 1,51-1,-26 26,26-25,-26 25,1-25,25 25,-26-26,26 26,-26 0,1-25,24 25,-24 0,-1 0,1 0,-1-26</inkml:trace>
          <inkml:trace contextRef="#ctx0" brushRef="#br0" timeOffset="12582.9604">152 2769,'0'-25,"0"-1,0 77,0-26,0 1,0 25,0-26,0 26,0 0,0-1,0-24,0 25,0-1,0 1,0 0,0-26,0 1,0-1,0 1,-25-1,25 0,-26-25</inkml:trace>
        </inkml:traceGroup>
        <inkml:traceGroup>
          <inkml:annotationXML>
            <emma:emma xmlns:emma="http://www.w3.org/2003/04/emma" version="1.0">
              <emma:interpretation id="{5E7FA942-FD29-4716-8B2E-E4287924F70F}" emma:medium="tactile" emma:mode="ink">
                <msink:context xmlns:msink="http://schemas.microsoft.com/ink/2010/main" type="inkWord" rotatedBoundingBox="19211,5295 20359,5379 20285,6383 19137,6299"/>
              </emma:interpretation>
              <emma:one-of disjunction-type="recognition" id="oneOf8">
                <emma:interpretation id="interp40" emma:lang="en-US" emma:confidence="0.5">
                  <emma:literal>(n)</emma:literal>
                </emma:interpretation>
                <emma:interpretation id="interp41" emma:lang="en-US" emma:confidence="0">
                  <emma:literal>(n,</emma:literal>
                </emma:interpretation>
                <emma:interpretation id="interp42" emma:lang="en-US" emma:confidence="0">
                  <emma:literal>(n</emma:literal>
                </emma:interpretation>
                <emma:interpretation id="interp43" emma:lang="en-US" emma:confidence="0">
                  <emma:literal>(no</emma:literal>
                </emma:interpretation>
                <emma:interpretation id="interp44" emma:lang="en-US" emma:confidence="0">
                  <emma:literal>(ns</emma:literal>
                </emma:interpretation>
              </emma:one-of>
            </emma:emma>
          </inkml:annotationXML>
          <inkml:trace contextRef="#ctx0" brushRef="#br0" timeOffset="13081.9005">914 2515,'-25'0,"25"25,-26-25,26 51,-51-25,51-1,-25 26,0 0,25-1,-26 1,26 25,-25-25,25 25,0-25,0 0,0 0,0 0,0-1,0 1,51-25,-51-1,0 0,25 1,26-1,-26-25,1 0</inkml:trace>
          <inkml:trace contextRef="#ctx0" brushRef="#br0" timeOffset="13443.1318">1168 2921,'0'51,"0"0,0-26,0 1,0-1,0 26,0-26,0 1,0-1,0 26,25-26,-25 1,0-1,0 1,-25-77,25 0,-25 26,25-1,0 1,0-26,0 26,0-26,50 25,-50 1,51-26,-25 51,-1-25,0-1,1 26,25 0,-26 0,0 77,1-77,-26 50,0-24,25 25,-25-26,0 0,0 26,0-25,0-1,0 26,0-26,0 1,0-1,-25-25,25 25</inkml:trace>
          <inkml:trace contextRef="#ctx0" brushRef="#br0" timeOffset="13655.1122">1549 2769,'0'0,"25"0,1 0,-1 51,1-26,-1 26,0-26,1 26,-1 0,-25 0,26 0,-1-1,0 1,-25 0,0 0,0-26,0 26,0 0,0-26,-50 26,50-26,-51 1,25-26</inkml:trace>
        </inkml:traceGroup>
        <inkml:traceGroup>
          <inkml:annotationXML>
            <emma:emma xmlns:emma="http://www.w3.org/2003/04/emma" version="1.0">
              <emma:interpretation id="{8B2096AD-81E9-4842-8C13-78E34DDB3969}" emma:medium="tactile" emma:mode="ink">
                <msink:context xmlns:msink="http://schemas.microsoft.com/ink/2010/main" type="inkWord" rotatedBoundingBox="20477,5746 20953,5781 20919,6247 20443,6212"/>
              </emma:interpretation>
              <emma:one-of disjunction-type="recognition" id="oneOf9">
                <emma:interpretation id="interp45" emma:lang="en-US" emma:confidence="0.5">
                  <emma:literal>=</emma:literal>
                </emma:interpretation>
                <emma:interpretation id="interp46" emma:lang="en-US" emma:confidence="0">
                  <emma:literal>-</emma:literal>
                </emma:interpretation>
                <emma:interpretation id="interp47" emma:lang="en-US" emma:confidence="0">
                  <emma:literal>:</emma:literal>
                </emma:interpretation>
                <emma:interpretation id="interp48" emma:lang="en-US" emma:confidence="0">
                  <emma:literal>.</emma:literal>
                </emma:interpretation>
                <emma:interpretation id="interp49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13860.0778">2006 3048,'0'-25,"51"25,-26-25,1 25,25 0,-26-26,0 26,1 0,-1 0</inkml:trace>
          <inkml:trace contextRef="#ctx0" brushRef="#br0" timeOffset="14050.854">2108 3404,'0'25,"25"-25,1 0,24 0,-24 0,-1 0,1 0,-1-25,0 25,26 0,-25-51,-1 51,0-25</inkml:trace>
        </inkml:traceGroup>
        <inkml:traceGroup>
          <inkml:annotationXML>
            <emma:emma xmlns:emma="http://www.w3.org/2003/04/emma" version="1.0">
              <emma:interpretation id="{C35C0D59-DAC7-4B2B-BCBC-5134F2034792}" emma:medium="tactile" emma:mode="ink">
                <msink:context xmlns:msink="http://schemas.microsoft.com/ink/2010/main" type="inkWord" rotatedBoundingBox="21443,5445 21996,5486 21930,6386 21377,6346"/>
              </emma:interpretation>
              <emma:one-of disjunction-type="recognition" id="oneOf10">
                <emma:interpretation id="interp50" emma:lang="en-US" emma:confidence="0.5">
                  <emma:literal>5</emma:literal>
                </emma:interpretation>
                <emma:interpretation id="interp51" emma:lang="en-US" emma:confidence="0">
                  <emma:literal>G</emma:literal>
                </emma:interpretation>
                <emma:interpretation id="interp52" emma:lang="en-US" emma:confidence="0">
                  <emma:literal>z</emma:literal>
                </emma:interpretation>
                <emma:interpretation id="interp53" emma:lang="en-US" emma:confidence="0">
                  <emma:literal>F</emma:literal>
                </emma:interpretation>
                <emma:interpretation id="interp54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15034.7975">3048 2744,'0'-26,"0"52,0 24,0-24,0 25,0-26,0 0,0 26,0-25,0-1,0 0,0 1,0-1,0-50,0-1,0 1,0 0,0-1,0 1,0-1,0 1,0 50,-26-25,26 26,0 25,0-26,-25 26,25-26,0 1,-26-1,26 0,0 1,0-1,0 1,-25-1,76-50,-26 25,1-26,-1 26,0-25,1 25,-1 0,1 0,-1 0,0 0,1 0,-1 25,1 26,-26-26,0 26,0-25,0-1,0 0,0 1,-51-26,51 25,-26 1,1-26,-26 25,26-25,-1 0,-24 25,24-25,1 0,-1 0,1 0,0-25,25-26,0 26,0-1</inkml:trace>
          <inkml:trace contextRef="#ctx0" brushRef="#br0" timeOffset="15239.1236">3098 2769,'0'0,"0"-25,0-1,26 26,25 0,-1 0,-24-25,25 25,-26 0,26 0,-26 0,26 0,-26 0,1 0,-1 0</inkml:trace>
        </inkml:traceGroup>
        <inkml:traceGroup>
          <inkml:annotationXML>
            <emma:emma xmlns:emma="http://www.w3.org/2003/04/emma" version="1.0">
              <emma:interpretation id="{640CD0AD-B47B-4761-9A59-06FF8294B540}" emma:medium="tactile" emma:mode="ink">
                <msink:context xmlns:msink="http://schemas.microsoft.com/ink/2010/main" type="inkWord" rotatedBoundingBox="22271,5444 24232,5588 24167,6482 22206,6339"/>
              </emma:interpretation>
              <emma:one-of disjunction-type="recognition" id="oneOf11">
                <emma:interpretation id="interp55" emma:lang="en-US" emma:confidence="0.5">
                  <emma:literal>Tiny)</emma:literal>
                </emma:interpretation>
                <emma:interpretation id="interp56" emma:lang="en-US" emma:confidence="0">
                  <emma:literal>Tint)</emma:literal>
                </emma:interpretation>
                <emma:interpretation id="interp57" emma:lang="en-US" emma:confidence="0">
                  <emma:literal>tiny)</emma:literal>
                </emma:interpretation>
                <emma:interpretation id="interp58" emma:lang="en-US" emma:confidence="0">
                  <emma:literal>tint)</emma:literal>
                </emma:interpretation>
                <emma:interpretation id="interp59" emma:lang="en-US" emma:confidence="0">
                  <emma:literal>tin)</emma:literal>
                </emma:interpretation>
              </emma:one-of>
            </emma:emma>
          </inkml:annotationXML>
          <inkml:trace contextRef="#ctx0" brushRef="#br0" timeOffset="15491.1241">4089 2794,'-51'0,"51"51,-25-51,25 51,0 0,0-26,0 26,0 0,0-26,0 26,0 0,0-26,0 26,0-26,0 26,25-25,-25-1,0 0,0 1,0-1,-51-25,51 26,-25-26</inkml:trace>
          <inkml:trace contextRef="#ctx0" brushRef="#br0" timeOffset="15651.6997">3784 2998,'0'0,"0"-26,0 1,26-1,-1 26,0-25,1 0,-1 25,26-26,-26 26,26-25,-25 25,-1 0,26-26,-26 26</inkml:trace>
          <inkml:trace contextRef="#ctx0" brushRef="#br0" timeOffset="15855.1503">4368 2693,'0'0,"0"51,-25-1,25 1,0 0,0 0,0 0,0-1,0 1,-25 0,25 0,0-26,0 26,0 0,0-26,0 26,0-26,50 1,-50-1,26 1</inkml:trace>
          <inkml:trace contextRef="#ctx0" brushRef="#br0" timeOffset="16199.1668">4673 3099,'0'0,"0"51,0 0,0-26,0 1,0-1,-51 0,51 1,0-1,0 1,0-1,0 0,0 26,0-25,0-1,0-76,0 0,0 26,0 0,0-1,0 1,51-1,-51 1,51 0,-26-1,1 1,-1 25,1-26,-1 26,0 0,1 0,-1 51,1-25,-26 24,0-24,0-1,0 1,0-1,0 0,0 1,0-1</inkml:trace>
          <inkml:trace contextRef="#ctx0" brushRef="#br0" timeOffset="16359.1257">5181 3302,'26'0,"-26"-25,25 25,0 0,-25-25,26 25,-1 0,1-26</inkml:trace>
          <inkml:trace contextRef="#ctx0" brushRef="#br0" timeOffset="16547.0504">5410 3048,'0'26,"0"25,0-26,0 0,25 1,-25 25,0-26,0 0,26 26,-26-25,0-1,0 0,25 1,-25-1,0 1</inkml:trace>
          <inkml:trace contextRef="#ctx0" brushRef="#br0" timeOffset="16732.5159">5664 3023,'0'0,"25"51,1 0,-26-26,0 26,0-26,0 26,0-26,0 26,0-25,0 24,0 1,0-25,-26 24,26-24,0-1,-25 1,25-1,-51 0</inkml:trace>
        </inkml:traceGroup>
        <inkml:traceGroup>
          <inkml:annotationXML>
            <emma:emma xmlns:emma="http://www.w3.org/2003/04/emma" version="1.0">
              <emma:interpretation id="{5A2C8D6C-8B8C-45CC-A6E9-DA1B7E1BF746}" emma:medium="tactile" emma:mode="ink">
                <msink:context xmlns:msink="http://schemas.microsoft.com/ink/2010/main" type="inkWord" rotatedBoundingBox="24505,5910 25338,5971 25290,6635 24457,6574"/>
              </emma:interpretation>
              <emma:one-of disjunction-type="recognition" id="oneOf12">
                <emma:interpretation id="interp60" emma:lang="en-US" emma:confidence="0.5">
                  <emma:literal>+5</emma:literal>
                </emma:interpretation>
                <emma:interpretation id="interp61" emma:lang="en-US" emma:confidence="0">
                  <emma:literal>+5 s</emma:literal>
                </emma:interpretation>
                <emma:interpretation id="interp62" emma:lang="en-US" emma:confidence="0">
                  <emma:literal>tsk</emma:literal>
                </emma:interpretation>
                <emma:interpretation id="interp63" emma:lang="en-US" emma:confidence="0">
                  <emma:literal>tsp</emma:literal>
                </emma:interpretation>
                <emma:interpretation id="interp64" emma:lang="en-US" emma:confidence="0">
                  <emma:literal>55</emma:literal>
                </emma:interpretation>
              </emma:one-of>
            </emma:emma>
          </inkml:annotationXML>
          <inkml:trace contextRef="#ctx0" brushRef="#br0" timeOffset="16974.1521">6070 3429,'-51'0,"51"-25,51 25,-25 0,-1 0,0 0,1 0,-1 0,26 0,-26 0,1 0,-1 0,1 0,-1 0</inkml:trace>
          <inkml:trace contextRef="#ctx0" brushRef="#br0" timeOffset="17197.5405">6146 3125,'0'25,"26"26,-26-26,0 1,0-1,0 0,0 26,0-25,0 24,0-24,0 25,0-26,0 0,0 1,0-1,0 1,25-1,-25 0,26 1,-1-26</inkml:trace>
          <inkml:trace contextRef="#ctx0" brushRef="#br0" timeOffset="17467.219">6553 3252,'0'25,"0"0,0 1,0 25,0-26,0 0,0 1,25-1,26 1,-26-1,1 0,-1-25,1 26,-1-1,0 1,1-26,-26 25,25-25,-25 25,0 1,0-1,-76-25,76 26,-51-26,0 25,26-25,-26 25,0-25,26 0,-26 0,26 0,-1 0,1 0,0-50</inkml:trace>
          <inkml:trace contextRef="#ctx0" brushRef="#br0" timeOffset="17662.8789">6527 3277,'0'-25,"51"25,0-26,-26 1,1 25</inkml:trace>
        </inkml:traceGroup>
      </inkml:traceGroup>
    </inkml:traceGroup>
    <inkml:traceGroup>
      <inkml:annotationXML>
        <emma:emma xmlns:emma="http://www.w3.org/2003/04/emma" version="1.0">
          <emma:interpretation id="{2F656668-EC58-4EA0-9D3D-739E93959D7C}" emma:medium="tactile" emma:mode="ink">
            <msink:context xmlns:msink="http://schemas.microsoft.com/ink/2010/main" type="paragraph" rotatedBoundingBox="22428,6965 23977,7010 23974,7088 22426,7043" alignmentLevel="5"/>
          </emma:interpretation>
        </emma:emma>
      </inkml:annotationXML>
      <inkml:traceGroup>
        <inkml:annotationXML>
          <emma:emma xmlns:emma="http://www.w3.org/2003/04/emma" version="1.0">
            <emma:interpretation id="{3F1A3EF8-2800-495B-84E7-669E9A2AB0B4}" emma:medium="tactile" emma:mode="ink">
              <msink:context xmlns:msink="http://schemas.microsoft.com/ink/2010/main" type="line" rotatedBoundingBox="22428,6965 23977,7010 23974,7088 22426,7043"/>
            </emma:interpretation>
          </emma:emma>
        </inkml:annotationXML>
        <inkml:traceGroup>
          <inkml:annotationXML>
            <emma:emma xmlns:emma="http://www.w3.org/2003/04/emma" version="1.0">
              <emma:interpretation id="{CD79F373-63F5-4B74-92E0-223726D9FA6C}" emma:medium="tactile" emma:mode="ink">
                <msink:context xmlns:msink="http://schemas.microsoft.com/ink/2010/main" type="inkWord" rotatedBoundingBox="22428,6965 23977,7010 23974,7088 22426,7043"/>
              </emma:interpretation>
              <emma:one-of disjunction-type="recognition" id="oneOf13">
                <emma:interpretation id="interp65" emma:lang="en-US" emma:confidence="0.5">
                  <emma:literal>_</emma:literal>
                </emma:interpretation>
                <emma:interpretation id="interp66" emma:lang="en-US" emma:confidence="0">
                  <emma:literal>-</emma:literal>
                </emma:interpretation>
                <emma:interpretation id="interp67" emma:lang="en-US" emma:confidence="0">
                  <emma:literal>~</emma:literal>
                </emma:interpretation>
                <emma:interpretation id="interp68" emma:lang="en-US" emma:confidence="0">
                  <emma:literal>.</emma:literal>
                </emma:interpretation>
                <emma:interpretation id="interp69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22878.7372">3962 4191,'25'0,"1"0,-1 0,1 0,-1 0,0 0,1 0,-1 0,1 0,-1 0,0 26,1-26,25 0,-26 0,0 0,1 0,-1 25,1-25,-1 0,0 0,1 0,-1 0,1 26,-1-26,0 0,1 0,-1 0,1 0,-1 0,0 0,26 0,-25 0,24 0,-24 0,25 0,-26-26,0 26,1 0,25 0,-26 0,0 0,1 0,-1 0,1 0,-1 0,0 0,1 0,-1 0,1 0,-1 0,0 0,1 0,-1 0,1 0,-26-25,25 25,0 0</inkml:trace>
        </inkml:traceGroup>
      </inkml:traceGroup>
    </inkml:traceGroup>
    <inkml:traceGroup>
      <inkml:annotationXML>
        <emma:emma xmlns:emma="http://www.w3.org/2003/04/emma" version="1.0">
          <emma:interpretation id="{9DF3F613-DCFF-4073-ABF6-B24CF56512B2}" emma:medium="tactile" emma:mode="ink">
            <msink:context xmlns:msink="http://schemas.microsoft.com/ink/2010/main" type="paragraph" rotatedBoundingBox="18318,7639 20239,7828 20169,8545 18247,835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04A693E-1DFC-4B32-A761-A0AF8AFA484D}" emma:medium="tactile" emma:mode="ink">
              <msink:context xmlns:msink="http://schemas.microsoft.com/ink/2010/main" type="line" rotatedBoundingBox="18318,7639 20239,7828 20169,8545 18247,8357">
                <msink:destinationLink direction="with" ref="{CC2D5EA9-89A2-4983-9D73-3671C1A5ECB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1CC86BE-3B8B-4666-94BC-EA9F57DDAE50}" emma:medium="tactile" emma:mode="ink">
                <msink:context xmlns:msink="http://schemas.microsoft.com/ink/2010/main" type="inkWord" rotatedBoundingBox="18318,7639 20239,7828 20169,8545 18247,8357"/>
              </emma:interpretation>
              <emma:one-of disjunction-type="recognition" id="oneOf14">
                <emma:interpretation id="interp70" emma:lang="en-US" emma:confidence="0.5">
                  <emma:literal>Ten</emma:literal>
                </emma:interpretation>
                <emma:interpretation id="interp71" emma:lang="en-US" emma:confidence="0.5">
                  <emma:literal>T In</emma:literal>
                </emma:interpretation>
                <emma:interpretation id="interp72" emma:lang="en-US" emma:confidence="0">
                  <emma:literal>Tin</emma:literal>
                </emma:interpretation>
                <emma:interpretation id="interp73" emma:lang="en-US" emma:confidence="0">
                  <emma:literal>Ton</emma:literal>
                </emma:interpretation>
                <emma:interpretation id="interp74" emma:lang="en-US" emma:confidence="0">
                  <emma:literal>Tent</emma:literal>
                </emma:interpretation>
              </emma:one-of>
            </emma:emma>
          </inkml:annotationXML>
          <inkml:trace contextRef="#ctx0" brushRef="#br0" timeOffset="37735.0189">-153 5182,'0'0,"-25"0,25-25,51 25,-1 0,-24-26,25 26,-26-25,26-1,0 26,-26-25,26 25,-26 0,1-25,-1 25,0 0</inkml:trace>
          <inkml:trace contextRef="#ctx0" brushRef="#br0" timeOffset="37506.5546">25 5157,'25'50,"-25"-24,0-1,0 1,0-1,0 0,0 26,0-25,0-1,0 0,0 1,0-1,0 1,0-1,0 0,-25-25</inkml:trace>
          <inkml:trace contextRef="#ctx0" brushRef="#br0" timeOffset="37967.0803">685 4928,'-50'0,"50"25,-26 26,26-25,-25 24,25-24,-26 25,26-1,0-24,0 25,0-1,0-24,0 25,0-26,0 0,26 26,-26-25,51-1,-26 0,-25 1,51-26,-26 0</inkml:trace>
          <inkml:trace contextRef="#ctx0" brushRef="#br0" timeOffset="38309.7843">838 5258,'0'26,"0"24,0-24,0-1,51 1,-51-1,0 0,25 1,-25-1,25-25,-25 26,26-1,-26 0,0 1,-26-77,26 26,-25 25,25-51,0 25,0 1,0 0,0-1,25 1,-25-1,51 1,-51 0,76 25,-50 0,-1 0,1 0,-1 0,0 25,1-25,-26 25,25-25,-25 51,26-25,-26-1,0 0,25-25</inkml:trace>
          <inkml:trace contextRef="#ctx0" brushRef="#br0" timeOffset="38478.4776">1473 5411,'0'-26,"51"1,-1-1,-24 1,25 25,-26-25,26-1,-26 26</inkml:trace>
        </inkml:traceGroup>
      </inkml:traceGroup>
    </inkml:traceGroup>
    <inkml:traceGroup>
      <inkml:annotationXML>
        <emma:emma xmlns:emma="http://www.w3.org/2003/04/emma" version="1.0">
          <emma:interpretation id="{20363B98-27F1-43FD-91D7-D8654BE7F358}" emma:medium="tactile" emma:mode="ink">
            <msink:context xmlns:msink="http://schemas.microsoft.com/ink/2010/main" type="paragraph" rotatedBoundingBox="20179,7706 25628,8025 25573,8954 20125,8634" alignmentLevel="4"/>
          </emma:interpretation>
        </emma:emma>
      </inkml:annotationXML>
      <inkml:traceGroup>
        <inkml:annotationXML>
          <emma:emma xmlns:emma="http://www.w3.org/2003/04/emma" version="1.0">
            <emma:interpretation id="{9F708D49-C55D-4D8B-AAC9-548B4CF869E9}" emma:medium="tactile" emma:mode="ink">
              <msink:context xmlns:msink="http://schemas.microsoft.com/ink/2010/main" type="line" rotatedBoundingBox="20179,7706 25628,8025 25573,8954 20125,8634"/>
            </emma:interpretation>
          </emma:emma>
        </inkml:annotationXML>
        <inkml:traceGroup>
          <inkml:annotationXML>
            <emma:emma xmlns:emma="http://www.w3.org/2003/04/emma" version="1.0">
              <emma:interpretation id="{60D746DB-8E5E-467E-8DB6-1B3741C73C5D}" emma:medium="tactile" emma:mode="ink">
                <msink:context xmlns:msink="http://schemas.microsoft.com/ink/2010/main" type="inkWord" rotatedBoundingBox="20175,7776 24780,8046 24730,8904 20125,8634"/>
              </emma:interpretation>
              <emma:one-of disjunction-type="recognition" id="oneOf15">
                <emma:interpretation id="interp75" emma:lang="en-US" emma:confidence="0.5">
                  <emma:literal>17=55/7-2)</emma:literal>
                </emma:interpretation>
                <emma:interpretation id="interp76" emma:lang="en-US" emma:confidence="0">
                  <emma:literal>17=55/17-2)</emma:literal>
                </emma:interpretation>
                <emma:interpretation id="interp77" emma:lang="en-US" emma:confidence="0">
                  <emma:literal>17=55/77-2)</emma:literal>
                </emma:interpretation>
                <emma:interpretation id="interp78" emma:lang="en-US" emma:confidence="0">
                  <emma:literal>17=55/27-2)</emma:literal>
                </emma:interpretation>
                <emma:interpretation id="interp79" emma:lang="en-US" emma:confidence="0">
                  <emma:literal>17=55/-7-2)</emma:literal>
                </emma:interpretation>
              </emma:one-of>
            </emma:emma>
          </inkml:annotationXML>
          <inkml:trace contextRef="#ctx0" brushRef="#br0" timeOffset="39908.9266">3530 5411,'-25'0,"25"50,0-24,0 25,51-51,-51 25,25 0,0 1,1-1,-1 1,1-1,-1 0,0 1,1-26,-1 25,-25 1,26-26,-26 25,0 0,0 1,-51-1,0 1,26-26,-1 0,-25 25,26-25,-26 0,0 0,26 0,-26 0</inkml:trace>
          <inkml:trace contextRef="#ctx0" brushRef="#br0" timeOffset="40104.6253">3505 5411,'0'-26,"51"26,-51-25,25 25,26-26,-26 26,1 0,50-25,0 25,-51 0</inkml:trace>
          <inkml:trace contextRef="#ctx0" brushRef="#br0" timeOffset="40542.301">4140 5538,'0'-26,"25"26,1-25,-1 25,0 0,1-26,-1 26,26-25,0 25,0 0,50-25,-50 25</inkml:trace>
          <inkml:trace contextRef="#ctx0" brushRef="#br0" timeOffset="40367.9232">4419 5411,'0'50,"0"-24,-25-1,25 1,0 24,0-24,0-1,0 26,0-26,0 26,0-25,0-1,0 0,0 26,-26-25,26-1,-25-25,0 25</inkml:trace>
          <inkml:trace contextRef="#ctx0" brushRef="#br0" timeOffset="40743.1288">4953 5233,'-26'0,"26"51,-25-51,25 25,0 26,0-26,-26 1,26 24,-25 1,25-25,0 24,0 1,0 0,0-26,0 26,0-25,0 24,25-24,-25-1,26 1,-26-1,25-25,1 0</inkml:trace>
          <inkml:trace contextRef="#ctx0" brushRef="#br0" timeOffset="41061.108">5105 5588,'0'26,"0"-1,0 26,0-26,0 1,0-1,0 1,0-1,51 0,-51 1,0-1,0 1,0-52,-51 26,51-25,0-51,0 50,0 1,0-1,0 1,51-26,0 26,-51-1,50 26,-24 0,-1 0,1 0,-1 26,0 25,-25-1,26-24,-26-1,0 26,0-26,0 1,0-1,0 1</inkml:trace>
          <inkml:trace contextRef="#ctx0" brushRef="#br0" timeOffset="41235.7308">5588 5741,'0'0,"25"0,0 0,1 0,-1-26,1 26,-1 0</inkml:trace>
          <inkml:trace contextRef="#ctx0" brushRef="#br0" timeOffset="41489.2486">5867 5512,'25'0,"-25"26,26-26,-26 50,25 1,-25-25,0-1,0 0,0 1,0-1,0 1,0-1,-51 0,51 1,0-1,51-25,-25 0,-1-25,0 25,26-26</inkml:trace>
          <inkml:trace contextRef="#ctx0" brushRef="#br0" timeOffset="41684.0424">6096 5512,'0'26,"25"-26,-25 50,51-50,-51 51,25-25,1-1,-26 26,25-26,-25 1,25 24,-25-24,0-1,0 26,0-26,-50 1,50-1,-26-25,26 26</inkml:trace>
          <inkml:trace contextRef="#ctx0" brushRef="#br0" timeOffset="38666.5764">1701 5131,'0'26,"51"-26,-51 50,26-24,-26 25,25-26,-25 0,25 1,-25-1,0 1,0-1,26 0,-26 1,0-1,0 1,0-1</inkml:trace>
          <inkml:trace contextRef="#ctx0" brushRef="#br0" timeOffset="38871.0342">2032 5004,'0'0,"25"0,0 51,1-51,-1 51,1-26,-26 26,25-26,0 26,1-25,-1 24,-25 1,26 0,-26-26,0 26,0 0,0 0,0-26,-51 26,51-26,-76 1</inkml:trace>
          <inkml:trace contextRef="#ctx0" brushRef="#br0" timeOffset="39295.0931">2438 5538,'25'0,"1"0,25 0,-26-26,26 26,-26 0,26 0,-26-25,26 25,-25 0</inkml:trace>
          <inkml:trace contextRef="#ctx0" brushRef="#br0" timeOffset="39491.1508">2590 5817,'26'0,"-1"0,1 0,-1 0,0 0,26 0,-25 0,-1 0,26 0,-26 0,26 0,-26 0,26 0,-25 0</inkml:trace>
        </inkml:traceGroup>
        <inkml:traceGroup>
          <inkml:annotationXML>
            <emma:emma xmlns:emma="http://www.w3.org/2003/04/emma" version="1.0">
              <emma:interpretation id="{C372C865-85E4-4D3B-8C96-08FEAB6AD514}" emma:medium="tactile" emma:mode="ink">
                <msink:context xmlns:msink="http://schemas.microsoft.com/ink/2010/main" type="inkWord" rotatedBoundingBox="24950,7986 25628,8026 25578,8870 24901,8830"/>
              </emma:interpretation>
              <emma:one-of disjunction-type="recognition" id="oneOf16">
                <emma:interpretation id="interp80" emma:lang="en-US" emma:confidence="0.5">
                  <emma:literal>tis</emma:literal>
                </emma:interpretation>
                <emma:interpretation id="interp81" emma:lang="en-US" emma:confidence="0">
                  <emma:literal>45</emma:literal>
                </emma:interpretation>
                <emma:interpretation id="interp82" emma:lang="en-US" emma:confidence="0">
                  <emma:literal>tsk</emma:literal>
                </emma:interpretation>
                <emma:interpretation id="interp83" emma:lang="en-US" emma:confidence="0">
                  <emma:literal>tsp</emma:literal>
                </emma:interpretation>
                <emma:interpretation id="interp84" emma:lang="en-US" emma:confidence="0">
                  <emma:literal>toss</emma:literal>
                </emma:interpretation>
              </emma:one-of>
            </emma:emma>
          </inkml:annotationXML>
          <inkml:trace contextRef="#ctx0" brushRef="#br0" timeOffset="41928.0902">6451 5766,'0'26,"26"-26,24 0,-24 0,-1 0,1 0,24 0,-24-26,25 26,-26 0,0-25,1 25</inkml:trace>
          <inkml:trace contextRef="#ctx0" brushRef="#br0" timeOffset="42146.1365">6604 5538,'0'0,"0"25,0 0,0 1,0 25,0-26,-26 0,26 26,0-25,0-1,0 26,0-26,0 1,0-1,0 0,0 1,0-1,0 1,26-26</inkml:trace>
          <inkml:trace contextRef="#ctx0" brushRef="#br0" timeOffset="43075.0345">6858 5512,'0'26,"0"-1,25-25,-25 25,0 1,25-1,-25 1,26-26,-26 25,25 0,-25 1,0-1,26 1,-26-1,0 0,25 1,-25-1,0 1,0-1,0 0,-51-25,26 0,-1 0,1 0</inkml:trace>
          <inkml:trace contextRef="#ctx0" brushRef="#br0" timeOffset="43219.9695">6883 5512,'0'0,"25"-25,1-1,-1 1,1 0,-1-1,0 1,26-1,-25 1,-1-26,0 26</inkml:trace>
        </inkml:traceGroup>
      </inkml:traceGroup>
    </inkml:traceGroup>
    <inkml:traceGroup>
      <inkml:annotationXML>
        <emma:emma xmlns:emma="http://www.w3.org/2003/04/emma" version="1.0">
          <emma:interpretation id="{33D4B55B-6FFF-419E-8E4A-45DA540231FF}" emma:medium="tactile" emma:mode="ink">
            <msink:context xmlns:msink="http://schemas.microsoft.com/ink/2010/main" type="paragraph" rotatedBoundingBox="18771,9764 19752,9494 20063,10623 19082,1089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E081611-220F-4AFD-AD78-B05810C6256B}" emma:medium="tactile" emma:mode="ink">
              <msink:context xmlns:msink="http://schemas.microsoft.com/ink/2010/main" type="line" rotatedBoundingBox="18771,9764 19752,9494 20063,10623 19082,10893">
                <msink:destinationLink direction="with" ref="{CC2D5EA9-89A2-4983-9D73-3671C1A5ECB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C5A2BAA-666D-4A5E-B35D-23F458DD0E07}" emma:medium="tactile" emma:mode="ink">
                <msink:context xmlns:msink="http://schemas.microsoft.com/ink/2010/main" type="inkWord" rotatedBoundingBox="18771,9764 19752,9494 20063,10623 19082,10893"/>
              </emma:interpretation>
              <emma:one-of disjunction-type="recognition" id="oneOf17">
                <emma:interpretation id="interp85" emma:lang="en-US" emma:confidence="0.5">
                  <emma:literal>a:</emma:literal>
                </emma:interpretation>
                <emma:interpretation id="interp86" emma:lang="en-US" emma:confidence="0">
                  <emma:literal>ai</emma:literal>
                </emma:interpretation>
                <emma:interpretation id="interp87" emma:lang="en-US" emma:confidence="0">
                  <emma:literal>air</emma:literal>
                </emma:interpretation>
                <emma:interpretation id="interp88" emma:lang="en-US" emma:confidence="0">
                  <emma:literal>ait</emma:literal>
                </emma:interpretation>
                <emma:interpretation id="interp89" emma:lang="en-US" emma:confidence="0">
                  <emma:literal>ai"</emma:literal>
                </emma:interpretation>
              </emma:one-of>
            </emma:emma>
          </inkml:annotationXML>
          <inkml:trace contextRef="#ctx0" brushRef="#br0" timeOffset="30310.6686">990 7443,'0'25,"0"-50,0-1,0 1,-25-1,25 1,-26 25,1 0,25-25,-25 25,-1 0,1 0,25 25,-26-25,26 25,-25-25,0 51,-1-25,1-1,-1 0,1 1,0-1,25 1,-26-1,1 0,25 1,-26-1,26 1,-25-1,25 0,0 1,0-1,51 1,-26-26,26 25,0-25,-26 0,1 0,24 0,-24 0,25-51,-26 51,0-25,1 25,-1-26,1 26,-1-50,0 24,1 1,-1-1,-25 1,26 0,-26-1,0 1,0-1,0 1,0 0,0 50,0 26,0 0,0-26,0 0,25 1,-25-1,0 1,51-1,-26 0,-25 1,26-26,-1 25,0-25,1 26,-1-26,1 0,-1 0,26 0</inkml:trace>
          <inkml:trace contextRef="#ctx0" brushRef="#br0" timeOffset="45111.5133">1320 7747,'0'26,"0"-1,0 1,0-1,0 0,0 1,26-26</inkml:trace>
          <inkml:trace contextRef="#ctx0" brushRef="#br0" timeOffset="44941.8229">1270 7265,'0'25,"0"1,25-26,-25 25</inkml:trace>
          <inkml:trace contextRef="#ctx0" brushRef="#br0" timeOffset="44778.5476">1270 6706,'0'25,"25"-25</inkml:trace>
        </inkml:traceGroup>
      </inkml:traceGroup>
    </inkml:traceGroup>
    <inkml:traceGroup>
      <inkml:annotationXML>
        <emma:emma xmlns:emma="http://www.w3.org/2003/04/emma" version="1.0">
          <emma:interpretation id="{CF689201-EC6A-4B52-9131-F6CD5A87C641}" emma:medium="tactile" emma:mode="ink">
            <msink:context xmlns:msink="http://schemas.microsoft.com/ink/2010/main" type="paragraph" rotatedBoundingBox="18896,11284 25324,11277 25325,12595 18898,1260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3DA827F-DAAA-4D19-9B89-FAFEE76B07DC}" emma:medium="tactile" emma:mode="ink">
              <msink:context xmlns:msink="http://schemas.microsoft.com/ink/2010/main" type="line" rotatedBoundingBox="18896,11284 25324,11277 25324,12135 18897,12142"/>
            </emma:interpretation>
          </emma:emma>
        </inkml:annotationXML>
        <inkml:traceGroup>
          <inkml:annotationXML>
            <emma:emma xmlns:emma="http://www.w3.org/2003/04/emma" version="1.0">
              <emma:interpretation id="{47C93514-EE78-4BBA-902C-4F9BC0C0503E}" emma:medium="tactile" emma:mode="ink">
                <msink:context xmlns:msink="http://schemas.microsoft.com/ink/2010/main" type="inkWord" rotatedBoundingBox="18896,11302 19455,11301 19456,11987 18897,11988"/>
              </emma:interpretation>
              <emma:one-of disjunction-type="recognition" id="oneOf18">
                <emma:interpretation id="interp90" emma:lang="en-US" emma:confidence="0.5">
                  <emma:literal>T</emma:literal>
                </emma:interpretation>
                <emma:interpretation id="interp91" emma:lang="en-US" emma:confidence="0">
                  <emma:literal>i</emma:literal>
                </emma:interpretation>
                <emma:interpretation id="interp92" emma:lang="en-US" emma:confidence="0">
                  <emma:literal>J</emma:literal>
                </emma:interpretation>
                <emma:interpretation id="interp93" emma:lang="en-US" emma:confidence="0">
                  <emma:literal>,</emma:literal>
                </emma:interpretation>
                <emma:interpretation id="interp9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45796.333">457 8713,'0'0,"0"-26,-26 26,26-25,0-1,26 26,-26-25,76 25,-51-25,26 25,0-26,0 26,0-25,-1 25,1-26,-25 26,24 0,-24 0,-1 0</inkml:trace>
          <inkml:trace contextRef="#ctx0" brushRef="#br0" timeOffset="45590.1308">787 8713,'0'0,"0"-26,0 52,0 24,0-24,25-1,-25 1,0 24,0-24,0-1,0 26,0-26,0 1,0-1,0 1,0-1,0 0,0 1,-25-26,25 25,-25-25</inkml:trace>
        </inkml:traceGroup>
        <inkml:traceGroup>
          <inkml:annotationXML>
            <emma:emma xmlns:emma="http://www.w3.org/2003/04/emma" version="1.0">
              <emma:interpretation id="{A9C55FA2-C3E5-4474-BEA0-6656E3FCA147}" emma:medium="tactile" emma:mode="ink">
                <msink:context xmlns:msink="http://schemas.microsoft.com/ink/2010/main" type="inkWord" rotatedBoundingBox="19912,11302 21081,11300 21082,12139 19913,12141"/>
              </emma:interpretation>
              <emma:one-of disjunction-type="recognition" id="oneOf19">
                <emma:interpretation id="interp95" emma:lang="en-US" emma:confidence="0.5">
                  <emma:literal>(2)</emma:literal>
                </emma:interpretation>
                <emma:interpretation id="interp96" emma:lang="en-US" emma:confidence="0">
                  <emma:literal>(27</emma:literal>
                </emma:interpretation>
                <emma:interpretation id="interp97" emma:lang="en-US" emma:confidence="0">
                  <emma:literal>(2</emma:literal>
                </emma:interpretation>
                <emma:interpretation id="interp98" emma:lang="en-US" emma:confidence="0">
                  <emma:literal>(27)</emma:literal>
                </emma:interpretation>
                <emma:interpretation id="interp99" emma:lang="en-US" emma:confidence="0">
                  <emma:literal>(2]</emma:literal>
                </emma:interpretation>
              </emma:one-of>
            </emma:emma>
          </inkml:annotationXML>
          <inkml:trace contextRef="#ctx0" brushRef="#br0" timeOffset="46108.0612">1600 8586,'0'0,"0"-26,-26 26,26-25,-25 25,0-26,-1 26,1 0,25 26,0 25,0-1,-26-24,26 25,0-1,0 1,0 0,0 0,0 0,0-1,0-24,0 25,0-1,0-24,26 25,-26-26,0 0,51 1,-51-1,0 1,50-26,-24 0</inkml:trace>
          <inkml:trace contextRef="#ctx0" brushRef="#br0" timeOffset="46527.8932">1778 8763,'50'-25,"-24"25,-1 0,1 0,-1 0,0 0,1 0,-26 25,25-25,-25 51,0 0,0-26,0 1,0 25,-25-26,25 0,-51 1,51-1,-25 1,25-1,-51 0,0 1,76-26,26-26,-25 26,24 0,-24-25,25 25,-26-25,26 25,-26 0,1 0,24-26,-24 26,-1-25</inkml:trace>
          <inkml:trace contextRef="#ctx0" brushRef="#br0" timeOffset="46719.9903">2336 8636,'0'0,"26"0,-1 0,1 0,-1 0,0 51,1-51,-1 51,1-26,-1 26,0 0,-25-26,26 26,-26 0,0 0,0 0,0-1,-51 1,0 0</inkml:trace>
        </inkml:traceGroup>
        <inkml:traceGroup>
          <inkml:annotationXML>
            <emma:emma xmlns:emma="http://www.w3.org/2003/04/emma" version="1.0">
              <emma:interpretation id="{6F05B341-3624-40D2-B1B5-4572667D9CCB}" emma:medium="tactile" emma:mode="ink">
                <msink:context xmlns:msink="http://schemas.microsoft.com/ink/2010/main" type="inkWord" rotatedBoundingBox="21538,11304 24027,11301 24028,12112 21539,12115">
                  <msink:destinationLink direction="with" ref="{5FF18FF7-6ECC-4D8D-8E2F-3681CA8BBED6}"/>
                </msink:context>
              </emma:interpretation>
              <emma:one-of disjunction-type="recognition" id="oneOf20">
                <emma:interpretation id="interp100" emma:lang="en-US" emma:confidence="0.5">
                  <emma:literal>1511)</emma:literal>
                </emma:interpretation>
                <emma:interpretation id="interp101" emma:lang="en-US" emma:confidence="0">
                  <emma:literal>55511)</emma:literal>
                </emma:interpretation>
                <emma:interpretation id="interp102" emma:lang="en-US" emma:confidence="0">
                  <emma:literal>5511)</emma:literal>
                </emma:interpretation>
                <emma:interpretation id="interp103" emma:lang="en-US" emma:confidence="0">
                  <emma:literal>51511)</emma:literal>
                </emma:interpretation>
                <emma:interpretation id="interp104" emma:lang="en-US" emma:confidence="0">
                  <emma:literal>3=5711)</emma:literal>
                </emma:interpretation>
              </emma:one-of>
            </emma:emma>
          </inkml:annotationXML>
          <inkml:trace contextRef="#ctx0" brushRef="#br0" timeOffset="48107.2112">3073 8763,'25'-25,"26"25,-25-25,-1 25,26-26,-26 26,1 0,-1 0</inkml:trace>
          <inkml:trace contextRef="#ctx0" brushRef="#br0" timeOffset="48292.0038">3251 9068,'0'0,"51"0,50 0,-75 0,-1 0,26 0,-26 0</inkml:trace>
          <inkml:trace contextRef="#ctx0" brushRef="#br0" timeOffset="49051.0609">3683 8763,'0'-25,"0"0,0-1,0 77,0 0,0-26,0 1,0-1,0 26,25-26,-25 1,0-1,25 0,-25 26,51-51,-25 26,-26-1,25 0,0-25,1 26,-1-1,1 1,-26-1,-26 0,-25-25,1 26,24-26,-25 25,1-25,-1 0,0 0,0 0</inkml:trace>
          <inkml:trace contextRef="#ctx0" brushRef="#br0" timeOffset="49232.4078">3657 8814,'26'0,"-26"-25,25-1,0 1,1 0,-1 25,1-26,24 26,-24-25,25 25,-26-26,26 26,-26 0,1 0</inkml:trace>
          <inkml:trace contextRef="#ctx0" brushRef="#br0" timeOffset="49584.2763">4114 8713,'0'0,"26"-26,-1 1,1 25,-1-26,0 26,1-25,25 0,-1 25,1-26,25 26,-25 0,0-25,0 25,-26 0</inkml:trace>
          <inkml:trace contextRef="#ctx0" brushRef="#br0" timeOffset="49422.0306">4318 8662,'25'0,"-25"51,0-26,0 0,0 1,25-1,-25 1,0-1,26 0,-26 1,0-1,25 1,-25-1,0 0,0 1,0-1</inkml:trace>
          <inkml:trace contextRef="#ctx0" brushRef="#br0" timeOffset="49757.9811">4902 8509,'0'0,"-26"0,26 26,0 25,0-26,0 0,0 1,0-1,0 26,0-26,0 1,0 25,26-26,-26 0,0 26,25-25,-25-1,26-25,-26 25,25 1,0-26</inkml:trace>
          <inkml:trace contextRef="#ctx0" brushRef="#br0" timeOffset="49942.7388">5257 8586,'0'0,"0"50,0-24,0-1,0 1,0 24,0-24,0-1,0 1,0-1,0 0,0 1,0-1,26 1</inkml:trace>
          <inkml:trace contextRef="#ctx0" brushRef="#br0" timeOffset="50163.1049">5334 8535,'25'0,"-50"0,75 0,-24 0,-1 25,1 1,-1-1,0 0,-25 26,26-25,-26 24,25-24,-25 25,0-1,0-24,0 25,0-1,0 1,-51-25,51-1,-25 26,25-26,-51 1</inkml:trace>
        </inkml:traceGroup>
        <inkml:traceGroup>
          <inkml:annotationXML>
            <emma:emma xmlns:emma="http://www.w3.org/2003/04/emma" version="1.0">
              <emma:interpretation id="{6257C27D-7B40-42B0-B863-86214CA740E1}" emma:medium="tactile" emma:mode="ink">
                <msink:context xmlns:msink="http://schemas.microsoft.com/ink/2010/main" type="inkWord" rotatedBoundingBox="24357,11278 25324,11277 25324,11987 24358,11988"/>
              </emma:interpretation>
              <emma:one-of disjunction-type="recognition" id="oneOf21">
                <emma:interpretation id="interp105" emma:lang="en-US" emma:confidence="0.5">
                  <emma:literal>ts</emma:literal>
                </emma:interpretation>
                <emma:interpretation id="interp106" emma:lang="en-US" emma:confidence="0">
                  <emma:literal>to</emma:literal>
                </emma:interpretation>
                <emma:interpretation id="interp107" emma:lang="en-US" emma:confidence="0">
                  <emma:literal>tsk</emma:literal>
                </emma:interpretation>
                <emma:interpretation id="interp108" emma:lang="en-US" emma:confidence="0">
                  <emma:literal>tsp</emma:literal>
                </emma:interpretation>
                <emma:interpretation id="interp109" emma:lang="en-US" emma:confidence="0">
                  <emma:literal>tis</emma:literal>
                </emma:interpretation>
              </emma:one-of>
            </emma:emma>
          </inkml:annotationXML>
          <inkml:trace contextRef="#ctx0" brushRef="#br0" timeOffset="50415.2829">5943 8890,'0'-25,"-51"25,102 0,0-25,0 25,-26 0,1 0,24 0,-24 0,25 0,-26-26,0 26,1 0,-1 0</inkml:trace>
          <inkml:trace contextRef="#ctx0" brushRef="#br0" timeOffset="50616.0005">6096 8586,'0'25,"0"26,0-26,-26 1,26 24,0-24,0-1,0 26,0-26,0 26,0-25,0-1,0 0,0 1,51-1,-51 1,25-1,1-25,-1 0,1 0,-1 0,0 0</inkml:trace>
          <inkml:trace contextRef="#ctx0" brushRef="#br0" timeOffset="50810.9955">6578 8763,'0'26,"26"-26,-26 25,25 26,-25-26,25-25,-25 26,26-1,-1 1,-25-1,26-25,-1 25,-25 1,25-26,-25 25,0 1,0-1,0 0,-50-25,50 26,-51-26,0 25,26-25</inkml:trace>
          <inkml:trace contextRef="#ctx0" brushRef="#br0" timeOffset="50983.1322">6578 8713,'0'0,"51"-26,-51 1,25-1,-25 1,51 0,0-1,-26 1,1-1,25 1</inkml:trace>
        </inkml:traceGroup>
      </inkml:traceGroup>
      <inkml:traceGroup>
        <inkml:annotationXML>
          <emma:emma xmlns:emma="http://www.w3.org/2003/04/emma" version="1.0">
            <emma:interpretation id="{46279810-C51D-41A9-A5B9-332D60D0DA46}" emma:medium="tactile" emma:mode="ink">
              <msink:context xmlns:msink="http://schemas.microsoft.com/ink/2010/main" type="line" rotatedBoundingBox="23087,12369 23773,12368 23774,12597 23088,12598"/>
            </emma:interpretation>
          </emma:emma>
        </inkml:annotationXML>
        <inkml:traceGroup>
          <inkml:annotationXML>
            <emma:emma xmlns:emma="http://www.w3.org/2003/04/emma" version="1.0">
              <emma:interpretation id="{4C5B76DC-AE31-4D2F-BA5D-237BBACE6A2D}" emma:medium="tactile" emma:mode="ink">
                <msink:context xmlns:msink="http://schemas.microsoft.com/ink/2010/main" type="inkWord" rotatedBoundingBox="23087,12369 23773,12368 23774,12597 23088,12598"/>
              </emma:interpretation>
              <emma:one-of disjunction-type="recognition" id="oneOf22">
                <emma:interpretation id="interp110" emma:lang="en-US" emma:confidence="0.5">
                  <emma:literal>=</emma:literal>
                </emma:interpretation>
                <emma:interpretation id="interp111" emma:lang="en-US" emma:confidence="0">
                  <emma:literal>-</emma:literal>
                </emma:interpretation>
                <emma:interpretation id="interp112" emma:lang="en-US" emma:confidence="0">
                  <emma:literal>I</emma:literal>
                </emma:interpretation>
                <emma:interpretation id="interp113" emma:lang="en-US" emma:confidence="0">
                  <emma:literal>_</emma:literal>
                </emma:interpretation>
                <emma:interpretation id="interp11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52846.9328">4749 9805,'26'0,"-1"0,26 0,-26 0,1 0,-1 0,1 0,24 0,-24-26,25 26,-26 0,0-25,26 25,-25 0,-1 0,0 0</inkml:trace>
          <inkml:trace contextRef="#ctx0" brushRef="#br0" timeOffset="52622.4969">4622 9602,'26'0,"-1"0,1 0,-1 0,0 0,1 0,-1 0,26 0,-26 0,26 0,0 0,-26 0,26 0,0-26,0 26,-26 0,1 0,24 0,-24 0,-1 0</inkml:trace>
        </inkml:traceGroup>
      </inkml:traceGroup>
    </inkml:traceGroup>
    <inkml:traceGroup>
      <inkml:annotationXML>
        <emma:emma xmlns:emma="http://www.w3.org/2003/04/emma" version="1.0">
          <emma:interpretation id="{EBBFEC80-BD1B-4FAE-8E67-45594FB63D31}" emma:medium="tactile" emma:mode="ink">
            <msink:context xmlns:msink="http://schemas.microsoft.com/ink/2010/main" type="paragraph" rotatedBoundingBox="14878,13275 24482,13216 24488,14114 14884,141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CEDB160-BA8E-4AB9-9CCE-35C689E4A17D}" emma:medium="tactile" emma:mode="ink">
              <msink:context xmlns:msink="http://schemas.microsoft.com/ink/2010/main" type="line" rotatedBoundingBox="14878,13275 24482,13216 24488,14114 14884,14174"/>
            </emma:interpretation>
          </emma:emma>
        </inkml:annotationXML>
        <inkml:traceGroup>
          <inkml:annotationXML>
            <emma:emma xmlns:emma="http://www.w3.org/2003/04/emma" version="1.0">
              <emma:interpretation id="{6507BBDE-71E5-4E74-9654-5F900FDDFEBF}" emma:medium="tactile" emma:mode="ink">
                <msink:context xmlns:msink="http://schemas.microsoft.com/ink/2010/main" type="inkWord" rotatedBoundingBox="14878,13275 18108,13255 18113,14154 14884,14174"/>
              </emma:interpretation>
              <emma:one-of disjunction-type="recognition" id="oneOf23">
                <emma:interpretation id="interp115" emma:lang="en-US" emma:confidence="0.5">
                  <emma:literal>Stab</emma:literal>
                </emma:interpretation>
                <emma:interpretation id="interp116" emma:lang="en-US" emma:confidence="0">
                  <emma:literal>Staub</emma:literal>
                </emma:interpretation>
                <emma:interpretation id="interp117" emma:lang="en-US" emma:confidence="0">
                  <emma:literal>Stabs</emma:literal>
                </emma:interpretation>
                <emma:interpretation id="interp118" emma:lang="en-US" emma:confidence="0">
                  <emma:literal>Szabo</emma:literal>
                </emma:interpretation>
              </emma:one-of>
            </emma:emma>
          </inkml:annotationXML>
          <inkml:trace contextRef="#ctx0" brushRef="#br1" timeOffset="103756.0351">-3302 10567,'0'0,"-26"0,1 25,-1-25,1 26,0-1,-1 0,1-25,-1 26,1-1,0 1,25-1,-26-25,26 25,0 1,0-1,0 1,0-1,0 0,0 1,51-26,-51 25,51-25,-26 0,26 26,-26-26,26 0,0 25,-26-25,26 0,-25 25,24-25,-24 26,-1-26,1 0,-1 25,0-25,-25 26,26-26,-26 25,0 0,0 1,-51-1,51 1,-51-1,26-25,-26 25,26 1,-26-26,25 25,-24-25,-1 26,0-26,26 0,-26 0,25 0,1 0,0 0,-1-26,26-25,0 26,26 25,-26-25</inkml:trace>
          <inkml:trace contextRef="#ctx0" brushRef="#br1" timeOffset="104082.7759">-2820 11049,'-25'0,"76"0,-26 0,26 0,-26 0,1 0,-1 0,0 0,1 0,-1 0,1 0,-1 0,26 0,-26-25,1 25,-1 0,0-25,1-1,-1 26,1 0,-26-25,25 25</inkml:trace>
          <inkml:trace contextRef="#ctx0" brushRef="#br1" timeOffset="104518.5697">-2413 10770,'-26'0,"77"0,-51 25,25-25,26 26,-25-26,-1 25,0-25,1 26,-1-26,1 0,-1 0,0 25,1-25,-1 0,1 0,-1 0,-25 25,25-25,1 0,-26 26,-51-26,26 0,25 25,-26-25,26 26,-25-1,-1-25,26 25,-25-25,25 26,-25-1,-1 1,26-1,0 0,-25-25,25 26,0-1</inkml:trace>
          <inkml:trace contextRef="#ctx0" brushRef="#br1" timeOffset="105153.799">-1448 10872,'0'-77,"0"154,0-179,-26 102,1 0,0 0,-1 51,1-51,25 25,-26-25,1 51,0-26,-1 1,1-1,25 1,-26-1,26 0,-25 1,25-1,0 1,0-1,0 0,25-25,1 0,25 0,-26 0,26-50,-26 50,1-26,24 26,-24-51,-1 26,1 0,-1-1,0 1,1 25,-26-26,25 1,-25 0,0 50,0 0,0 26,0-25,26 24,24-24,-24-26,-1 0,1 25,-1-25,0 0,1 0,-1 0,26 0,-26 0</inkml:trace>
          <inkml:trace contextRef="#ctx0" brushRef="#br1" timeOffset="105695.4706">-712 10465,'0'0,"0"51,0-26,0 26,0-25,0-1,26 0,-26 1,0-1,0 1,0-1,0 0,25 1,-25-1,0 1,0-1,0 0,0 1,0-77,26 26,-1-1,0 26,1-25,-1 25,1-26,-1 26,0 0,1-25,-1 25,1 0,-1 0,-25 25,0 1,0 25,0-26,-25 0,25 1,-26-26,26 25,-51 1,1-1,24-25,1 0,-1 0,1 0,25-25,0-1,0 1,0-1,0 1</inkml:trace>
        </inkml:traceGroup>
        <inkml:traceGroup>
          <inkml:annotationXML>
            <emma:emma xmlns:emma="http://www.w3.org/2003/04/emma" version="1.0">
              <emma:interpretation id="{E368FFE8-E1E1-46E9-98B9-172CD719CC1B}" emma:medium="tactile" emma:mode="ink">
                <msink:context xmlns:msink="http://schemas.microsoft.com/ink/2010/main" type="inkWord" rotatedBoundingBox="22653,13336 24483,13324 24487,14016 22657,14028"/>
              </emma:interpretation>
              <emma:one-of disjunction-type="recognition" id="oneOf24">
                <emma:interpretation id="interp119" emma:lang="en-US" emma:confidence="0.5">
                  <emma:literal>Base</emma:literal>
                </emma:interpretation>
                <emma:interpretation id="interp120" emma:lang="en-US" emma:confidence="0">
                  <emma:literal>Babe</emma:literal>
                </emma:interpretation>
                <emma:interpretation id="interp121" emma:lang="en-US" emma:confidence="0">
                  <emma:literal>Bare</emma:literal>
                </emma:interpretation>
                <emma:interpretation id="interp122" emma:lang="en-US" emma:confidence="0">
                  <emma:literal>Bane</emma:literal>
                </emma:interpretation>
                <emma:interpretation id="interp123" emma:lang="en-US" emma:confidence="0">
                  <emma:literal>Bake</emma:literal>
                </emma:interpretation>
              </emma:one-of>
            </emma:emma>
          </inkml:annotationXML>
          <inkml:trace contextRef="#ctx0" brushRef="#br0" timeOffset="53177.8355">4191 10618,'0'25,"0"26,0-26,0 26,0-26,0 1,0-1,0 1,0-1,25 26,-25-26,0 1,0-1,0 0,0 1,0-1,0 1,0-1,0 0,-25-25</inkml:trace>
          <inkml:trace contextRef="#ctx0" brushRef="#br0" timeOffset="53590.664">4267 10643,'0'0,"25"0,-25-25,26 25,-1-26,26 26,-26-25,1 25,24 0,-24-26,-1 26,1 0,-1 0,0 0,1 51,-26-25,0 24,0-24,-26-1,26 1,-50-1,-1 0,25-25,1 26,0-1,-1-25,1 26,-1-26,1 0,25 25,25-25,26 0,-25 0,-1 0,26 25,-26-25,26 0,-26 26,1-26,-1 25,1-25,-1 26,0-1,-25 0,0 1,-50-1,-1 1,25-1,1-25,-26 25,26-25,-1 0,-24 0,24 26,1-26,-1 0,1 0,0 0,25-51,50 26</inkml:trace>
          <inkml:trace contextRef="#ctx0" brushRef="#br0" timeOffset="54306.7663">5105 10821,'-51'0,"0"25,26-25,-26 51,26-51,-1 51,1-51,0 25,-1 1,26-1,-25 26,25-26,0 26,0-26,51-25,-1 0,1-25,-25 25,-1-51,0 51,1-51,-1 26,-25 0,26 25,-1-26,-25 1,0 50,0 1,0-1,0 0,0 1,51-26,0 0,-26 0,0 0,1 0,-1-51,26 51,-51-25,25 25,1-51,-1 25,-25 1,0 0,0-1,0 1,0-1,0 1,-25 25,25 51,0-26,0 26,25-26,-25 1,0-1,26 1,-26-1,0 0,0 1,25-26,-25 25,0 1,0-1,0 0,0 1,0-1,0-76,25 51,-25-25,51 25,-25-51,24 26,-24 25,25-26,-26 1,26 0,-26 25,26-26,-26 1,1 25,-1-26,1 1,-1 25,-25-25,25-1,-25 1,0-1,0 1,0 0,-25 25,0 0,25 25,-26-25,26 51,-25-51,25 51,0-26,0 0,0 1,0-1,0 1,0-1,51 0,-26-25,-25 26</inkml:trace>
        </inkml:traceGroup>
      </inkml:traceGroup>
    </inkml:traceGroup>
    <inkml:traceGroup>
      <inkml:annotationXML>
        <emma:emma xmlns:emma="http://www.w3.org/2003/04/emma" version="1.0">
          <emma:interpretation id="{63E1D02F-AF15-4BF2-BA69-AC31862D45A5}" emma:medium="tactile" emma:mode="ink">
            <msink:context xmlns:msink="http://schemas.microsoft.com/ink/2010/main" type="paragraph" rotatedBoundingBox="15009,14182 20347,13837 20394,14569 15056,149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E40B52-8D84-48F1-BD33-E81D8DC574E1}" emma:medium="tactile" emma:mode="ink">
              <msink:context xmlns:msink="http://schemas.microsoft.com/ink/2010/main" type="line" rotatedBoundingBox="15009,14182 20347,13837 20394,14569 15056,14913"/>
            </emma:interpretation>
          </emma:emma>
        </inkml:annotationXML>
        <inkml:traceGroup>
          <inkml:annotationXML>
            <emma:emma xmlns:emma="http://www.w3.org/2003/04/emma" version="1.0">
              <emma:interpretation id="{8CDE5BEB-3671-43B8-AEDE-87D01FD3EB11}" emma:medium="tactile" emma:mode="ink">
                <msink:context xmlns:msink="http://schemas.microsoft.com/ink/2010/main" type="inkWord" rotatedBoundingBox="15022,14385 15703,14341 15731,14781 15051,14825"/>
              </emma:interpretation>
              <emma:one-of disjunction-type="recognition" id="oneOf25">
                <emma:interpretation id="interp124" emma:lang="en-US" emma:confidence="0.5">
                  <emma:literal>=</emma:literal>
                </emma:interpretation>
                <emma:interpretation id="interp125" emma:lang="en-US" emma:confidence="0">
                  <emma:literal>c</emma:literal>
                </emma:interpretation>
                <emma:interpretation id="interp126" emma:lang="en-US" emma:confidence="0">
                  <emma:literal>E</emma:literal>
                </emma:interpretation>
                <emma:interpretation id="interp127" emma:lang="en-US" emma:confidence="0">
                  <emma:literal>e</emma:literal>
                </emma:interpretation>
                <emma:interpretation id="interp128" emma:lang="en-US" emma:confidence="0">
                  <emma:literal>b</emma:literal>
                </emma:interpretation>
              </emma:one-of>
            </emma:emma>
          </inkml:annotationXML>
          <inkml:trace contextRef="#ctx0" brushRef="#br1" timeOffset="137726.8601">-3353 11761,'-26'0,"1"0,25 25,0 0,-25-25,50 0,-25-25,25 25,1 0,-26-25,25 25,1-26,-1 26,0-25,1-1,25 1,-26 25,0-25,1-1,-1 26,26 0,-26-25,1 25,-1 0,1 0,-1-26</inkml:trace>
          <inkml:trace contextRef="#ctx0" brushRef="#br1" timeOffset="138235.2759">-3226 11989,'0'26,"25"-26,1 0,-1 0,-25-26,25 26,1 0,-1-51,1 51,-1 0,0-25,1 0,-1 25,1 0,-26-26,25 26,0-25,1 25,-1 0,1 0,-1 0,0 0</inkml:trace>
        </inkml:traceGroup>
        <inkml:traceGroup>
          <inkml:annotationXML>
            <emma:emma xmlns:emma="http://www.w3.org/2003/04/emma" version="1.0">
              <emma:interpretation id="{E9E58B0B-534D-4241-80B6-3A74CB635934}" emma:medium="tactile" emma:mode="ink">
                <msink:context xmlns:msink="http://schemas.microsoft.com/ink/2010/main" type="inkWord" rotatedBoundingBox="16969,14055 20347,13837 20394,14569 17016,14787"/>
              </emma:interpretation>
              <emma:one-of disjunction-type="recognition" id="oneOf26">
                <emma:interpretation id="interp129" emma:lang="en-US" emma:confidence="0.5">
                  <emma:literal>tent)</emma:literal>
                </emma:interpretation>
                <emma:interpretation id="interp130" emma:lang="en-US" emma:confidence="0">
                  <emma:literal>tint)</emma:literal>
                </emma:interpretation>
                <emma:interpretation id="interp131" emma:lang="en-US" emma:confidence="0">
                  <emma:literal>Font)</emma:literal>
                </emma:interpretation>
                <emma:interpretation id="interp132" emma:lang="en-US" emma:confidence="0">
                  <emma:literal>Tint)</emma:literal>
                </emma:interpretation>
                <emma:interpretation id="interp133" emma:lang="en-US" emma:confidence="0">
                  <emma:literal>font)</emma:literal>
                </emma:interpretation>
              </emma:one-of>
            </emma:emma>
          </inkml:annotationXML>
          <inkml:trace contextRef="#ctx0" brushRef="#br1" timeOffset="133187.0853">1422 11329,'0'-26,"0"52,0-1,0 26,25-51,-25 25,0 1,0-1,0 1,0-1,0 0,0 1,0-1,0 1,0-1,0 0</inkml:trace>
          <inkml:trace contextRef="#ctx0" brushRef="#br1" timeOffset="133568.8203">1778 11151,'25'0,"-25"51,51-51,-51 51,0-26,0 0,25 1,-25 25,26-26,-26 26,0 0,0-26,0 26,0 0,-51-1,51-24,-51 25,26-26</inkml:trace>
          <inkml:trace contextRef="#ctx0" brushRef="#br1" timeOffset="134235.4487">533 11176,'0'-25,"0"76,0-26,0 1,0-1,-51 0,51 1,0-1,0 26,0-26,0 1,0 25,0-26,0 26,0 0,26-26,-26 26,50-26,-24 1,25-1,-26 0,0-25,26 26</inkml:trace>
          <inkml:trace contextRef="#ctx0" brushRef="#br1" timeOffset="132646.2765">609 11456,'-25'0,"50"0,-25 25,26 1,-26-1,25 0,-25 1,0-1,25 1,-25-1,0 0,0 1,26-1,-26 1,0-1,0-76,0 26,0-1,0 1,0 0,0-1,0 1,0-1,0 1,0 0,0-1,0 1,0-1,51 26,-51-25,0 0,25 25,0-26,1 1,-1 25,1 0,-1 0,0 25,-25 26,26-51,-26 51,0-26,0 1,0-1,0 0,0 1,0-1,0 1,0-1,0 0,0 1,0-1,51-76</inkml:trace>
          <inkml:trace contextRef="#ctx0" brushRef="#br1" timeOffset="132926.2893">1143 11481,'-26'0,"77"0,-26 0,1-25,-1 25,1-26,-1 26,0 0,-25-25,26 25,-1 0</inkml:trace>
          <inkml:trace contextRef="#ctx0" brushRef="#br1" timeOffset="121266.0131">-1474 11608,'0'-25,"26"25,-1-26,26 1,-26 25,1-25,25-1,-26 26,26-25,0-1,-1 1,1 25,0-25,-26-1,26 26,0-25,0-1,-26 1,26 25,-26-25,26 25,-25-26,-1 26,0 0,1-25,-1 25,1 0</inkml:trace>
          <inkml:trace contextRef="#ctx0" brushRef="#br1" timeOffset="121838.092">-1194 11710,'25'0,"-25"-26,51 26,-51-25,25 25,-25-25,26 25,-1-26,1 26,-1-25,0-1,1 1,25 25,-26-25,0-1,1 1,25 25,-26-26,0 26,1-25,-1 25,1 0,-1 0,0-25,1 25,-1 0,1 0</inkml:trace>
        </inkml:traceGroup>
      </inkml:traceGroup>
    </inkml:traceGroup>
    <inkml:traceGroup>
      <inkml:annotationXML>
        <emma:emma xmlns:emma="http://www.w3.org/2003/04/emma" version="1.0">
          <emma:interpretation id="{4E7742FF-B5EE-4FE8-8F14-7C4B0B520532}" emma:medium="tactile" emma:mode="ink">
            <msink:context xmlns:msink="http://schemas.microsoft.com/ink/2010/main" type="paragraph" rotatedBoundingBox="18010,14705 23498,14734 23492,15971 18003,1594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8957827-8A8B-4D32-8F4C-498D1C09ACFB}" emma:medium="tactile" emma:mode="ink">
              <msink:context xmlns:msink="http://schemas.microsoft.com/ink/2010/main" type="line" rotatedBoundingBox="18010,14705 23498,14734 23492,15971 18003,15942"/>
            </emma:interpretation>
          </emma:emma>
        </inkml:annotationXML>
        <inkml:traceGroup>
          <inkml:annotationXML>
            <emma:emma xmlns:emma="http://www.w3.org/2003/04/emma" version="1.0">
              <emma:interpretation id="{BC682903-5A2B-42D8-B52D-0861E68C1982}" emma:medium="tactile" emma:mode="ink">
                <msink:context xmlns:msink="http://schemas.microsoft.com/ink/2010/main" type="inkWord" rotatedBoundingBox="18009,14779 20145,14790 20139,15783 18004,15772"/>
              </emma:interpretation>
              <emma:one-of disjunction-type="recognition" id="oneOf27">
                <emma:interpretation id="interp134" emma:lang="en-US" emma:confidence="0.5">
                  <emma:literal>St</emma:literal>
                </emma:interpretation>
                <emma:interpretation id="interp135" emma:lang="en-US" emma:confidence="0">
                  <emma:literal>Ste</emma:literal>
                </emma:interpretation>
                <emma:interpretation id="interp136" emma:lang="en-US" emma:confidence="0">
                  <emma:literal>Stu</emma:literal>
                </emma:interpretation>
                <emma:interpretation id="interp137" emma:lang="en-US" emma:confidence="0">
                  <emma:literal>St"</emma:literal>
                </emma:interpretation>
                <emma:interpretation id="interp138" emma:lang="en-US" emma:confidence="0">
                  <emma:literal>St.</emma:literal>
                </emma:interpretation>
              </emma:one-of>
            </emma:emma>
          </inkml:annotationXML>
          <inkml:trace contextRef="#ctx0" brushRef="#br1" timeOffset="90082.8714">0 12370,'25'0,"-25"-25,25 25,-25-26,26 26,-1-25,1 0,-1 25,-25-26,25 26,-25-25,26 25,-26-26,0 1,0 0,0-1,-26 1,26-1,-50 26,50-25,-26 25,1 0,-1-25,1 25,0 0,-1-26,1 26,-1 0,1 0,0 0,-1 0,1 51,-1-51,1 25,0-25,-1 51,1-25,-1-1,1 0,25 1,-25-26,-1 25,26 1,-25-1,25 0,-26 1,26-1,0 1,0-1,51-25,-51 25,26-25,-26 26,50-26,-24 25,-1-25,1 26,-1-1,0-25,1 25,25-25,-26 26,0-1,1-25,-1 26,1-26,-1 25,0 0,-25 1,26-26,-26 25,0 1,0-1,0 0,0 1,-51-1,26 1,25-1,-51-25,25 25,1-25,0 0,-26 0,25 26,1-26,0 0,-1 0,1 0,-1 0,1 0,25-51,-25 51,-1 0,26-25,-25 25,25-26</inkml:trace>
          <inkml:trace contextRef="#ctx0" brushRef="#br1" timeOffset="90466.7855">584 12599,'0'-26,"51"26,-26 0,0 0,1-25,25 25,-26 0,0-25,26 25,0 0,0 0,-26 0,26 0,0 0,-26 0,1 0,24 0,-24 0,-1 0,1 0,-1 0,0 0,-25 25</inkml:trace>
          <inkml:trace contextRef="#ctx0" brushRef="#br1" timeOffset="90918.4063">1143 12294,'0'-25,"25"25,-25 25,25-25,-25 51,26-51,-1 25,1 1,-1-1,0 0,1 1,-1-1,1-25,-1 26,-25-1,25-25,1 25,-1-25,1 26,-1-26,0 0,1 0,-1 0,1 0,-1 0,-50 25,-26 26,0 0,26-51,-1 25,1 1,25-1,-26-25,1 25,0 1,-1-1,1-25,25 26,-26-26,1 25,0-25</inkml:trace>
          <inkml:trace contextRef="#ctx0" brushRef="#br1" timeOffset="149918.7649">1041 12878</inkml:trace>
        </inkml:traceGroup>
        <inkml:traceGroup>
          <inkml:annotationXML>
            <emma:emma xmlns:emma="http://www.w3.org/2003/04/emma" version="1.0">
              <emma:interpretation id="{6A88DBB0-C416-4740-8634-D6737BFB040F}" emma:medium="tactile" emma:mode="ink">
                <msink:context xmlns:msink="http://schemas.microsoft.com/ink/2010/main" type="inkWord" rotatedBoundingBox="20702,14876 22499,14885 22493,15966 20696,15956">
                  <msink:destinationLink direction="with" ref="{0AE4636B-0315-4087-89CD-8F45730C3F26}"/>
                </msink:context>
              </emma:interpretation>
              <emma:one-of disjunction-type="recognition" id="oneOf28">
                <emma:interpretation id="interp139" emma:lang="en-US" emma:confidence="0.5">
                  <emma:literal>as.</emma:literal>
                </emma:interpretation>
                <emma:interpretation id="interp140" emma:lang="en-US" emma:confidence="0">
                  <emma:literal>as</emma:literal>
                </emma:interpretation>
                <emma:interpretation id="interp141" emma:lang="en-US" emma:confidence="0">
                  <emma:literal>AS.</emma:literal>
                </emma:interpretation>
                <emma:interpretation id="interp142" emma:lang="en-US" emma:confidence="0">
                  <emma:literal>As.</emma:literal>
                </emma:interpretation>
                <emma:interpretation id="interp143" emma:lang="en-US" emma:confidence="0">
                  <emma:literal>ask.</emma:literal>
                </emma:interpretation>
              </emma:one-of>
            </emma:emma>
          </inkml:annotationXML>
          <inkml:trace contextRef="#ctx0" brushRef="#br1" timeOffset="92226.5834">3810 12192,'0'0,"0"-25,-26 0,26-1,-51 26,1 0,50-25,-26 25,1 0,-1 0,1 0,0 0,25 51,-26-51,26 25,0 0,-25 1,25-1,0 1,0-1,0 0,0 1,51-1,-51 1,0-1,50 0,-50 1,26-26,-1 51,1-51,-1 25,0 0,1 1,-26-1,25 1,-25-1,26 0,-26 1,0-1,0 1,0-1,-26-25,26 25,-51-25,26 26,-26-26,26 0,-1 25,1-25,0 0,-1 0,1 0,-1 0,1-51,0 26,25 0,0-1,0 1</inkml:trace>
          <inkml:trace contextRef="#ctx0" brushRef="#br1" timeOffset="155214.5313">4013 13158</inkml:trace>
          <inkml:trace contextRef="#ctx0" brushRef="#br1" timeOffset="91710.5092">2692 12243,'0'0,"0"-25,0-1,0 1,-51 0,26-1,-1 26,1 0,0-25,-1 25,1 0,-1 0,1 51,0-51,-1 25,1-25,-1 51,1-51,25 51,-25-26,-1 0,26 1,-25-1,25 26,0-26,0 1,0 25,0-26,0 0,0 1,0-1,0 1,0-1,0 0,25-25,-25 26,26-1,24 1,-24-26,-1 0,1 0,-1 0,0 0,1 0,-1 0,1-26,-1-25,0 51,1-50,-26 24,25 1,-25-1,26-24,-26 24,0 1,25-1,-25 1,0 0,0-1,0 77,0 0,25-26,-25 1,0 24,51-24,-51-1,26 1,-26 24,25-24,-25-1,25 1,1-26,-1 25,-25 0,26-25,-26 26,25-26,0 25,1-25</inkml:trace>
        </inkml:traceGroup>
        <inkml:traceGroup>
          <inkml:annotationXML>
            <emma:emma xmlns:emma="http://www.w3.org/2003/04/emma" version="1.0">
              <emma:interpretation id="{EBE03B68-6FC7-4927-93CE-81C5083CBD80}" emma:medium="tactile" emma:mode="ink">
                <msink:context xmlns:msink="http://schemas.microsoft.com/ink/2010/main" type="inkWord" rotatedBoundingBox="22911,14731 23498,14734 23494,15597 22906,15594">
                  <msink:destinationLink direction="with" ref="{0AE4636B-0315-4087-89CD-8F45730C3F26}"/>
                </msink:context>
              </emma:interpretation>
              <emma:one-of disjunction-type="recognition" id="oneOf29">
                <emma:interpretation id="interp144" emma:lang="en-US" emma:confidence="0.5">
                  <emma:literal>b</emma:literal>
                </emma:interpretation>
                <emma:interpretation id="interp145" emma:lang="en-US" emma:confidence="0">
                  <emma:literal>3</emma:literal>
                </emma:interpretation>
                <emma:interpretation id="interp146" emma:lang="en-US" emma:confidence="0">
                  <emma:literal>be</emma:literal>
                </emma:interpretation>
                <emma:interpretation id="interp147" emma:lang="en-US" emma:confidence="0">
                  <emma:literal>by</emma:literal>
                </emma:interpretation>
                <emma:interpretation id="interp148" emma:lang="en-US" emma:confidence="0">
                  <emma:literal>bc</emma:literal>
                </emma:interpretation>
              </emma:one-of>
            </emma:emma>
          </inkml:annotationXML>
          <inkml:trace contextRef="#ctx0" brushRef="#br1" timeOffset="92884.9259">4470 12015,'0'0,"0"-26,0 1,-25 25,25-26,0 77,25-51,-25 51,0-26,51 26,-51 0,25 0,-25 0,26-1,-26 1,25-25,-25 24,0-24,0 25,0-26,0 0,0 1,0-1,0 1,0-1,-25-25,25-25,-26 25,26-26,0 1,0-26,51 51,-51-25,25-1,26 1,-51-1,26 26,-1-25,0 0,1 25,-1-26,1 26,-1 0,0 0,1 0,-1 0,1 0,-1 51,0-26,-25 1,26-1,-26 1,0-1,0 0,0 1,0-1,0 1,-26-1,26 0,-50-25,50 26,-51-1,0-25,26 26,-26-26,25 0,1 25,-26-25,26 0,-1 0,1 0,0 0,25-25,-26 25,26-51,0 25,0-24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7:37.72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3E90B9D-DF80-4A14-A33B-993D27B7CFE7}" emma:medium="tactile" emma:mode="ink">
          <msink:context xmlns:msink="http://schemas.microsoft.com/ink/2010/main" type="inkDrawing" rotatedBoundingBox="18516,6959 20445,6855 20447,6898 18518,7001" semanticType="underline" shapeName="Other">
            <msink:destinationLink direction="with" ref="{A8516753-AA56-4AAC-BF78-965E1E5E6472}"/>
          </msink:context>
        </emma:interpretation>
      </emma:emma>
    </inkml:annotationXML>
    <inkml:trace contextRef="#ctx0" brushRef="#br0">26 77,'-26'0,"52"0,-1 25,1-25,-1 0,0 0,1 0,-1 0,1 0,-1 0,26 0,-26 0,1 0,-1-25,26 25,-26 0,1 0,24 0,-24 0,-1 0,26 0,-26 0,1 0,-1 0,26 0,-26 0,1 0,-1-25,1 25,-1 0,0 0,1 0,-1 0,1 0,-1 0,0 0,1 0,-1 0,1 0,-1 0,0 0,1 0,-26-26,25 26,1 0,-1 0,0 0,1 0,-1 0,1 0,-1 0,0 0,1 0,-1 0,1 0,-1 0,0 0,1 0,-1 0,1 0,-1 0,0 0,1 0,-1 0,1 0,-26-25,25 25,0 0,1 0,-1 0,1 0,-1 0,0 0,1 0,-52 0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8:13.05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FF18FF7-6ECC-4D8D-8E2F-3681CA8BBED6}" emma:medium="tactile" emma:mode="ink">
          <msink:context xmlns:msink="http://schemas.microsoft.com/ink/2010/main" type="inkDrawing" rotatedBoundingBox="20146,10864 22978,10469 23062,11070 20229,11465" semanticType="callout" shapeName="Other">
            <msink:sourceLink direction="with" ref="{6F05B341-3624-40D2-B1B5-4572667D9CCB}"/>
            <msink:sourceLink direction="with" ref="{CC2D5EA9-89A2-4983-9D73-3671C1A5ECBB}"/>
          </msink:context>
        </emma:interpretation>
      </emma:emma>
    </inkml:annotationXML>
    <inkml:trace contextRef="#ctx0" brushRef="#br0">2819 460,'26'0,"-26"-26,0 1,0 0,0-1,0 1,0-1,0 1,-51 25,51-25,0-1,0 1,-26 25,26-26,-25 26,25-25,0 0,-25 25,25-26,-26 26,1 0,-1 0,26-25,-25 25,0 0,-1 0,1 0,-1 0,1 0,0-26,-1 26,1 0,-1 0,1 0,0-25,-1 25,1 0,-1 0,1 0,0 0,-1 0,1 0,-1 0,1 0,0 0,-1 0,1 0,-1 0,1-25,0 25,-1 0,1 0,-1 0,1 0,0 0,-1 0,1 0,-1 0,1 0,0 25,-1-25,1 0,-1 0,26 25,-25-25,0 0,-1 0,26 26,-25-26,-1 0,1 0,0 25,-1-25,1 0,-1 0,1 0,0 26,-1-26,1 0,-1 25,1-25,0 0,-1 25,1-25,-1 0,26 26,-25-26,0 0,-1 0,26 25,-25-25,-1 26,1-26,0 25,-1-25,1 25,-1-25,1 26,0-26,-1 0,1 25,-1-25,1 26,0-26,-1 0,1 25,-1-25,1 0,0 0,-1 0,26 25,-25-25,-1 0,26 26,-25-26,0 25,-1-25,1 26,-1-26,1 0,0 25,-1-25,1 0,-1 25,1-25,0 0,-1 0,1 0,-1 0,1 0,0 0,-1 0,26 26,-25-26,25-26</inkml:trace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8:20.79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2D5EA9-89A2-4983-9D73-3671C1A5ECBB}" emma:medium="tactile" emma:mode="ink">
          <msink:context xmlns:msink="http://schemas.microsoft.com/ink/2010/main" type="inkDrawing" rotatedBoundingBox="20090,6650 20447,11320 20132,11344 19775,6674" semanticType="verticalRange" shapeName="Other">
            <msink:sourceLink direction="with" ref="{304A693E-1DFC-4B32-A761-A0AF8AFA484D}"/>
            <msink:sourceLink direction="with" ref="{2E081611-220F-4AFD-AD78-B05810C6256B}"/>
            <msink:destinationLink direction="with" ref="{5FF18FF7-6ECC-4D8D-8E2F-3681CA8BBED6}"/>
            <msink:destinationLink direction="with" ref="{A8516753-AA56-4AAC-BF78-965E1E5E6472}"/>
          </msink:context>
        </emma:interpretation>
      </emma:emma>
    </inkml:annotationXML>
    <inkml:trace contextRef="#ctx0" brushRef="#br0">559 4674,'0'-26,"-25"26,25-25,0 0,0-1,-26 26,26-25,0-1,0 1,0 0,0-1,0 1,0-1,0 1,0 0,0-1,0 1,0-1,0 1,0 0,0-1,0 1,0-1,0 1,0 0,0-1,0 1,0-1,0 1,0 0,0-1,0 1,0-1,0 1,0 0,0-1,-25 26,25-25,0-1,0 1,0 0,0-1,0 1,0-1,0 1,0 0,0-1,0 1,-25 25,-1 0,1 0,25-26,0 1,-26 25,1 0,25-25,0-1,0 1,0-1,0 1,0 0,0-1,0 1,0-1,0 1,0 0,0-1,0 1,0-1,0 1,0 0,0-1,0 1,-25 25,25-26,0 1,0 0,-26 25,26-26,0 1,0-1,0 1,0 0,-25 25,25-26,0 1,0-1,0 1,0 0,0-1,0 1,0-1,0 1,0 0,0-1,0 1,0-1,0 1,0 0,0-1,0 1,0-1,0 1,0 0,0-1,0 1,0-1,0 1,0 0,0-1,0 1,0-1,0 1,0 0,0-1,-26 26,26-25,0-1,-25 26,25-25,0 0,0-1,0 1,0-1,0 1,-25 25,25-25,0-1,0 1,0-1,0 1,0 0,0-1,0 1,0-1,0 1,0 0,0-1,0 1,0-1,0 1,0 0,0-1,0 1,0-1,0 1,0 0,0-1,0 1,0-1,0 1,0 0,0-1,0 1,0-1,0 1,0 0,0-1,0 1,0-1,0 1,-26 0,26-1,0 1,0-1,0 1,0 0,0-1,0 1,0-1,0 1,0 0,0-1,0 1,0-1,0 1,0 0,0-1,0 1,0-1,0 1,26 0,-26-1,0 1,25-1,-25 1,0 0,25 25,-25-26,26 26,-26-25,0-1,0 1,25 25,-25-25,0-1,0 1,0-1,0 1,0 0,0-1,-25 26,-1 0,26 26,-25-26,0 0,25 25,-26-25,26 25,-25-25,-1 26,1-26,25 25,-25-25,-1 26,1-26,-1 0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8:22.12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8516753-AA56-4AAC-BF78-965E1E5E6472}" emma:medium="tactile" emma:mode="ink">
          <msink:context xmlns:msink="http://schemas.microsoft.com/ink/2010/main" type="inkDrawing" rotatedBoundingBox="20205,6667 20565,7016 20489,7096 20128,6746" semanticType="callout" shapeName="Other">
            <msink:sourceLink direction="with" ref="{23E90B9D-DF80-4A14-A33B-993D27B7CFE7}"/>
            <msink:sourceLink direction="with" ref="{CC2D5EA9-89A2-4983-9D73-3671C1A5ECBB}"/>
          </msink:context>
        </emma:interpretation>
      </emma:emma>
    </inkml:annotationXML>
    <inkml:trace contextRef="#ctx0" brushRef="#br0">25 0,'-25'0,"25"25,0 0,0 1,0-1,25 1,-25-1,26-25,-26 25,25-25,-25 26,25-26,1 0,-1 25,1-25,-26 26,25-26,-25 25,25-25,-25 25,26-25,-26 26,25-26,1 0,-26 25,25-25,-25 26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2:21.01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C348B51-2131-4DC9-BCB0-1C9661508128}" emma:medium="tactile" emma:mode="ink">
          <msink:context xmlns:msink="http://schemas.microsoft.com/ink/2010/main" type="writingRegion" rotatedBoundingBox="1352,3711 8742,3805 8726,5065 1336,4971"/>
        </emma:interpretation>
      </emma:emma>
    </inkml:annotationXML>
    <inkml:traceGroup>
      <inkml:annotationXML>
        <emma:emma xmlns:emma="http://www.w3.org/2003/04/emma" version="1.0">
          <emma:interpretation id="{54ACD2FF-0C4A-4E05-A665-A01AF9F154BB}" emma:medium="tactile" emma:mode="ink">
            <msink:context xmlns:msink="http://schemas.microsoft.com/ink/2010/main" type="paragraph" rotatedBoundingBox="1352,3711 8742,3805 8726,5065 1336,49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2FA6D2-01FF-4121-AAF7-80B53A5729C3}" emma:medium="tactile" emma:mode="ink">
              <msink:context xmlns:msink="http://schemas.microsoft.com/ink/2010/main" type="line" rotatedBoundingBox="1352,3711 8742,3805 8726,5065 1336,4971"/>
            </emma:interpretation>
          </emma:emma>
        </inkml:annotationXML>
        <inkml:traceGroup>
          <inkml:annotationXML>
            <emma:emma xmlns:emma="http://www.w3.org/2003/04/emma" version="1.0">
              <emma:interpretation id="{DC98FEF6-73FB-4D79-9976-41B49AE156F7}" emma:medium="tactile" emma:mode="ink">
                <msink:context xmlns:msink="http://schemas.microsoft.com/ink/2010/main" type="inkWord" rotatedBoundingBox="1351,3837 4244,3874 4229,5008 1336,4971"/>
              </emma:interpretation>
              <emma:one-of disjunction-type="recognition" id="oneOf0">
                <emma:interpretation id="interp0" emma:lang="en-US" emma:confidence="0.5">
                  <emma:literal>Agular</emma:literal>
                </emma:interpretation>
                <emma:interpretation id="interp1" emma:lang="en-US" emma:confidence="0">
                  <emma:literal>Aguiar</emma:literal>
                </emma:interpretation>
                <emma:interpretation id="interp2" emma:lang="en-US" emma:confidence="0">
                  <emma:literal>gular</emma:literal>
                </emma:interpretation>
                <emma:interpretation id="interp3" emma:lang="en-US" emma:confidence="0">
                  <emma:literal>Aguilars</emma:literal>
                </emma:interpretation>
                <emma:interpretation id="interp4" emma:lang="en-US" emma:confidence="0">
                  <emma:literal>guar</emma:literal>
                </emma:interpretation>
              </emma:one-of>
            </emma:emma>
          </inkml:annotationXML>
          <inkml:trace contextRef="#ctx0" brushRef="#br0">-6090-2826,'0'0,"25"0,1 0,-1 0,1 0,-1-25,26 25,-26-26,1 26,24-25,-24 25,25-26,-26 1,0 25,1-25,-1 25,-25-26,26 1,-26-1,0 1,0 0,0-1,0 1,-26 25,26-26,-51 26,1 0,24 0,1 0,-1 26,-24-26,24 51,-25-26,26 0,0 1,-1 25,1-26,-1 0,1 26,25-25,0 24,0-24,0 25,0-26,0 26,0-26,25 1,-25-1,51 0,0 1,-26-26,26 0,0 0,0 0,0 0</inkml:trace>
          <inkml:trace contextRef="#ctx0" brushRef="#br0" timeOffset="388.4009">-5201-3080,'0'0,"0"-25,0-1,0 1,-25 25,25-26,-51 26,25 0,1 0,25 26,-51-26,51 76,-25-51,-1 1,26 25,-25-26,25 0,0 26,0-25,0-1,0 0,51-25,-51 26,51-26,-26 0,0 0,1-26,-26 1,25 0,-25-1,0 52,0 24,0 1,0-25,51-1,-51 26,0 0,25-26,-25 26,0-26,26 26,-26-26,0 1,0 25,0-26,0 0,-76 1,76-1,-51 1,25-1,1 0,-26-25,26 26,-26-26,26 0,-1 0,1 0,-1 0,1-26,0 26,25-50,0-1,0 25</inkml:trace>
          <inkml:trace contextRef="#ctx0" brushRef="#br0" timeOffset="855.238">-4998-2801,'0'0,"-25"-25,25 0,0-1,0 1,0-1,25 1,-25 0,51 25,-51-26,51 26,-51-25,25 25,1 0,-1 51,-25-1,0-24,0-1,0 1,0-1,0 26,-51-26,51 26,0-26,0 1,-25 25,25-26,0 0,0 1,0-1,51-25,-26 0,0 0,1-51,-1 51,1-25,-1-26,-25 26,25-1,1-24,-26 24,25 1,-25-26,0 26,0-1,0 1,0 76,-25-26,25 0,0 26,0-25,0-1,0 0,0 26,0-25,0-1,51-25,-51 25,25 1,0-1,26-25,-25 0,-1 0,-25-51,25 51</inkml:trace>
          <inkml:trace contextRef="#ctx0" brushRef="#br0" timeOffset="1047.636">-4363-3258,'51'0,"-51"26,0 50,0-51,25 26,-25 0,0 0,0-1,0 1,0 0,0 0,26 0,-26-26,0 26,0-26,0 26,0-26,0 1,0-1,0 1,25-26</inkml:trace>
          <inkml:trace contextRef="#ctx0" brushRef="#br0" timeOffset="1359.3035">-3804-3029,'-51'0,"0"0,26 51,-26-51,26 50,-1-24,-24-1,24 1,1 24,25-24,-26-1,26 26,0-26,0 1,0-1,0 1,0-1,51 0,-25-25,24 0,-24 0,-1-50,1 50,-1-26,0 1,1-26,-26 26,25-1,-25 1,26 25,-26-26,0 1,25 25,-25 25,25-25,-25 51,26-25,-26 24,25-24,1-26,-1 25,0 1</inkml:trace>
          <inkml:trace contextRef="#ctx0" brushRef="#br0" timeOffset="1623.3708">-3550-2851,'25'0,"1"0,-26 25,25 0,1-25,-26 51,25-25,0-1,-25 0,26 1,-1 25,1-26,-26 0,25 1,-25-1,0 1,0-1,-25-76,25 0,-26 26,26 0,0-26,0 0,0 26,0-26,0 0,26 0,-26 0,50 1,-50 24,51-25,-25 26</inkml:trace>
        </inkml:traceGroup>
        <inkml:traceGroup>
          <inkml:annotationXML>
            <emma:emma xmlns:emma="http://www.w3.org/2003/04/emma" version="1.0">
              <emma:interpretation id="{04125DCD-484C-4744-B28B-4C50E9704CAE}" emma:medium="tactile" emma:mode="ink">
                <msink:context xmlns:msink="http://schemas.microsoft.com/ink/2010/main" type="inkWord" rotatedBoundingBox="4805,3755 8742,3805 8729,4802 4793,4751"/>
              </emma:interpretation>
              <emma:one-of disjunction-type="recognition" id="oneOf1">
                <emma:interpretation id="interp5" emma:lang="en-US" emma:confidence="0.5">
                  <emma:literal>Grammar</emma:literal>
                </emma:interpretation>
                <emma:interpretation id="interp6" emma:lang="en-US" emma:confidence="0">
                  <emma:literal>Grammas</emma:literal>
                </emma:interpretation>
                <emma:interpretation id="interp7" emma:lang="en-US" emma:confidence="0">
                  <emma:literal>Grammage</emma:literal>
                </emma:interpretation>
                <emma:interpretation id="interp8" emma:lang="en-US" emma:confidence="0">
                  <emma:literal>Grammars</emma:literal>
                </emma:interpretation>
                <emma:interpretation id="interp9" emma:lang="en-US" emma:confidence="0">
                  <emma:literal>Gramma</emma:literal>
                </emma:interpretation>
              </emma:one-of>
            </emma:emma>
          </inkml:annotationXML>
          <inkml:trace contextRef="#ctx0" brushRef="#br0" timeOffset="2003.2206">-2331-3359,'-25'0,"-26"0,0 50,26-24,-1-1,1 26,0 0,-1 0,26-1,-25 1,25 0,-26 0,26 0,0-26,0 26,0-26,0 1,0-1,51 0,-25-25,-1 0,0-25,1 25,-1-51,1 0,-26 26,25 0,0-1,1 1,-26-1,25 1,1 25,-1 0,0 0,1 51,-26 0,25-26,-25 0,0 1,0 25,26-26,-26 0,0 1,0-1,25 1,-25-1</inkml:trace>
          <inkml:trace contextRef="#ctx0" brushRef="#br0" timeOffset="2288.0443">-2128-3055,'26'0,"-1"0,-25 26,26-26,-26 51,25-26,0 0,1 26,-1-25,1 24,-1-24,0 25,1-26,-1 0,-25 1,26-1,-26 1,0-1,0 0,0-75,-26 24,26 1,0-26,0 26,0-1,0-25,0 1,51 24,-51-25,51 26,-26 0,1-1,-1 1,0 25,1 0</inkml:trace>
          <inkml:trace contextRef="#ctx0" brushRef="#br0" timeOffset="2630.6641">-1340-3004,'-51'0,"26"0,25 51,-51-51,25 51,1-26,0 1,25 24,-26-24,26 25,0-26,0 0,0 1,0-1,0 1,51-1,0 0,0-25,-26 0,26-50,-26 50,-25-26,26 26,-1-51,0 26,1 0,-26-1,0 1,25-1,-25 1,0 0,0-1,0 77,0 0,0-26,0 1,0-1,0 0,0 1,51-1,-51 1,25-1,-25 0,26 1,25-26</inkml:trace>
          <inkml:trace contextRef="#ctx0" brushRef="#br0" timeOffset="3096.6471">-1010-2877,'25'0,"-25"26,0-1,26-25,-26 51,0-26,0 1,25-1,-25 0,0 1,26-1,-26 1,0-1,25-25,-25 25,0-75,-51 24,51-25,0 26,0 0,0-1,0 1,0-26,51 26,0-1,-26 26,1 0,-1 0,0 0,1 0,-1 26,1 24,-26 1,0-25,25-1,-25 0,0 1,0-1,0 1,-25-26,25-51,0 25,0 1,0 0,0-26,0 25,50 1,-50 0,51-1,-25 26,24-25,-24 25,-1 0,1 0,-1 0,0 0,1 51,-26-1,25-24,-25-1,0 1,0-1,0 0,0 1,0-1,0 1</inkml:trace>
          <inkml:trace contextRef="#ctx0" brushRef="#br0" timeOffset="3562.2037">-172-2902,'0'25,"0"26,0-26,0 1,0 25,0-26,0 0,0 1,0-1,0 1,0-1,0 0,-25-50,25 0,-26 25,26-51,0 25,0 1,0 0,0-1,51 26,-51-25,51-1,0 26,-26 0,1 0,-1 0,0 0,1 26,-1-1,1 26,-1-26,-25 1,0-52,0 1,0 0,0-1,0 1,0-1,51 1,-26 0,-25-1,51 26,-26 0,1 0,-1 0,1 0,-1 0,-25 51,25 0,-25-26,0 1,0-1,0 0,0 1</inkml:trace>
          <inkml:trace contextRef="#ctx0" brushRef="#br0" timeOffset="3896.3009">666-2877,'-50'0,"24"0,-25 0,26 51,0-51,-1 25,1-25,25 51,-26-25,1-1,25 0,0 1,0-1,0 1,0-1,51-25,-51 25,25-25,1 0,24 0,-24-50,-1 50,1-26,-1 1,0-26,1 51,-1 0,1 0,-26 25,25-25,-25 51,25-51,-25 26,26-26,-26 25,25-25,1 25,-1-25</inkml:trace>
          <inkml:trace contextRef="#ctx0" brushRef="#br0" timeOffset="4148.1218">920-2724,'26'0,"-1"0,1 0,-26 25,25-25,0 51,1 0,-1-26,1 0,-1 1,-25 25,25-26,-25 0,0 1,0-1,26 1,-26-1,-51-25,26 0,25-51,0 0,0 26,0 0,0-26,0 0,50 0,-50 0,51 1,-25-1,-1 0,0 0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59:08.16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AE4636B-0315-4087-89CD-8F45730C3F26}" emma:medium="tactile" emma:mode="ink">
          <msink:context xmlns:msink="http://schemas.microsoft.com/ink/2010/main" type="inkDrawing" rotatedBoundingBox="20763,16170 24136,15837 24155,16027 20782,16360" semanticType="underline" shapeName="Other">
            <msink:sourceLink direction="with" ref="{6A88DBB0-C416-4740-8634-D6737BFB040F}"/>
            <msink:sourceLink direction="with" ref="{EBE03B68-6FC7-4927-93CE-81C5083CBD80}"/>
          </msink:context>
        </emma:interpretation>
      </emma:emma>
    </inkml:annotationXML>
    <inkml:trace contextRef="#ctx0" brushRef="#br0">25 367,'-25'0,"76"0,-51-25,25 25,1 0,-1 0,0 0,1 0,-1-26,1 26,-1 0,0 0,1 0,-1 0,1-25,-1 25,0 0,1 0,-1 0,1 0,-1 0,0-25,1 25,-1 0,1 0,-1 0,0-26,1 26,-1 0,1 0,-1 0,0-25,1 25,-1 0,1 0,-26-26,25 26,0 0,1 0,-1 0,1 0,-1 0,-25-25,25 25,1 0,-1 0,1 0,-1 0,-25-25,25 25,1 0,-1 0,1 0,-1 0,0-26,1 26,-1 0,1 0,-1 0,0 0,1-25,-1 25,1 0,-1 0,0 0,1 0,-1 0,1 0,-1 0,0 0,1 0,-1 0,1 0,-1-26,0 26,1 0,-1 0,1 0,-1 0,0 0,1-25,25 25,-26 0,0 0,1 0,-1 0,1 0,-1 0,0 0,1 0,-1 0,1 0,-1 0,0 0,1 0,-1 0,1 0,-1 0,0-25,1 25,-1 0,1 0,-1 0,0 0,1 0,-1 0,1 0,-1 0,0 0,1 0,-1 0,1 0,-1 0,0 0,1 0,-1 0,1 0,-1 0,0 0,1 0,-1 0,1 0,-1 0,0 0,1 0,-1 0,1 0,-26 25,25-25,0 0,1 0,-26 25,25-25,1 0,-26 26,25-26,0 0,1 0,-1 0,-50 0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1:42.53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931A365-6D36-4384-AE87-09B4D7F5D722}" emma:medium="tactile" emma:mode="ink">
          <msink:context xmlns:msink="http://schemas.microsoft.com/ink/2010/main" type="writingRegion" rotatedBoundingBox="3508,908 3716,3159 855,3424 647,1173"/>
        </emma:interpretation>
      </emma:emma>
    </inkml:annotationXML>
    <inkml:traceGroup>
      <inkml:annotationXML>
        <emma:emma xmlns:emma="http://www.w3.org/2003/04/emma" version="1.0">
          <emma:interpretation id="{42947010-9A77-47CD-B7B9-EF01A734E7C4}" emma:medium="tactile" emma:mode="ink">
            <msink:context xmlns:msink="http://schemas.microsoft.com/ink/2010/main" type="paragraph" rotatedBoundingBox="3508,908 3716,3159 2966,3228 2758,9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53A618-679A-41CD-AEF0-3CFCCC83BB9D}" emma:medium="tactile" emma:mode="ink">
              <msink:context xmlns:msink="http://schemas.microsoft.com/ink/2010/main" type="line" rotatedBoundingBox="3508,908 3716,3159 2966,3228 2758,977"/>
            </emma:interpretation>
          </emma:emma>
        </inkml:annotationXML>
        <inkml:traceGroup>
          <inkml:annotationXML>
            <emma:emma xmlns:emma="http://www.w3.org/2003/04/emma" version="1.0">
              <emma:interpretation id="{7CABB12B-E3CF-4664-B260-A5AFD5690BB1}" emma:medium="tactile" emma:mode="ink">
                <msink:context xmlns:msink="http://schemas.microsoft.com/ink/2010/main" type="inkWord" rotatedBoundingBox="3508,908 3716,3159 2966,3228 2758,977"/>
              </emma:interpretation>
              <emma:one-of disjunction-type="recognition" id="oneOf0">
                <emma:interpretation id="interp0" emma:lang="en-US" emma:confidence="0.5">
                  <emma:literal>w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u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n</emma:literal>
                </emma:interpretation>
              </emma:one-of>
            </emma:emma>
          </inkml:annotationXML>
          <inkml:trace contextRef="#ctx0" brushRef="#br0">1320-1626,'0'0,"-50"-25,50-26,-51 26,25-1,1 1,-26 0,26-1,-1 26,1 0,0 0,-1 0,1 0,-1 26,1-26,0 50,25-24,-26 25,26-26,-25 26,25-26,0 26,0 0,0-26,0 26,0 0,0-26,0 26,25 0,-25 0,0-26,0 26,0 0,0-26,0 26,0 0,-25-26,25 26,-51-26,51 26,-25-26,25 26,-51-25,51-1,-26 0,26 1,-25-26,25-26,51 26,-51-25,25 25,1-51,24 51,-24-25,-1 25,26-26,-26 26,1 0,-1 0,1 26,-1-26,0 76,1-51,-26 26,25 25,-25-25,0 25,26 1,-26-27,0 27,0-1,0-25,0 25,0-25,0-1,0-24,0 25,0-26,0 26,0-26,25 1,26-1,-51 0,25-25,1 0,-1 0,0 0,1 0</inkml:trace>
        </inkml:traceGroup>
      </inkml:traceGroup>
    </inkml:traceGroup>
    <inkml:traceGroup>
      <inkml:annotationXML>
        <emma:emma xmlns:emma="http://www.w3.org/2003/04/emma" version="1.0">
          <emma:interpretation id="{8EFFBF1E-1225-43DD-87BA-711048BA23CF}" emma:medium="tactile" emma:mode="ink">
            <msink:context xmlns:msink="http://schemas.microsoft.com/ink/2010/main" type="paragraph" rotatedBoundingBox="913,1167 2618,1599 2303,2842 599,24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A6DD75D-AD89-48E8-B117-79921B7E8FE5}" emma:medium="tactile" emma:mode="ink">
              <msink:context xmlns:msink="http://schemas.microsoft.com/ink/2010/main" type="line" rotatedBoundingBox="913,1168 2618,1599 2303,2842 599,2411"/>
            </emma:interpretation>
          </emma:emma>
        </inkml:annotationXML>
        <inkml:traceGroup>
          <inkml:annotationXML>
            <emma:emma xmlns:emma="http://www.w3.org/2003/04/emma" version="1.0">
              <emma:interpretation id="{5A43406B-0719-4230-964B-69102A315F07}" emma:medium="tactile" emma:mode="ink">
                <msink:context xmlns:msink="http://schemas.microsoft.com/ink/2010/main" type="inkWord" rotatedBoundingBox="913,1168 2618,1599 2303,2842 599,2411"/>
              </emma:interpretation>
              <emma:one-of disjunction-type="recognition" id="oneOf1">
                <emma:interpretation id="interp5" emma:lang="en-US" emma:confidence="0.5">
                  <emma:literal>L:</emma:literal>
                </emma:interpretation>
                <emma:interpretation id="interp6" emma:lang="en-US" emma:confidence="0">
                  <emma:literal>LF</emma:literal>
                </emma:interpretation>
                <emma:interpretation id="interp7" emma:lang="en-US" emma:confidence="0">
                  <emma:literal>r:</emma:literal>
                </emma:interpretation>
                <emma:interpretation id="interp8" emma:lang="en-US" emma:confidence="0">
                  <emma:literal>LLF</emma:literal>
                </emma:interpretation>
                <emma:interpretation id="interp9" emma:lang="en-US" emma:confidence="0">
                  <emma:literal>LF.</emma:literal>
                </emma:interpretation>
              </emma:one-of>
            </emma:emma>
          </inkml:annotationXML>
          <inkml:trace contextRef="#ctx0" brushRef="#br0" timeOffset="-3166.5511">0 51,'0'-26,"0"1</inkml:trace>
          <inkml:trace contextRef="#ctx0" brushRef="#br0" timeOffset="-924.116">-1347-1372,'0'-25,"26"0,-26-1,25 26,-25-25,0-1,0 1,0 0,0-1,0 1,0 50,0 26,0-26,0 26,0 0,-25 0,25 0,0-1,-26 1,26 0,0 0,0 0,-25-1,25 1,0-25,0 24,0 1,-25 0,25 0,0-26,0 26,0 0,0-26,-26 26,26-26,0 26,0-25,0-1,-25 0,25-50,0-26,0 26,51-1,-51 1,25 0,-25-1,25-25,1 51,-1-25,-25 0,26 25,-1-26,0 26,1 0,-1 0,1 0,-1 0,0 51,1-51,-1 0,26 25,-26-25,1 0,-1 0,1 26,-1-26,0 25,1-25,-1 0,1 0,-1 0,26 0,-26 0,1 0,-1 0,0 0,1 0</inkml:trace>
          <inkml:trace contextRef="#ctx0" brushRef="#br0" timeOffset="-725.0086">-229-940,'0'-25,"0"-1,0 1,25 25,1-25,-1 25,26 0,-26-26,26 26,0 0,-26-25,26 25,-25 0</inkml:trace>
          <inkml:trace contextRef="#ctx0" brushRef="#br0" timeOffset="-528.1639">-153-533,'0'0,"26"0,24 0,1 0,-25 0,-1 0,26-26,-26 26,1 0,-1 0,0 0,1 0,-1 0,1 0,-26-25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1:44.52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3793DB4-CA37-424D-88B1-3B01D5237356}" emma:medium="tactile" emma:mode="ink">
          <msink:context xmlns:msink="http://schemas.microsoft.com/ink/2010/main" type="writingRegion" rotatedBoundingBox="6934,859 8109,881 8101,1342 6925,1319"/>
        </emma:interpretation>
      </emma:emma>
    </inkml:annotationXML>
    <inkml:traceGroup>
      <inkml:annotationXML>
        <emma:emma xmlns:emma="http://www.w3.org/2003/04/emma" version="1.0">
          <emma:interpretation id="{6FE037BC-58E9-4FA8-8C88-C701FC7985E5}" emma:medium="tactile" emma:mode="ink">
            <msink:context xmlns:msink="http://schemas.microsoft.com/ink/2010/main" type="paragraph" rotatedBoundingBox="6934,859 8109,881 8101,1342 6925,13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377F90-C9D5-4617-9640-9E3AEDE81260}" emma:medium="tactile" emma:mode="ink">
              <msink:context xmlns:msink="http://schemas.microsoft.com/ink/2010/main" type="line" rotatedBoundingBox="6934,859 8109,881 8101,1342 6925,1319"/>
            </emma:interpretation>
          </emma:emma>
        </inkml:annotationXML>
        <inkml:traceGroup>
          <inkml:annotationXML>
            <emma:emma xmlns:emma="http://www.w3.org/2003/04/emma" version="1.0">
              <emma:interpretation id="{EFA160CF-A940-4E51-BDC5-417301B0EDB7}" emma:medium="tactile" emma:mode="ink">
                <msink:context xmlns:msink="http://schemas.microsoft.com/ink/2010/main" type="inkWord" rotatedBoundingBox="6934,859 7600,871 7591,1332 6925,1319"/>
              </emma:interpretation>
              <emma:one-of disjunction-type="recognition" id="oneOf0">
                <emma:interpretation id="interp0" emma:lang="en-US" emma:confidence="0.5">
                  <emma:literal>2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1803-174,'0'0,"0"-26,0 1,0-1,25 26,-25-25,51 25,-25 0,-1 0,0 0,1 0,-1 0,1 25,-1-25,-25 51,25-51,-25 51,0-26,0 1,0-1,0 1,0-1,-25 0,25 1,-51-1,51 1,-51-1,26 0,0-25,-1 26,1-26,-1 0,26 25,-25-25,76 0,0-51,-26 51,0 0,1-25,25 25,-1 0,-24 0,25-25,-1 25,-24 0,25 0,-26 0,0 0,1 0,-1 0,1 0,-1 0,0 0</inkml:trace>
        </inkml:traceGroup>
        <inkml:traceGroup>
          <inkml:annotationXML>
            <emma:emma xmlns:emma="http://www.w3.org/2003/04/emma" version="1.0">
              <emma:interpretation id="{3A0A766C-D9C2-4405-A2C0-539795AFB1DC}" emma:medium="tactile" emma:mode="ink">
                <msink:context xmlns:msink="http://schemas.microsoft.com/ink/2010/main" type="inkWord" rotatedBoundingBox="7620,907 8109,917 8101,1327 7612,1318"/>
              </emma:interpretation>
              <emma:one-of disjunction-type="recognition" id="oneOf1">
                <emma:interpretation id="interp5" emma:lang="en-US" emma:confidence="0.5">
                  <emma:literal>n</emma:literal>
                </emma:interpretation>
                <emma:interpretation id="interp6" emma:lang="en-US" emma:confidence="0">
                  <emma:literal>,</emma:literal>
                </emma:interpretation>
                <emma:interpretation id="interp7" emma:lang="en-US" emma:confidence="0">
                  <emma:literal>h</emma:literal>
                </emma:interpretation>
                <emma:interpretation id="interp8" emma:lang="en-US" emma:confidence="0">
                  <emma:literal>N</emma:literal>
                </emma:interpretation>
                <emma:interpretation id="interp9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360.0827">2489-149,'0'-25,"0"-1,51 26,-26 26,-25 24,0-24,25-1,-25 1,0-1,26 0,-26 1,0-1,0 1,0-1,0 0,0 1,0-1,-26-25,1 0,0-51,25 26,-26 0,26-1,0-25,0 26,0 0,51-26,-51 25,51 1,-51 0,51-1,-26 1,0 25,1 0,-1 0,1 0,-1 0,0 51,1-1,-1-24,1-1,-26 26,25-26,-25 1,0-1,25 1,-25-1,0 0,0 1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1:43.63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D8CD54E-4446-4E78-B208-17A70AA06F95}" emma:medium="tactile" emma:mode="ink">
          <msink:context xmlns:msink="http://schemas.microsoft.com/ink/2010/main" type="writingRegion" rotatedBoundingBox="5412,821 6989,1872 6574,2495 4997,1444"/>
        </emma:interpretation>
      </emma:emma>
    </inkml:annotationXML>
    <inkml:traceGroup>
      <inkml:annotationXML>
        <emma:emma xmlns:emma="http://www.w3.org/2003/04/emma" version="1.0">
          <emma:interpretation id="{FD96CF77-2BA6-4951-8EF4-99A26167020F}" emma:medium="tactile" emma:mode="ink">
            <msink:context xmlns:msink="http://schemas.microsoft.com/ink/2010/main" type="paragraph" rotatedBoundingBox="5412,821 6989,1872 6574,2495 4997,14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B81BA6-92B3-4217-90AE-F019E057ED3C}" emma:medium="tactile" emma:mode="ink">
              <msink:context xmlns:msink="http://schemas.microsoft.com/ink/2010/main" type="line" rotatedBoundingBox="5412,821 6989,1872 6574,2495 4997,1444"/>
            </emma:interpretation>
          </emma:emma>
        </inkml:annotationXML>
        <inkml:traceGroup>
          <inkml:annotationXML>
            <emma:emma xmlns:emma="http://www.w3.org/2003/04/emma" version="1.0">
              <emma:interpretation id="{CE31C6E3-DF44-439D-A5FD-7E62E08270C3}" emma:medium="tactile" emma:mode="ink">
                <msink:context xmlns:msink="http://schemas.microsoft.com/ink/2010/main" type="inkWord" rotatedBoundingBox="5263,1044 5744,1364 5517,1705 5037,1384"/>
              </emma:interpretation>
              <emma:one-of disjunction-type="recognition" id="oneOf0">
                <emma:interpretation id="interp0" emma:lang="en-US" emma:confidence="0.5">
                  <emma:literal>n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r</emma:literal>
                </emma:interpretation>
                <emma:interpretation id="interp4" emma:lang="en-US" emma:confidence="0">
                  <emma:literal>M</emma:literal>
                </emma:interpretation>
              </emma:one-of>
            </emma:emma>
          </inkml:annotationXML>
          <inkml:trace contextRef="#ctx0" brushRef="#br0">25 105,'-25'0,"25"25,50-25,-50 26,0 25,0-26,0 0,26 1,-26-1,0 1,0-1,0-50,0-26,0 0,0 26,0-26,0 25,0 1,0 0,25-1,-25 1,51 25,-51-26,51 26,-26 0,1 0,-1 0,0 26,1 25,-1-26,1 0,-1 1,-25 25,25-26,-25 0,26 1,-26 25,0-26,0 0,0 1,0-1,0 1</inkml:trace>
        </inkml:traceGroup>
        <inkml:traceGroup>
          <inkml:annotationXML>
            <emma:emma xmlns:emma="http://www.w3.org/2003/04/emma" version="1.0">
              <emma:interpretation id="{D5F088C4-4F88-482B-B12F-7D34BC9EF5F4}" emma:medium="tactile" emma:mode="ink">
                <msink:context xmlns:msink="http://schemas.microsoft.com/ink/2010/main" type="inkWord" rotatedBoundingBox="6220,1360 6989,1872 6574,2495 5805,1982"/>
              </emma:interpretation>
              <emma:one-of disjunction-type="recognition" id="oneOf1">
                <emma:interpretation id="interp5" emma:lang="en-US" emma:confidence="0.5">
                  <emma:literal>b</emma:literal>
                </emma:interpretation>
                <emma:interpretation id="interp6" emma:lang="en-US" emma:confidence="0">
                  <emma:literal>N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6</emma:literal>
                </emma:interpretation>
                <emma:interpretation id="interp9" emma:lang="en-US" emma:confidence="0">
                  <emma:literal>h</emma:literal>
                </emma:interpretation>
              </emma:one-of>
            </emma:emma>
          </inkml:annotationXML>
          <inkml:trace contextRef="#ctx0" brushRef="#br0" timeOffset="471.7947">1143 257,'0'0,"-51"0,25 0,26 51,0 0,0-26,0 26,0-25,0 24,0 1,0-25,51 24,-51 1,0 0,26 0,-26 0,0-1,0 1,0-25,0-1,0 26,0-26,0 1,-26-26,1 0,25-51,0 0,0 26,0-1,0 1,25-1,-25-24,51 24,0 26,-26-25,26-1,0 26,-26 0,26 0,0 0,-26 0,1 0,24 26,-24-26,-26 51,25-51,1 50,-26-24,0-1,0 1,0-1,0 26,-51-26,51 1,-76-1,50 0,-25 1,1-1,24-25,-25 26,26-26,0 0,-1 0,1-51,25 0,0 0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1:43.17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0B017AD-F9D0-4E0F-BE74-3C52535AC715}" emma:medium="tactile" emma:mode="ink">
          <msink:context xmlns:msink="http://schemas.microsoft.com/ink/2010/main" type="writingRegion" rotatedBoundingBox="4661,1602 5120,2493 4368,2880 3909,1989"/>
        </emma:interpretation>
      </emma:emma>
    </inkml:annotationXML>
    <inkml:traceGroup>
      <inkml:annotationXML>
        <emma:emma xmlns:emma="http://www.w3.org/2003/04/emma" version="1.0">
          <emma:interpretation id="{72FA0E66-AC9A-4D05-863D-EA50411D7936}" emma:medium="tactile" emma:mode="ink">
            <msink:context xmlns:msink="http://schemas.microsoft.com/ink/2010/main" type="paragraph" rotatedBoundingBox="4661,1602 5120,2493 4368,2880 3909,1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2B41A6-CB54-4CB7-A6F7-F1C5B79469FD}" emma:medium="tactile" emma:mode="ink">
              <msink:context xmlns:msink="http://schemas.microsoft.com/ink/2010/main" type="line" rotatedBoundingBox="4661,1602 5120,2493 4368,2880 3909,1989"/>
            </emma:interpretation>
          </emma:emma>
        </inkml:annotationXML>
        <inkml:traceGroup>
          <inkml:annotationXML>
            <emma:emma xmlns:emma="http://www.w3.org/2003/04/emma" version="1.0">
              <emma:interpretation id="{DD60C689-596C-4079-AE2B-D161B03839D5}" emma:medium="tactile" emma:mode="ink">
                <msink:context xmlns:msink="http://schemas.microsoft.com/ink/2010/main" type="inkWord" rotatedBoundingBox="4661,1602 5120,2493 4368,2880 3909,1989"/>
              </emma:interpretation>
              <emma:one-of disjunction-type="recognition" id="oneOf0">
                <emma:interpretation id="interp0" emma:lang="en-US" emma:confidence="0.5">
                  <emma:literal>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f</emma:literal>
                </emma:interpretation>
                <emma:interpretation id="interp3" emma:lang="en-US" emma:confidence="0">
                  <emma:literal>G</emma:literal>
                </emma:interpretation>
                <emma:interpretation id="interp4" emma:lang="en-US" emma:confidence="0">
                  <emma:literal>W</emma:literal>
                </emma:interpretation>
              </emma:one-of>
            </emma:emma>
          </inkml:annotationXML>
          <inkml:trace contextRef="#ctx0" brushRef="#br0">-407 842,'0'-26,"0"1,0-1,0 1,0 0,-25-1,25 1,0-1,-51 26,51-25,-25 0,-1-1,1 26,-1 0,1 0,0 0,-26 26,25-26,1 50,0 1,-26-25,25 24,1-24,0 25,-1-1,1 1,-1 0,26 0,-25 0,25-1,0-24,0 25,0-1,0-24,51-1,-51 1,51-26,-26 25,0-25,26 0,-25 0,24 0,-24 0,25-25,-26 25,0-51,1 25,25 1,-51 0,25-26,0 25,1-24,-26 24,0-25,0 26,0 0,25-1,-25 1,0-1,0 52,0 25,0-1,0 1,26-25,-26-1,25 0,-25 26,51-25,-26-1,-25 0,26 1,-1-1,0-25,1 26,-1-26,1 25,-1-25,0 0,1 0,-1-51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1:48.46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0E67FA1-C77F-457E-BC21-6D23D22E5ECA}" emma:medium="tactile" emma:mode="ink">
          <msink:context xmlns:msink="http://schemas.microsoft.com/ink/2010/main" type="writingRegion" rotatedBoundingBox="3489,4155 10246,4236 10229,5642 3472,5561"/>
        </emma:interpretation>
      </emma:emma>
    </inkml:annotationXML>
    <inkml:traceGroup>
      <inkml:annotationXML>
        <emma:emma xmlns:emma="http://www.w3.org/2003/04/emma" version="1.0">
          <emma:interpretation id="{3F52DB28-2A1D-47A1-92F1-6037D581464D}" emma:medium="tactile" emma:mode="ink">
            <msink:context xmlns:msink="http://schemas.microsoft.com/ink/2010/main" type="paragraph" rotatedBoundingBox="3489,4155 10246,4236 10229,5642 3472,55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60F79C-35F8-4969-982C-7D06FA601511}" emma:medium="tactile" emma:mode="ink">
              <msink:context xmlns:msink="http://schemas.microsoft.com/ink/2010/main" type="line" rotatedBoundingBox="3489,4155 10246,4236 10229,5642 3472,5561"/>
            </emma:interpretation>
          </emma:emma>
        </inkml:annotationXML>
        <inkml:traceGroup>
          <inkml:annotationXML>
            <emma:emma xmlns:emma="http://www.w3.org/2003/04/emma" version="1.0">
              <emma:interpretation id="{3C8DF0EF-92B3-4245-B64F-3BA4C2023832}" emma:medium="tactile" emma:mode="ink">
                <msink:context xmlns:msink="http://schemas.microsoft.com/ink/2010/main" type="inkWord" rotatedBoundingBox="3486,4437 4530,4449 4520,5242 3476,5229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9</emma:literal>
                </emma:interpretation>
              </emma:one-of>
            </emma:emma>
          </inkml:annotationXML>
          <inkml:trace contextRef="#ctx0" brushRef="#br0">585 262,'25'0,"-25"-25,0 0,26 25,-26-26,0 1,0-1,0 1,0 0,-26 25,26-26,-25 1,-1 25,26-26,-25 26,0 0,-1 0,1 0,-1 0,1 0,0 51,-1-51,1 26,-1-26,1 25,0 0,-26 1,25-1,1 1,0-1,-1 0,26 1,-25-1,-1 26,26-26,-25 1,25-1,0 26,-25-26,25 1,0-1,0 1,0 24,0-24,0-1,50-25,-50 26,26-1,-26 0,51-25,-1 26,-24-26,-1 0,1 0,-1 0,0 0,26-51,-25 51,24-25,-24 25,-1-51,1 25,-1 1,0-26,1 26,-1-1,-25 1,26-26,-26 26,0-1,0 1,0 0,0-1,0 1,0-1,-26 1,26 50,0 1,0 25,26-51,-26 25,0 0,25 1,-25-1,25 1,1-1,-26 0,25 1,1-1,-26 1,25-1,0 0,1 1,-26-1,25-25,1 26,-1-1,0-25,1 25,-1-25,1 0,-1 0,-25-50</inkml:trace>
        </inkml:traceGroup>
        <inkml:traceGroup>
          <inkml:annotationXML>
            <emma:emma xmlns:emma="http://www.w3.org/2003/04/emma" version="1.0">
              <emma:interpretation id="{5FBE2855-E154-4C4E-8902-46B365B5FAF5}" emma:medium="tactile" emma:mode="ink">
                <msink:context xmlns:msink="http://schemas.microsoft.com/ink/2010/main" type="inkWord" rotatedBoundingBox="5232,4176 8063,4210 8046,5616 5215,5582"/>
              </emma:interpretation>
              <emma:one-of disjunction-type="recognition" id="oneOf1">
                <emma:interpretation id="interp5" emma:lang="en-US" emma:confidence="0.5">
                  <emma:literal>bb,</emma:literal>
                </emma:interpretation>
                <emma:interpretation id="interp6" emma:lang="en-US" emma:confidence="0.5">
                  <emma:literal>b b,</emma:literal>
                </emma:interpretation>
                <emma:interpretation id="interp7" emma:lang="en-US" emma:confidence="0">
                  <emma:literal>b,</emma:literal>
                </emma:interpretation>
                <emma:interpretation id="interp8" emma:lang="en-US" emma:confidence="0">
                  <emma:literal>bub,</emma:literal>
                </emma:interpretation>
                <emma:interpretation id="interp9" emma:lang="en-US" emma:confidence="0">
                  <emma:literal>bib,</emma:literal>
                </emma:interpretation>
              </emma:one-of>
            </emma:emma>
          </inkml:annotationXML>
          <inkml:trace contextRef="#ctx0" brushRef="#br0" timeOffset="4299.958">4573 745,'-26'0,"1"0,25 25,-26 26,26-25,-25-1,0 26,25-26,-26 1,1-1,25 0,-26 26,1-25,25-1,-25 0,-1-25,26 26</inkml:trace>
          <inkml:trace contextRef="#ctx0" brushRef="#br0" timeOffset="899.0544">1753-169,'0'-26,"0"52,0 24,0-24,0 25,0-26,26 26,-26-26,0 26,25-26,-25 26,0 0,25-26,-25 26,0 0,0-26,0 1,0-1,0 26,0-26,0 1,0-1,0 1,0-1,0 0,0-50,0 0,0-1,0-25,0 26,0 0,0-1,26 1,-1-1,26 1,-26 25,1-25,-1 25,1 0,24-26,-24 26,-1 0,1 0,-1 0,0 0,1 51,-1-51,1 25,-1 1,0 25,-25-26,0 0,0 1,-50-1,24 1,-25-1,26-25,0 0,-1 0,1 0,-1 0,1 0,0 0,-1-25,1-1,25 1</inkml:trace>
          <inkml:trace contextRef="#ctx0" brushRef="#br0" timeOffset="1696.9297">2871-220,'0'-26,"0"52,0-1,0 1,25 24,-25-24,0-1,26 26,-26-26,0 26,0-25,0 24,25-24,-25 25,0-26,0 0,0 1,0-1,0 1,0-1,0 0,0 1,0-1,0 1,0-1,0-50,0-1,0 1,0-1,0 1,25 0,1-1,-1 1,1-1,-1 26,0-25,1 0,-1 25,1 0,-1 0,0 0,1 0,-26 25,25-25,1 25,-26 1,25-26,-25 51,25-51,-25 25,0 0,26-25,-26 26,0-1,0 1,0-1,0 0,-26-25,26 26,-50-26,24 0,26 25,-25-25,-1 0,1 0,25 26,-25-26,-1 0,1 0,-1 0,1 0,25 25,-25-25,-1 0,1 0,25-51</inkml:trace>
        </inkml:traceGroup>
        <inkml:traceGroup>
          <inkml:annotationXML>
            <emma:emma xmlns:emma="http://www.w3.org/2003/04/emma" version="1.0">
              <emma:interpretation id="{006FD75C-F36F-4358-BDC8-5DE55FFBF862}" emma:medium="tactile" emma:mode="ink">
                <msink:context xmlns:msink="http://schemas.microsoft.com/ink/2010/main" type="inkWord" rotatedBoundingBox="9276,4488 10242,4500 10234,5166 9268,5154"/>
              </emma:interpretation>
              <emma:one-of disjunction-type="recognition" id="oneOf2">
                <emma:interpretation id="interp10" emma:lang="en-US" emma:confidence="0.5">
                  <emma:literal>a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at</emma:literal>
                </emma:interpretation>
                <emma:interpretation id="interp13" emma:lang="en-US" emma:confidence="0">
                  <emma:literal>am</emma:literal>
                </emma:interpretation>
                <emma:interpretation id="interp14" emma:lang="en-US" emma:confidence="0">
                  <emma:literal>as</emma:literal>
                </emma:interpretation>
              </emma:one-of>
            </emma:emma>
          </inkml:annotationXML>
          <inkml:trace contextRef="#ctx0" brushRef="#br0" timeOffset="5195.0036">6325 237,'26'0,"-26"-25,0-1,0 1,0-1,0 1,0 0,-26-1,1 26,-1 0,1 0,0 0,-1 0,1 0,-1 26,1-26,0 25,-1-25,1 25,-26 1,26-1,-1 1,1 24,-1-24,26-1,-25 26,0-26,-1 26,26-25,0-1,-25 26,25-26,0 1,0-1,0 0,0 1,51-26,-51 25,25-25,26 0,-51 26,25-26,26 0,-26 0,1 0,-1-51,26 51,-26-26,1 26,-1-50,1 50,-1-26,0 1,-25-1,26 1,-26-26,0 26,25-1,-25 1,0 0,0-1,0 1,0-1,0 77,0-25,26-1,-26 0,25 26,-25-25,51-1,-51 0,25 1,1-1,-1 1,-25-1,25-25,1 25,-1 1,1-26,-26 25,25-25,0 0,1 0,-1 0,1 0,-1-51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1:56.59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26108BF-1687-429F-9531-8ABEA29AADD9}" emma:medium="tactile" emma:mode="ink">
          <msink:context xmlns:msink="http://schemas.microsoft.com/ink/2010/main" type="writingRegion" rotatedBoundingBox="12776,3378 13284,3378 13284,4292 12776,4292">
            <msink:destinationLink direction="with" ref="{29B329E8-9693-4480-A165-B21A06006868}"/>
          </msink:context>
        </emma:interpretation>
      </emma:emma>
    </inkml:annotationXML>
    <inkml:traceGroup>
      <inkml:annotationXML>
        <emma:emma xmlns:emma="http://www.w3.org/2003/04/emma" version="1.0">
          <emma:interpretation id="{1FAC60C7-F59F-495C-B1F6-8FD91EBB8C65}" emma:medium="tactile" emma:mode="ink">
            <msink:context xmlns:msink="http://schemas.microsoft.com/ink/2010/main" type="paragraph" rotatedBoundingBox="12776,3378 13284,3378 13284,4292 12776,42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18FFA9-A3EE-4F35-BE01-F1D79FDA4A43}" emma:medium="tactile" emma:mode="ink">
              <msink:context xmlns:msink="http://schemas.microsoft.com/ink/2010/main" type="line" rotatedBoundingBox="12776,3378 13284,3378 13284,4292 12776,4292"/>
            </emma:interpretation>
          </emma:emma>
        </inkml:annotationXML>
        <inkml:traceGroup>
          <inkml:annotationXML>
            <emma:emma xmlns:emma="http://www.w3.org/2003/04/emma" version="1.0">
              <emma:interpretation id="{3D93A081-EC86-4861-BC86-399A4E3B4F97}" emma:medium="tactile" emma:mode="ink">
                <msink:context xmlns:msink="http://schemas.microsoft.com/ink/2010/main" type="inkWord" rotatedBoundingBox="12776,3378 13284,3378 13284,4292 12776,4292"/>
              </emma:interpretation>
              <emma:one-of disjunction-type="recognition" id="oneOf0">
                <emma:interpretation id="interp0" emma:lang="en-US" emma:confidence="0.5">
                  <emma:literal>4</emma:literal>
                </emma:interpretation>
                <emma:interpretation id="interp1" emma:lang="en-US" emma:confidence="0.5">
                  <emma:literal>L l</emma:literal>
                </emma:interpretation>
                <emma:interpretation id="interp2" emma:lang="en-US" emma:confidence="0">
                  <emma:literal>L |</emma:literal>
                </emma:interpretation>
                <emma:interpretation id="interp3" emma:lang="en-US" emma:confidence="0">
                  <emma:literal>L 1</emma:literal>
                </emma:interpretation>
                <emma:interpretation id="interp4" emma:lang="en-US" emma:confidence="0">
                  <emma:literal>L .</emma:literal>
                </emma:interpretation>
              </emma:one-of>
            </emma:emma>
          </inkml:annotationXML>
          <inkml:trace contextRef="#ctx0" brushRef="#br0">48 76,'0'0,"-26"0,26-26,0 1,0 0,-25 25,25 50,25-24,-25 25,0-26,0 0,26 1,-26-1,0 1,0-1,0 0,25-25,-25 26,0-1,26-25,-26 26,25-1,0-25,1 25,-1-25,1 0,-1 0,0 0,1 0,-1-50,26 50,-26 0,1-26</inkml:trace>
          <inkml:trace contextRef="#ctx0" brushRef="#br0" timeOffset="370.5372">505 254,'0'-26,"-25"26,25 26,0-1,0 26,0-26,0 1,-26-1,26 26,0-26,0 26,0-26,0 26,0-25,0 24,0-24,0-1,0 1,0-1,0 0,0 1,0-1,0 1,26-26,-26 25,0-50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1:54.83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07075E3-20A2-4DE7-8DE5-A0706DE43371}" emma:medium="tactile" emma:mode="ink">
          <msink:context xmlns:msink="http://schemas.microsoft.com/ink/2010/main" type="writingRegion" rotatedBoundingBox="10312,3733 12598,3733 12598,5079 10312,5079"/>
        </emma:interpretation>
      </emma:emma>
    </inkml:annotationXML>
    <inkml:traceGroup>
      <inkml:annotationXML>
        <emma:emma xmlns:emma="http://www.w3.org/2003/04/emma" version="1.0">
          <emma:interpretation id="{1AAA580E-4070-4E2C-B9BA-8A98A8F3EA4C}" emma:medium="tactile" emma:mode="ink">
            <msink:context xmlns:msink="http://schemas.microsoft.com/ink/2010/main" type="paragraph" rotatedBoundingBox="10312,3733 12598,3733 12598,5079 10312,50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36D26D-A63D-4004-A17D-45154417105D}" emma:medium="tactile" emma:mode="ink">
              <msink:context xmlns:msink="http://schemas.microsoft.com/ink/2010/main" type="line" rotatedBoundingBox="10312,3733 12598,3733 12598,5079 10312,5079"/>
            </emma:interpretation>
          </emma:emma>
        </inkml:annotationXML>
        <inkml:traceGroup>
          <inkml:annotationXML>
            <emma:emma xmlns:emma="http://www.w3.org/2003/04/emma" version="1.0">
              <emma:interpretation id="{E8E703C2-4070-4CD2-9FC4-8915855C09BD}" emma:medium="tactile" emma:mode="ink">
                <msink:context xmlns:msink="http://schemas.microsoft.com/ink/2010/main" type="inkWord" rotatedBoundingBox="10312,3733 10896,3733 10896,4216 10312,4216"/>
              </emma:interpretation>
              <emma:one-of disjunction-type="recognition" id="oneOf0">
                <emma:interpretation id="interp0" emma:lang="en-US" emma:confidence="0.5">
                  <emma:literal>2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Z</emma:literal>
                </emma:interpretation>
                <emma:interpretation id="interp4" emma:lang="en-US" emma:confidence="0">
                  <emma:literal>U</emma:literal>
                </emma:interpretation>
              </emma:one-of>
            </emma:emma>
          </inkml:annotationXML>
          <inkml:trace contextRef="#ctx0" brushRef="#br0">0 54,'0'0,"0"-25,26 25,-1 0,-25-26,25 26,1 0,-1 0,1 0,-1 26,-25-1,25-25,-25 51,0-26,0 1,0-1,0 0,0 1,0-1,0 1,-25-1,25 0,-51 1,51-1,-25 1,25-1,-51 0,26-25,25 26,-26-26,77 0,-26 0,1-26,-1 26,1 0,-1 0,0 0,1 0,25 0,-26 0,0 0,1 0,25-25,-26 25,0 0,1 0,-1 0,1 0,-1 0,-25-25,25 25,-25-26</inkml:trace>
        </inkml:traceGroup>
        <inkml:traceGroup>
          <inkml:annotationXML>
            <emma:emma xmlns:emma="http://www.w3.org/2003/04/emma" version="1.0">
              <emma:interpretation id="{7CEACCCD-1DDC-468C-BC00-FC445F91FE28}" emma:medium="tactile" emma:mode="ink">
                <msink:context xmlns:msink="http://schemas.microsoft.com/ink/2010/main" type="inkWord" rotatedBoundingBox="12065,4114 12598,4114 12598,5079 12065,5079"/>
              </emma:interpretation>
              <emma:one-of disjunction-type="recognition" id="oneOf1">
                <emma:interpretation id="interp5" emma:lang="en-US" emma:confidence="0.5">
                  <emma:literal>b</emma:literal>
                </emma:interpretation>
                <emma:interpretation id="interp6" emma:lang="en-US" emma:confidence="0">
                  <emma:literal>3</emma:literal>
                </emma:interpretation>
                <emma:interpretation id="interp7" emma:lang="en-US" emma:confidence="0">
                  <emma:literal>Y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1324.3037">1905 460,'0'-25,"-25"25,25-25,0-1,-26 26,26 26,0-1,0 0,0 1,0-1,0 1,0-1,0 0,0 1,0-1,0 1,0 24,0-24,0-1,0 1,0 24,0-24,0-1,0 1,0-1,0 0,0 1,26-1,-26 1,0-1,0 0,0 1,0-1,0-50,0-1,0 1,0 0,0-1,25 1,-25-1,51 1,-26 0,1-1,-1 26,1 0,-26-25,25 25,0 0,1 0,-1 0,1 51,-1-26,0 26,-25-26,0 1,26-1,-26 0,25 1,-25-1,0 1,0-1,0 0,0 1,-51-1,1 1,24-26,-25 25,26-25,-26 25,0-25,26 0,-26 0,26 0,-1 0,1 0,0 0,-1-25,1-26,25 26,0-1,51 1,-51 0,76-1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1:58.80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0E2ECDC-7858-4517-A812-4AEEEC178E9B}" emma:medium="tactile" emma:mode="ink">
          <msink:context xmlns:msink="http://schemas.microsoft.com/ink/2010/main" type="writingRegion" rotatedBoundingBox="9381,6572 15089,5823 15442,8509 9734,9258">
            <msink:destinationLink direction="with" ref="{29B329E8-9693-4480-A165-B21A06006868}"/>
          </msink:context>
        </emma:interpretation>
      </emma:emma>
    </inkml:annotationXML>
    <inkml:traceGroup>
      <inkml:annotationXML>
        <emma:emma xmlns:emma="http://www.w3.org/2003/04/emma" version="1.0">
          <emma:interpretation id="{7A49A328-8029-4F95-B8F3-8FF36E6B4597}" emma:medium="tactile" emma:mode="ink">
            <msink:context xmlns:msink="http://schemas.microsoft.com/ink/2010/main" type="paragraph" rotatedBoundingBox="9394,6231 15143,5864 15263,7744 9514,81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4F7181-ECBA-480E-8951-165110CF9022}" emma:medium="tactile" emma:mode="ink">
              <msink:context xmlns:msink="http://schemas.microsoft.com/ink/2010/main" type="line" rotatedBoundingBox="9394,6231 15143,5864 15209,6893 9460,7261"/>
            </emma:interpretation>
          </emma:emma>
        </inkml:annotationXML>
        <inkml:traceGroup>
          <inkml:annotationXML>
            <emma:emma xmlns:emma="http://www.w3.org/2003/04/emma" version="1.0">
              <emma:interpretation id="{484FAE24-31D3-44F9-9D74-DD8F7088C75F}" emma:medium="tactile" emma:mode="ink">
                <msink:context xmlns:msink="http://schemas.microsoft.com/ink/2010/main" type="inkWord" rotatedBoundingBox="9414,6547 10165,6499 10211,7213 9460,7261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9</emma:literal>
                </emma:interpretation>
                <emma:interpretation id="interp4" emma:lang="en-US" emma:confidence="0">
                  <emma:literal>at</emma:literal>
                </emma:interpretation>
              </emma:one-of>
            </emma:emma>
          </inkml:annotationXML>
          <inkml:trace contextRef="#ctx0" brushRef="#br0">457 230,'0'-26,"25"26,-25-25,0 0,0-1,0 1,0-1,0 1,-25 0,-1-1,1 26,0 0,-1 0,1 0,-1 0,1 0,0 26,-1-26,1 0,-1 25,1 0,0-25,-1 26,1-26,-1 25,26 1,-25-1,25 0,0 1,-25-1,25 1,0-1,0 0,0 1,0-1,0 1,0-1,0 0,0 1,0-1,0 1,0-1,25 0,-25 1,25-26,-25 25,26-25,-1 0,1 0,-1 0,0 0,1 0,-1-25,1 25,-1-51,0 51,1-51,-1 26,1-1,-1 1,0 0,-25-1,26 1,-26-1,0 1,0 0,0-1,0 1,0-1,0 1,0 0,-26 25,26-26,0 77,0-26,26 1,-26-1,0 1,25-1,-25 0,26 1,-26-1,25 1,-25-1,25 0,-25 1,0-1,26-25,-26 26,25-1,-25 0,26-25,-26 26,25-1,0 1,1-26,-26 25,25-25,1 0</inkml:trace>
        </inkml:traceGroup>
        <inkml:traceGroup>
          <inkml:annotationXML>
            <emma:emma xmlns:emma="http://www.w3.org/2003/04/emma" version="1.0">
              <emma:interpretation id="{DDD8AA44-732C-415E-8A25-64E57A8D4334}" emma:medium="tactile" emma:mode="ink">
                <msink:context xmlns:msink="http://schemas.microsoft.com/ink/2010/main" type="inkWord" rotatedBoundingBox="10607,6522 11415,6470 11456,7102 10647,7154"/>
              </emma:interpretation>
              <emma:one-of disjunction-type="recognition" id="oneOf1">
                <emma:interpretation id="interp5" emma:lang="en-US" emma:confidence="0.5">
                  <emma:literal>a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U</emma:literal>
                </emma:interpretation>
                <emma:interpretation id="interp8" emma:lang="en-US" emma:confidence="0">
                  <emma:literal>at</emma:literal>
                </emma:interpretation>
                <emma:interpretation id="interp9" emma:lang="en-US" emma:confidence="0">
                  <emma:literal>am</emma:literal>
                </emma:interpretation>
              </emma:one-of>
            </emma:emma>
          </inkml:annotationXML>
          <inkml:trace contextRef="#ctx0" brushRef="#br0" timeOffset="678.7329">1651 179,'0'-25,"0"-1,0 1,-26 25,26-26,-25 1,25 0,-26 25,26-26,-25 26,25-25,-25 25,-1 0,1 0,-1 51,1-51,0 25,-1 26,1-26,-1 1,1-1,0 0,25 1,-26-1,1 1,25-1,-26 0,26 1,0-1,0 1,0-1,0 0,0 1,0-1,0 1,51-1,-51 0,26-25,-26 26,25-26,0 0,1 0,-1 0,1 0,24 0,-24 0,-1-26,1 26,-1-50,0 50,-25-26,26 1,-1-1,1 1,-26 0,25-1,0 1,-25-26,0 26,26-1,-26 1,0-1,0 1,0 50,0 1,0 25,0-26,0 0,0 1,25-26,-25 25,26 1,-26-1,25 0,0 1,-25-1,26-25,-1 26,1-1,-1-25,0 0,1 0,-1 0</inkml:trace>
        </inkml:traceGroup>
        <inkml:traceGroup>
          <inkml:annotationXML>
            <emma:emma xmlns:emma="http://www.w3.org/2003/04/emma" version="1.0">
              <emma:interpretation id="{8173E244-A495-4BCD-9ADF-82638CA8B8DD}" emma:medium="tactile" emma:mode="ink">
                <msink:context xmlns:msink="http://schemas.microsoft.com/ink/2010/main" type="inkWord" rotatedBoundingBox="12012,6064 15143,5864 15204,6826 12074,7026"/>
              </emma:interpretation>
              <emma:one-of disjunction-type="recognition" id="oneOf2">
                <emma:interpretation id="interp10" emma:lang="en-US" emma:confidence="0.5">
                  <emma:literal>bb</emma:literal>
                </emma:interpretation>
                <emma:interpretation id="interp11" emma:lang="en-US" emma:confidence="0.5">
                  <emma:literal>bb bb</emma:literal>
                </emma:interpretation>
                <emma:interpretation id="interp12" emma:lang="en-US" emma:confidence="0.5">
                  <emma:literal>b bb</emma:literal>
                </emma:interpretation>
                <emma:interpretation id="interp13" emma:lang="en-US" emma:confidence="0">
                  <emma:literal>bbbw</emma:literal>
                </emma:interpretation>
                <emma:interpretation id="interp14" emma:lang="en-US" emma:confidence="0">
                  <emma:literal>b bbbw</emma:literal>
                </emma:interpretation>
              </emma:one-of>
            </emma:emma>
          </inkml:annotationXML>
          <inkml:trace contextRef="#ctx0" brushRef="#br0" timeOffset="4642.9029">5257-608,'0'-26,"0"77,0-26,0 1,0-1,0 26,0-26,0 26,0-25,0 24,26-24,-26 25,0-1,0 1,0-25,0 24,0 1,0-25,25 24,-25-24,0-1,0 1,0-1,0 0,0 1,0-77,0 26,0-1,26 1,-26-1,25 1,-25 0,51 25,-51-26,25 26,1-25,-1 25,0 0,1-26,-1 26,1 0,-1 0,0 0,1 0,-26 51,25-51,1 26,-1-1,-25 26,0-26,0 1,0-1,-25 0,25 1,-51-26,0 25,26-25,-26 26,25-26,1 25,0-25,-26 0,25 0,1 0,0-25</inkml:trace>
          <inkml:trace contextRef="#ctx0" brushRef="#br0" timeOffset="1858.008">2590-227,'0'-26,"0"52,0-1,0 26,0-26,0 1,0 24,26-24,-26-1,0 26,0-26,0 1,0 25,0-26,0 26,0-26,0 1,0-1,25 0,-25 1,0-1,0 1,0-1,0-76,0 26,0-1,0 1,0 0,26-1,-26 1,0-1,25 26,-25-25,25 0,1-1,-1 26,1-25,-1 25,0 0,1 0,-1 0,1 0,-26 51,25-51,-25 25,25 0,-25 26,0-25,26-26,-26 25,0 0,0 1,0-1,0 1,-26-26,26 25,-50-25,24 0,26 25,-25-25,-1 0,1 0,0 0,-1 0,1 0,-1 0,26 26,0-77,51 26</inkml:trace>
          <inkml:trace contextRef="#ctx0" brushRef="#br0" timeOffset="3396.6929">3530-329,'0'0,"0"-25,0 50,0 26,0-26,0 1,0 24,0 1,0-25,0 24,0 1,-25-25,25 24,0 1,0-25,0-1,0 26,0-26,0 1,0-1,0 0,0 1,0-1,0 1,0-52,0 1,0-26,0 26,0-1,0 1,51-1,-51 1,25 0,0 25,1-26,-1 26,1-25,-1 25,0 0,1 0,-1 0,1 0,-1 51,-25-26,25-25,-25 51,0-26,0 1,0-1,0 0,0 1,-25-26,25 25,-51-25,51 26,-51-26,26 0,0 25,-26-25,25 0,1 0,0 0,-1 0,26-51,0 26,0-1,0 1</inkml:trace>
          <inkml:trace contextRef="#ctx0" brushRef="#br0" timeOffset="4047.7361">4368-380,'0'0,"0"26,0 24,0-24,0-1,0 1,0 24,0-24,0 25,0-1,0-24,0 25,26-26,-26 26,0-26,25 1,-25 24,0-24,0-1,0 1,0-1,-25-25,-1 0,26-51,-25 26,25-1,0 1,0 0,51-1,0 1,-1 25,-24 0,-1-26,26 26,-26 0,1 0,-1 0,-25 26,26-26,-1 0,-25 51,25-51,-25 25,0 0,0 1,-50-1,50 1,-51-26,25 25,1-25,0 0,-26 25,25-25,1 0,0 0,-1 0,1 0,25-25,-26-26,26 26,51-26</inkml:trace>
        </inkml:traceGroup>
      </inkml:traceGroup>
      <inkml:traceGroup>
        <inkml:annotationXML>
          <emma:emma xmlns:emma="http://www.w3.org/2003/04/emma" version="1.0">
            <emma:interpretation id="{FE80E8AE-5B78-4E2B-9802-13E4460B6522}" emma:medium="tactile" emma:mode="ink">
              <msink:context xmlns:msink="http://schemas.microsoft.com/ink/2010/main" type="line" rotatedBoundingBox="11057,7368 15114,6577 15265,7349 11208,8140"/>
            </emma:interpretation>
          </emma:emma>
        </inkml:annotationXML>
        <inkml:traceGroup>
          <inkml:annotationXML>
            <emma:emma xmlns:emma="http://www.w3.org/2003/04/emma" version="1.0">
              <emma:interpretation id="{745CAFFB-9C98-4A2A-8F91-5DAB60C519F5}" emma:medium="tactile" emma:mode="ink">
                <msink:context xmlns:msink="http://schemas.microsoft.com/ink/2010/main" type="inkWord" rotatedBoundingBox="11057,7368 13353,6920 13504,7692 11208,8140"/>
              </emma:interpretation>
              <emma:one-of disjunction-type="recognition" id="oneOf3">
                <emma:interpretation id="interp15" emma:lang="en-US" emma:confidence="0.5">
                  <emma:literal>to</emma:literal>
                </emma:interpretation>
                <emma:interpretation id="interp16" emma:lang="en-US" emma:confidence="0">
                  <emma:literal>t</emma:literal>
                </emma:interpretation>
                <emma:interpretation id="interp17" emma:lang="en-US" emma:confidence="0">
                  <emma:literal>u</emma:literal>
                </emma:interpretation>
                <emma:interpretation id="interp18" emma:lang="en-US" emma:confidence="0">
                  <emma:literal>.</emma:literal>
                </emma:interpretation>
                <emma:interpretation id="interp19" emma:lang="en-US" emma:confidence="0">
                  <emma:literal>u.</emma:literal>
                </emma:interpretation>
              </emma:one-of>
            </emma:emma>
          </inkml:annotationXML>
          <inkml:trace contextRef="#ctx0" brushRef="#br0" timeOffset="7175.5134">1625 865,'0'-26,"26"26,-26 26,0-1,0 26,25-26,-25 1,0-1,0 1,25-1,-25 0,0 1,0 25,0-26,0 0,0 1,0-1,26 1,-26-1,0 0,0 1,0-1,0 1,0-1,25-25,-25 25,26-25,-1 0,0 0,1-25,-1 25,1-25,-1 25,0 0,1-26,-1 26,1 0,-1 0,0-25,1 25,-1 0,1 0,-1 0,0 0,1 0,-1 0,1 0,-1 0,0 0,1 0,-1 0,1 0,-1 0,0 0,1 0,-1 0,1 0,-1 0,0 0,1 0,-1 0,1 0,-1 0,0 0,1 0,-1 0,1 0,-1 0,0 0,1 0,-1 0,1 0,-1 0,0 0,1 0,-1-26,1 26,-1 0,0 0,-25-25,26 25,-1 0,1 0,-1-25,0 25,1 0,-1 0,1 0,-1 0,-25-26,25 26,1 0,-1 0,1 0,-1 0,0 0,1 0,-26-25,25 25,-25-26,26 1,-26 0,25 25,-25-26,0 1,0-1,0 1,0 0,0-1,0 1,-25-1,25 1,-26 0,1-1,25 1,0-1,0 1,0 0,0-1,0 1</inkml:trace>
          <inkml:trace contextRef="#ctx0" brushRef="#br0" timeOffset="8543.4152">2819 763,'0'0,"25"0,1 0,-26-25,25 25,1 0,-1 0,0 0,1 0,-1 0,1 0,-1 0,0 0,1 0,-1 0,1-26,-1 26,0 0,1 0,-1 0,1 0,-1 0,0 0,1 0,-1 0,1 0,-1 0,0 0,1 0,-1 0,1 0,-1 0,-25-25,25 25,1 0,-1 0,1 0,-1 0,0 0,1 0,-1 0,1 0,-1 0,0 0,1 0,-1 0,1 0,-1 0,-76 0</inkml:trace>
        </inkml:traceGroup>
        <inkml:traceGroup>
          <inkml:annotationXML>
            <emma:emma xmlns:emma="http://www.w3.org/2003/04/emma" version="1.0">
              <emma:interpretation id="{0830137F-221C-4C54-A5CF-68D63D8742B7}" emma:medium="tactile" emma:mode="ink">
                <msink:context xmlns:msink="http://schemas.microsoft.com/ink/2010/main" type="inkWord" rotatedBoundingBox="13918,7264 15200,7014 15220,7120 13939,7370"/>
              </emma:interpretation>
              <emma:one-of disjunction-type="recognition" id="oneOf4">
                <emma:interpretation id="interp20" emma:lang="en-US" emma:confidence="0.5">
                  <emma:literal>-</emma:literal>
                </emma:interpretation>
                <emma:interpretation id="interp21" emma:lang="en-US" emma:confidence="0">
                  <emma:literal>_</emma:literal>
                </emma:interpretation>
                <emma:interpretation id="interp22" emma:lang="en-US" emma:confidence="0">
                  <emma:literal>~</emma:literal>
                </emma:interpretation>
                <emma:interpretation id="interp23" emma:lang="en-US" emma:confidence="0">
                  <emma:literal>.</emma:literal>
                </emma:interpretation>
                <emma:interpretation id="interp24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12891.8567">4470 738,'25'0,"1"0,-1 0,1 0,-1 0,0-26,1 26,-1 0,1 0,-1 0,0 0,1 0,-1 0,1 0,-1 0,0 0,1 0,-1 0,1 0,-1 0,0 0,1 0,-1 0,-25-25,26 25,-1 0,0 0,1 0,-1 0,1 0,-26-25,25 25,0 0,1 0,-1 0,1 0,-1 0,0 0,-25-26,26 26,-1 0,1 0,-1 0,0 0,1 0,-1-25,1 25,-1 0,0 0,1 0,-1 0,-25-26,26 26,-1 0,-25-25,25 25,-50 0</inkml:trace>
        </inkml:traceGroup>
      </inkml:traceGroup>
    </inkml:traceGroup>
    <inkml:traceGroup>
      <inkml:annotationXML>
        <emma:emma xmlns:emma="http://www.w3.org/2003/04/emma" version="1.0">
          <emma:interpretation id="{62322C01-0EA0-4E6D-9CA5-B3B1D2B62C18}" emma:medium="tactile" emma:mode="ink">
            <msink:context xmlns:msink="http://schemas.microsoft.com/ink/2010/main" type="paragraph" rotatedBoundingBox="9931,7238 14376,7238 14376,8991 9931,89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419B2E-62AD-453C-8A7F-BFB4C8869AAF}" emma:medium="tactile" emma:mode="ink">
              <msink:context xmlns:msink="http://schemas.microsoft.com/ink/2010/main" type="inkBullet" rotatedBoundingBox="9921,7671 14299,7096 14501,8632 10122,9207"/>
            </emma:interpretation>
            <emma:one-of disjunction-type="recognition" id="oneOf5">
              <emma:interpretation id="interp25" emma:lang="en-US" emma:confidence="0">
                <emma:literal>↳</emma:literal>
              </emma:interpretation>
            </emma:one-of>
          </emma:emma>
        </inkml:annotationXML>
        <inkml:trace contextRef="#ctx0" brushRef="#br0" timeOffset="11731.695">482 1144,'0'26,"0"24,26-24,-26-1,0 26,25-26,-25 1,0 25,25-26,-25 26,0-26,0 26,26 0,-26-26,0 26,0-26,25 1,-25-1,0 26,0-26,0 1,0-1,0 1,26-26,-26 25,0 0,0 1,0-1,0 1,25-1,-25 0,0 1,0-1,25 1,-25-1,0 0,0 1,26-26,-26 25,0 1,0-1,0 0,0 1,25-26,1 25,-1-25,0 0,1 26,-1-26,1 0,-1 0,0 0,1 0,-1 0,1 0,-1 0,26 0,-26 0,1 0,-1 0,0 0,26 0,-25 0,24 0,-24 0,-1 0,26 0,-26 25,1-25,-1 0,1 0,-1 0,0 0,26 0,-25 0,-1 0,0 0,1 0,25 0,-26 0,0 0,26 0,-25 0,24 0,-24 0,25 0,-26 0,26 0,-26 0,26 0,0 0,-26-25,26 25,0 0,-26 0,26 0,0 0,-26 0,26-26,-26 26,26 0,-25-25,-1 25,26 0,-26 0,1-26,24 26,-24 0,-1 0,1-25,-1 25,0 0,1 0,25-25,-26 25,0 0,1 0,-1-26,26 26,-26 0,1-25,25 25,-26 0,26-26,-26 26,1 0,-1 0,0 0,1 0,25 0,-26-25,0 25,1 0,-1 0,1 0,24 0,-24 0,-1-25,1 25,-1 0,26-26,-26 26,1 0,24-25,-24 25,-1 0,26-26,-26 26,1 0,-1 0,1-25,-1 25,0 0,1 0,-1 0,1 0,-1 0,0-25,1 25,-1 0,1 0,-1 0,-25-26,25 26,1 0,-1 0,1-25,-1 25,0 0,1 0,-1-26,1 26,-1 0,0-25,1 25,-26-25,25 25,1 0,-26-26,25 1,-25-1,25 1,-25 0,0-1,26 26,-26-25,0-1,25 1,-25 0,0-1,0 1,0-1,0 1,0 0,0-1,0 1,0-1,0 1,0 0,0-1,0 1,0-1,-25 1,25 0,0-1,0 1,0-1,0 1,0 0,-26-1,26 1,0-1,0 1,0 0,0-1,0 1,0-1,0 1,0 0,0-1,0 1,0-1,0 1,0 0,0-1,-25 26,25-25,0-1</inkml:trace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2:19.56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D87ACE9-B86F-43B8-8387-94F9249B9268}" emma:medium="tactile" emma:mode="ink">
          <msink:context xmlns:msink="http://schemas.microsoft.com/ink/2010/main" type="writingRegion" rotatedBoundingBox="1089,9349 9422,9304 9456,15644 1123,15688"/>
        </emma:interpretation>
      </emma:emma>
    </inkml:annotationXML>
    <inkml:traceGroup>
      <inkml:annotationXML>
        <emma:emma xmlns:emma="http://www.w3.org/2003/04/emma" version="1.0">
          <emma:interpretation id="{C4663C51-C650-420A-BD0F-5480E4931A66}" emma:medium="tactile" emma:mode="ink">
            <msink:context xmlns:msink="http://schemas.microsoft.com/ink/2010/main" type="paragraph" rotatedBoundingBox="1089,9349 7894,9312 7901,10582 1095,106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CB3486-750B-4640-A73D-F370120C1449}" emma:medium="tactile" emma:mode="ink">
              <msink:context xmlns:msink="http://schemas.microsoft.com/ink/2010/main" type="line" rotatedBoundingBox="1089,9349 7894,9312 7901,10582 1095,10618"/>
            </emma:interpretation>
          </emma:emma>
        </inkml:annotationXML>
        <inkml:traceGroup>
          <inkml:annotationXML>
            <emma:emma xmlns:emma="http://www.w3.org/2003/04/emma" version="1.0">
              <emma:interpretation id="{3B45C480-FF87-4E33-AF17-B9A79AAF4AD6}" emma:medium="tactile" emma:mode="ink">
                <msink:context xmlns:msink="http://schemas.microsoft.com/ink/2010/main" type="inkWord" rotatedBoundingBox="1089,9373 3043,9363 3050,10608 1095,10618"/>
              </emma:interpretation>
              <emma:one-of disjunction-type="recognition" id="oneOf0">
                <emma:interpretation id="interp0" emma:lang="en-US" emma:confidence="0.5">
                  <emma:literal>St,</emma:literal>
                </emma:interpretation>
                <emma:interpretation id="interp1" emma:lang="en-US" emma:confidence="0">
                  <emma:literal>Sa,</emma:literal>
                </emma:interpretation>
                <emma:interpretation id="interp2" emma:lang="en-US" emma:confidence="0">
                  <emma:literal>So,</emma:literal>
                </emma:interpretation>
                <emma:interpretation id="interp3" emma:lang="en-US" emma:confidence="0">
                  <emma:literal>&lt;S&gt;</emma:literal>
                </emma:interpretation>
                <emma:interpretation id="interp4" emma:lang="en-US" emma:confidence="0">
                  <emma:literal>S]</emma:literal>
                </emma:interpretation>
              </emma:one-of>
            </emma:emma>
          </inkml:annotationXML>
          <inkml:trace contextRef="#ctx0" brushRef="#br0">512 336,'25'0,"-25"-25,0-1,0 1,0 0,0-1,0 1,0-1,0 1,0 0,-25-1,0 1,-1-1,1 26,-1-25,1 25,0 0,-1 0,1 0,-1 0,1 25,0 26,-1-25,1-1,-1 0,1 1,0-1,-1 26,1-26,-1 1,26-1,-25 1,25-1,0 0,0 1,0-1,0 1,0-1,25-25,-25 25,51 1,-51-1,51-25,-26 26,26-1,-25 0,24-25,1 26,0-1,0-25,0 26,-1-1,27-25,-27 25,-24 1,25-1,-26 1,26-1,-51 0,25-25,-25 26,0-1,0 1,0-1,-51 0,51 1,-50-1,-1 1,0-1,0 0,0 1,-25-1,25-25,1 26,-1-26,0 0,26 0,-26 0,25 0,1-51,0 51,25-26,0-24,0 24,25 1,-25-1,51 1,-26 0,1 25</inkml:trace>
          <inkml:trace contextRef="#ctx0" brushRef="#br0" timeOffset="311.4333">1122 870,'50'0,"-24"0,25 0,-26 0,0 0,26 0,-25 0,24 0,-24 0,25 0,-26 0,0 0,1 0,-1 0,1 0,-1 0</inkml:trace>
          <inkml:trace contextRef="#ctx0" brushRef="#br0" timeOffset="587.7135">1503 590,'50'0,"-24"0,-26 26,51-26,-1 0,-24 25,-1-25,26 25,-26 1,1-1,-1-25,26 26,-51-1,25 0,1-25,-26 26,0-1,0 1,0-1,0 0,0 1,-51-26,51 25,-51 1,26-1,-1 0,-24 1,24-1,1-25,-1 26,1-26,0 0,25 25</inkml:trace>
        </inkml:traceGroup>
        <inkml:traceGroup>
          <inkml:annotationXML>
            <emma:emma xmlns:emma="http://www.w3.org/2003/04/emma" version="1.0">
              <emma:interpretation id="{6DC97142-2B25-44D2-BA76-0A5589074220}" emma:medium="tactile" emma:mode="ink">
                <msink:context xmlns:msink="http://schemas.microsoft.com/ink/2010/main" type="inkWord" rotatedBoundingBox="3804,9508 5838,9497 5843,10530 3810,10540"/>
              </emma:interpretation>
              <emma:one-of disjunction-type="recognition" id="oneOf1">
                <emma:interpretation id="interp5" emma:lang="en-US" emma:confidence="0.5">
                  <emma:literal>as</emma:literal>
                </emma:interpretation>
                <emma:interpretation id="interp6" emma:lang="en-US" emma:confidence="0">
                  <emma:literal>ask</emma:literal>
                </emma:interpretation>
                <emma:interpretation id="interp7" emma:lang="en-US" emma:confidence="0">
                  <emma:literal>ash</emma:literal>
                </emma:interpretation>
                <emma:interpretation id="interp8" emma:lang="en-US" emma:confidence="0">
                  <emma:literal>As</emma:literal>
                </emma:interpretation>
                <emma:interpretation id="interp9" emma:lang="en-US" emma:confidence="0">
                  <emma:literal>ads</emma:literal>
                </emma:interpretation>
              </emma:one-of>
            </emma:emma>
          </inkml:annotationXML>
          <inkml:trace contextRef="#ctx0" brushRef="#br0" timeOffset="1784.5358">4601 235,'0'0,"0"-26,-25 26,25-25,-51 25,26-26,-1 26,26-25,-25 25,0 0,-1 0,26 51,-25-26,-1-25,26 26,-25-1,25 0,-25 1,25-1,-26 1,26-1,0 0,-25 1,25-1,0 1,0-1,0 0,51 1,-26-1,-25 1,51-26,-26 25,1-25,-1 25,0-25,1 26,-1-1,1-25,-1 26,0-26,1 25,-1-25,1 25,-1-25,-25 26,25-26,-25 25,26 1,-26-1,0 0,-51 1,26-1,-26 1,25-1,1-25,0 25,-26-25,25 26,-24-26,24 0,1 25,-1-25,-24 0,24 0,1 0,-1 0,1 0,0 0,-1 0,1 0,-1-25,1-1,25 1,0 0</inkml:trace>
          <inkml:trace contextRef="#ctx0" brushRef="#br0" timeOffset="1196.0487">3255 539,'0'-25,"0"0,-51 25,51-26,-25 26,25-25,-25 25,-1 0,1 0,-1 0,1 0,25 51,-25-51,-26 50,25-24,1 25,0-26,-1 26,-25 0,26-26,0 26,25 0,-26-26,1 26,25 0,0-26,0 0,0 26,0-25,0-1,25 0,26-25,-26 0,26 0,-25 0,-1-25,0 25,26-51,-25 26,-1-1,0 1,1 0,-1-26,1 25,-1 1,-25-26,25 26,-25-26,0 0,26 26,-26-26,0 26,0-1,25 26,-25-25,0 76,0-1,0-24,0-1,26 26,-26-26,0 1,25 25,-25-26,0 26,25-26,-25 1,26-1,-26 0,25 1,-25-1,26 1,-1-26,-25 25,25-25,1 0,-1 0,1 0,-1 0</inkml:trace>
        </inkml:traceGroup>
        <inkml:traceGroup>
          <inkml:annotationXML>
            <emma:emma xmlns:emma="http://www.w3.org/2003/04/emma" version="1.0">
              <emma:interpretation id="{915E5C2D-AE6C-4B0D-AB61-99F777C0E5AB}" emma:medium="tactile" emma:mode="ink">
                <msink:context xmlns:msink="http://schemas.microsoft.com/ink/2010/main" type="inkWord" rotatedBoundingBox="6349,9321 7894,9312 7900,10386 6354,10394"/>
              </emma:interpretation>
              <emma:one-of disjunction-type="recognition" id="oneOf2">
                <emma:interpretation id="interp10" emma:lang="en-US" emma:confidence="0.5">
                  <emma:literal>bb</emma:literal>
                </emma:interpretation>
                <emma:interpretation id="interp11" emma:lang="en-US" emma:confidence="0">
                  <emma:literal>b</emma:literal>
                </emma:interpretation>
                <emma:interpretation id="interp12" emma:lang="en-US" emma:confidence="0">
                  <emma:literal>brb</emma:literal>
                </emma:interpretation>
                <emma:interpretation id="interp13" emma:lang="en-US" emma:confidence="0">
                  <emma:literal>bub</emma:literal>
                </emma:interpretation>
                <emma:interpretation id="interp14" emma:lang="en-US" emma:confidence="0">
                  <emma:literal>bib</emma:literal>
                </emma:interpretation>
              </emma:one-of>
            </emma:emma>
          </inkml:annotationXML>
          <inkml:trace contextRef="#ctx0" brushRef="#br0" timeOffset="2441.0599">5313 57,'0'-26,"-26"1,26 0,-25 25,25-26,0 52,0 24,0 1,0-25,25 24,-25 1,0 0,26 0,-26 0,0-1,25 1,-25 0,25 0,-25 0,0-1,0-24,26 25,-26-26,0 0,0 1,0-1,0 1,0-1,0-50,0-1,0-25,0 26,0 0,51-1,-51 1,25 25,0-26,26 1,-25 25,-1 0,0 0,1-25,-1 25,1 0,-1 0,0 50,1-24,-1-26,-25 51,26-26,-26 0,0 1,0-1,0 1,-51-1,51 0,-51-25,26 26,-1-26,1 25,-1-25,-24 26,24-26,1 0,-1 0,1 0,25-26,0-25,0 26,51 25,-51-51,51 26</inkml:trace>
          <inkml:trace contextRef="#ctx0" brushRef="#br0" timeOffset="2988.9574">6252 31,'0'-25,"0"0,0 75,0 1,0-25,0 24,0 1,26-25,-26 24,0 1,0 0,25 0,-25-26,0 26,0 0,26-26,-26 26,25-26,-25 26,0-25,25-1,-25 0,0 1,0-1,0 1,0-1,0-76,0 26,-25 25,25-26,0-24,0 24,0 1,25-1,26 1,0 0,-26 25,1 0,-1-26,1 26,-1 0,0 0,1 0,-1 0,1 0,-1 51,0-51,1 25,-1 26,-25-25,0-1,0 0,0 1,0-1,-51 1,51-1,-50 0,24-25,1 26,-26-1,26-25,-1 26,-25-26,26 0,0 25,-1-25,1 0,-1 0,1 0,0-51,-1 26</inkml:trace>
        </inkml:traceGroup>
      </inkml:traceGroup>
    </inkml:traceGroup>
    <inkml:traceGroup>
      <inkml:annotationXML>
        <emma:emma xmlns:emma="http://www.w3.org/2003/04/emma" version="1.0">
          <emma:interpretation id="{664FB51C-3048-4250-ADDE-7A1ABBC37841}" emma:medium="tactile" emma:mode="ink">
            <msink:context xmlns:msink="http://schemas.microsoft.com/ink/2010/main" type="paragraph" rotatedBoundingBox="1272,11513 6412,11603 6391,12781 1252,126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C13BC9-011B-43E2-87B0-042C6CFE843A}" emma:medium="tactile" emma:mode="ink">
              <msink:context xmlns:msink="http://schemas.microsoft.com/ink/2010/main" type="line" rotatedBoundingBox="1272,11513 6412,11603 6391,12781 1252,12691"/>
            </emma:interpretation>
          </emma:emma>
        </inkml:annotationXML>
        <inkml:traceGroup>
          <inkml:annotationXML>
            <emma:emma xmlns:emma="http://www.w3.org/2003/04/emma" version="1.0">
              <emma:interpretation id="{2C2A1811-C400-4C52-9451-19CC81A7D093}" emma:medium="tactile" emma:mode="ink">
                <msink:context xmlns:msink="http://schemas.microsoft.com/ink/2010/main" type="inkWord" rotatedBoundingBox="1272,11513 6412,11603 6391,12781 1252,12691"/>
              </emma:interpretation>
              <emma:one-of disjunction-type="recognition" id="oneOf3">
                <emma:interpretation id="interp15" emma:lang="en-US" emma:confidence="0.5">
                  <emma:literal>Stab</emma:literal>
                </emma:interpretation>
                <emma:interpretation id="interp16" emma:lang="en-US" emma:confidence="0.5">
                  <emma:literal>5-7 ab b</emma:literal>
                </emma:interpretation>
                <emma:interpretation id="interp17" emma:lang="en-US" emma:confidence="0">
                  <emma:literal>57 ab b</emma:literal>
                </emma:interpretation>
                <emma:interpretation id="interp18" emma:lang="en-US" emma:confidence="0">
                  <emma:literal>stab</emma:literal>
                </emma:interpretation>
                <emma:interpretation id="interp19" emma:lang="en-US" emma:confidence="0">
                  <emma:literal>St ab b</emma:literal>
                </emma:interpretation>
              </emma:one-of>
            </emma:emma>
          </inkml:annotationXML>
          <inkml:trace contextRef="#ctx0" brushRef="#br0" timeOffset="6241.6289">3433 2648,'25'0,"-25"-26,0 1,-25-1,25 1,-25 25,25-25,-26-1,1 26,-1 0,1 0,0 0,-1 26,1-26,25 25,-26-25,26 25,-25 1,25-1,-25-25,-1 26,26-1,-25 0,25 1,0-1,-26 1,26-1,0 0,0 1,0-1,0 1,0-1,0 0,0 1,26-26,-26 25,25-25,26 0,-26 0,1 0,-1 0,1-25,-1 25,0-26,1 26,25-25,-26 25,-25-51,25 26,1 25,-1-26,-25 1,26 0,-26-1,25 1,-25-1,0 1,0 0,0-1,0 52,0-1,0 26,0-26,0 1,0-1,0 0,0 1,0-1,0 1,51-26,-51 25,25 0,1 1,-1-26,0 0,1 0,-1 0,1-26,-1 26</inkml:trace>
          <inkml:trace contextRef="#ctx0" brushRef="#br0" timeOffset="6819.7676">4093 2241,'0'-25,"0"50,26 26,-26-26,0 1,0-1,0 26,0-26,0 26,0-25,25 24,-25-24,0 25,26-26,-26 26,0-26,0 1,0-1,25 0,-25 1,0-1,0 1,0-77,0 25,0 1,0 0,0-1,51 26,-26 0,1-25,-1 25,0 0,1 0,-1 0,1 0,-1 0,0 51,1-26,-1 0,-25 1,0-1,0 1,0-1,-51 0,26 1,-51-1,50-25,1 0,0 0,-1 0,1 0,-1 0,1 0,25-25,51-1</inkml:trace>
          <inkml:trace contextRef="#ctx0" brushRef="#br0" timeOffset="7561.3628">4855 2292,'0'0,"0"-25,0 75,0 1,0-25,0-1,0 26,26-26,-26 1,0 24,0-24,0 25,25-26,-25 0,0 26,0-25,26-1,-26 0,0 1,0-1,0 1,0-1,0-50,0-26,0 25,0 1,0 0,50-1,-50 1,26 25,-26-26,51 26,-26-25,0 25,1-25,-1 25,1 0,-1 0,0 0,1 0,-26 25,25 0,-25 1,26 25,-26-26,0 0,0 1,0-1,-51-25,51 26,-26-26,26 25,-50-25,24 0,26 25,-25-25,-1 0,1 0,0 0,-1 0,1 0,-1 0,26-25,-25 25,0 0,-1 0,26-25,0-1,0 1</inkml:trace>
          <inkml:trace contextRef="#ctx0" brushRef="#br0" timeOffset="4242.8665">639 2317,'25'0,"-25"-25,0 0,0-1,-25 26,25-25,-25 25,-1 0,1-26,-1 26,1 0,0 0,-1 0,1-25,-1 25,1 0,0 0,-1 0,1 0,-1 0,1 51,0-51,25 25,-26-25,26 26,0-1,-25 0,25 1,0-1,0 1,0-1,0 0,0 1,0-1,0 1,25-1,-25 0,26 1,24-1,-24 1,-1-26,26 25,-26-25,1 25,-1-25,26 0,-26 26,1-26,-1 0,26 25,-26 1,1-1,-1-25,-25 25,26 1,-26-1,0 1,0-1,0 0,0 1,-51-1,25 1,1-1,-26 0,26-25,-1 0,-24 0,24 0,1 26,-1-26,-24 0,24 0,1 0,-1 0,1 0,0-51,-1 51,26-25,0-1</inkml:trace>
          <inkml:trace contextRef="#ctx0" brushRef="#br0" timeOffset="4716.4802">1172 2927,'-25'25,"76"-25,-26 0,1 0,-1 0,0 0,26 0,-25 0,-1 0,26 0,-26 0,1 0,24 0,-24 0,-1 0,26 0,-26 0,1 0,25 0,-26-25,0 25,1 0,-1-25,1 25,-1 0,0-26,1 26,-26-25,-26 25</inkml:trace>
          <inkml:trace contextRef="#ctx0" brushRef="#br0" timeOffset="5260.4051">1782 2597,'0'25,"25"1,-25-1,26-25,-26 25,25 1,1-1,-1-25,0 26,1-26,-1 25,1-25,-1 25,0-25,1 0,-1 0,1 0,-1 26,0-26,26 0,-25 0,-1 0,0 0,1 0,-1 0,1 0,-77 0,25 25,1 1,0-1,-1 0,26 1,-25-1,25 1,-26-1,26 0,-25 1,25-1,0 1,-25-1,25 0,-26 1,26-1,0 1,-25-1,25 0,-26-25,26 26,0-77</inkml:trace>
        </inkml:traceGroup>
      </inkml:traceGroup>
    </inkml:traceGroup>
    <inkml:traceGroup>
      <inkml:annotationXML>
        <emma:emma xmlns:emma="http://www.w3.org/2003/04/emma" version="1.0">
          <emma:interpretation id="{1C4BFE6F-05E5-499C-A01F-0A63F670FEF8}" emma:medium="tactile" emma:mode="ink">
            <msink:context xmlns:msink="http://schemas.microsoft.com/ink/2010/main" type="paragraph" rotatedBoundingBox="1525,14487 9417,13839 9538,15309 1646,159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2B8228-1177-4AEC-A5AC-70BF7CC29FBB}" emma:medium="tactile" emma:mode="ink">
              <msink:context xmlns:msink="http://schemas.microsoft.com/ink/2010/main" type="line" rotatedBoundingBox="1525,14487 9417,13839 9538,15309 1646,15956"/>
            </emma:interpretation>
          </emma:emma>
        </inkml:annotationXML>
        <inkml:traceGroup>
          <inkml:annotationXML>
            <emma:emma xmlns:emma="http://www.w3.org/2003/04/emma" version="1.0">
              <emma:interpretation id="{7AD01F24-62C6-415A-A26F-9F9BF19B0EE1}" emma:medium="tactile" emma:mode="ink">
                <msink:context xmlns:msink="http://schemas.microsoft.com/ink/2010/main" type="inkWord" rotatedBoundingBox="1525,14487 2224,14429 2322,15624 1623,15681"/>
              </emma:interpretation>
              <emma:one-of disjunction-type="recognition" id="oneOf4">
                <emma:interpretation id="interp20" emma:lang="en-US" emma:confidence="0.5">
                  <emma:literal>S</emma:literal>
                </emma:interpretation>
                <emma:interpretation id="interp21" emma:lang="en-US" emma:confidence="0">
                  <emma:literal>s</emma:literal>
                </emma:interpretation>
                <emma:interpretation id="interp22" emma:lang="en-US" emma:confidence="0">
                  <emma:literal>5</emma:literal>
                </emma:interpretation>
                <emma:interpretation id="interp23" emma:lang="en-US" emma:confidence="0">
                  <emma:literal>$</emma:literal>
                </emma:interpretation>
                <emma:interpretation id="interp24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15131.9999">1096 5264,'26'0,"-1"0,-25-26,0 1,0 0,-25 25,25-26,-26 1,1 25,25-26,-26 26,1 0,0-25,-1 25,1 0,-1 0,1 0,0 0,-1 25,1-25,-1 0,1 51,0-51,-1 26,1-1,-1 0,1-25,25 26,-25-1,-1 1,1-1,25 0,-26 1,26-1,0 1,-25-1,25 0,0 1,-25-1,25 26,0-26,0 1,0-1,0 1,0-1,25 0,26 1,-26-26,1 0,-1 0,0 0,1 0,-1 25,26-25,-26 0,26 0,0 0,-26 0,26 0,0 0,-26 0,1 0,-1 26,1-26,-1 50,0-50,-25 26,26-1,-26 1,0-1,0 0,0 1,0 25,0-26,0 0,-26 1,26-1,-25 1,-26-1,26 0,-1-25,1 0,0 0,-1 26,-25-26,26 0,0 0,-26 0,25 0,1 0,-26-26,26 26,-1 0,1-50,0 50,25-26,-26 26,26-25,-25 25,25-26,0 1,-26 25,26-25,0-1</inkml:trace>
        </inkml:traceGroup>
        <inkml:traceGroup>
          <inkml:annotationXML>
            <emma:emma xmlns:emma="http://www.w3.org/2003/04/emma" version="1.0">
              <emma:interpretation id="{9CA075A5-B85A-4B59-8B0C-E1D6CA7D521C}" emma:medium="tactile" emma:mode="ink">
                <msink:context xmlns:msink="http://schemas.microsoft.com/ink/2010/main" type="inkWord" rotatedBoundingBox="3157,14536 4780,14403 4881,15637 3259,15770"/>
              </emma:interpretation>
              <emma:one-of disjunction-type="recognition" id="oneOf5">
                <emma:interpretation id="interp25" emma:lang="en-US" emma:confidence="0.5">
                  <emma:literal>°</emma:literal>
                </emma:interpretation>
                <emma:interpretation id="interp26" emma:lang="en-US" emma:confidence="0">
                  <emma:literal>.</emma:literal>
                </emma:interpretation>
                <emma:interpretation id="interp27" emma:lang="en-US" emma:confidence="0">
                  <emma:literal>S</emma:literal>
                </emma:interpretation>
                <emma:interpretation id="interp28" emma:lang="en-US" emma:confidence="0">
                  <emma:literal>-</emma:literal>
                </emma:interpretation>
                <emma:interpretation id="interp2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15936.8387">2188 6000,'-25'0,"25"-25,-25 25,25 25,25-25,0 0,1 0,-1 0,1 0,-1 0,0 0,26 0,0 0,-26 0,26 0,0 0,0-25,0 25,-1 0,1 0,0-25,0 25,0 0,-1 0,-24 0,25 0,-26-26,26 26,-26 0,1 0,-1 0,0-25,1 25,-1 0,1 0,-26-26,25 26,0 0,-25-25,26 25,-1 0,-25-25,-25 25</inkml:trace>
          <inkml:trace contextRef="#ctx0" brushRef="#br0" timeOffset="16624.0294">3154 5594,'0'0,"0"-25,0 50,0 0,25-25,-25 26,0-1,51-25,-51 26,25-26,1 25,-1 0,0-25,-25 26,26-26,-1 25,1 1,-1-26,0 25,1-25,25 0,-26 25,0-25,1 0,-1 26,1-26,-1 0,0 0,1 0,-26 25,25-25,-25-25,-25 25,-1 0,1 0,0 0,25 25,-26-25,26 26,-25-26,25 25,-26 0,26 1,-25-1,0 1,25-1,-26 0,1 1,25-1,-26-25,1 26,25-1,-25 0,-1 1,26-1,-25-25,25-25,0-1,0 1</inkml:trace>
          <inkml:trace contextRef="#ctx0" brushRef="#br0" timeOffset="18186.9417">2595 5594,'25'0,"-25"-25,26 25,-26-26,0 1,25 25,-25-26,0 1,0 0,0-1,0 1,0-1,-51 1,51 0,-25-1,-1 1,26-1,-25 26,25-25,0 0,-25 25,25-26,-26 26,26-25,0 76,26-26,-26 0,25-25,-25 26,25-1,1 1,-26-1,25-25,1 25,-1-25,0 26,1-1,-1-25,1 0,-1 26,0-26,1 0,-1 0,1 0,-1 25,0-25,1 0,-52 0,26-25,-50 25,24 0,1 0,-1 0,1 0,0 25,-1-25,1 0,-1 25,1-25,0 0,-1 26,1-26,-1 0,1 0,0 25,-1-25,1 0,25 26,-26-26,1 0,50-26,1 26,-26-25,51 25,-51-26,25 26,0-25,1 0,-26-1,25 26,1-25,-1-1,0 1,1 0,-1-1,1 1,-1-1,-25 1,25 25,-25-25,0-1,0 1,0-1,-25 26,25 26,0-1,-25-25,25 26,-26-1,26 0,-25 1,25-1,-26 1,26-1,-25 0,0 1,25-1,0 1,-26-1,26 0,-25 1,25-1,0 1,0-1,0 0,0-50</inkml:trace>
        </inkml:traceGroup>
        <inkml:traceGroup>
          <inkml:annotationXML>
            <emma:emma xmlns:emma="http://www.w3.org/2003/04/emma" version="1.0">
              <emma:interpretation id="{1151C30C-3183-4E42-834A-642686EA2384}" emma:medium="tactile" emma:mode="ink">
                <msink:context xmlns:msink="http://schemas.microsoft.com/ink/2010/main" type="inkWord" rotatedBoundingBox="5786,14169 7102,14061 7220,15499 5904,15607"/>
              </emma:interpretation>
              <emma:one-of disjunction-type="recognition" id="oneOf6">
                <emma:interpretation id="interp30" emma:lang="en-US" emma:confidence="0.5">
                  <emma:literal>an</emma:literal>
                </emma:interpretation>
                <emma:interpretation id="interp31" emma:lang="en-US" emma:confidence="0">
                  <emma:literal>ang</emma:literal>
                </emma:interpretation>
                <emma:interpretation id="interp32" emma:lang="en-US" emma:confidence="0">
                  <emma:literal>and</emma:literal>
                </emma:interpretation>
                <emma:interpretation id="interp33" emma:lang="en-US" emma:confidence="0">
                  <emma:literal>any</emma:literal>
                </emma:interpretation>
                <emma:interpretation id="interp34" emma:lang="en-US" emma:confidence="0">
                  <emma:literal>ant</emma:literal>
                </emma:interpretation>
              </emma:one-of>
            </emma:emma>
          </inkml:annotationXML>
          <inkml:trace contextRef="#ctx0" brushRef="#br0" timeOffset="28023.5349">5186 5746,'0'26,"25"-52,-25 1,25 0,-25-1,0 1,0-1,0 1,0 0,0-1,0 1,0-1,0 1,-25 0,25-1,-25 26,-1 0,1 0,-1 0,26 51,-25-51,0 0,-1 25,1-25,-1 26,1-1,0 1,-1-1,1 0,25 1,-26-1,26 1,-25-1,25 26,0-26,0 1,0-1,-25 0,25 1,0-1,0 26,0-26,0 1,0-1,0 1,0-1,50-25,-50 25,26-25,25 0,-26 0,26-50,-26 50,1-26,24 26,-24-51,-1 26,26 0,-26-1,1 1,-1-1,1 1,-1 0,-25-1,25 1,-25-1,0 1,26 0,-26-1,0 1,-51 25,51 51,0-1,0-24,0-1,0 1,0-1,0 0,0 26,0-25,51-1,-51 0,0 26,25-25,-25-1,26 0,-1 1,0-26,-25 25,26-25,-1 0,1 0,-1 0,0-51,1 51</inkml:trace>
          <inkml:trace contextRef="#ctx0" brushRef="#br0" timeOffset="28759.8352">5592 4756,'0'0,"0"-26,25 52,-25 25,26-26,-26 0,0 1,0-1,0 1,0-1,0 0,0 1,25-1,-25 1,0-1,0 0,0 1,0-77,0 26,0-1,0 1,0-26,0 26,0-1,0 1,26-26,-26 26,25 25,-25-26,51 1,-26-1,1 26,-1 0,0 0,1 0,-1 0,-25 26,26-26,-1 51,-25-26,25 26,-25-26,26 26,-26-26,0 26,0-25,25 24,-25-24,0-1,0 1,0-1,0 0,0 1,0-1</inkml:trace>
        </inkml:traceGroup>
        <inkml:traceGroup>
          <inkml:annotationXML>
            <emma:emma xmlns:emma="http://www.w3.org/2003/04/emma" version="1.0">
              <emma:interpretation id="{65FC1DC6-14FD-40AD-9306-7BD1B6B76544}" emma:medium="tactile" emma:mode="ink">
                <msink:context xmlns:msink="http://schemas.microsoft.com/ink/2010/main" type="inkWord" rotatedBoundingBox="7772,14082 9426,13946 9532,15246 7879,15382"/>
              </emma:interpretation>
              <emma:one-of disjunction-type="recognition" id="oneOf7">
                <emma:interpretation id="interp35" emma:lang="en-US" emma:confidence="0.5">
                  <emma:literal>ban</emma:literal>
                </emma:interpretation>
                <emma:interpretation id="interp36" emma:lang="en-US" emma:confidence="0">
                  <emma:literal>barn</emma:literal>
                </emma:interpretation>
                <emma:interpretation id="interp37" emma:lang="en-US" emma:confidence="0">
                  <emma:literal>bean</emma:literal>
                </emma:interpretation>
                <emma:interpretation id="interp38" emma:lang="en-US" emma:confidence="0">
                  <emma:literal>bran</emma:literal>
                </emma:interpretation>
                <emma:interpretation id="interp39" emma:lang="en-US" emma:confidence="0">
                  <emma:literal>bank</emma:literal>
                </emma:interpretation>
              </emma:one-of>
            </emma:emma>
          </inkml:annotationXML>
          <inkml:trace contextRef="#ctx0" brushRef="#br0" timeOffset="29329.0695">6786 5162,'0'26,"0"24,0-24,0-1,0 1,0-1,0 26,0-26,0 26,0-26,25 26,-25-25,0 24,0-24,0 25,26-26,-26 0,0 1,0-1,0 1,0-1,0 0,-26-25,26-50,0 24,0-25,0 26,0 0,51-1,0 1,-26-1,1 26,-1 0,26 0,-26 0,1 0,-1 0,0 26,1-26,-26 51,25-51,-25 50,26-24,-26-1,0 1,0-1,0 0,-51 1,51-1,-51 1,26-26,-1 25,1-25,-26 25,26-25,-26 0,25 0,1 0,0 0,-1 0,1-50,25-1,0 25,0 1,0-26</inkml:trace>
          <inkml:trace contextRef="#ctx0" brushRef="#br0" timeOffset="29823.4497">7370 4756,'25'-26,"1"1,-1 0,-25-1,26 26,-1 0,0 0,1 0,-26 51,25-51,-25 25,26-25,-26 51,0-25,0-1,0 0,0 1,0-1,0 1,-26-1,26 0,-25 1,25-1,-51 1,26-1,-1-25,26 25,-25-25,-1 26,1-26,0 0,25-26,50 26,-50-25,26 25,-26-25,51 25,-26 0,26 0,-26-26,1 26,-1 0,26-25,-26 25,1 0,-1 0,0-26,1 26,-1 0,1 0,-1 0,0 0</inkml:trace>
          <inkml:trace contextRef="#ctx0" brushRef="#br0" timeOffset="30387.7423">7903 4807,'0'25,"0"0,26 26,-26-25,0-1,0 0,25 1,-25-1,0 1,0-1,0 0,0-50,0 0,0-26,0 25,0 1,0 0,0-1,0 1,0-1,51 1,-26 0,1-1,-1 26,1-25,-1 25,0 0,1-26,-1 26,1 0,-1 0,0 0,1 51,-1-51,-25 26,0 24,26-50,-26 26,0-1,0 1,0-1,0 0,0 1,0-1,0 1,0-52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2:57.41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2B69505-E069-4D97-9433-41994920E981}" emma:medium="tactile" emma:mode="ink">
          <msink:context xmlns:msink="http://schemas.microsoft.com/ink/2010/main" type="writingRegion" rotatedBoundingBox="20156,6198 21947,4676 22704,5567 20913,7089"/>
        </emma:interpretation>
      </emma:emma>
    </inkml:annotationXML>
    <inkml:traceGroup>
      <inkml:annotationXML>
        <emma:emma xmlns:emma="http://www.w3.org/2003/04/emma" version="1.0">
          <emma:interpretation id="{21926F38-7C7D-4E64-887A-D07EC9DFB374}" emma:medium="tactile" emma:mode="ink">
            <msink:context xmlns:msink="http://schemas.microsoft.com/ink/2010/main" type="paragraph" rotatedBoundingBox="20156,6198 21947,4676 22704,5567 20913,70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AA4983-2542-4240-83B5-2C9E26FAD0B9}" emma:medium="tactile" emma:mode="ink">
              <msink:context xmlns:msink="http://schemas.microsoft.com/ink/2010/main" type="line" rotatedBoundingBox="20156,6198 21947,4676 22704,5567 20913,7089"/>
            </emma:interpretation>
          </emma:emma>
        </inkml:annotationXML>
        <inkml:traceGroup>
          <inkml:annotationXML>
            <emma:emma xmlns:emma="http://www.w3.org/2003/04/emma" version="1.0">
              <emma:interpretation id="{8237F1E1-6CEA-47E9-A19D-872E6890399B}" emma:medium="tactile" emma:mode="ink">
                <msink:context xmlns:msink="http://schemas.microsoft.com/ink/2010/main" type="inkWord" rotatedBoundingBox="20236,6292 20498,6069 20641,6238 20379,6461"/>
              </emma:interpretation>
              <emma:one-of disjunction-type="recognition" id="oneOf0">
                <emma:interpretation id="interp0" emma:lang="en-US" emma:confidence="0.5">
                  <emma:literal>,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)</emma:literal>
                </emma:interpretation>
                <emma:interpretation id="interp3" emma:lang="en-US" emma:confidence="0">
                  <emma:literal>;</emma:literal>
                </emma:interpretation>
                <emma:interpretation id="interp4" emma:lang="en-US" emma:confidence="0">
                  <emma:literal>/</emma:literal>
                </emma:interpretation>
              </emma:one-of>
            </emma:emma>
          </inkml:annotationXML>
          <inkml:trace contextRef="#ctx0" brushRef="#br0">127 0,'0'51,"0"-26,0 1,0-1,0 0,-26 1,26-1,0 1,0-1,-51 0,51 1,0-1,0 1,-25-26,0 25</inkml:trace>
        </inkml:traceGroup>
        <inkml:traceGroup>
          <inkml:annotationXML>
            <emma:emma xmlns:emma="http://www.w3.org/2003/04/emma" version="1.0">
              <emma:interpretation id="{DB25869F-A9BA-4967-8170-0191E10DBA0A}" emma:medium="tactile" emma:mode="ink">
                <msink:context xmlns:msink="http://schemas.microsoft.com/ink/2010/main" type="inkWord" rotatedBoundingBox="21087,5408 21947,4676 22704,5567 21844,6299"/>
              </emma:interpretation>
              <emma:one-of disjunction-type="recognition" id="oneOf1">
                <emma:interpretation id="interp5" emma:lang="en-US" emma:confidence="0.5">
                  <emma:literal>P</emma:literal>
                </emma:interpretation>
                <emma:interpretation id="interp6" emma:lang="en-US" emma:confidence="0">
                  <emma:literal>/</emma:literal>
                </emma:interpretation>
                <emma:interpretation id="interp7" emma:lang="en-US" emma:confidence="0">
                  <emma:literal>p</emma:literal>
                </emma:interpretation>
                <emma:interpretation id="interp8" emma:lang="en-US" emma:confidence="0">
                  <emma:literal>!</emma:literal>
                </emma:interpretation>
                <emma:interpretation id="interp9" emma:lang="en-US" emma:confidence="0">
                  <emma:literal>^</emma:literal>
                </emma:interpretation>
              </emma:one-of>
            </emma:emma>
          </inkml:annotationXML>
          <inkml:trace contextRef="#ctx0" brushRef="#br0" timeOffset="1212.1335">1371-991,'0'-25,"0"0,0-1,0 52,0-1,0 0,0 1,0-1,0 26,0-26,0 26,0 0,0-26,0 26,0 0,0 0,0 0,26-1,-26 1,0 0,25 0,-25 0,0-1,25 1,-25-25,0 24,0 1,0-25,26 24,-26-24,0-1,0 1,0-1,0 0,0 1,0-1,0 1,0-52</inkml:trace>
          <inkml:trace contextRef="#ctx0" brushRef="#br0" timeOffset="1823.6329">1193-991,'0'-25,"0"0,0-1,26 26,-1-25,26 25,-26 0,1 0,-1-26,1 26,-1 0,0 0,26 0,-25 0,-1 0,0 0,26 0,-25 0,-1 0,0 0,1 0,-1 0,1 0,-1 26,0-26,-25 25,26-25,-26 26,25-1,-25 0,0 1,26-1,-26 1,0-1,0 0,0 1,0-1,25 1,-25-1,0 0,0 1,-51-1,26-25,25 26,-51-26,26 0,-1 0,1 0,-1 25,1-25,0 0,-1 0,1 0,-1 0,26 25,-25-25,0 0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2:45.23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F162A00-7754-4783-B621-6107CC85CD27}" emma:medium="tactile" emma:mode="ink">
          <msink:context xmlns:msink="http://schemas.microsoft.com/ink/2010/main" type="writingRegion" rotatedBoundingBox="8534,9905 9220,9905 9220,12191 8534,12191"/>
        </emma:interpretation>
      </emma:emma>
    </inkml:annotationXML>
    <inkml:traceGroup>
      <inkml:annotationXML>
        <emma:emma xmlns:emma="http://www.w3.org/2003/04/emma" version="1.0">
          <emma:interpretation id="{11D2203A-FDD6-49D8-93DA-A3D4B6CD3369}" emma:medium="tactile" emma:mode="ink">
            <msink:context xmlns:msink="http://schemas.microsoft.com/ink/2010/main" type="paragraph" rotatedBoundingBox="8534,9905 9220,9905 9220,12191 8534,121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F8B295-565C-42BE-9460-34CB9CD9909B}" emma:medium="tactile" emma:mode="ink">
              <msink:context xmlns:msink="http://schemas.microsoft.com/ink/2010/main" type="line" rotatedBoundingBox="8534,9905 9220,9905 9220,12191 8534,12191"/>
            </emma:interpretation>
          </emma:emma>
        </inkml:annotationXML>
        <inkml:traceGroup>
          <inkml:annotationXML>
            <emma:emma xmlns:emma="http://www.w3.org/2003/04/emma" version="1.0">
              <emma:interpretation id="{67C2737A-6458-46E5-A43D-1389F364D4E6}" emma:medium="tactile" emma:mode="ink">
                <msink:context xmlns:msink="http://schemas.microsoft.com/ink/2010/main" type="inkWord" rotatedBoundingBox="8534,9905 9220,9905 9220,12191 8534,12191"/>
              </emma:interpretation>
              <emma:one-of disjunction-type="recognition" id="oneOf0">
                <emma:interpretation id="interp0" emma:lang="en-US" emma:confidence="0.5">
                  <emma:literal>}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)</emma:literal>
                </emma:interpretation>
                <emma:interpretation id="interp3" emma:lang="en-US" emma:confidence="0">
                  <emma:literal>3</emma:literal>
                </emma:interpretation>
                <emma:interpretation id="interp4" emma:lang="en-US" emma:confidence="0">
                  <emma:literal>;</emma:literal>
                </emma:interpretation>
              </emma:one-of>
            </emma:emma>
          </inkml:annotationXML>
          <inkml:trace contextRef="#ctx0" brushRef="#br0">26 103,'0'0,"-26"0,26-25,51-1,-26 1,1 25,-26-26,25 26,1 0,-1 0,0 0,1 0,-1 0,1 0,-26 26,25-26,-25 25,25 26,-25-26,0 1,0-1,0 1,0 24,0-24,0-1,0 1,0-1,0 0,0 1,0 25,0-26,0 0,0 1,0-1,0 1,0 24,0-24,0-1,0 1,0-1,0 0,0 1,0 25,0-26,0 0,0 1,0-1,0 1,0-1,0 0,0 1,0-1,26 1,-1-1,26-25,-26 0,1 0,-1 0,1 0,-1-51,0 51,1-25,-1 25,1-26,-1 1,-25 0,-51 25,26 50,-1-24,1-1,0 1,25-1,0 0,-26 1,26-1,0 1,0-1,0 0,0 1,0-1,0 1,0-1,0 26,0-26,0 1,0 24,0-24,26-1,-26 26,0-26,0 1,0-1,0 26,0-26,0 1,0-1,0 1,0 24,0-24,0-1,0 1,0-1,0 0,0 1,-26-1,26 1,-25-1,-26 0,26 1,-1-26,1 25,-1-25,1 26,-26-26,26 25,-1-25,1 25,0-25,-26 0,25 0,1 0,25-25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3:12.99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6610DCF-7E27-4FD6-8BED-E5DA32BD559D}" emma:medium="tactile" emma:mode="ink">
          <msink:context xmlns:msink="http://schemas.microsoft.com/ink/2010/main" type="writingRegion" rotatedBoundingBox="1605,1482 8437,1679 8209,9610 1377,9413"/>
        </emma:interpretation>
      </emma:emma>
    </inkml:annotationXML>
    <inkml:traceGroup>
      <inkml:annotationXML>
        <emma:emma xmlns:emma="http://www.w3.org/2003/04/emma" version="1.0">
          <emma:interpretation id="{5DC1B954-A16C-4A74-A5AB-343DA6295EFD}" emma:medium="tactile" emma:mode="ink">
            <msink:context xmlns:msink="http://schemas.microsoft.com/ink/2010/main" type="paragraph" rotatedBoundingBox="1605,1482 5230,1587 5196,2764 1571,26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86ACA5-2495-4309-8F73-DA77226D16DE}" emma:medium="tactile" emma:mode="ink">
              <msink:context xmlns:msink="http://schemas.microsoft.com/ink/2010/main" type="line" rotatedBoundingBox="1605,1482 5230,1587 5196,2764 1571,2659"/>
            </emma:interpretation>
          </emma:emma>
        </inkml:annotationXML>
        <inkml:traceGroup>
          <inkml:annotationXML>
            <emma:emma xmlns:emma="http://www.w3.org/2003/04/emma" version="1.0">
              <emma:interpretation id="{04A71B4C-CFE0-44BA-B07A-470C3E5426A2}" emma:medium="tactile" emma:mode="ink">
                <msink:context xmlns:msink="http://schemas.microsoft.com/ink/2010/main" type="inkWord" rotatedBoundingBox="1605,1482 3848,1547 3815,2724 1571,2659"/>
              </emma:interpretation>
              <emma:one-of disjunction-type="recognition" id="oneOf0">
                <emma:interpretation id="interp0" emma:lang="en-US" emma:confidence="0.5">
                  <emma:literal>s?</emma:literal>
                </emma:interpretation>
                <emma:interpretation id="interp1" emma:lang="en-US" emma:confidence="0">
                  <emma:literal>.57</emma:literal>
                </emma:interpretation>
                <emma:interpretation id="interp2" emma:lang="en-US" emma:confidence="0">
                  <emma:literal>5?</emma:literal>
                </emma:interpretation>
                <emma:interpretation id="interp3" emma:lang="en-US" emma:confidence="0">
                  <emma:literal>-57</emma:literal>
                </emma:interpretation>
                <emma:interpretation id="interp4" emma:lang="en-US" emma:confidence="0">
                  <emma:literal>•57</emma:literal>
                </emma:interpretation>
              </emma:one-of>
            </emma:emma>
          </inkml:annotationXML>
          <inkml:trace contextRef="#ctx0" brushRef="#br0">-686-635,'-51'0,"26"0,76 0,-26 0,26 0,-26 25,26-25,-26 0,26 0,-25 0,24 0,-24 0,-1 0,1 0,24 0,-24 0,-1 0,1 0,-1 0,0 0,1 0,-1 0,-25-25,0 0</inkml:trace>
          <inkml:trace contextRef="#ctx0" brushRef="#br0" timeOffset="564.7353">-26-914,'-25'0,"0"-26,-1 26,52 26,-26-1,25 0,0 1,-25-1,0 1,26-26,-26 25,25 0,-25 1,26-1,-1-25,-25 26,25-26,1 0,-26 25,25-25,1 0,-1 0,0 0,1 0,-1 0,-25 25,-25-25,-1 0,26 26,-25-1,0 1,25-1,-26 0,26 1,-25-1,-1 26,26-26,-25 1,0 25,-1-26,26 0,-25 1,-1 25,1-26,25 0,-25-25,25 26,0-77,50 51</inkml:trace>
          <inkml:trace contextRef="#ctx0" brushRef="#br0" timeOffset="-5715.0534">0 76,'0'-25,"0"-1,0 1</inkml:trace>
          <inkml:trace contextRef="#ctx0" brushRef="#br0" timeOffset="-411.9984">-1321-940,'0'-25,"0"-1,0 1,0 0,0-1,-25 1,25-1,-26 26,-25-25,26 25,0 0,-1 0,1 0,-1 0,-24 0,24 0,1 0,-26 25,26-25,-1 0,1 26,-1-26,1 51,-26-51,51 25,-25-25,-1 25,26 1,-25-26,25 25,0 1,0-1,0 0,0 1,25-1,-25 1,51-1,-51 0,26-25,24 26,-24-1,-1 1,1-1,24-25,-24 25,25 1,-26-1,26 1,-26-1,1 0,24 1,-24-1,-26 1,25-1,1 0,-26 1,0-1,0 1,0-1,0 0,0 1,-51-1,51 1,-51-26,26 25,-1 0,-25 1,26-26,-26 25,0-25,26 0,-26 26,26-26,-26 0,26 0,-1-51,1 51,25-26,-26 26,26-50,0 24,0 1,0-1,0 1,26 25,-26-25</inkml:trace>
        </inkml:traceGroup>
        <inkml:traceGroup>
          <inkml:annotationXML>
            <emma:emma xmlns:emma="http://www.w3.org/2003/04/emma" version="1.0">
              <emma:interpretation id="{0B4039B3-E404-4465-8835-5C7BAE62C7A0}" emma:medium="tactile" emma:mode="ink">
                <msink:context xmlns:msink="http://schemas.microsoft.com/ink/2010/main" type="inkWord" rotatedBoundingBox="4482,1663 5227,1684 5203,2495 4458,2474"/>
              </emma:interpretation>
              <emma:one-of disjunction-type="recognition" id="oneOf1">
                <emma:interpretation id="interp5" emma:lang="en-US" emma:confidence="0.5">
                  <emma:literal>E</emma:literal>
                </emma:interpretation>
                <emma:interpretation id="interp6" emma:lang="en-US" emma:confidence="0">
                  <emma:literal>£</emma:literal>
                </emma:interpretation>
                <emma:interpretation id="interp7" emma:lang="en-US" emma:confidence="0">
                  <emma:literal>G</emma:literal>
                </emma:interpretation>
                <emma:interpretation id="interp8" emma:lang="en-US" emma:confidence="0">
                  <emma:literal>€</emma:literal>
                </emma:interpretation>
                <emma:interpretation id="interp9" emma:lang="en-US" emma:confidence="0">
                  <emma:literal>[</emma:literal>
                </emma:interpretation>
              </emma:one-of>
            </emma:emma>
          </inkml:annotationXML>
          <inkml:trace contextRef="#ctx0" brushRef="#br0" timeOffset="26126.9187">1397-940,'25'0,"1"0,-1 0,-50 0,-1 0,1 0,-1 0,26-25,-25 25,0 0,-1 0,1 0,25 25,-26-25,1 26,0-26,25 25,-26-25,26 25,-25-25,-1 0,26 26,-25-26,0 25,-1-25,26 26,-25-1,25 0,-26 1,26-1,-25-25,25 26,0-1,-25-25,25 25,0 1,-26-1,26 1,0-1,0 0,0 1,0-1,26-25,-26 26,0-1,25 0,0 1,-25-1,26-25,-26 26,25-26,-25 25,26-25,-1 0,0 0,-25 25,26-25,-1 0,1 0,-1 0,0 0,1 26,-1-26,1 0,-1 25,0-25,1 0,-1 26,1-26,-1 0,0 0,1 0,-26-51,25 51,1-26,-1 26,0-25,1 25,-26-25</inkml:trace>
          <inkml:trace contextRef="#ctx0" brushRef="#br0" timeOffset="27002.9793">1117-432,'26'-25,"-1"25,-25-26,26 26,-1-25,0 25,1 0,-1-25,1 25,-1 0,-25-26,25 26,1 0,-1 0,1 0,-1-25,0 25,1 0,-1 0,1 0,-1-26,0 26,1 0,-26-25</inkml:trace>
        </inkml:traceGroup>
      </inkml:traceGroup>
    </inkml:traceGroup>
    <inkml:traceGroup>
      <inkml:annotationXML>
        <emma:emma xmlns:emma="http://www.w3.org/2003/04/emma" version="1.0">
          <emma:interpretation id="{A1E1ED65-CA58-4571-98CE-644C0BA9FA60}" emma:medium="tactile" emma:mode="ink">
            <msink:context xmlns:msink="http://schemas.microsoft.com/ink/2010/main" type="paragraph" rotatedBoundingBox="1608,3359 7924,3208 7959,4697 1643,48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E69C64-0C77-4B41-85DD-268BD557A872}" emma:medium="tactile" emma:mode="ink">
              <msink:context xmlns:msink="http://schemas.microsoft.com/ink/2010/main" type="line" rotatedBoundingBox="1608,3359 7924,3208 7959,4697 1643,4848"/>
            </emma:interpretation>
          </emma:emma>
        </inkml:annotationXML>
        <inkml:traceGroup>
          <inkml:annotationXML>
            <emma:emma xmlns:emma="http://www.w3.org/2003/04/emma" version="1.0">
              <emma:interpretation id="{F7033BAD-BB8F-4D92-AE24-90311960FF5B}" emma:medium="tactile" emma:mode="ink">
                <msink:context xmlns:msink="http://schemas.microsoft.com/ink/2010/main" type="inkWord" rotatedBoundingBox="1612,3561 6479,3444 6510,4731 1643,4848"/>
              </emma:interpretation>
              <emma:one-of disjunction-type="recognition" id="oneOf2">
                <emma:interpretation id="interp10" emma:lang="en-US" emma:confidence="0.5">
                  <emma:literal>Sras</emma:literal>
                </emma:interpretation>
                <emma:interpretation id="interp11" emma:lang="en-US" emma:confidence="0">
                  <emma:literal>Seas</emma:literal>
                </emma:interpretation>
                <emma:interpretation id="interp12" emma:lang="en-US" emma:confidence="0">
                  <emma:literal>Salas</emma:literal>
                </emma:interpretation>
                <emma:interpretation id="interp13" emma:lang="en-US" emma:confidence="0">
                  <emma:literal>Strass</emma:literal>
                </emma:interpretation>
                <emma:interpretation id="interp14" emma:lang="en-US" emma:confidence="0">
                  <emma:literal>SJAS</emma:literal>
                </emma:interpretation>
              </emma:one-of>
            </emma:emma>
          </inkml:annotationXML>
          <inkml:trace contextRef="#ctx0" brushRef="#br0" timeOffset="28778.7704">-838 1676,'0'0,"50"0,1 0,-25 0,24 0,-24-50,25 50,-1 0,1-26,0 26,0 0,-26-25,26 25,0 0,0 0,-26 0,26 0,-26 0,1 0,24 0,-24 0,-1 0</inkml:trace>
          <inkml:trace contextRef="#ctx0" brushRef="#br0" timeOffset="29179.6827">0 1118,'0'0,"-51"0,26 0,25-26,-26 26,77 51,0-26,0 26,-26-25,0-1,1 0,-1 1,1-1,-1 1,0-1,1 0,-1 1,1-1,-1-25,-25 26,25-1,1 0,-1 1,-25-1,26-25,-26 26,25-1,-25 0,0 1,0-1,0 1,0-1,0 0,-25 1,25-1,-51 1,25-1,1 0,0 1,-1-1,1 1,-1-1,1 0,0 1,-1-1,1 1,-1-1</inkml:trace>
          <inkml:trace contextRef="#ctx0" brushRef="#br0" timeOffset="28431.7099">-1473 1321,'0'-26,"0"1,0 0,0-1,0 1,0-1,-51 26,51-25,-26 25,1 0,0 0,-1 0,-25 0,26 0,0 0,-1 25,1-25,-1 26,1-26,0 25,-1-25,26 26,-25-26,25 25,-26-25,26 25,0 1,0-1,0 1,0-1,0 0,51-25,-51 26,26-1,-26 1,25-1,0 0,1 1,25-1,-26 1,0-1,1-25,-1 25,26 1,-26-1,1 1,-1-26,1 25,-1 0,0-25,1 26,-1-1,1-25,-1 26,0-1,-25 0,0 1,0-1,0 1,0-1,-25-25,25 25,-51-25,51 26,-25-26,-26 25,26-25,-1 26,1-26,-1 0,-24 25,24-25,1 0,-1 0,1 0,0 0,-1-51,1 51,25-25,-26-1,26 1,0 0,0-1,0 1</inkml:trace>
          <inkml:trace contextRef="#ctx0" brushRef="#br0" timeOffset="29767.5679">1321 1473,'0'0,"0"-25,0-1,0 1,0 0,0-1,-26 1,26-1,-25 26,25-25,-26 25,1 0,0 0,25 25,-26-25,1 51,-1-25,1-1,0 0,-1 26,1-25,-1 24,1 1,25-25,-25 24,-1 1,26-25,-25 24,25 1,0-25,0 24,0-24,0-1,0 1,0-1,0 0,25 1,1-1,24-25,1 0,-25 0,-1 0,0-25,1 25,-1-51,1 26,-26-1,25 1,0-26,1 26,-26-26,0 25,25-24,-25-1,0 25,0-24,26 24,-26-25,0 26,0 0,0 50,0 26,0-26,25 1,-25-1,25 26,-25-26,26 26,-26-26,25 1,1 25,-26-26,25 0,0 1,-25 25,26-26,-1-25,-25 25,26 1,-1-26,-25 25,25-25,1 0</inkml:trace>
          <inkml:trace contextRef="#ctx0" brushRef="#br0" timeOffset="30391.8202">2743 914,'0'0,"0"-25,-25 0,-1-1,1 1,-26 25,26 0,-1 0,1 0,-1 25,1-25,25 26,-25-26,25 50,-26-50,26 26,0-1,0 1,-25-1,25 0,0 1,0-1,0 26,0-26,0 1,0-1,51 1,-51-1,0 26,25-26,-25 1,51-1,-26 0,1 1,-1-1,0-25,1 26,-1-1,1 0,-1-25,26 26,-26-1,1 1,-1-1,0 0,-25 1,26-1,-1 1,-25-1,0 0,0 1,0-1,0 1,0-1,-25 0,25 1,-51-26,51 25,-51-25,26 26,-1-26,1 0,0 25,-1-25,1 0,-1 0,1 0,0 0,-1-51,1 51,-1-25,1-1,0 1,-1 0,1 25</inkml:trace>
        </inkml:traceGroup>
        <inkml:traceGroup>
          <inkml:annotationXML>
            <emma:emma xmlns:emma="http://www.w3.org/2003/04/emma" version="1.0">
              <emma:interpretation id="{6D191519-5A81-4C79-A903-5F9FFA7A187F}" emma:medium="tactile" emma:mode="ink">
                <msink:context xmlns:msink="http://schemas.microsoft.com/ink/2010/main" type="inkWord" rotatedBoundingBox="7208,3225 7924,3208 7957,4589 7241,4606"/>
              </emma:interpretation>
              <emma:one-of disjunction-type="recognition" id="oneOf3">
                <emma:interpretation id="interp15" emma:lang="en-US" emma:confidence="0.5">
                  <emma:literal>b</emma:literal>
                </emma:interpretation>
                <emma:interpretation id="interp16" emma:lang="en-US" emma:confidence="0">
                  <emma:literal>.</emma:literal>
                </emma:interpretation>
                <emma:interpretation id="interp17" emma:lang="en-US" emma:confidence="0">
                  <emma:literal>be</emma:literal>
                </emma:interpretation>
                <emma:interpretation id="interp18" emma:lang="en-US" emma:confidence="0">
                  <emma:literal>by</emma:literal>
                </emma:interpretation>
                <emma:interpretation id="interp19" emma:lang="en-US" emma:confidence="0">
                  <emma:literal>bc</emma:literal>
                </emma:interpretation>
              </emma:one-of>
            </emma:emma>
          </inkml:annotationXML>
          <inkml:trace contextRef="#ctx0" brushRef="#br0" timeOffset="31243.4536">3734 686,'0'-26,"0"1,-26 0,26-1,-25 26,25 51,0 0,0-26,51 1,-51 24,0-24,0 25,25-1,-25 1,0-25,0 24,0 1,25 0,-25 0,0 0,0-1,26 1,-26 0,0 0,0 0,0-26,0 26,0-26,0 1,0-1,0 0,0 1,0-1,0 1,0-1,0 0,0-50,0 0,0-1,0 1,0-1,0 1,25 0,-25-1,26 1,-26-26,25 26,0-1,1 1,-1-1,1 1,-1 0,0-1,1 26,-1-25,1 25,-1 0,0 0,1 0,-1 0,1 51,-1-26,0-25,-25 25,0 1,26-1,-26 1,25-1,-25 0,26 1,-26-1,0 1,25-1,-25 0,0 1,0-1,0 1,0-1,-25 0,-26 1,51-1,-51 1,26-26,-1 25,1-25,-1 25,1-25,-26 26,26-26,-1 0,1 0,0 0,-1 0,1 0,-1 0,1 0,0 0,-1 0,26-26,-25 26,-1 0,26-25,-25 25,25-25,-25 25,-1-26,1 26,25-25,0-1</inkml:trace>
        </inkml:traceGroup>
      </inkml:traceGroup>
    </inkml:traceGroup>
    <inkml:traceGroup>
      <inkml:annotationXML>
        <emma:emma xmlns:emma="http://www.w3.org/2003/04/emma" version="1.0">
          <emma:interpretation id="{7E341EF4-E123-424F-AE85-79F3502023E5}" emma:medium="tactile" emma:mode="ink">
            <msink:context xmlns:msink="http://schemas.microsoft.com/ink/2010/main" type="paragraph" rotatedBoundingBox="1468,6558 8291,6762 8258,7894 1434,76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867AFE-F75D-4674-958B-94F5BFA61FB8}" emma:medium="tactile" emma:mode="ink">
              <msink:context xmlns:msink="http://schemas.microsoft.com/ink/2010/main" type="line" rotatedBoundingBox="1468,6558 8291,6762 8258,7894 1434,7691"/>
            </emma:interpretation>
          </emma:emma>
        </inkml:annotationXML>
        <inkml:traceGroup>
          <inkml:annotationXML>
            <emma:emma xmlns:emma="http://www.w3.org/2003/04/emma" version="1.0">
              <emma:interpretation id="{17C243E4-BE8F-4BC0-BF36-08AF2B85D40B}" emma:medium="tactile" emma:mode="ink">
                <msink:context xmlns:msink="http://schemas.microsoft.com/ink/2010/main" type="inkWord" rotatedBoundingBox="1461,6773 2591,6807 2571,7496 1441,7463"/>
              </emma:interpretation>
              <emma:one-of disjunction-type="recognition" id="oneOf4">
                <emma:interpretation id="interp20" emma:lang="en-US" emma:confidence="0.5">
                  <emma:literal>or</emma:literal>
                </emma:interpretation>
                <emma:interpretation id="interp21" emma:lang="en-US" emma:confidence="0">
                  <emma:literal>org</emma:literal>
                </emma:interpretation>
                <emma:interpretation id="interp22" emma:lang="en-US" emma:confidence="0.5">
                  <emma:literal>o .</emma:literal>
                </emma:interpretation>
                <emma:interpretation id="interp23" emma:lang="en-US" emma:confidence="0">
                  <emma:literal>0 .</emma:literal>
                </emma:interpretation>
                <emma:interpretation id="interp24" emma:lang="en-US" emma:confidence="0">
                  <emma:literal>O .</emma:literal>
                </emma:interpretation>
              </emma:one-of>
            </emma:emma>
          </inkml:annotationXML>
          <inkml:trace contextRef="#ctx0" brushRef="#br0" timeOffset="36028.3378">-1727 4394,'0'-51,"0"26,0 0,0-1,0 1,0-1,0 1,-26 25,1 0,-1 0,1 25,0-25,-1 26,1-26,-1 76,1-51,0 1,-1 25,1-26,-1 0,1 26,25-25,-25 24,25-24,0-1,0 1,0-1,0 0,0 1,50-1,-50 1,26-26,25 25,-1-25,-24 0,-1 0,26 0,-26 0,1-51,-1 51,26-25,-26 25,1-51,-1 26,-25-1,26 26,-26-25,0-1,0 1,0 0,-51 25,51-26,-51 1,26-1,25 1,-51 25,25-25,1 25,0-26,-1 1,1 25,25-26,-26 26,77 0</inkml:trace>
          <inkml:trace contextRef="#ctx0" brushRef="#br0" timeOffset="36475.822">-1575 4267,'0'-25,"0"-1,25 26,-25-25,26 25,-1 0,1 0,-1 0,0 0,1 0,-1 25,26-25,-26 51,1-25,-1-1,1 0,-1 1,0 25,1-26,-26 0,0 1,25 25,-25-26,0 0,0 1,0-1,0 1,0-1,0-50,-25 25,25-26,0 1,0-1,0 1,0 0,0-1,0 1,0-1,0 1,0 0,0-26,0 25,25 1,-25 0,26-1,-26 1,25-1,-25 1,25 25,-25-25,26 25,-1 0,1 0,-26 25</inkml:trace>
        </inkml:traceGroup>
        <inkml:traceGroup>
          <inkml:annotationXML>
            <emma:emma xmlns:emma="http://www.w3.org/2003/04/emma" version="1.0">
              <emma:interpretation id="{099FB133-911A-4DC7-A556-3ECC240AA6D4}" emma:medium="tactile" emma:mode="ink">
                <msink:context xmlns:msink="http://schemas.microsoft.com/ink/2010/main" type="inkWord" rotatedBoundingBox="4858,6692 5413,6708 5380,7809 4826,7792"/>
              </emma:interpretation>
            </emma:emma>
          </inkml:annotationXML>
          <inkml:trace contextRef="#ctx0" brushRef="#br0" timeOffset="37255.9081">1778 4191,'0'-25,"0"-1,0 1,-26-1,1 26,25-25,-25 25,-26 0,25 0,1 0,0 0,-1 25,1-25,-1 51,-24-51,24 26,1-1,-1 0,1 1,25-1,-25 1,-1-1,26 0,0 1,0-1,0 1,0-1,0 0,0 1,0-1,51-25,-51 26,25-1,1-25,25 25,-26 1,0-26,26 25,-25 1,-1-1,26 0,-26 1,1-1,-1 1,0-1,1 0,-1-25,-25 26,26-1,-26 1,0-1,0 0,0 1,0-1,-51-25,51 26,-26-1,26 0,-50-25,24 26,1-26,-26 25,26-25,-1 0,1 0,-1 0,1 0,0 0,-1 0,1-25,-1 25,1 0,25-51,-25 51,25-25,-26 25,26-26,0 1,0-1</inkml:trace>
        </inkml:traceGroup>
        <inkml:traceGroup>
          <inkml:annotationXML>
            <emma:emma xmlns:emma="http://www.w3.org/2003/04/emma" version="1.0">
              <emma:interpretation id="{3B1A0A36-D167-4FF3-9A70-238498742F40}" emma:medium="tactile" emma:mode="ink">
                <msink:context xmlns:msink="http://schemas.microsoft.com/ink/2010/main" type="inkWord" rotatedBoundingBox="5826,7014 6822,7044 6799,7831 5802,7801"/>
              </emma:interpretation>
            </emma:emma>
          </inkml:annotationXML>
          <inkml:trace contextRef="#ctx0" brushRef="#br0" timeOffset="37567.2308">2260 4724,'26'0,"25"0,-26 0,0 0,26 0,-25 0,24 0,1 0,-25 0,24 0,1 0,-25-25,-1 25,0 0,26 0,-51-25,26 25,-1 0,0 0,1 0,-26-26</inkml:trace>
          <inkml:trace contextRef="#ctx0" brushRef="#br0" timeOffset="37883.9813">2895 4394,'0'0,"51"0,0 26,-26-26,1 25,-1-25,1 25,-1 1,0-1,1 1,-1-26,-25 25,26 0,-26 1,25-1,-25 1,0-1,0 26,0-26,0 1,0 24,0-24,0 25,-51-26,51 0,-25 1,25-1,-51 26,51-26,-25-25,-1 26,1-1,-1 1,1-26,0 0,25-26</inkml:trace>
        </inkml:traceGroup>
        <inkml:traceGroup>
          <inkml:annotationXML>
            <emma:emma xmlns:emma="http://www.w3.org/2003/04/emma" version="1.0">
              <emma:interpretation id="{EF1C54F2-6A75-4B19-A598-1296E2D8D00B}" emma:medium="tactile" emma:mode="ink">
                <msink:context xmlns:msink="http://schemas.microsoft.com/ink/2010/main" type="inkWord" rotatedBoundingBox="7655,6743 8291,6762 8266,7628 7629,7609"/>
              </emma:interpretation>
            </emma:emma>
          </inkml:annotationXML>
          <inkml:trace contextRef="#ctx0" brushRef="#br0" timeOffset="38767.9932">4546 4191,'0'-25,"0"-1,-25 26,25-25,-25 25,-1 0,1 0,-1 0,1 0,0 0,-1 0,1 25,-1-25,1 51,0-51,-1 25,1 1,25-1,-26 1,1-1,25 0,-25 26,25-25,-26-1,26 26,0-26,0 1,0-1,0 26,0-26,0 1,26-1,-26 26,0-26,50 1,-50-1,26 0,-1 1,1-1,-1 1,0-26,26 25,-25-25,-1 25,26-25,-26 0,1 0,24 0,-24 0,25-50,-26 50,0-26</inkml:trace>
          <inkml:trace contextRef="#ctx0" brushRef="#br0" timeOffset="39016.5669">4369 4597,'25'0,"0"0,-25-25,51 25,-25 0,-1 0,0-25,1 25,-1 0,1 0,-1 0,0 0,1-26,-1 26</inkml:trace>
        </inkml:traceGroup>
      </inkml:traceGroup>
    </inkml:traceGroup>
    <inkml:traceGroup>
      <inkml:annotationXML>
        <emma:emma xmlns:emma="http://www.w3.org/2003/04/emma" version="1.0">
          <emma:interpretation id="{DB8DA4D0-8934-4518-8413-6ADC7C4EB9D3}" emma:medium="tactile" emma:mode="ink">
            <msink:context xmlns:msink="http://schemas.microsoft.com/ink/2010/main" type="paragraph" rotatedBoundingBox="5628,8515 5702,9505 5114,9550 5039,855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3EB9A30-99E7-4A95-966F-655DC8D3EDD2}" emma:medium="tactile" emma:mode="ink">
              <msink:context xmlns:msink="http://schemas.microsoft.com/ink/2010/main" type="line" rotatedBoundingBox="5628,8515 5702,9505 5114,9550 5039,8559"/>
            </emma:interpretation>
          </emma:emma>
        </inkml:annotationXML>
        <inkml:traceGroup>
          <inkml:annotationXML>
            <emma:emma xmlns:emma="http://www.w3.org/2003/04/emma" version="1.0">
              <emma:interpretation id="{606C6D2A-32D1-40D8-8F5D-B0837AB53E91}" emma:medium="tactile" emma:mode="ink">
                <msink:context xmlns:msink="http://schemas.microsoft.com/ink/2010/main" type="inkWord" rotatedBoundingBox="5628,8515 5702,9505 5114,9550 5039,8559"/>
              </emma:interpretation>
            </emma:emma>
          </inkml:annotationXML>
          <inkml:trace contextRef="#ctx0" brushRef="#br0" timeOffset="39876.2022">2057 6020,'0'0,"0"-26,0 1,0 0,0-1,-51 1,26 25,-26 0,26 0,-1 0,1 0,0 0,-26 51,25-51,1 25,0-25,-1 25,1 1,25-1,-26 1,1-1,25 0,-25 1,25-1,-26 1,26-1,0 0,0 1,0-1,0 1,26-1,-26 0,50-25,-24 26,-1-1,26-25,-26 26,26-1,0 0,0 1,-26-26,26 25,0 1,-26-1,1 0,-1 1,-25-1,25-25,-25 26,0-1,0 0,-50 1,50-1,-26 1,-25-26,26 25,-26-25,26 25,-26-25,0 0,26 0,-26 0,26 0,-26 0,25-50,1 50,0-26,-1 1,26-1,0 1,51 0,-51-1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3:15.57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813D81-DAD0-4D9C-8ECE-BBA33B4F031E}" emma:medium="tactile" emma:mode="ink">
          <msink:context xmlns:msink="http://schemas.microsoft.com/ink/2010/main" type="writingRegion" rotatedBoundingBox="14949,723 25164,632 25207,5410 14992,5501"/>
        </emma:interpretation>
      </emma:emma>
    </inkml:annotationXML>
    <inkml:traceGroup>
      <inkml:annotationXML>
        <emma:emma xmlns:emma="http://www.w3.org/2003/04/emma" version="1.0">
          <emma:interpretation id="{A3EEA6E9-2789-4EF3-84AF-3CEBA4DF9DF7}" emma:medium="tactile" emma:mode="ink">
            <msink:context xmlns:msink="http://schemas.microsoft.com/ink/2010/main" type="paragraph" rotatedBoundingBox="14949,723 25164,632 25180,2444 14965,25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5254B9-3766-4D96-87E8-8960BCD1CD69}" emma:medium="tactile" emma:mode="ink">
              <msink:context xmlns:msink="http://schemas.microsoft.com/ink/2010/main" type="inkBullet" rotatedBoundingBox="14950,813 15739,806 15748,1897 14960,1904"/>
            </emma:interpretation>
            <emma:one-of disjunction-type="recognition" id="oneOf0">
              <emma:interpretation id="interp0" emma:lang="en-US" emma:confidence="0">
                <emma:literal>↳</emma:literal>
              </emma:interpretation>
            </emma:one-of>
          </emma:emma>
        </inkml:annotationXML>
        <inkml:trace contextRef="#ctx0" brushRef="#br0">229 102,'-25'0,"25"-26,-26 1,26 0,-25 25,25-26,0 102,0-50,0 25,0-26,0 51,0-25,0 0,0 25,0-25,0 25,0-25,0 0,-26 25,26-25,0-1,-25 1,25-25,-25 24,25-24,-26-1,26 1,-25-1,25 0,-26-25,26-25,51-26,0 0,-26 26,1 0,-1 25,26 0,-26-26,1 26,25-25,-26 25,0 0,1 0,-1 0,26 0,-26 0,1 51,-1-51,1 0,-1 25,0-25,1 25,-1-25,1 0,-1 26,0-26,1 0</inkml:trace>
      </inkml:traceGroup>
      <inkml:traceGroup>
        <inkml:annotationXML>
          <emma:emma xmlns:emma="http://www.w3.org/2003/04/emma" version="1.0">
            <emma:interpretation id="{95DF1121-DD92-476B-B550-B5578A55F406}" emma:medium="tactile" emma:mode="ink">
              <msink:context xmlns:msink="http://schemas.microsoft.com/ink/2010/main" type="line" rotatedBoundingBox="15991,714 25164,632 25180,2444 16008,2526"/>
            </emma:interpretation>
          </emma:emma>
        </inkml:annotationXML>
        <inkml:traceGroup>
          <inkml:annotationXML>
            <emma:emma xmlns:emma="http://www.w3.org/2003/04/emma" version="1.0">
              <emma:interpretation id="{64A4D9A9-9656-424E-8DB3-FDFBC268C772}" emma:medium="tactile" emma:mode="ink">
                <msink:context xmlns:msink="http://schemas.microsoft.com/ink/2010/main" type="inkWord" rotatedBoundingBox="15978,1851 16029,1314 16426,1352 16374,1889"/>
              </emma:interpretation>
              <emma:one-of disjunction-type="recognition" id="oneOf1">
                <emma:interpretation id="interp1" emma:lang="en-US" emma:confidence="0.5">
                  <emma:literal>=</emma:literal>
                </emma:interpretation>
                <emma:interpretation id="interp2" emma:lang="en-US" emma:confidence="0">
                  <emma:literal>[</emma:literal>
                </emma:interpretation>
                <emma:interpretation id="interp3" emma:lang="en-US" emma:confidence="0">
                  <emma:literal>_</emma:literal>
                </emma:interpretation>
                <emma:interpretation id="interp4" emma:lang="en-US" emma:confidence="0">
                  <emma:literal>.</emma:literal>
                </emma:interpretation>
                <emma:interpretation id="interp5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193.0629">1067 534,'51'0,"0"0,-26 0,1 0,24 0,-24 0,25 0,-26 0,0 0</inkml:trace>
          <inkml:trace contextRef="#ctx0" brushRef="#br0" timeOffset="364.341">1042 1016,'0'26,"51"-26,-26 0,0 0,1 0,-1 0,26 0,-26 0,26-26,-25 26,24-25,-24 25</inkml:trace>
        </inkml:traceGroup>
        <inkml:traceGroup>
          <inkml:annotationXML>
            <emma:emma xmlns:emma="http://www.w3.org/2003/04/emma" version="1.0">
              <emma:interpretation id="{1804FFB2-2AAA-4A21-B5B9-9331A6F9B3A7}" emma:medium="tactile" emma:mode="ink">
                <msink:context xmlns:msink="http://schemas.microsoft.com/ink/2010/main" type="inkWord" rotatedBoundingBox="16664,791 19147,401 19430,2198 16946,2589"/>
              </emma:interpretation>
              <emma:one-of disjunction-type="recognition" id="oneOf2">
                <emma:interpretation id="interp6" emma:lang="en-US" emma:confidence="0.5">
                  <emma:literal>{an</emma:literal>
                </emma:interpretation>
                <emma:interpretation id="interp7" emma:lang="en-US" emma:confidence="0">
                  <emma:literal>{and</emma:literal>
                </emma:interpretation>
                <emma:interpretation id="interp8" emma:lang="en-US" emma:confidence="0">
                  <emma:literal>{ran</emma:literal>
                </emma:interpretation>
                <emma:interpretation id="interp9" emma:lang="en-US" emma:confidence="0">
                  <emma:literal>{any</emma:literal>
                </emma:interpretation>
                <emma:interpretation id="interp10" emma:lang="en-US" emma:confidence="0">
                  <emma:literal>{fan</emma:literal>
                </emma:interpretation>
              </emma:one-of>
            </emma:emma>
          </inkml:annotationXML>
          <inkml:trace contextRef="#ctx0" brushRef="#br0" timeOffset="1364.1807">3556 610,'0'0,"0"-26,-25 1,25 0,-25 25,25-26,-26 1,1 25,-1-26,1 26,0 51,-1-51,1 51,-26-26,26 1,-1 25,1-26,-1 26,1-26,0 26,25 0,-26-26,26 26,0-26,0 1,0-1,0 1,0-1,0 0,26-25,-26 26,50-26,-24 0,-1 0,1 0,-1-26,0 26,26-50,-25 24,-1 1,0-1,1 1,-26 0,25-26,1 25,-26 1,0 0,25-26,-25 25,0 1,0 76,0 0,0-26,0 0,0 26,0-25,25-1,-25 26,26-26,-26 1,51-1,-26-25,0 25,1-25,-1 26,1-26,24 0,-24 0</inkml:trace>
          <inkml:trace contextRef="#ctx0" brushRef="#br0" timeOffset="1761.0165">3810 102,'0'25,"0"26,0-26,26 1,-26-1,25 1,-25-1,26 0,-26 1,25-1,0 1,-25-1,0-76,-50 51,50-25,-26-26,26 26,0-1,0-25,0 26,51 0,0-1,0 26,-26 0,0 0,1 0,-1 26,1-26,-1 50,0-24,1 25,-1-26,-25 26,26-26,-1 26,-25-26,25 1,-25 25,0-26,26 0,-26 1,0-1</inkml:trace>
          <inkml:trace contextRef="#ctx0" brushRef="#br0" timeOffset="861.2621">2413 51,'0'0,"0"-25,-50-1,50 1,-77 25,52-26,0 26,-26-25,25 25,1 0,-26 0,26 0,25 51,-26-51,1 51,25-26,-25 26,25-26,-26 26,26 0,0 0,0 25,0-25,0-26,0 26,0 0,51-1,-51-24,0 25,0-26,0 26,25-26,-25 1,0-1,0 0,0 1,0-1,-50 1,24-1,1-25,-1 0,1 0,0 0,25-25,0-1,0 1,50 25,1-26,-25 26,24 0,-24 0,-1 0,26 51,-26-51,1 51,-1-26,1 1,-1 25,0-1,1-24,-26 25,25 25,-25-51,26 51,-26-25,0 0,0-26,0 26,0 0,0-26,0 1,0-1,0 1,25-1,0-25,1 0,-1 0,1-25</inkml:trace>
        </inkml:traceGroup>
        <inkml:traceGroup>
          <inkml:annotationXML>
            <emma:emma xmlns:emma="http://www.w3.org/2003/04/emma" version="1.0">
              <emma:interpretation id="{ABB74452-1DFE-41B5-8914-1C8DF38DCDA5}" emma:medium="tactile" emma:mode="ink">
                <msink:context xmlns:msink="http://schemas.microsoft.com/ink/2010/main" type="inkWord" rotatedBoundingBox="19337,1343 20412,457 21030,1207 19954,2093"/>
              </emma:interpretation>
              <emma:one-of disjunction-type="recognition" id="oneOf3">
                <emma:interpretation id="interp11" emma:lang="en-US" emma:confidence="0.5">
                  <emma:literal>be</emma:literal>
                </emma:interpretation>
                <emma:interpretation id="interp12" emma:lang="en-US" emma:confidence="0">
                  <emma:literal>big</emma:literal>
                </emma:interpretation>
                <emma:interpretation id="interp13" emma:lang="en-US" emma:confidence="0">
                  <emma:literal>bit</emma:literal>
                </emma:interpretation>
                <emma:interpretation id="interp14" emma:lang="en-US" emma:confidence="0">
                  <emma:literal>bae</emma:literal>
                </emma:interpretation>
                <emma:interpretation id="interp15" emma:lang="en-US" emma:confidence="0">
                  <emma:literal>b"</emma:literal>
                </emma:interpretation>
              </emma:one-of>
            </emma:emma>
          </inkml:annotationXML>
          <inkml:trace contextRef="#ctx0" brushRef="#br0" timeOffset="2184.015">4776 203,'0'51,"0"-25,0 24,0 1,0-25,0 24,0-24,0 25,0-26,0 26,0 0,0-26,0 26,50-26,-50 26,0-26,0 1,0-1,0 1,0-1,0-76,-25 51,25-25,0-26,0 26,51-1,-51 1,51-1,-26 26,26 0,-26 0,26 0,-26 0,1 0,-1 0,1 51,-1-51,0 26,-25 24,0-24,0-1,0 1,0-1,-50 0,-1 1,0-1,0-25,0 26,26-26,-26 0,26 0,-1 0,1 0,0-26,25-25,0 1,0 24</inkml:trace>
          <inkml:trace contextRef="#ctx0" brushRef="#br0" timeOffset="2581.3301">5411-25,'0'25,"50"26,-50-26,26 1,-26-1,25 1,-25-1,26 0,-26 1,25-1,-25 1,0-1,0 0,0-50,-25 25,25-51,0 26,-26-1,26 1,0-26,0 26,0-1,51 1,-51 0,51 25,-51-26,51 26,-26 0,0 0,1 0,-26 26,25-26,1 50,-1-24,0 25,1-26,-1 26,1-26,-1 1,-25 24,25-24,-25 25,26-26,-26 0</inkml:trace>
        </inkml:traceGroup>
        <inkml:traceGroup>
          <inkml:annotationXML>
            <emma:emma xmlns:emma="http://www.w3.org/2003/04/emma" version="1.0">
              <emma:interpretation id="{66E7F191-B6E3-4A7E-B40C-0B6BD51611A6}" emma:medium="tactile" emma:mode="ink">
                <msink:context xmlns:msink="http://schemas.microsoft.com/ink/2010/main" type="inkWord" rotatedBoundingBox="22068,660 25164,632 25178,2209 22082,2237"/>
              </emma:interpretation>
              <emma:one-of disjunction-type="recognition" id="oneOf4">
                <emma:interpretation id="interp16" emma:lang="en-US" emma:confidence="0.5">
                  <emma:literal>Into}</emma:literal>
                </emma:interpretation>
                <emma:interpretation id="interp17" emma:lang="en-US" emma:confidence="0">
                  <emma:literal>Inyo}</emma:literal>
                </emma:interpretation>
                <emma:interpretation id="interp18" emma:lang="en-US" emma:confidence="0">
                  <emma:literal>Ingo}</emma:literal>
                </emma:interpretation>
                <emma:interpretation id="interp19" emma:lang="en-US" emma:confidence="0">
                  <emma:literal>Indio}</emma:literal>
                </emma:interpretation>
                <emma:interpretation id="interp20" emma:lang="en-US" emma:confidence="0">
                  <emma:literal>Intro}</emma:literal>
                </emma:interpretation>
              </emma:one-of>
            </emma:emma>
          </inkml:annotationXML>
          <inkml:trace contextRef="#ctx0" brushRef="#br0" timeOffset="3427.9631">7697 330,'0'51,"0"0,0-26,0 26,25-25,-25 24,0-24,25 25,-25-26,0 26,26-26,-26 1,0-1,0 0,0 1,0-52,-26 26,26-50,0 24,-25 1,25-1,0 1,0-26,0 26,0-26,0 26,51-1,-51 1,25-1,26 1,-26 25,1 0,-1 0,1 0,-1 51,0-51,-25 51,26-26,-1 26,1-26,-26 1,25 24,-25-24,25-1,-25 26,26-26,-26 1,25-26,-25 25,26 1</inkml:trace>
          <inkml:trace contextRef="#ctx0" brushRef="#br0" timeOffset="3780.7741">8408 254,'0'51,"25"-26,1-25,-1 51,0-51,1 26,-1-1,26-25,-26 25,26 1,0-26,-26 25,26-25,-25 0,24 26,-24-26,-1 0,1 0,-1 0,-76 0,26 0,-26 0,26 0,-1 25,1-25,-1 25,1-25,0 51,25-25,-26-1,1 0,-1-25,1 26,0-1,-1 1,1-1,-1-25,1 25,0-25,-1 26</inkml:trace>
          <inkml:trace contextRef="#ctx0" brushRef="#br0" timeOffset="3998.9946">9119 965,'-51'26,"26"-26,25 25,-51-25,26 26,-1-26,1 25,-26 26,26-51,-1 25,1 1,-1-26,1 25,0-25,25 25,-26-25</inkml:trace>
          <inkml:trace contextRef="#ctx0" brushRef="#br0" timeOffset="2995.8876">7112-152,'0'25,"0"26,0 0,0 0,0-1,0 27,0-27,26 27,-26-1,25 0,-25 0,26 0,-1 1,0-1,1 0,-26 0,25 0,1 1,-1-27,-25 27,25-27,-25-24,26 25,-26-26,0 0,0 1,0-1,0 1</inkml:trace>
          <inkml:trace contextRef="#ctx0" brushRef="#br0" timeOffset="4383.3993">9246 483,'-25'0,"25"25,0 26,0-26,0 1,0-1,0 26,0-26,0 1,25-1,-25 1,0 24,51-50,-51 26,25-1,1 1,-1-26,0 0,1 0,-1 0,1 0,-26-51,25 51,-25-26,25 26,-25-50,0 24,0 1,0-1,0 1,-25 0,25-26,-51 25,51 1,-51 0,51-1,-25 26,0-25,-1 25,1 0,-1 0,1 0,0 51</inkml:trace>
          <inkml:trace contextRef="#ctx0" brushRef="#br0" timeOffset="4921.3406">9754-25,'0'0,"-25"0,-1 0,26-26,0 1,51 0,-26 25,26 0,-25 0,-1 50,0-50,1 51,-1 0,-25-26,0 26,26 25,-26-25,0 0,0 0,0 0,0-1,0 1,0-25,0 24,0-24,0-1,0 1,50-26,-50 25,26-25,-1 0,1 0,-1 0,0-51,1 51,-26-25,25-1,-25 1,0 76,-25 0,25-26,0 26,0-26,-26 26,26-26,0 26,0-25,0-1,0 26,0-26,0 1,0-1,0 0,0 1,0-1,0 1,-50-26,-1 25,25-25,1 0,0 0,-26 0,25 0,1 0,-26 0,26 0</inkml:trace>
        </inkml:traceGroup>
      </inkml:traceGroup>
    </inkml:traceGroup>
    <inkml:traceGroup>
      <inkml:annotationXML>
        <emma:emma xmlns:emma="http://www.w3.org/2003/04/emma" version="1.0">
          <emma:interpretation id="{269E3CE7-2170-4D73-8759-780BCDEEA96D}" emma:medium="tactile" emma:mode="ink">
            <msink:context xmlns:msink="http://schemas.microsoft.com/ink/2010/main" type="paragraph" rotatedBoundingBox="15115,3524 25003,2939 25124,4990 15236,55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CF3430-7092-4B65-A1CB-A7B87B71FE08}" emma:medium="tactile" emma:mode="ink">
              <msink:context xmlns:msink="http://schemas.microsoft.com/ink/2010/main" type="line" rotatedBoundingBox="15115,3524 25003,2939 25124,4990 15236,5574"/>
            </emma:interpretation>
          </emma:emma>
        </inkml:annotationXML>
        <inkml:traceGroup>
          <inkml:annotationXML>
            <emma:emma xmlns:emma="http://www.w3.org/2003/04/emma" version="1.0">
              <emma:interpretation id="{BF82114C-ED0A-42A4-9D02-B8F8E49A5D60}" emma:medium="tactile" emma:mode="ink">
                <msink:context xmlns:msink="http://schemas.microsoft.com/ink/2010/main" type="inkWord" rotatedBoundingBox="15096,4296 15155,3751 15697,3809 15638,4354"/>
              </emma:interpretation>
              <emma:one-of disjunction-type="recognition" id="oneOf5">
                <emma:interpretation id="interp21" emma:lang="en-US" emma:confidence="0.5">
                  <emma:literal>=</emma:literal>
                </emma:interpretation>
                <emma:interpretation id="interp22" emma:lang="en-US" emma:confidence="0">
                  <emma:literal>E</emma:literal>
                </emma:interpretation>
                <emma:interpretation id="interp23" emma:lang="en-US" emma:confidence="0">
                  <emma:literal>5</emma:literal>
                </emma:interpretation>
                <emma:interpretation id="interp24" emma:lang="en-US" emma:confidence="0">
                  <emma:literal>-</emma:literal>
                </emma:interpretation>
                <emma:interpretation id="interp25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9449.4278">331 3480,'0'25,"25"-25,0 0,26 0,-25-50,-1 50,0 0,1 0,25 0,-26 0,0-51</inkml:trace>
          <inkml:trace contextRef="#ctx0" brushRef="#br0" timeOffset="10008.298">229 3124,'-51'-25,"77"25,-1 0,26 0,-26 0,1 0,24 0,-24-25,25 25,-1 0,-24-51,25 51,-1-26,-24 26,25 0,-26 0</inkml:trace>
        </inkml:traceGroup>
        <inkml:traceGroup>
          <inkml:annotationXML>
            <emma:emma xmlns:emma="http://www.w3.org/2003/04/emma" version="1.0">
              <emma:interpretation id="{520BA014-0D1B-4488-A3F7-8387A57DEF2C}" emma:medium="tactile" emma:mode="ink">
                <msink:context xmlns:msink="http://schemas.microsoft.com/ink/2010/main" type="inkWord" rotatedBoundingBox="16285,3394 18992,3975 18578,5908 15870,5327"/>
              </emma:interpretation>
              <emma:one-of disjunction-type="recognition" id="oneOf6">
                <emma:interpretation id="interp26" emma:lang="en-US" emma:confidence="0.5">
                  <emma:literal>{E,</emma:literal>
                </emma:interpretation>
                <emma:interpretation id="interp27" emma:lang="en-US" emma:confidence="0">
                  <emma:literal>{e,</emma:literal>
                </emma:interpretation>
                <emma:interpretation id="interp28" emma:lang="en-US" emma:confidence="0">
                  <emma:literal>{G,</emma:literal>
                </emma:interpretation>
                <emma:interpretation id="interp29" emma:lang="en-US" emma:confidence="0">
                  <emma:literal>{CE,</emma:literal>
                </emma:interpretation>
                <emma:interpretation id="interp30" emma:lang="en-US" emma:confidence="0">
                  <emma:literal>{E.</emma:literal>
                </emma:interpretation>
              </emma:one-of>
            </emma:emma>
          </inkml:annotationXML>
          <inkml:trace contextRef="#ctx0" brushRef="#br0" timeOffset="11676.6134">3023 2997,'0'-25,"0"0,-25 25,-1 0,1 0,-1 0,1 0,-26 0,26 0,-1 25,-24-25,24 25,-25-25,26 51,-26-25,26-1,-1 0,1 26,0-25,-1 24,26-24,-25 25,25-26,0 26,-26-26,26 26,0 0,0-26,0 26,51-26,-51 26,51-25,-51 24,51-24,-51-1,51 1,-26 24,0-24,1-26,-1 25,1 1,-1-26,0 25,26-25,-25 0,-1 0,26 0,0 0,-26 0,26 0,0-25,-26 25,0-51,1 51</inkml:trace>
          <inkml:trace contextRef="#ctx0" brushRef="#br0" timeOffset="11929.1852">2794 3582,'0'-26,"26"26,-26-25,51 25,-1-26,-24 26,-1 0,1-25,24 25,-24-25,25 25,-26 0,26-26</inkml:trace>
          <inkml:trace contextRef="#ctx0" brushRef="#br0" timeOffset="10617.273">1601 2718,'0'0,"-26"0,26-25,-51 25,51-26,-25 26,0 0,-1-25,1 25,-1 0,1 0,0 0,-1 25,1 26,25-26,0 1,0 25,0-26,0 0,0 26,0 0,0 0,0 0,51-1,-51 1,0 25,25-25,-25 0,0 0,25 25,-25-25,0 0,0-26,0 26,0 0,0-26,0 0,-50 26,50-25,-26-1,1-25,-1 0,1 0,25-25,0-26,0 0,51 51,-51-25,51 25,-1-26,-24 26,-1 0,26 0,-26 51,1-51,-1 76,1-50,-1 24,-25 1,25 25,-25-25,0 25,0-25,0 25,0-25,0 25,0-25,-50 0,50 0,0 0,0-26,0 0,50 1,27-26,-27 0,1-26,0 26</inkml:trace>
          <inkml:trace contextRef="#ctx0" brushRef="#br0" timeOffset="12288.133">3785 3836,'0'-26,"0"52,0 24,0-24,0-1,0 26,0-26,0 1,0-1,0 26,0-26,0 1,0-1,0 1,0-1,0 0,0 1,0-1</inkml:trace>
        </inkml:traceGroup>
        <inkml:traceGroup>
          <inkml:annotationXML>
            <emma:emma xmlns:emma="http://www.w3.org/2003/04/emma" version="1.0">
              <emma:interpretation id="{3E9DD8B6-59FA-42C7-8F0D-0D385D2D03CA}" emma:medium="tactile" emma:mode="ink">
                <msink:context xmlns:msink="http://schemas.microsoft.com/ink/2010/main" type="inkWord" rotatedBoundingBox="19344,3515 21048,3827 20871,4787 19168,4474"/>
              </emma:interpretation>
              <emma:one-of disjunction-type="recognition" id="oneOf7">
                <emma:interpretation id="interp31" emma:lang="en-US" emma:confidence="0.5">
                  <emma:literal>ab,</emma:literal>
                </emma:interpretation>
                <emma:interpretation id="interp32" emma:lang="en-US" emma:confidence="0">
                  <emma:literal>9b,</emma:literal>
                </emma:interpretation>
                <emma:interpretation id="interp33" emma:lang="en-US" emma:confidence="0">
                  <emma:literal>Ab,</emma:literal>
                </emma:interpretation>
                <emma:interpretation id="interp34" emma:lang="en-US" emma:confidence="0">
                  <emma:literal>aby</emma:literal>
                </emma:interpretation>
                <emma:interpretation id="interp35" emma:lang="en-US" emma:confidence="0">
                  <emma:literal>ab.</emma:literal>
                </emma:interpretation>
              </emma:one-of>
            </emma:emma>
          </inkml:annotationXML>
          <inkml:trace contextRef="#ctx0" brushRef="#br0" timeOffset="13604.7424">4699 3175,'0'26,"0"-77,0 25,0 1,0 0,0-1,-25 26,25-25,-25-1,-1 1,1 25,-1 0,1 0,0 0,25 51,-26-51,-25 51,26-26,0 26,-1-26,1 26,-1-26,1 26,25 0,-25 0,25-26,-26 26,26-26,0 1,0-1,0 1,0-1,0 0,26 1,24-1,-24-25,-1 0,26 0,-26 0,1-51,-1 51,1-25,-1 25,0-51,1 26,-1-1,-25 1,26 0,-26-1,25 1,-25-26,0 26,0-1,25 1,-25-1,0 52,-25 25,25-26,0 0,0 1,0 25,0-26,0 0,0 1,0 25,0-26,25-25,-25 25,26 1,-26-1,25-25,-25 26,51-26,-26 0,1 25,-1-25,1 0,-1 0,0 0,1-51</inkml:trace>
          <inkml:trace contextRef="#ctx0" brushRef="#br0" timeOffset="14025.7246">5157 2845,'0'0,"25"25,0 26,-25 0,26-26,-26 26,25 0,-25 0,0 0,0-1,26 27,-26-27,0-24,0 25,0-1,0-24,0-1,0 1,0-1,0 0,0-50,0-26,0 0,0 26,25 0,-25-1,51 1,-51-1,25 1,1 0,24-1,-24 26,-1 0,1 0,-1 0,0 0,1 26,-1-26,-25 50,26 1,-26-25,0-1,0 0,0 1,0 25,0-26,-51 0,51 1,-51-1,26-25,-1 26,1-1,-26-25,26 25,-1-25,1 0</inkml:trace>
          <inkml:trace contextRef="#ctx0" brushRef="#br0" timeOffset="14219.576">5868 3556,'0'26,"25"-26,-25 25,0 0,0 1,0-1,0 1,0-1,0 0,26 1,-26-1,0 1,0-1,0 0,0 1,0-1</inkml:trace>
        </inkml:traceGroup>
        <inkml:traceGroup>
          <inkml:annotationXML>
            <emma:emma xmlns:emma="http://www.w3.org/2003/04/emma" version="1.0">
              <emma:interpretation id="{138ECDA6-B441-4C88-B69B-0C54B16C98B9}" emma:medium="tactile" emma:mode="ink">
                <msink:context xmlns:msink="http://schemas.microsoft.com/ink/2010/main" type="inkWord" rotatedBoundingBox="21145,3267 23577,3123 23673,4738 21240,4882"/>
              </emma:interpretation>
              <emma:one-of disjunction-type="recognition" id="oneOf8">
                <emma:interpretation id="interp36" emma:lang="en-US" emma:confidence="0.5">
                  <emma:literal>abs,</emma:literal>
                </emma:interpretation>
                <emma:interpretation id="interp37" emma:lang="en-US" emma:confidence="0">
                  <emma:literal>aba,</emma:literal>
                </emma:interpretation>
                <emma:interpretation id="interp38" emma:lang="en-US" emma:confidence="0">
                  <emma:literal>aps,</emma:literal>
                </emma:interpretation>
                <emma:interpretation id="interp39" emma:lang="en-US" emma:confidence="0">
                  <emma:literal>azz,</emma:literal>
                </emma:interpretation>
                <emma:interpretation id="interp40" emma:lang="en-US" emma:confidence="0">
                  <emma:literal>ab?</emma:literal>
                </emma:interpretation>
              </emma:one-of>
            </emma:emma>
          </inkml:annotationXML>
          <inkml:trace contextRef="#ctx0" brushRef="#br0" timeOffset="14692.2076">6681 3150,'0'0,"0"-26,0 1,0 0,-51-1,51 1,0-1,-26 26,26-25,-25 0,0 25,-1 0,1 50,-1-50,1 51,0 0,-1-26,1 26,-1 0,1 0,0-26,-1 26,26-26,-25 26,25-25,0-1,0 0,0 1,51-1,-26-25,26 0,0 0,-26 0,26-51,-26 51,1-25,-1 0,0-1,1 1,-1-1,1 1,-1-26,-25 26,25-1,-25 1,0 0,0 75,0 1,0 0,0-26,0 1,51-26,-51 25,26 1,24-26,-24 25,-1-25,1 0,-1 0</inkml:trace>
          <inkml:trace contextRef="#ctx0" brushRef="#br0" timeOffset="15033.2878">6833 2515,'0'-26,"0"1,0 0,25 25,26 0,-51-26,51 26,-26 0,1 51,-1-51,1 25,-1 26,-25-25,0-1,0 26,0-26,0 1,-25-1,25 0,-51 1,25-1,1-25,76 0,25-25,-51 25,26 0,0-26,-26 26,26 0,0-25,0 25</inkml:trace>
          <inkml:trace contextRef="#ctx0" brushRef="#br0" timeOffset="15420.4898">7595 2743,'0'0,"0"26,0 25,51-1,-51-24,0 25,0-26,25 26,-25 0,0-1,26-24,-26 25,0-1,0-24,0-1,0 1,0-1,0 0,-26-25,26 26,-25-26,-1-51,26 26,0-1,0 1,0-1,0-24,0 24,51 1,-51-1,51 1,0 0,-26 25,1 0,-1 0,0 0,1 0,-1 50,1-50,-26 26,25-1,-25 26,0-26,0 1,0-1,-51 1,51-1,-76 0,51 1,-1-26,-25 25,26-25,0 0,-1 0</inkml:trace>
          <inkml:trace contextRef="#ctx0" brushRef="#br0" timeOffset="15758.3257">8027 2489,'0'0,"25"0,-25-25,26 25,-1 0,-25-25,25 25,26 0,-25 0,24 0,-24 0,25 0,-26 50,0-50,1 26,-1-26,-25 51,0-26,0 0,0 1,0-1,-51 1,51-1,-50 0,24 1,-25-1,26-25,0 26,-1-26,1 0,25 25,51-25,-1 0,-24 0,25 0,-26 0,26 0,-26 0,26 0,-26 0,1 25</inkml:trace>
          <inkml:trace contextRef="#ctx0" brushRef="#br0" timeOffset="16001.9197">8662 3480,'25'0,"-25"51,0-26,0 1,0-1,0 0,0 26,0-25,-25-1,25 0,0 1,-51-1,51 1,-25-1,25 0,-26 1,1-1,-1-25</inkml:trace>
        </inkml:traceGroup>
        <inkml:traceGroup>
          <inkml:annotationXML>
            <emma:emma xmlns:emma="http://www.w3.org/2003/04/emma" version="1.0">
              <emma:interpretation id="{0209F55A-21C9-4010-9D9D-F9D8A21F5962}" emma:medium="tactile" emma:mode="ink">
                <msink:context xmlns:msink="http://schemas.microsoft.com/ink/2010/main" type="inkWord" rotatedBoundingBox="24073,4121 25070,4062 25076,4178 24080,4237"/>
              </emma:interpretation>
              <emma:one-of disjunction-type="recognition" id="oneOf9">
                <emma:interpretation id="interp41" emma:lang="en-US" emma:confidence="0.5">
                  <emma:literal>...</emma:literal>
                </emma:interpretation>
                <emma:interpretation id="interp42" emma:lang="en-US" emma:confidence="0">
                  <emma:literal>-</emma:literal>
                </emma:interpretation>
                <emma:interpretation id="interp43" emma:lang="en-US" emma:confidence="0">
                  <emma:literal>--</emma:literal>
                </emma:interpretation>
                <emma:interpretation id="interp44" emma:lang="en-US" emma:confidence="0">
                  <emma:literal>..</emma:literal>
                </emma:interpretation>
                <emma:interpretation id="interp45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6232.3314">9119 3404,'0'-26,"25"26,1 0,-1 0,1 0,-1 0,0 0</inkml:trace>
          <inkml:trace contextRef="#ctx0" brushRef="#br0" timeOffset="16396.7528">9602 3378,'25'0,"0"0,1 0,-1 0,1 0</inkml:trace>
          <inkml:trace contextRef="#ctx0" brushRef="#br0" timeOffset="16516.3751">10059 3353,'25'-25,"-25"-1,26-25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3:53.14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FD9E67A-A028-4003-B976-C3867CE76A43}" emma:medium="tactile" emma:mode="ink">
          <msink:context xmlns:msink="http://schemas.microsoft.com/ink/2010/main" type="writingRegion" rotatedBoundingBox="886,8553 16617,8315 16775,18722 1043,18959"/>
        </emma:interpretation>
      </emma:emma>
    </inkml:annotationXML>
    <inkml:traceGroup>
      <inkml:annotationXML>
        <emma:emma xmlns:emma="http://www.w3.org/2003/04/emma" version="1.0">
          <emma:interpretation id="{B9E47C3B-8DDC-4764-BBFC-7DE52E27559A}" emma:medium="tactile" emma:mode="ink">
            <msink:context xmlns:msink="http://schemas.microsoft.com/ink/2010/main" type="paragraph" rotatedBoundingBox="6204,8406 9584,8438 9573,9555 6193,9523" alignmentLevel="4"/>
          </emma:interpretation>
        </emma:emma>
      </inkml:annotationXML>
      <inkml:traceGroup>
        <inkml:annotationXML>
          <emma:emma xmlns:emma="http://www.w3.org/2003/04/emma" version="1.0">
            <emma:interpretation id="{41D25342-B447-4D5D-871A-B9A4F7FE5D71}" emma:medium="tactile" emma:mode="ink">
              <msink:context xmlns:msink="http://schemas.microsoft.com/ink/2010/main" type="inkBullet" rotatedBoundingBox="6198,9009 6909,9016 6906,9251 6196,9244"/>
            </emma:interpretation>
            <emma:one-of disjunction-type="recognition" id="oneOf0">
              <emma:interpretation id="interp0" emma:lang="en-US" emma:confidence="1">
                <emma:literal>-</emma:literal>
              </emma:interpretation>
              <emma:interpretation id="interp1" emma:lang="en-US" emma:confidence="0">
                <emma:literal>_</emma:literal>
              </emma:interpretation>
              <emma:interpretation id="interp2" emma:lang="en-US" emma:confidence="0">
                <emma:literal>.</emma:literal>
              </emma:interpretation>
              <emma:interpretation id="interp3" emma:lang="en-US" emma:confidence="0">
                <emma:literal>~</emma:literal>
              </emma:interpretation>
              <emma:interpretation id="interp4" emma:lang="en-US" emma:confidence="0">
                <emma:literal>,</emma:literal>
              </emma:interpretation>
            </emma:one-of>
          </emma:emma>
        </inkml:annotationXML>
        <inkml:trace contextRef="#ctx0" brushRef="#br0">0 229,'0'-25,"0"-1,26 26,-1 0,1 0,-1-25,0 25,26 0,-25 0,24-26,1 26,-25 0,24-25,1 25,0-25,-26 25,26 0,-25-26,-1 26,0 0,1 0,-1-25,1-1</inkml:trace>
      </inkml:traceGroup>
      <inkml:traceGroup>
        <inkml:annotationXML>
          <emma:emma xmlns:emma="http://www.w3.org/2003/04/emma" version="1.0">
            <emma:interpretation id="{640576DF-D97A-4F96-AB0D-0D03B63856CE}" emma:medium="tactile" emma:mode="ink">
              <msink:context xmlns:msink="http://schemas.microsoft.com/ink/2010/main" type="line" rotatedBoundingBox="6962,8413 9584,8438 9573,9555 6952,9530">
                <msink:destinationLink direction="with" ref="{708C3FB2-3DBF-40F7-AAB2-9DC7CE6CA287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1D13075-22F8-4ED5-9B64-AF1978547ADA}" emma:medium="tactile" emma:mode="ink">
                <msink:context xmlns:msink="http://schemas.microsoft.com/ink/2010/main" type="inkWord" rotatedBoundingBox="6959,8812 7369,8816 7364,9399 6953,9395"/>
              </emma:interpretation>
              <emma:one-of disjunction-type="recognition" id="oneOf1">
                <emma:interpretation id="interp5" emma:lang="en-US" emma:confidence="0.5">
                  <emma:literal>)</emma:literal>
                </emma:interpretation>
                <emma:interpretation id="interp6" emma:lang="en-US" emma:confidence="0">
                  <emma:literal>,</emma:literal>
                </emma:interpretation>
                <emma:interpretation id="interp7" emma:lang="en-US" emma:confidence="0">
                  <emma:literal>&gt;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]</emma:literal>
                </emma:interpretation>
              </emma:one-of>
            </emma:emma>
          </inkml:annotationXML>
          <inkml:trace contextRef="#ctx0" brushRef="#br0" timeOffset="259">762-203,'0'0,"26"0,-26 26,25-26,1 25,-1-25,0 25,1 1,25-26,-26 25,0-25,1 26,-1-1,26 0,-26 1,-25-1,26 1,-26-1,0 0,0 1,0 25,-26-26,26 0,-76 1,51-1,-1 1,-24-1,24-25,1 25,-1-25</inkml:trace>
        </inkml:traceGroup>
        <inkml:traceGroup>
          <inkml:annotationXML>
            <emma:emma xmlns:emma="http://www.w3.org/2003/04/emma" version="1.0">
              <emma:interpretation id="{781251EE-D20C-402D-9DEA-0891874148B9}" emma:medium="tactile" emma:mode="ink">
                <msink:context xmlns:msink="http://schemas.microsoft.com/ink/2010/main" type="inkWord" rotatedBoundingBox="7779,8421 9584,8438 9573,9555 7768,9538"/>
              </emma:interpretation>
              <emma:one-of disjunction-type="recognition" id="oneOf2">
                <emma:interpretation id="interp10" emma:lang="en-US" emma:confidence="0.5">
                  <emma:literal>ab</emma:literal>
                </emma:interpretation>
                <emma:interpretation id="interp11" emma:lang="en-US" emma:confidence="0">
                  <emma:literal>Ab</emma:literal>
                </emma:interpretation>
                <emma:interpretation id="interp12" emma:lang="en-US" emma:confidence="0">
                  <emma:literal>arb</emma:literal>
                </emma:interpretation>
                <emma:interpretation id="interp13" emma:lang="en-US" emma:confidence="0">
                  <emma:literal>ab.</emma:literal>
                </emma:interpretation>
                <emma:interpretation id="interp14" emma:lang="en-US" emma:confidence="0">
                  <emma:literal>abs</emma:literal>
                </emma:interpretation>
              </emma:one-of>
            </emma:emma>
          </inkml:annotationXML>
          <inkml:trace contextRef="#ctx0" brushRef="#br1" timeOffset="86193">2794 305,'0'-25</inkml:trace>
          <inkml:trace contextRef="#ctx0" brushRef="#br1" timeOffset="88799.8724">2236-127,'25'0,"-25"-25,0 0,0-1,0 1,-25 25,25-26,-26 26,26-25,-25 25,-1-25,1-1,0 26,-1 0,1 0,-1 0,1 0,0 0,-1 0,1 26,-1-26,1 50,0-24,-26-1,25 1,1-1,0 26,-26-26,25 26,26-26,-25 26,0-25,25 24,0 1,-26-25,26 24,0-24,0-1,0 1,51-1,-51 0,25 1,26-1,-25-25,-1 0,0 0,1 0,-1 0,1-25,-1 25,26-51,-26 26,1-1,-1 1,0-26,1 26,-1-26,1 25,-1-24,-25 24,25 1,-25-26,0 26,0-1,0 1,26 25,-26-26,0 1,0 76,0-26,0 26,0-26,25 1,-25 25,0-1,26-24,-26 25,25-1,-25-24,25 25,1-26,-1 0,1 1,-26-1,25 1,0-26,1 25,-1-25,1 0,-1 0</inkml:trace>
          <inkml:trace contextRef="#ctx0" brushRef="#br1" timeOffset="89516.0885">2744-533,'0'0,"0"-25,-26 25,26-26,0 77,26-51,-26 51,25-26,-25 26,25-26,-25 26,26 0,-26 0,25 0,-25-1,0 1,0 25,0-25,0 0,0 0,0 0,0-26,0 26,0-26,0 1,0-1,26 0,-26 1,0-52,0-24,0-1,0 25,0 1,0 0,25-1,-25-25,51 26,-26 25,1-25,-1-1,26 26,-26-25,1 25,24 0,-24 0,-1 0,1 0,-1 51,0-51,1 25,-1 0,-25 1,26-1,-26 26,0-26,0 1,0-1,-51 1,51-1,-76 0,50 1,-25 25,1-51,-27 25,27 0,-1-25,0 26,26-26,-26 0</inkml:trace>
        </inkml:traceGroup>
      </inkml:traceGroup>
    </inkml:traceGroup>
    <inkml:traceGroup>
      <inkml:annotationXML>
        <emma:emma xmlns:emma="http://www.w3.org/2003/04/emma" version="1.0">
          <emma:interpretation id="{0E8EB4DD-DB59-421F-B28B-497137C8A1AF}" emma:medium="tactile" emma:mode="ink">
            <msink:context xmlns:msink="http://schemas.microsoft.com/ink/2010/main" type="paragraph" rotatedBoundingBox="5300,10032 10735,10117 10714,11459 5279,1137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9ABB541-812A-4CE7-9DAF-99D15746671E}" emma:medium="tactile" emma:mode="ink">
              <msink:context xmlns:msink="http://schemas.microsoft.com/ink/2010/main" type="line" rotatedBoundingBox="5300,10032 10735,10117 10714,11459 5279,11375"/>
            </emma:interpretation>
          </emma:emma>
        </inkml:annotationXML>
        <inkml:traceGroup>
          <inkml:annotationXML>
            <emma:emma xmlns:emma="http://www.w3.org/2003/04/emma" version="1.0">
              <emma:interpretation id="{2661A767-C90A-4436-AF47-4319A2E0FFA5}" emma:medium="tactile" emma:mode="ink">
                <msink:context xmlns:msink="http://schemas.microsoft.com/ink/2010/main" type="inkWord" rotatedBoundingBox="5296,10331 7450,10364 7435,11335 5281,11301"/>
              </emma:interpretation>
              <emma:one-of disjunction-type="recognition" id="oneOf3">
                <emma:interpretation id="interp15" emma:lang="en-US" emma:confidence="0.5">
                  <emma:literal>5-7</emma:literal>
                </emma:interpretation>
                <emma:interpretation id="interp16" emma:lang="en-US" emma:confidence="0">
                  <emma:literal>5)</emma:literal>
                </emma:interpretation>
                <emma:interpretation id="interp17" emma:lang="en-US" emma:confidence="0">
                  <emma:literal>57</emma:literal>
                </emma:interpretation>
                <emma:interpretation id="interp18" emma:lang="en-US" emma:confidence="0">
                  <emma:literal>5-5</emma:literal>
                </emma:interpretation>
                <emma:interpretation id="interp19" emma:lang="en-US" emma:confidence="0">
                  <emma:literal>5,</emma:literal>
                </emma:interpretation>
              </emma:one-of>
            </emma:emma>
          </inkml:annotationXML>
          <inkml:trace contextRef="#ctx0" brushRef="#br1" timeOffset="90805.2541">204 1778,'25'0,"26"0,-26 0,1-25,-1 25,26 0,-26 0,26-25,-26 25,26 0,-25 0,24 0,-24-26,25 26,-26 0,0 0,1 0,-1 0,1 0</inkml:trace>
          <inkml:trace contextRef="#ctx0" brushRef="#br1" timeOffset="91026.8396">864 1423,'25'0,"1"0,-1 0,1 25,-1-25,0 51,1-26,-1 1,1-1,24 1,-24-1,-1 0,1 26,-1-25,-25-1,0 26,0-26,0 26,-51 0,51-26,-76 26,51-26,-26 26,25-25,-24-26,24 25,1-25</inkml:trace>
          <inkml:trace contextRef="#ctx0" brushRef="#br1" timeOffset="90500.165">-533 1321,'0'0,"-25"0,-1 51,-25-51,26 25,0-25,-1 26,1-26,25 51,-26-51,26 25,-25 0,25 1,0-1,0 1,0-1,0 0,51 1,-26-1,-25 1,51-1,-26 0,26 1,-25-26,-1 25,26 1,-26-1,26 0,-26-25,26 26,-25-26,-1 25,0 1,1-1,-26 0,0 1,0-1,-51 1,51-1,-51 0,0 1,1-1,-1-25,0 26,-25-1,25-25,0 25,0-25,1 0,-1 0,25 0,1-50,25 24,0 1,0-1,25 1</inkml:trace>
        </inkml:traceGroup>
        <inkml:traceGroup>
          <inkml:annotationXML>
            <emma:emma xmlns:emma="http://www.w3.org/2003/04/emma" version="1.0">
              <emma:interpretation id="{770CD13F-AD75-4210-9AD4-B2D5A32BBD66}" emma:medium="tactile" emma:mode="ink">
                <msink:context xmlns:msink="http://schemas.microsoft.com/ink/2010/main" type="inkWord" rotatedBoundingBox="7958,10407 8829,10421 8813,11430 7942,11416"/>
              </emma:interpretation>
              <emma:one-of disjunction-type="recognition" id="oneOf4">
                <emma:interpretation id="interp20" emma:lang="en-US" emma:confidence="0.5">
                  <emma:literal>a</emma:literal>
                </emma:interpretation>
                <emma:interpretation id="interp21" emma:lang="en-US" emma:confidence="0">
                  <emma:literal>A</emma:literal>
                </emma:interpretation>
                <emma:interpretation id="interp22" emma:lang="en-US" emma:confidence="0">
                  <emma:literal>G</emma:literal>
                </emma:interpretation>
                <emma:interpretation id="interp23" emma:lang="en-US" emma:confidence="0">
                  <emma:literal>&amp;</emma:literal>
                </emma:interpretation>
                <emma:interpretation id="interp24" emma:lang="en-US" emma:confidence="0">
                  <emma:literal>q</emma:literal>
                </emma:interpretation>
              </emma:one-of>
            </emma:emma>
          </inkml:annotationXML>
          <inkml:trace contextRef="#ctx0" brushRef="#br1" timeOffset="91483.9144">2261 1524,'0'0,"0"-25,-25 0,25-1,-51 26,51-25,-51 25,26 0,-1-26,1 26,-1 0,1 0,-26 51,26-51,-1 76,1-50,0 25,-1-1,1 1,-1 0,26 0,0 0,-25-1,25 1,0 25,0-25,0 0,0-26,51 26,-51-25,25-1,-25 0,51-25,-26 0,1 0,-1 0,1 0,-1-50,26 50,-26-51,1 0,-1 26,0-26,-25 0,26 0,-26 26,25-26,-25 0,0 26,0-1,26 1,-26 0,0 75,25-24,-25 25,0-26,25 26,-25 0,26-1,-26 1,25 0,-25 0,26 0,-1-26,0 26,1-26,-1 1,1-1,-1-25,0 25,26-25,-25 0</inkml:trace>
        </inkml:traceGroup>
        <inkml:traceGroup>
          <inkml:annotationXML>
            <emma:emma xmlns:emma="http://www.w3.org/2003/04/emma" version="1.0">
              <emma:interpretation id="{72B08703-D147-4AD4-BF30-396CC5079D0E}" emma:medium="tactile" emma:mode="ink">
                <msink:context xmlns:msink="http://schemas.microsoft.com/ink/2010/main" type="inkWord" rotatedBoundingBox="9312,10094 10735,10117 10716,11349 9293,11327"/>
              </emma:interpretation>
              <emma:one-of disjunction-type="recognition" id="oneOf5">
                <emma:interpretation id="interp25" emma:lang="en-US" emma:confidence="0.5">
                  <emma:literal>Sb</emma:literal>
                </emma:interpretation>
                <emma:interpretation id="interp26" emma:lang="en-US" emma:confidence="0">
                  <emma:literal>sub</emma:literal>
                </emma:interpretation>
                <emma:interpretation id="interp27" emma:lang="en-US" emma:confidence="0">
                  <emma:literal>Sub</emma:literal>
                </emma:interpretation>
                <emma:interpretation id="interp28" emma:lang="en-US" emma:confidence="0">
                  <emma:literal>sib</emma:literal>
                </emma:interpretation>
                <emma:interpretation id="interp29" emma:lang="en-US" emma:confidence="0">
                  <emma:literal>Sib</emma:literal>
                </emma:interpretation>
              </emma:one-of>
            </emma:emma>
          </inkml:annotationXML>
          <inkml:trace contextRef="#ctx0" brushRef="#br1" timeOffset="91815.3092">3506 1245,'0'0,"-51"-25,25 25,1 0,0 0,-1 0,-25 50,26-50,0 51,25-25,-26 24,26-24,0-1,0 26,0-26,0 1,26 25,-26-26,50 0,-50 1,51 25,0-26,-26 0,1 1,25 25,-26-26,0 0,1 26,-26-25,0 24,25-24,-25-1,0 1,0-1,-51 26,51-26,-50 1,-1-26,25 25,-24 0,-1 1,25-26,-24 0,24 0,-25 0,26 0,0 0,25-26,-26 26,26-50,0 24,0-25</inkml:trace>
          <inkml:trace contextRef="#ctx0" brushRef="#br1" timeOffset="92320.1994">4014 1093,'-26'0,"26"25,0 26,0 0,0-26,0 26,0 0,26-1,-26 27,0-27,50 1,-50 0,26 25,-26-25,0 0,0 25,25-25,-25 0,26-1,-26-24,0 25,0-26,0 0,0 1,-26-26,26-26,-25 26,25-50,0 24,0 1,0-26,0 26,0-1,25 1,-25-1,51 1,-51-26,51 51,-26-25,1 25,-1 0,26 0,-26 0,1 0,-1 25,0-25,-25 51,26-26,-1 1,-25-1,26 1,-26-1,0 0,0 1,0 25,0-26,0 0,-51 1,-25-1,50 1,-25-1,26-25,-26 25,0-25,1 0,24 0,-25 0,26 0,0-50</inkml:trace>
        </inkml:traceGroup>
      </inkml:traceGroup>
    </inkml:traceGroup>
    <inkml:traceGroup>
      <inkml:annotationXML>
        <emma:emma xmlns:emma="http://www.w3.org/2003/04/emma" version="1.0">
          <emma:interpretation id="{27E69AC1-937D-46C8-9D18-46AA561CF88E}" emma:medium="tactile" emma:mode="ink">
            <msink:context xmlns:msink="http://schemas.microsoft.com/ink/2010/main" type="paragraph" rotatedBoundingBox="1294,12112 16671,11880 16704,14027 1326,142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673DBA-4DAA-42EC-B854-B60CC23D9195}" emma:medium="tactile" emma:mode="ink">
              <msink:context xmlns:msink="http://schemas.microsoft.com/ink/2010/main" type="line" rotatedBoundingBox="1294,12112 16671,11880 16704,14027 1326,14259"/>
            </emma:interpretation>
          </emma:emma>
        </inkml:annotationXML>
        <inkml:traceGroup>
          <inkml:annotationXML>
            <emma:emma xmlns:emma="http://www.w3.org/2003/04/emma" version="1.0">
              <emma:interpretation id="{7A6A3E13-24D8-4EAD-92E7-04622F3E3F5B}" emma:medium="tactile" emma:mode="ink">
                <msink:context xmlns:msink="http://schemas.microsoft.com/ink/2010/main" type="inkWord" rotatedBoundingBox="1297,12340 7016,12254 7045,14173 1326,14259"/>
              </emma:interpretation>
              <emma:one-of disjunction-type="recognition" id="oneOf6">
                <emma:interpretation id="interp30" emma:lang="en-US" emma:confidence="0.5">
                  <emma:literal>(N-5S},</emma:literal>
                </emma:interpretation>
                <emma:interpretation id="interp31" emma:lang="en-US" emma:confidence="0">
                  <emma:literal>(N-5s},</emma:literal>
                </emma:interpretation>
                <emma:interpretation id="interp32" emma:lang="en-US" emma:confidence="0">
                  <emma:literal>(M-5s},</emma:literal>
                </emma:interpretation>
                <emma:interpretation id="interp33" emma:lang="en-US" emma:confidence="0">
                  <emma:literal>(M-5S},</emma:literal>
                </emma:interpretation>
                <emma:interpretation id="interp34" emma:lang="en-US" emma:confidence="0">
                  <emma:literal>(MN-5s},</emma:literal>
                </emma:interpretation>
              </emma:one-of>
            </emma:emma>
          </inkml:annotationXML>
          <inkml:trace contextRef="#ctx0" brushRef="#br1" timeOffset="93662.6493">-4038 3455,'51'0,"-51"51,0-26,25 26,-25-26,25 51,-25-25,26 0,-26 25,25-25,-25 0,0 0,0-1,26 1,-26 0,0-26,0 26,0-25,0-1,0 0,-51 1,51-1,-26-25</inkml:trace>
          <inkml:trace contextRef="#ctx0" brushRef="#br1" timeOffset="93933.0722">-3835 3506,'25'0,"1"25,-1 26,-25 0,26-1,-1 1,0 0,1 0,-1-26,1 26,-1 0,26 0,-26-1,26 1,-26 0,1 0,25-26,-26 1,0 24,26-24,-25-1,-1-25,0 26,-25-77,0 25,0-24,-25 24,25-25,-51 1,51-1</inkml:trace>
          <inkml:trace contextRef="#ctx0" brushRef="#br1" timeOffset="94055.1412">-3302 3861,'0'0,"-25"-25,25-1,0 1,0 50,51-25,-51 77,25-52,-25 26,26 0,-1-26,0 26,1 0,-26-1,25 1,1 0,-26 0,25-26,-25 26,25-26,-25 1,0-1</inkml:trace>
          <inkml:trace contextRef="#ctx0" brushRef="#br1" timeOffset="103026.8331">-4546 3429,'0'0,"-26"0,1 0,0 0,-1 0,1 26,-1-1,26 1,-25-1,0 26,25 0,-26 25,1 25,-1 1,26 0,-25-1,25 26,-25 0,25-25,0-1,0 1,0 0,0-26,76 0,-51 0,26-25,25 0,0 0,1-26,24 0,1-25,25 26</inkml:trace>
          <inkml:trace contextRef="#ctx0" brushRef="#br1" timeOffset="94326.1917">-2692 3836,'0'-26,"25"26,26-25,-25 25,-1-25,0 25,1-26,25 26,-26 0,0 0</inkml:trace>
          <inkml:trace contextRef="#ctx0" brushRef="#br1" timeOffset="94513.605">-2540 4318,'26'0,"-1"0,26-25,-26 0,52-1,-52 26,26-25,-26 25,1 0,-1 0</inkml:trace>
          <inkml:trace contextRef="#ctx0" brushRef="#br1" timeOffset="94958.1141">-1549 3302,'0'0,"0"-25,-51 25,26 0,-1 0,-24 0,24 0,1 0,-1 25,1-25,25 51,0-25,-25 24,25-24,0 25,0-1,0-24,0 50,50-25,-50 0,0-1,26 1,-26 0,0-26,25 26,-25 0,0-26,0 1,0-1,0 26,0-26,-25-25,25 26,-51-1,26-25,-26 0,25 0,26-25,-25 25,25-51,0 26,25-1,26 26,-25 0,-1 0,26 0,-26 0,1 51,-1-26,0 26,1-25,-26 24,25 1,1 0,-26 0,25 0,-25-1,0 1,0-25,0 24,0 1,0-25,0-1,0 0,0 1,25-26,-25 25,26-25,-1 0</inkml:trace>
          <inkml:trace contextRef="#ctx0" brushRef="#br1" timeOffset="95595.1484">-863 3810,'0'-25,"-51"0,51-1,-25 1,25-1,-26 26,26-25,-25 25,-1-25,1 25,0 0,-1 0,1 50,25 1,-26 0,26-26,0 1,0 25,0-26,0 26,51-26,-51 1,26 24,-26-24,50-1,-24 1,-1-1,1 0,-1-25,0 26,1-1,-1 1,1-26,-1 25,0 0,-25 1,26-26,-26 25,0 1,0-1,-51 0,0 1,0-1,26-25,0 0,-1 26,-25-26,26 0,0 0,-1 0,1 0,25-51,0 25</inkml:trace>
          <inkml:trace contextRef="#ctx0" brushRef="#br1" timeOffset="96135.177">-304 3506,'0'0,"0"-26,0 1,0-1,50 1,-24 0,25 25,-26 0,26 25,-51 51,25-50,1 24,-26 1,0 25,0-25,0 25,0-25,0 0,0 25,25-50,-25 24,25 1,-25-25,26-1,-1-25,-25 25,26-25,-1 0,0 0,1 0,-1 0,1-50,-1 24,0 26,-25-51,26 51,-26-25,0 0,0 75,-26-24,26 25,0-26,0 26,0 0,0-26,0 26,0-26,0 26,0-26,0 26,0-25,26 24,-26-24,0-1,0 1,0-1,0 0,0 1,-26-26,26 25,-50-25,24 26,1-26,-1 0,-24 0,24 0</inkml:trace>
          <inkml:trace contextRef="#ctx0" brushRef="#br1" timeOffset="96398.3352">839 4522,'0'50,"0"-24,0 25,0-26,0 0,0 1,0 25,0-26,0 0,0 1,0-1,0 1,0-1,0 0</inkml:trace>
        </inkml:traceGroup>
        <inkml:traceGroup>
          <inkml:annotationXML>
            <emma:emma xmlns:emma="http://www.w3.org/2003/04/emma" version="1.0">
              <emma:interpretation id="{BA7D7BF3-B25F-498A-B399-1AC3B51B2BAF}" emma:medium="tactile" emma:mode="ink">
                <msink:context xmlns:msink="http://schemas.microsoft.com/ink/2010/main" type="inkWord" rotatedBoundingBox="7694,12322 8254,12313 8269,13257 7708,13266"/>
              </emma:interpretation>
              <emma:one-of disjunction-type="recognition" id="oneOf7">
                <emma:interpretation id="interp35" emma:lang="en-US" emma:confidence="0.5">
                  <emma:literal>T</emma:literal>
                </emma:interpretation>
                <emma:interpretation id="interp36" emma:lang="en-US" emma:confidence="0">
                  <emma:literal>J</emma:literal>
                </emma:interpretation>
                <emma:interpretation id="interp37" emma:lang="en-US" emma:confidence="0">
                  <emma:literal>i</emma:literal>
                </emma:interpretation>
                <emma:interpretation id="interp38" emma:lang="en-US" emma:confidence="0">
                  <emma:literal>t</emma:literal>
                </emma:interpretation>
                <emma:interpretation id="interp39" emma:lang="en-US" emma:confidence="0">
                  <emma:literal>.</emma:literal>
                </emma:interpretation>
              </emma:one-of>
            </emma:emma>
          </inkml:annotationXML>
          <inkml:trace contextRef="#ctx0" brushRef="#br1" timeOffset="97435.6908">1524 3404,'0'0,"-25"0,25-25,0-1,51 26,0-25,-1 25,-24 0,25 0,-1-26,1 26,-25 0,24 0,1 0,-25 0,-1 0,26 0</inkml:trace>
          <inkml:trace contextRef="#ctx0" brushRef="#br1" timeOffset="97210.9807">1855 3429,'0'-25,"25"25,-25 51,0 0,25-26,1 26,-26 0,25-1,1 1,-26 0,25 0,-25 0,25-1,-25 1,0-25,26 24,-26-24,0 25,0-26,0 0,0 1,0-1,-51-25</inkml:trace>
        </inkml:traceGroup>
        <inkml:traceGroup>
          <inkml:annotationXML>
            <emma:emma xmlns:emma="http://www.w3.org/2003/04/emma" version="1.0">
              <emma:interpretation id="{F19A8149-0313-4739-861C-2A852043B262}" emma:medium="tactile" emma:mode="ink">
                <msink:context xmlns:msink="http://schemas.microsoft.com/ink/2010/main" type="inkWord" rotatedBoundingBox="8761,12524 9213,12517 9221,13101 8770,13108"/>
              </emma:interpretation>
              <emma:one-of disjunction-type="recognition" id="oneOf8">
                <emma:interpretation id="interp40" emma:lang="en-US" emma:confidence="0.5">
                  <emma:literal>=</emma:literal>
                </emma:interpretation>
                <emma:interpretation id="interp41" emma:lang="en-US" emma:confidence="0">
                  <emma:literal>:</emma:literal>
                </emma:interpretation>
                <emma:interpretation id="interp42" emma:lang="en-US" emma:confidence="0">
                  <emma:literal>-</emma:literal>
                </emma:interpretation>
                <emma:interpretation id="interp43" emma:lang="en-US" emma:confidence="0">
                  <emma:literal>"</emma:literal>
                </emma:interpretation>
                <emma:interpretation id="interp44" emma:lang="en-US" emma:confidence="0">
                  <emma:literal>.</emma:literal>
                </emma:interpretation>
              </emma:one-of>
            </emma:emma>
          </inkml:annotationXML>
          <inkml:trace contextRef="#ctx0" brushRef="#br1" timeOffset="97635.1537">2566 3607,'0'-25,"25"-1,26 26,-26-25,26 25,-25-25,24 25,-24 0,-1 0</inkml:trace>
          <inkml:trace contextRef="#ctx0" brushRef="#br1" timeOffset="97820.4597">2667 4064,'0'26,"26"-26,25 0,-26-26,0 26,1 0,-1-25,1 25,-1-25,0 25,1-26,-1 26,1 0,-1-25</inkml:trace>
        </inkml:traceGroup>
        <inkml:traceGroup>
          <inkml:annotationXML>
            <emma:emma xmlns:emma="http://www.w3.org/2003/04/emma" version="1.0">
              <emma:interpretation id="{9FB09827-278B-4556-A0B4-37CAC8715934}" emma:medium="tactile" emma:mode="ink">
                <msink:context xmlns:msink="http://schemas.microsoft.com/ink/2010/main" type="inkWord" rotatedBoundingBox="9512,12296 13208,12240 13234,13968 9538,14024"/>
              </emma:interpretation>
              <emma:one-of disjunction-type="recognition" id="oneOf9">
                <emma:interpretation id="interp45" emma:lang="en-US" emma:confidence="0.5">
                  <emma:literal>{ab},</emma:literal>
                </emma:interpretation>
                <emma:interpretation id="interp46" emma:lang="en-US" emma:confidence="0">
                  <emma:literal>{ab),</emma:literal>
                </emma:interpretation>
                <emma:interpretation id="interp47" emma:lang="en-US" emma:confidence="0">
                  <emma:literal>Sahib},</emma:literal>
                </emma:interpretation>
                <emma:interpretation id="interp48" emma:lang="en-US" emma:confidence="0">
                  <emma:literal>sahib},</emma:literal>
                </emma:interpretation>
                <emma:interpretation id="interp49" emma:lang="en-US" emma:confidence="0">
                  <emma:literal>{arb},</emma:literal>
                </emma:interpretation>
              </emma:one-of>
            </emma:emma>
          </inkml:annotationXML>
          <inkml:trace contextRef="#ctx0" brushRef="#br1" timeOffset="99802.194">6935 4420,'0'51,"25"0,-25-26,0 0,0 1,25-1,-25 26,0-26,26 26,-26-25,25 24,-25-24,0-1,0 1,0-1,0 0</inkml:trace>
          <inkml:trace contextRef="#ctx0" brushRef="#br1" timeOffset="98227.5364">3633 3302,'0'0,"0"-25,-51 25,25 0,-24 51,24 0,26-26,-25 26,25-26,-26 26,26 0,0 0,0-1,0 1,0 0,0 0,26 0,-26-26,0 26,0-26,51 26,-51-26,0 1,0-1,0 1,-51-1,25-25,-24 0,24-51,1 51,25-25,0-1,51 26,-1 0,-24 0,25 0,-26 0,0 51,1-51,-1 51,1-26,-1 1,-25 25,25-26,1 0,-26 26,25-25,-25-1,0 0,0 1,0-1,0 1,0-1,0 0,26-25,-1 0</inkml:trace>
          <inkml:trace contextRef="#ctx0" brushRef="#br1" timeOffset="98577.158">4445 3988,'0'0,"0"-25,0-26,0 26,0-26,0 25,-25 1,25-26,-51 51,51-25,-25 25,-26 0,26 0,-1 51,26-26,-25 0,-1 26,1 0,0 0,25 0,-26-1,26-24,0 25,-25-1,25-24,0 25,0-26,0 0,0 1,51-26,-51 25,25-25,0 0,1-51,25 1,-51 24,25 1,-25-1,25 1,1 0,-26-1,25 26,1 0,-26 51,25-26,0 26,-25-25,26-1,-26 0,25-25,1 26,-1-26</inkml:trace>
          <inkml:trace contextRef="#ctx0" brushRef="#br1" timeOffset="98775.195">4903 4115,'0'51,"0"-26,0 1,0-1,0 1,0-1,0 26,0-26,0 1,0-1,0 26,0-26,0 1,25-1,-25 0,25-25</inkml:trace>
          <inkml:trace contextRef="#ctx0" brushRef="#br1" timeOffset="99124.1446">5182 3429,'0'51,"0"0,0 0,0-26,0 26,0 0,0 0,0-1,0 1,0 0,0 0,0-26,51 26,-51 0,0-26,25 26,-25-26,0 1,26-1,-26 1,25-26,-25-51,25 25,-25-24,26 24,-1 1,1 25,-26-26,25 26,0 0,1 0,-1 0,1 0,-26 26,25-26,-25 51,25-51,-25 50,0-24,0-1,0 1,-50-1,50 0,-51 1,25-1,1 1,0-26,-1 25,1-25,-1 0</inkml:trace>
          <inkml:trace contextRef="#ctx0" brushRef="#br1" timeOffset="99578.9132">5919 3480,'0'0,"-26"0,26-25,0-1,26 26,50 0,-51 0,1 0,24 0,-24 26,-1-26,-25 51,26-1,-1 1,-25 0,25 0,-25 0,0-1,26-24,-26 25,0-26,0 0,25 1,1-26,-26-26,25 1,-25 0,25 25,-25 50,0 1,0 0,26-26,-26 26,0 0,25 0,-25 0,0-1,26 1,-26 0,0 0,0 0,0-26,0 0,0 1,0-1,-26 1,26-1,-51-25,1 25,24-25,-25 0,26 0,0 0,-1-50,1 50</inkml:trace>
        </inkml:traceGroup>
        <inkml:traceGroup>
          <inkml:annotationXML>
            <emma:emma xmlns:emma="http://www.w3.org/2003/04/emma" version="1.0">
              <emma:interpretation id="{FDB96CDB-4B84-4C76-9DB0-E65949560C26}" emma:medium="tactile" emma:mode="ink">
                <msink:context xmlns:msink="http://schemas.microsoft.com/ink/2010/main" type="inkWord" rotatedBoundingBox="13815,12396 14793,12381 14814,13713 13835,13728"/>
              </emma:interpretation>
              <emma:one-of disjunction-type="recognition" id="oneOf10">
                <emma:interpretation id="interp50" emma:lang="en-US" emma:confidence="0.5">
                  <emma:literal>P,</emma:literal>
                </emma:interpretation>
                <emma:interpretation id="interp51" emma:lang="en-US" emma:confidence="0">
                  <emma:literal>p,</emma:literal>
                </emma:interpretation>
                <emma:interpretation id="interp52" emma:lang="en-US" emma:confidence="0">
                  <emma:literal>P</emma:literal>
                </emma:interpretation>
                <emma:interpretation id="interp53" emma:lang="en-US" emma:confidence="0">
                  <emma:literal>Ph,</emma:literal>
                </emma:interpretation>
                <emma:interpretation id="interp54" emma:lang="en-US" emma:confidence="0">
                  <emma:literal>ph,</emma:literal>
                </emma:interpretation>
              </emma:one-of>
            </emma:emma>
          </inkml:annotationXML>
          <inkml:trace contextRef="#ctx0" brushRef="#br1" timeOffset="100188.0674">7671 3582,'0'0,"0"-26,0 1,0 0,-25-1,25 1,-26 25,26 25,26-25,-26 51,51 0,-51 25,25-25,0 25,1 0,-1-25,1 25,-1 0,0 1,1-27,-26 27,25-27,1 1,-26 0,0-26,0 26,0-25,0-1,-26-25</inkml:trace>
          <inkml:trace contextRef="#ctx0" brushRef="#br1" timeOffset="100442.0941">7697 3455,'0'-26,"0"1,0 0,50 25,1 0,0 0,-26 50,26-24,-25-1,24 26,-24 0,-1 0,1-1,-26 1,0 0,25 0,-25 0,0-1,-51-24,51 25,-51-26,1 0,24 1,1-1,-26 1,26-26</inkml:trace>
          <inkml:trace contextRef="#ctx0" brushRef="#br1" timeOffset="100647.0601">8611 4293,'0'0,"0"25,0 1,0-1,0 1,-25-1,25 0,0 1,0 25,-26-26,26 0,0 1,0-1,-25 1,25-1,0 0,-26-25</inkml:trace>
        </inkml:traceGroup>
        <inkml:traceGroup>
          <inkml:annotationXML>
            <emma:emma xmlns:emma="http://www.w3.org/2003/04/emma" version="1.0">
              <emma:interpretation id="{181823FC-A4C4-42B6-9DD0-B71A0D21A294}" emma:medium="tactile" emma:mode="ink">
                <msink:context xmlns:msink="http://schemas.microsoft.com/ink/2010/main" type="inkWord" rotatedBoundingBox="15143,11903 16671,11880 16696,13509 15168,13532"/>
              </emma:interpretation>
              <emma:one-of disjunction-type="recognition" id="oneOf11">
                <emma:interpretation id="interp55" emma:lang="en-US" emma:confidence="0.5">
                  <emma:literal>S)</emma:literal>
                </emma:interpretation>
                <emma:interpretation id="interp56" emma:lang="en-US" emma:confidence="0">
                  <emma:literal>s)</emma:literal>
                </emma:interpretation>
                <emma:interpretation id="interp57" emma:lang="en-US" emma:confidence="0">
                  <emma:literal>5)</emma:literal>
                </emma:interpretation>
                <emma:interpretation id="interp58" emma:lang="en-US" emma:confidence="0">
                  <emma:literal>s</emma:literal>
                </emma:interpretation>
                <emma:interpretation id="interp59" emma:lang="en-US" emma:confidence="0">
                  <emma:literal>b)</emma:literal>
                </emma:interpretation>
              </emma:one-of>
            </emma:emma>
          </inkml:annotationXML>
          <inkml:trace contextRef="#ctx0" brushRef="#br1" timeOffset="101779.1978">10033 2871,'0'50,"51"-50,-51 26,26-1,-26 26,50-26,1 52,-25-27,24 27,-24-1,25 0,-26 26,26-1,-26 1,-25 25,26-26,-26 26,0-25,-51 25,25-25,-50-1</inkml:trace>
          <inkml:trace contextRef="#ctx0" brushRef="#br1" timeOffset="101331.0964">9500 3455,'0'0,"0"-26,0 1,-51 25,51-25,0-1,-25 1,-1-1,26 1,-25 25,0-25,-1 25,26-26,-25 26,-1 0,1 0,0 0,-1 51,1-51,25 25,-26-25,1 51,0-51,-1 51,1-26,25 1,0-1,0 1,0-1,0 0,0 1,25-1,-25 1,51-1,-51 0,51 1,-26-1,1 1,-1-1,0 0,1 1,-1-1,1 1,-1 24,0-24,1-1,-26 1,0 24,25-24,-25-1,0 1,0-1,-51 0,1 1,24-1,-25-25,26 26,-26-26,26 0,-26 25,26-25,-1 0,1 0,-1 0,1-51,0 51,25-51</inkml:trace>
        </inkml:traceGroup>
      </inkml:traceGroup>
    </inkml:traceGroup>
    <inkml:traceGroup>
      <inkml:annotationXML>
        <emma:emma xmlns:emma="http://www.w3.org/2003/04/emma" version="1.0">
          <emma:interpretation id="{2B482068-976F-427A-9F84-9D234C806342}" emma:medium="tactile" emma:mode="ink">
            <msink:context xmlns:msink="http://schemas.microsoft.com/ink/2010/main" type="paragraph" rotatedBoundingBox="2740,15623 10911,14329 11151,15848 2981,1714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D4CC069-7C41-4C7D-A435-7BB60DEDF834}" emma:medium="tactile" emma:mode="ink">
              <msink:context xmlns:msink="http://schemas.microsoft.com/ink/2010/main" type="line" rotatedBoundingBox="2740,15623 10911,14329 11151,15848 2981,17142"/>
            </emma:interpretation>
          </emma:emma>
        </inkml:annotationXML>
        <inkml:traceGroup>
          <inkml:annotationXML>
            <emma:emma xmlns:emma="http://www.w3.org/2003/04/emma" version="1.0">
              <emma:interpretation id="{9AB04993-A764-4182-848C-F2F783293B52}" emma:medium="tactile" emma:mode="ink">
                <msink:context xmlns:msink="http://schemas.microsoft.com/ink/2010/main" type="inkWord" rotatedBoundingBox="2740,15623 7141,14926 7382,16445 2981,17142"/>
              </emma:interpretation>
              <emma:one-of disjunction-type="recognition" id="oneOf12">
                <emma:interpretation id="interp60" emma:lang="en-US" emma:confidence="0.5">
                  <emma:literal>Parsing</emma:literal>
                </emma:interpretation>
                <emma:interpretation id="interp61" emma:lang="en-US" emma:confidence="0">
                  <emma:literal>Passing</emma:literal>
                </emma:interpretation>
                <emma:interpretation id="interp62" emma:lang="en-US" emma:confidence="0">
                  <emma:literal>Parsing's</emma:literal>
                </emma:interpretation>
              </emma:one-of>
            </emma:emma>
          </inkml:annotationXML>
          <inkml:trace contextRef="#ctx0" brushRef="#br2" timeOffset="146810.7706">-3302 6655,'0'0,"26"-25,-26-1,0 1,0 76,0-26,0 1,0-1,0 26,0-26,0 26,0-26,0 26,0 0,25-26,-25 26,0 0,0 0,0 0,0-1,0 1,0-25,0 24,0 1,0 0,0-26,0 26,0-25,0-1,0 26,0-26,0 1,-25-1,25 0</inkml:trace>
          <inkml:trace contextRef="#ctx0" brushRef="#br2" timeOffset="147162.7231">-3276 6808,'0'0,"-26"0,26-26,0 1,0-1,0 1,51 25,-51-25,51 25,-26 0,26 0,-25 0,24 0,-24 0,25 25,-26-25,26 51,-26-51,1 51,-1-26,0 0,1 1,-1-26,-25 25,0 1,0-1,0 0,0 1,-25-1,25 1,-51-1,26 0,-26 1,25-1,-24-25,-1 26,25-1,-24-25,24 25,-25-25,26 0,0 0,-1 0,1 0,25-50,0 24</inkml:trace>
          <inkml:trace contextRef="#ctx0" brushRef="#br2" timeOffset="147618.6332">-2336 6858,'0'0,"0"-25,0 0,-51-1,51 1,-26 25,1 0,0 0,25 51,-26-51,26 50,-25-24,-1 25,26-1,-25 1,25 0,-25-26,25 26,0 0,-26 0,26 0,0-26,0 0,0 1,51-1,-51 1,51-26,-26 0,1 0,-1 0,0 0,1-26,-1 26,-25-51,26 26,-1 0,0-26,-25 25,26 1,-26 0,0-1,0 1,0-1,0 1,0 0,0 75,0 1,0-25,0-1,25 0,-25 1,51-1,-51 1,25-1,1 0,-1 1,1-26,-1 25,0-25,1 0,-1 0</inkml:trace>
          <inkml:trace contextRef="#ctx0" brushRef="#br2" timeOffset="147994.0195">-1930 6909,'0'-25,"25"25,1 0,25 25,-26-25,0 51,1-51,-1 51,1-26,-1 1,0-1,1 0,-1 26,1-25,-1-1,-25 26,25-26,-25 1,0-1,0 0,0 1,0-1,-25-25,25 26,-51-26,26 0,-1-26,1-25,25 26,0-26,0 0,0 26,0-26,0 0,0 1,51-1,-51 25,25 1,-25 0,51-1,-51 1,51 25</inkml:trace>
          <inkml:trace contextRef="#ctx0" brushRef="#br2" timeOffset="148382.3063">-889 6681,'-25'-26,"0"26,25-25,-26 25,1 0,-1 0,1 0,0 0,25 51,-26-51,1 25,25 0,0 1,-26-1,26 26,0-26,0 1,0-1,0 1,0-1,51 0,-51 1,26-1,-26 1,25-1,-25 0,51-25,-26 26,-25-1,26 1,-1-26,-25 25,25-25,-25 25,26-25,-26 26,0-1,-51 1,26-26,25 25,-51-25,25 0,1 0,0 0,-1 0,1 0,-1 0,1 0,0 0,-1-25,26-1</inkml:trace>
          <inkml:trace contextRef="#ctx0" brushRef="#br2" timeOffset="148618.6661">-533 6731,'-25'0,"25"26,0 25,0-1,0-24,25 25,-25-26,51 26,-51-26,25 26,-25-26,51 26,-26-25,-25-1,26 0</inkml:trace>
          <inkml:trace contextRef="#ctx0" brushRef="#br2" timeOffset="148783.2132">-406 6630</inkml:trace>
          <inkml:trace contextRef="#ctx0" brushRef="#br2" timeOffset="149150.8363">-127 6833,'26'25,"-26"1,0-1,25 1,-25-1,0 0,26 1,-26-1,25 1,-25-1,25 0,-25 1,26-1,-26 1,0-1,25-25,-25-51,-51 0,51 26,0 0,0-1,0-25,0 26,0 0,51-1,-51 1,51-1,-26 26,1-25,-1 25,1 0,-1 0,26 0,-26 0,1 0,-1 25,0-25,1 51,-1-25,-25-1,26 0,-26 1,0-1,0 1,0-1,0 0,0 1,0-1,-26-25</inkml:trace>
          <inkml:trace contextRef="#ctx0" brushRef="#br2" timeOffset="149607.9413">966 6604,'0'0,"-51"0,25 0,1 0,0 0,-1 0,1 26,-1-26,26 51,-25-1,25-24,0-1,0 26,0-26,51 1,-26-1,-25 1,51-26,0 0,-26 0,1 0,-1 0,-25-26,25 26,-25-25,26 25,-26-51,0 26,0-1,0 1,-26 25,26 51,0-26,0 26,0-26,0 1,26-1,-26 0,0 1,51-1,-51 1,25-1,-25 0,25 26,-25-25,0-1,0 0,0 1,0-1,0 1,0-1,-50 0,50 1,-51-26,51 25,-51 1,26-26,-1 25,1-25,-1 0,1 0,-26 0</inkml:trace>
        </inkml:traceGroup>
        <inkml:traceGroup>
          <inkml:annotationXML>
            <emma:emma xmlns:emma="http://www.w3.org/2003/04/emma" version="1.0">
              <emma:interpretation id="{E7300282-AA1E-4ADF-9EB4-A38EBB6C225E}" emma:medium="tactile" emma:mode="ink">
                <msink:context xmlns:msink="http://schemas.microsoft.com/ink/2010/main" type="inkWord" rotatedBoundingBox="9406,14789 10945,14546 11059,15268 9521,15511">
                  <msink:destinationLink direction="with" ref="{95D19B8D-B4B1-4667-983F-4DECA90C045E}"/>
                  <msink:destinationLink direction="with" ref="{D9E18B96-9C61-46D6-A0DC-88907E6B7450}"/>
                </msink:context>
              </emma:interpretation>
              <emma:one-of disjunction-type="recognition" id="oneOf13">
                <emma:interpretation id="interp63" emma:lang="en-US" emma:confidence="0.5">
                  <emma:literal>ab</emma:literal>
                </emma:interpretation>
                <emma:interpretation id="interp64" emma:lang="en-US" emma:confidence="0">
                  <emma:literal>abs</emma:literal>
                </emma:interpretation>
                <emma:interpretation id="interp65" emma:lang="en-US" emma:confidence="0">
                  <emma:literal>abt</emma:literal>
                </emma:interpretation>
                <emma:interpretation id="interp66" emma:lang="en-US" emma:confidence="0">
                  <emma:literal>as</emma:literal>
                </emma:interpretation>
                <emma:interpretation id="interp67" emma:lang="en-US" emma:confidence="0">
                  <emma:literal>aby</emma:literal>
                </emma:interpretation>
              </emma:one-of>
            </emma:emma>
          </inkml:annotationXML>
          <inkml:trace contextRef="#ctx0" brushRef="#br2" timeOffset="139528.2968">3709 5969,'0'-25,"0"0,25 25,-25-26,0 1,0-1,0 1,0 0,0-1,0 1,0-1,-25 26,-1 0,1 0,0 0,-1 0,1 0,-1 26,1-26,0 25,-1-25,1 26,-1-26,26 25,-25 0,0-25,-1 26,1-1,25 1,-26-26,26 25,0 0,-25 1,25-1,0 1,0-1,0 0,0 1,0-1,0 1,0-1,25-25,-25 25,51 1,-25-1,-1-25,0 0,1 0,-1 0,1 0,-1-25,0 25,1-26,-1 26,1-50,-1 24,-25 1,25-1,1 1,-26 0,25-1,-25 1,0-1,26 1,-26 0,0-1,0 1,0-1,0 1,0 50,0 1,0-1,0 1,25-1,-25 0,0 26,25-25,-25-1,26 0,-26 1,25-1,-25 1,26-1,-1 0,-25 1,25-26,-25 25,26-25,-26 26,25-26,1 0,-1 0,0 0,26-51,-25 51</inkml:trace>
          <inkml:trace contextRef="#ctx0" brushRef="#br2" timeOffset="140270.3314">4420 5614,'-25'0,"25"-26,0 77,0 0,0-26,50 1,-50 25,0-26,26 0,-26 26,0-25,25 24,-25-24,0-1,0 26,0-26,0 1,0-1,0 1,0-1,0 0,0-50,0 0,0-1,0 1,0-1,26 1,-26 0,25 25,-25-26,25 26,-25-25,26 25,-1 0,1-26,-1 26,0 0,1 0,-1 0,1 0,-1 26,-25-1,25-25,-25 51,0-26,0 1,0-1,0 1,0-1,0 0,-25-25,25 26,-25-26,-26 25,25-25,1 0,0 0,-1 0,1 0,25-25,-26 25,26-26,-25 26,0 0,-1-25</inkml:trace>
        </inkml:traceGroup>
      </inkml:traceGroup>
    </inkml:traceGroup>
    <inkml:traceGroup>
      <inkml:annotationXML>
        <emma:emma xmlns:emma="http://www.w3.org/2003/04/emma" version="1.0">
          <emma:interpretation id="{1A62B170-BA56-4122-A569-0AB21618F8E9}" emma:medium="tactile" emma:mode="ink">
            <msink:context xmlns:msink="http://schemas.microsoft.com/ink/2010/main" type="paragraph" rotatedBoundingBox="996,16764 7541,16420 7588,17312 1042,176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FE791B-972D-4064-A952-E0301507F417}" emma:medium="tactile" emma:mode="ink">
              <msink:context xmlns:msink="http://schemas.microsoft.com/ink/2010/main" type="line" rotatedBoundingBox="996,16764 7541,16420 7588,17312 1042,17656"/>
            </emma:interpretation>
          </emma:emma>
        </inkml:annotationXML>
        <inkml:traceGroup>
          <inkml:annotationXML>
            <emma:emma xmlns:emma="http://www.w3.org/2003/04/emma" version="1.0">
              <emma:interpretation id="{429A0AD6-626D-411E-B2C2-3F7C661523AA}" emma:medium="tactile" emma:mode="ink">
                <msink:context xmlns:msink="http://schemas.microsoft.com/ink/2010/main" type="inkWord" rotatedBoundingBox="996,16764 4893,16559 4940,17451 1042,17656"/>
              </emma:interpretation>
              <emma:one-of disjunction-type="recognition" id="oneOf14">
                <emma:interpretation id="interp68" emma:lang="en-US" emma:confidence="0.5">
                  <emma:literal>Repeated</emma:literal>
                </emma:interpretation>
                <emma:interpretation id="interp69" emma:lang="en-US" emma:confidence="0">
                  <emma:literal>Reseated</emma:literal>
                </emma:interpretation>
                <emma:interpretation id="interp70" emma:lang="en-US" emma:confidence="0">
                  <emma:literal>Replanted</emma:literal>
                </emma:interpretation>
                <emma:interpretation id="interp71" emma:lang="en-US" emma:confidence="0">
                  <emma:literal>Repented</emma:literal>
                </emma:interpretation>
                <emma:interpretation id="interp72" emma:lang="en-US" emma:confidence="0">
                  <emma:literal>Reinstated</emma:literal>
                </emma:interpretation>
              </emma:one-of>
            </emma:emma>
          </inkml:annotationXML>
          <inkml:trace contextRef="#ctx0" brushRef="#br2" timeOffset="150773.952">-5130 7773,'-26'-26,"1"26,25 26,0 25,0-26,0 0,0 26,0-25,0 24,0-24,0 25,0-1,25 1,-25-25,0 24,0-24,0-1,0 1,0 24,0-24,0-1,0 1</inkml:trace>
          <inkml:trace contextRef="#ctx0" brushRef="#br2" timeOffset="151177.9343">-5130 7874,'0'0,"25"-25,-25 0,0-1,25 26,-25-25,26 25,-1-26,1 26,24 0,-24 0,-1 26,1-26,-1 76,0-51,1 1,-26 25,25-26,1 0,-26 26,0-25,0-1,0 0,0 1,0-1,-51 1,51-1,-26-25,26 25,-50 1,-1-26,25 0,1 0,0 0,-1 0,1 0,25-26,51 26,-1 26,1 25,-25-51,-1 25,0 0,1 1,-1-1,1 1,-1-1,0-25,1 25,-1 1,-25-1,26-25,-26 26,25-1</inkml:trace>
          <inkml:trace contextRef="#ctx0" brushRef="#br2" timeOffset="151550.4093">-4368 8281,'0'0,"25"0,0 0,1 0,-1-26,1 1,-1 25,0-25,1-1,-26 1,25-1,-25 1,0 0,0-1,-51 26,51-25,-25 25,-26 0,26 0,-1 0,1 25,0-25,25 51,-26-51,26 51,0-26,0 1,0-1,0 0,0 1,0-1,26 1,-26-1,50 0,1 1,-25-1,-1-25,26 0,-26 0,26 0,-26 0,26 0,-25-25,-1 25,26-51,-26 51</inkml:trace>
          <inkml:trace contextRef="#ctx0" brushRef="#br2" timeOffset="151723.1195">-3860 8001,'0'26,"0"25,0-26,0 0,25 1,-25-1,25 1,-25 24,51-24,-51-1,26 1,-26-1,25 0,-25 1,25-1,-25 1,0-1,0 0,0 1</inkml:trace>
          <inkml:trace contextRef="#ctx0" brushRef="#br2" timeOffset="151923.0943">-3733 7976,'50'-25,"-100"50,126-50,-51 25,1 0,-1 0,0 50,1-24,-26 25,0-26,0 0,0 1,-26-1,26 1,-50-26,50 25</inkml:trace>
          <inkml:trace contextRef="#ctx0" brushRef="#br2" timeOffset="152276.082">-3225 8103,'-26'0,"26"-25,0-26,0 25,51 26,-51-25,25 0,1 25,-26-26,25 1,-76 25,51 25,-25-25,25 51,-25-26,25 1,-51-1,51 1,-26-1,26 0,0 1,0-1,0 1,0-1,0 0,51 1,-51-1,51-25,0 26,-26-26,26 0,-26 0,1-51,25 51,-26-26</inkml:trace>
          <inkml:trace contextRef="#ctx0" brushRef="#br2" timeOffset="152569.3563">-2743 8001,'-25'0,"25"51,-51-51,51 26,-25-26,25 25,-51-25,51 25,-26 1,26-1,0 1,0-1,51 0,-25-25,24 0,-24 0,-26-50,25 50,-25-26,26 26,-26-51,0 26,25 0,-25-1,0 52,25-26,-25 50,26-24,-1 25,1-51,-1 50,0-50,1 0,-1 0</inkml:trace>
          <inkml:trace contextRef="#ctx0" brushRef="#br2" timeOffset="152934.8171">-2413 8078,'51'0,"-25"0,-1 25,0-25,1 0,-1 0,26 0,-26 0,26 0,-25 0,24-51,-24 51,25-25,-26 25,0-26,1 26,-1-25,1 0</inkml:trace>
          <inkml:trace contextRef="#ctx0" brushRef="#br2" timeOffset="152758.292">-2311 7824,'0'25,"0"0,0 1,0-1,0 1,0-1,25 0,-25 1,51-1,-51 1,26-1,-1 0,0 1,-25-1,26 1,-26-1</inkml:trace>
          <inkml:trace contextRef="#ctx0" brushRef="#br2" timeOffset="153059.9953">-1905 7874,'0'0,"-25"51,0-25,-1-26,26 25,-25-25,25 51,0-26,0 1,0-1,0 0,25-25,-25 26,51-26,-26 25,26-25,-25 0,-1 0</inkml:trace>
          <inkml:trace contextRef="#ctx0" brushRef="#br2" timeOffset="153294.8814">-1422 7951,'-25'0,"-26"0,25 0,1 50,0-50,-1 0,26 26,-25-26,25 25,0 1,0-1,0 0,0 1,25-1,26 1,-26-26,1 0,-1 0,1-26,-1-25,-25 1,0 24,0 1,0-1,0 1,0 0,0-1,-25-25</inkml:trace>
          <inkml:trace contextRef="#ctx0" brushRef="#br2" timeOffset="153406.584">-1473 7773,'0'-51,"0"102,0-51,0 51,26-26,-26 0,50 1,-50-1,26 26,-26-26,25 1,-25 25,26-26,-1 0,-25 1,25-1,-25 1</inkml:trace>
        </inkml:traceGroup>
        <inkml:traceGroup>
          <inkml:annotationXML>
            <emma:emma xmlns:emma="http://www.w3.org/2003/04/emma" version="1.0">
              <emma:interpretation id="{080795A6-1963-4F90-A473-1CAE86A84378}" emma:medium="tactile" emma:mode="ink">
                <msink:context xmlns:msink="http://schemas.microsoft.com/ink/2010/main" type="inkWord" rotatedBoundingBox="5642,16635 7547,16535 7583,17208 5677,17308"/>
              </emma:interpretation>
              <emma:one-of disjunction-type="recognition" id="oneOf15">
                <emma:interpretation id="interp73" emma:lang="en-US" emma:confidence="0.5">
                  <emma:literal>Appin</emma:literal>
                </emma:interpretation>
                <emma:interpretation id="interp74" emma:lang="en-US" emma:confidence="0">
                  <emma:literal>Aptian</emma:literal>
                </emma:interpretation>
                <emma:interpretation id="interp75" emma:lang="en-US" emma:confidence="0">
                  <emma:literal>Apelin</emma:literal>
                </emma:interpretation>
                <emma:interpretation id="interp76" emma:lang="en-US" emma:confidence="0">
                  <emma:literal>Appian</emma:literal>
                </emma:interpretation>
                <emma:interpretation id="interp77" emma:lang="en-US" emma:confidence="0">
                  <emma:literal>Apian</emma:literal>
                </emma:interpretation>
              </emma:one-of>
            </emma:emma>
          </inkml:annotationXML>
          <inkml:trace contextRef="#ctx0" brushRef="#br2" timeOffset="153814.0371">-457 7722,'-25'0,"-1"0,26 25,-25 26,25-25,0-1,0 0,0 1,0 25,0-26,0 0,0 1,25-1,-25 1,0-1,26 0,-1-25,-25-25,0-26,0 26,-25-1,25 1,0 0,0-1,0 1,0-1,0 1,0 0,0-1,25 26,-25-25,51 25,-26 0,1 51,-1-51,1 25,-1-25,-25 51,25-26,1 1,-26-1,25 0,1 1,-26-1,0 1,25-26,-25 25</inkml:trace>
          <inkml:trace contextRef="#ctx0" brushRef="#br2" timeOffset="153959.9287">-406 8027,'0'-26,"0"1,25 25,26 0,-25-25,24 25,-24 0,25-26,-26 26,26 0,-26-25</inkml:trace>
          <inkml:trace contextRef="#ctx0" brushRef="#br2" timeOffset="154155.0704">77 7747,'-26'0,"26"26,0 25,0-26,51 0,-51 1,25-1,-25 26,26-26,-26 26,25-25,-25-1,26 0,-26 1,0-1,0 1,0-1,0 0</inkml:trace>
          <inkml:trace contextRef="#ctx0" brushRef="#br2" timeOffset="154339.5768">77 7747,'25'-25,"0"25,1-25,-1 25,1 0,-1 0,0 0,1 50,-1-50,1 26,-1 25,0-26,-25 0,0 1,0-1,0 1,0-1,0 0,-25 1</inkml:trace>
          <inkml:trace contextRef="#ctx0" brushRef="#br2" timeOffset="154726.8106">483 7773,'0'0,"25"0,1 0,-1 0,1 0,-26 25,25-25,0 26,1 24,-26-24,25-1,-25 1,0-1</inkml:trace>
          <inkml:trace contextRef="#ctx0" brushRef="#br2" timeOffset="154547.1293">508 7671,'0'51,"0"-26,0 26,0-25,0-1,0 0,0 1,0 25,0-26,0 0,51 1,-51-1,26 1,-26-1,25 0,-25 1,0-1</inkml:trace>
          <inkml:trace contextRef="#ctx0" brushRef="#br2" timeOffset="154958.8516">889 7544,'0'26,"0"24,0-24,0 25,0-26,0 0,0 1,26-1,-26 1,0 24,51-24,-51-1,0 1,25-1,-25 0,0 1</inkml:trace>
          <inkml:trace contextRef="#ctx0" brushRef="#br2" timeOffset="155253.7743">1118 7798,'0'26,"25"-26,-25 25,0 0,26 1,-26-1,0 1,25-26,-25 25,26 0,-1 1,-25-1,0-50,-51 25,51-51,0 26,0-1,0-25,26 26,-1 25,26 0,0 25,-26 26,-25 0,0-26,0 1</inkml:trace>
        </inkml:traceGroup>
      </inkml:traceGroup>
    </inkml:traceGroup>
    <inkml:traceGroup>
      <inkml:annotationXML>
        <emma:emma xmlns:emma="http://www.w3.org/2003/04/emma" version="1.0">
          <emma:interpretation id="{DAF6A95B-1DE6-4F3C-AC86-77435191ACEA}" emma:medium="tactile" emma:mode="ink">
            <msink:context xmlns:msink="http://schemas.microsoft.com/ink/2010/main" type="paragraph" rotatedBoundingBox="1147,17842 4906,17182 5115,18370 1355,190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8F3A70-5E68-4B69-A901-DB1F0F7E6E71}" emma:medium="tactile" emma:mode="ink">
              <msink:context xmlns:msink="http://schemas.microsoft.com/ink/2010/main" type="line" rotatedBoundingBox="1147,17842 4906,17182 5115,18370 1355,19031"/>
            </emma:interpretation>
          </emma:emma>
        </inkml:annotationXML>
        <inkml:traceGroup>
          <inkml:annotationXML>
            <emma:emma xmlns:emma="http://www.w3.org/2003/04/emma" version="1.0">
              <emma:interpretation id="{5329A2ED-CFD7-4EB7-AE4D-F6E9652D5ED7}" emma:medium="tactile" emma:mode="ink">
                <msink:context xmlns:msink="http://schemas.microsoft.com/ink/2010/main" type="inkWord" rotatedBoundingBox="1147,17842 1733,17739 1941,18928 1355,19031"/>
              </emma:interpretation>
              <emma:one-of disjunction-type="recognition" id="oneOf16">
                <emma:interpretation id="interp78" emma:lang="en-US" emma:confidence="0.5">
                  <emma:literal>q</emma:literal>
                </emma:interpretation>
                <emma:interpretation id="interp79" emma:lang="en-US" emma:confidence="0">
                  <emma:literal>b</emma:literal>
                </emma:interpretation>
                <emma:interpretation id="interp80" emma:lang="en-US" emma:confidence="0">
                  <emma:literal>.</emma:literal>
                </emma:interpretation>
                <emma:interpretation id="interp81" emma:lang="en-US" emma:confidence="0">
                  <emma:literal>f</emma:literal>
                </emma:interpretation>
                <emma:interpretation id="interp82" emma:lang="en-US" emma:confidence="0">
                  <emma:literal>6</emma:literal>
                </emma:interpretation>
              </emma:one-of>
            </emma:emma>
          </inkml:annotationXML>
          <inkml:trace contextRef="#ctx0" brushRef="#br2" timeOffset="156147.2271">-4927 8814,'0'0,"-26"0,1 0,0 26,25 24,0-24,0-1,0 1,0 24,0-24,0-1,0 1,25-1,-25 0,51-25,-51 26,25-26,1 0,-26-51,0 26,25 25,-25-51,0 25,0 1,0 76,0 0,0-1,0 1,0 0,0 0,0 25,0 0,25-25,-25 25,26-25,-1 25,1-25,-1 0,0-26,1 26,25-26,-26-25,26 26,-26-26,26 0,-26 0,26 0,-25 0,-1-51,0 51,1-25,-26-52,0 52,0 0,0-1,-26 1,26-1,-50 1,-1 0,25 25,-24-26,24 26,-25 0,26 0,-26 0,26 0,-1 51,1-51,0 0,25 25</inkml:trace>
        </inkml:traceGroup>
        <inkml:traceGroup>
          <inkml:annotationXML>
            <emma:emma xmlns:emma="http://www.w3.org/2003/04/emma" version="1.0">
              <emma:interpretation id="{FDCA5D80-37C7-4786-BC52-04F652B76AF2}" emma:medium="tactile" emma:mode="ink">
                <msink:context xmlns:msink="http://schemas.microsoft.com/ink/2010/main" type="inkWord" rotatedBoundingBox="2362,17870 4947,17416 5060,18059 2475,18513"/>
              </emma:interpretation>
              <emma:one-of disjunction-type="recognition" id="oneOf17">
                <emma:interpretation id="interp83" emma:lang="en-US" emma:confidence="0.5">
                  <emma:literal>Rules</emma:literal>
                </emma:interpretation>
                <emma:interpretation id="interp84" emma:lang="en-US" emma:confidence="0.5">
                  <emma:literal>Rule h</emma:literal>
                </emma:interpretation>
                <emma:interpretation id="interp85" emma:lang="en-US" emma:confidence="0">
                  <emma:literal>Rule r</emma:literal>
                </emma:interpretation>
                <emma:interpretation id="interp86" emma:lang="en-US" emma:confidence="0">
                  <emma:literal>Rule ^</emma:literal>
                </emma:interpretation>
                <emma:interpretation id="interp87" emma:lang="en-US" emma:confidence="0.5">
                  <emma:literal>R ule h</emma:literal>
                </emma:interpretation>
              </emma:one-of>
            </emma:emma>
          </inkml:annotationXML>
          <inkml:trace contextRef="#ctx0" brushRef="#br2" timeOffset="156415.9777">-3784 8941,'-26'0,"26"26,0-1,51 0,-51 26,26-25,-26-1,50 26,-50-26,26 26,-26-26,25 1,-25 25,0-26,0 0,0 1,0-1,-25 1</inkml:trace>
          <inkml:trace contextRef="#ctx0" brushRef="#br2" timeOffset="156742.1474">-3708 8890,'0'0,"51"-25,-51 0,25 25,1-26,-1 26,0 0,1 0,-1 0,1 26,-1 24,0 1,-25-25,0 24,0-24,0-1,0 26,0-26,-50 1,50-1,-51-25,51 26,-26-26,26 25,-50-25,24 0,26-51,26 51,24 0,1 0,-25 0,24 51,-24-51,-1 25,1-25,-1 26,0-26,1 25,-1 1,1-1</inkml:trace>
          <inkml:trace contextRef="#ctx0" brushRef="#br2" timeOffset="157188.2856">-3098 9195,'-26'-25,"1"-1,25 1,0 0,0-1,0 1,51-1,-26 1,0 25,1 0,-26 51,25-51,-25 25,0 1,0-1,26 0,-1 1,-25-1,0 26,0-26,0 1,25-26,-25 25,0 1,26-26,-1 0,-25-26,26 26,-26-51,25 51,-25-50,25 24,-25 1,0-1,0 1,26 0,-26-1,0 1,0-1,0 52,0 25,25-26,-25 0,26-25,-26 51,50-51,-50 26,26-26,-1 25,1-25,-1 0,0 0</inkml:trace>
          <inkml:trace contextRef="#ctx0" brushRef="#br2" timeOffset="157570.8651">-2489 8636,'0'26,"26"25,-26-26,25 0,0 1,1-1,-1 26,-25-26,26 26,-1-25,0 24,1-24,-1-1,-25 1,26-1,-1 0,0 1,1-26,-1 0,1 0,-1 0,-25-51,25 51,1-51,-26 26,25-1,1-24,-26 24,0 1,25-26,-25 26,0-26,0 25,0 1,0 0,0-1,-51 26,51 26,-25-26,25 50,0-24,0-1,0 1,51 24,-51-24,50-1,-24 1,-1-1,26 0,-26-25,1 0,25 0</inkml:trace>
          <inkml:trace contextRef="#ctx0" brushRef="#br2" timeOffset="158135.1154">-1524 8967,'26'0,"-1"0,-25-26,26 26,-26-51,25 26,0 0,-25-1,26 1,-1-1,-25 1,0 0,26-1,-26 1,0-1,0 1,0 0,0-1,0 1,-51 25,25 0,26 25,0 1,0 24,0-24,51-26,-51 51,26-51,-26 25,50 0,1 1,-25-1,-26 1,25-1,-25 0,0 1,0-1,0 1,-51-1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5:39.78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B5D19C1-A826-4829-9131-D8DD5B6EC5B5}" emma:medium="tactile" emma:mode="ink">
          <msink:context xmlns:msink="http://schemas.microsoft.com/ink/2010/main" type="writingRegion" rotatedBoundingBox="17754,5333 18262,5333 18262,5689 17754,5689"/>
        </emma:interpretation>
      </emma:emma>
    </inkml:annotationXML>
    <inkml:traceGroup>
      <inkml:annotationXML>
        <emma:emma xmlns:emma="http://www.w3.org/2003/04/emma" version="1.0">
          <emma:interpretation id="{13536D64-405B-4113-AE5F-36CC64366EFE}" emma:medium="tactile" emma:mode="ink">
            <msink:context xmlns:msink="http://schemas.microsoft.com/ink/2010/main" type="paragraph" rotatedBoundingBox="17754,5333 18262,5333 18262,5689 17754,56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C9CBD9-6B2B-49D6-8925-F0E90F26BD95}" emma:medium="tactile" emma:mode="ink">
              <msink:context xmlns:msink="http://schemas.microsoft.com/ink/2010/main" type="line" rotatedBoundingBox="17754,5333 18262,5333 18262,5689 17754,5689"/>
            </emma:interpretation>
          </emma:emma>
        </inkml:annotationXML>
        <inkml:traceGroup>
          <inkml:annotationXML>
            <emma:emma xmlns:emma="http://www.w3.org/2003/04/emma" version="1.0">
              <emma:interpretation id="{48BE1434-3BF1-4C9E-BB73-1485F29BC8DF}" emma:medium="tactile" emma:mode="ink">
                <msink:context xmlns:msink="http://schemas.microsoft.com/ink/2010/main" type="inkWord" rotatedBoundingBox="17754,5333 18262,5333 18262,5689 17754,5689">
                  <msink:destinationLink direction="with" ref="{7296F85D-95C1-40F4-895A-58CC78130689}"/>
                </msink:context>
              </emma:interpretation>
              <emma:one-of disjunction-type="recognition" id="oneOf0">
                <emma:interpretation id="interp0" emma:lang="en-US" emma:confidence="0.5">
                  <emma:literal>=</emma:literal>
                </emma:interpretation>
                <emma:interpretation id="interp1" emma:lang="en-US" emma:confidence="0">
                  <emma:literal>E</emma:literal>
                </emma:interpretation>
                <emma:interpretation id="interp2" emma:lang="en-US" emma:confidence="0">
                  <emma:literal>-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_</emma:literal>
                </emma:interpretation>
              </emma:one-of>
            </emma:emma>
          </inkml:annotationXML>
          <inkml:trace contextRef="#ctx0" brushRef="#br0">178 51,'0'0,"-25"0,-1 0,1 0,0 26,-1-26,26 25,-25-25,-1 0,52 0,-1 0,1 0,-1 0,0 0,1 0,-1 0,1-25,24-1,-24 26,-1 0,1-25,-1 25,0 0,1 0,-1 0,1 0,-1 0,-25-26,25 26</inkml:trace>
          <inkml:trace contextRef="#ctx0" brushRef="#br0" timeOffset="455.9158">102 356,'25'0,"1"0,-1 0,1 0,-1 0,0 0,1 0,-1 0,1 0,-1-25,0 25,1 0,-26-26,25 26,1 0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5:43.91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17BA2DD-350C-4CFE-921F-78E2FF1513B8}" emma:medium="tactile" emma:mode="ink">
          <msink:context xmlns:msink="http://schemas.microsoft.com/ink/2010/main" type="writingRegion" rotatedBoundingBox="9372,6959 9931,6959 9931,7696 9372,7696"/>
        </emma:interpretation>
      </emma:emma>
    </inkml:annotationXML>
    <inkml:traceGroup>
      <inkml:annotationXML>
        <emma:emma xmlns:emma="http://www.w3.org/2003/04/emma" version="1.0">
          <emma:interpretation id="{405ADFC0-4770-47FD-A18D-CA6E216553DF}" emma:medium="tactile" emma:mode="ink">
            <msink:context xmlns:msink="http://schemas.microsoft.com/ink/2010/main" type="paragraph" rotatedBoundingBox="9372,6959 9931,6959 9931,7696 9372,76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79845D2-13BE-4587-A817-8E49660C943D}" emma:medium="tactile" emma:mode="ink">
              <msink:context xmlns:msink="http://schemas.microsoft.com/ink/2010/main" type="line" rotatedBoundingBox="9372,6959 9931,6959 9931,7696 9372,7696"/>
            </emma:interpretation>
          </emma:emma>
        </inkml:annotationXML>
        <inkml:traceGroup>
          <inkml:annotationXML>
            <emma:emma xmlns:emma="http://www.w3.org/2003/04/emma" version="1.0">
              <emma:interpretation id="{8AE7EBFC-45A8-4640-B40B-6798BB56A86E}" emma:medium="tactile" emma:mode="ink">
                <msink:context xmlns:msink="http://schemas.microsoft.com/ink/2010/main" type="inkWord" rotatedBoundingBox="9372,6959 9931,6959 9931,7696 9372,7696">
                  <msink:destinationLink direction="with" ref="{7296F85D-95C1-40F4-895A-58CC78130689}"/>
                </msink:context>
              </emma:interpretation>
              <emma:one-of disjunction-type="recognition" id="oneOf0">
                <emma:interpretation id="interp0" emma:lang="en-US" emma:confidence="0.5">
                  <emma:literal>&lt;</emma:literal>
                </emma:interpretation>
                <emma:interpretation id="interp1" emma:lang="en-US" emma:confidence="0">
                  <emma:literal>(</emma:literal>
                </emma:interpretation>
                <emma:interpretation id="interp2" emma:lang="en-US" emma:confidence="0">
                  <emma:literal>a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h</emma:literal>
                </emma:interpretation>
              </emma:one-of>
            </emma:emma>
          </inkml:annotationXML>
          <inkml:trace contextRef="#ctx0" brushRef="#br0">331 25,'0'-25,"-26"25,1 25,-1-25,26 51,-25-51,0 26,-1-1,1 0,-1 1,1-26,25 25,-25-25,-1 26,1-26,25 25,-26-25,26 25,0 1,0-1,0 1,0-1,51-25,-51 25,26 1,-1-1,0-25,-25 26,26-26,-1 25,1-25,-1 25,0-25,1 0,25 26,-26-26,0 0,1 25,-1-25,1 0,-26 26,25-26,0 0,-25 25,26-25,-26 25,25-25,-25 26,0-1,0 1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5:42.95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296F85D-95C1-40F4-895A-58CC78130689}" emma:medium="tactile" emma:mode="ink">
          <msink:context xmlns:msink="http://schemas.microsoft.com/ink/2010/main" type="inkDrawing" rotatedBoundingBox="9380,7103 17525,5990 17576,6363 9431,7476" semanticType="callout" shapeName="Other">
            <msink:sourceLink direction="with" ref="{8AE7EBFC-45A8-4640-B40B-6798BB56A86E}"/>
            <msink:sourceLink direction="with" ref="{48BE1434-3BF1-4C9E-BB73-1485F29BC8DF}"/>
          </msink:context>
        </emma:interpretation>
      </emma:emma>
    </inkml:annotationXML>
    <inkml:trace contextRef="#ctx0" brushRef="#br0">8105 0,'-26'0,"26"25,0 1,-25-26,25 25,-25 26,25-26,-26-25,1 26,25-1,-26 0,1-25,0 26,-1-1,1 1,-1-26,26 25,-25-25,0 25,-1-25,1 26,-1-26,1 0,0 25,-1-25,1 0,-1 0,1 26,0-26,-1 0,1 0,-1 0,26 25,-25-25,0 0,-1 0,1 0,-1 0,1 0,0 25,-1-25,1 0,-26 0,26 26,-26-26,25 0,-24 0,-1 0,25 25,-24-25,-1 0,0 0,26 26,-26-26,0 0,0 0,0 25,1-25,-1 0,0 0,26 25,-26-25,0 0,0 0,26 0,-26 0,26 0,-1 26,-25-26,26 0,-26 0,26 0,-26 0,0 25,26-25,-26 0,0 0,-25 0,25 26,0-26,1 0,-1 0,-25 25,25-25,0 0,-25 25,25-25,-25 0,25 26,-25-26,25 0,0 25,0-25,1 0,-1 0,0 26,0-26,0 0,1 0,-1 0,25 0,-24 0,-1 0,0 25,26-25,-26 0,0 0,26 0,-26 0,0 25,0-25,-25 0,25 0,0 26,-25-26,25 0,-25 25,0-25,0 0,25 26,-25-26,0 25,-1-25,-24 25,25-25,-1 26,1-26,0 25,0 1,0-26,-1 25,1-25,0 25,25-25,-25 0,25 0,0 26,1-26,-1 0,0 0,26 0,-1 0,-25 0,26 0,0 0,-1 0,1 0,-1 0,1 0,0 0,-1 0,1 0,-1 0,26 25,-25-25,0 0,-1 26,1-26,-26 0,26 25,-26-25,25 0,-24 0,-1 0,25 25,-24-25,24 0,-25 0,1 0,24 0,1 0,-26 0,26 0,-1 0,1 0,-1 0,1 0,0 0,-1 0,1 0,-1 0,1 0,0 0,25 26,-26-26,1 0,25 51,-26-51,1 0,0 0,25 25,-26-25,1 0,-1 25,1-25,0 0,-1 0,1 0,-1 0,1 0,0 0,-1 0,1 0,25 26,-26-26,1 25,0-25,-1 26,1-26,-1 0,1 0,0 0,25-26,-26 26,26-25,26 25,-26-26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5:49.10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08C3FB2-3DBF-40F7-AAB2-9DC7CE6CA287}" emma:medium="tactile" emma:mode="ink">
          <msink:context xmlns:msink="http://schemas.microsoft.com/ink/2010/main" type="inkDrawing" rotatedBoundingBox="4755,10116 10895,9394 10925,9646 4784,10369" semanticType="underline" shapeName="Other">
            <msink:sourceLink direction="with" ref="{640576DF-D97A-4F96-AB0D-0D03B63856CE}"/>
          </msink:context>
        </emma:interpretation>
      </emma:emma>
    </inkml:annotationXML>
    <inkml:trace contextRef="#ctx0" brushRef="#br0">0 891,'0'-25,"51"25,-51-25,25 25,1 0,-1 0,0-26,1 26,-1 0,1 0,-1 0,0 0,1 0,-1 0,1 0,-1 0,0 0,1 0,-1 0,1 0,-1 0,0 0,26 0,-25 0,-1-25,0 25,1 0,-1-26,26 26,-26 0,1 0,-1 0,1 0,-1 0,0-25,1 25,-1 0,1 0,-1 0,0 0,1 0,-1 0,1 0,-1 0,0 0,1 0,-1 0,1 0,-1 0,0 0,1 0,-1 0,26 0,-26 0,1 0,25-25,-26 25,0 0,26 0,-25-26,-1 26,0 0,1 0,-1 0,1-25,-1 25,0 0,1 0,-1 0,1 0,-1 0,0 0,1 0,-1 0,1 0,-1 0,0 0,1 0,-1 0,26 0,-26 0,1-26,-1 26,26 0,-26 0,1-25,-1 25,26 0,-26 0,1 0,-1 0,26 0,-26 0,26 0,-25 0,-1-25,0 25,26 0,-25 0,-1 0,0 0,1 0,-1 0,1-26,-1 26,26 0,-26 0,1 0,-1 0,0-25,1 25,-1 0,1 0,-1 0,0 0,1 0,-1 0,1 0,-1 0,0 0,1 0,-1 0,1 0,-1 0,0 0,1 0,-1 0,1 0,-1 0,0 0,1 0,-1 0,1 0,-1 0,0 0,1 0,-1-26,1 26,-1 0,0-25,26 25,-25 0,-1 0,0-25,1 25,-1 0,1 0,-1 0,0 0,1 0,-1 0,1 0,-1 0,-25-26,25 26,1 0,-1 0,1 0,-1-25,0 25,1 0,-1 0,26 0,-26-26,26 26,-25 0,-1 0,0 0,26-25,-25 25,-1 0,0 0,1 0,-1 0,1 0,-1 0,0 0,1 0,-1 0,1 0,-1 0,0-25,1 25,-1 0,1 0,-1-26,0 26,1 0,-1 0,1-25,-1 25,0 0,1 0,-1 0,1-26,-1 26,0 0,1 0,-1 0,1 0,-1 0,0-25,1 25,-1 0,-25-25,26 25,-1 0,0-26,1 26,-1 0,1-25,-1 25,0 0,1-26,-1 26,1 0,-1-25,0 25,1 0,-1 0,1 0,-1-25,0 25,-25-26,26 26,-1-25,1 25,-1-26,0 26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5:50.74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F2FA9A4-6A7A-47AB-91C5-F357E8858092}" emma:medium="tactile" emma:mode="ink">
          <msink:context xmlns:msink="http://schemas.microsoft.com/ink/2010/main" type="writingRegion" rotatedBoundingBox="16864,7070 23793,7055 23804,11809 16874,11824"/>
        </emma:interpretation>
      </emma:emma>
    </inkml:annotationXML>
    <inkml:traceGroup>
      <inkml:annotationXML>
        <emma:emma xmlns:emma="http://www.w3.org/2003/04/emma" version="1.0">
          <emma:interpretation id="{FEBC40B1-7557-4140-A7AE-9427F488234F}" emma:medium="tactile" emma:mode="ink">
            <msink:context xmlns:msink="http://schemas.microsoft.com/ink/2010/main" type="paragraph" rotatedBoundingBox="16859,7116 21607,7054 21621,8098 16873,81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E58445-62AD-4B5E-84A9-461C9F327794}" emma:medium="tactile" emma:mode="ink">
              <msink:context xmlns:msink="http://schemas.microsoft.com/ink/2010/main" type="line" rotatedBoundingBox="16859,7116 21607,7054 21621,8098 16873,8159"/>
            </emma:interpretation>
          </emma:emma>
        </inkml:annotationXML>
        <inkml:traceGroup>
          <inkml:annotationXML>
            <emma:emma xmlns:emma="http://www.w3.org/2003/04/emma" version="1.0">
              <emma:interpretation id="{17179FA5-0053-46D2-880B-A29BC24C89D6}" emma:medium="tactile" emma:mode="ink">
                <msink:context xmlns:msink="http://schemas.microsoft.com/ink/2010/main" type="inkWord" rotatedBoundingBox="16860,7194 19272,7163 19284,8128 16873,8159"/>
              </emma:interpretation>
              <emma:one-of disjunction-type="recognition" id="oneOf0">
                <emma:interpretation id="interp0" emma:lang="en-US" emma:confidence="0.5">
                  <emma:literal>5)</emma:literal>
                </emma:interpretation>
                <emma:interpretation id="interp1" emma:lang="en-US" emma:confidence="0">
                  <emma:literal>5-7</emma:literal>
                </emma:interpretation>
                <emma:interpretation id="interp2" emma:lang="en-US" emma:confidence="0">
                  <emma:literal>5-3</emma:literal>
                </emma:interpretation>
                <emma:interpretation id="interp3" emma:lang="en-US" emma:confidence="0">
                  <emma:literal>5]</emma:literal>
                </emma:interpretation>
                <emma:interpretation id="interp4" emma:lang="en-US" emma:confidence="0">
                  <emma:literal>53</emma:literal>
                </emma:interpretation>
              </emma:one-of>
            </emma:emma>
          </inkml:annotationXML>
          <inkml:trace contextRef="#ctx0" brushRef="#br0">1303 584,'0'-26,"0"52,0-77,25 51,26-25,-26 25,26 0,0 0,-26 0,26-26,25 26,-25 0,0-25,-26 25,26 0,-25 0,24-26,-24 26,-1 0,-25-25</inkml:trace>
          <inkml:trace contextRef="#ctx0" brushRef="#br0" timeOffset="258.8177">1938 50,'0'0,"25"0,1 0,-1 0,0 26,1-26,25 25,-26-25,26 51,-26-26,26 1,-26-1,26 26,-25-26,-1 26,-25-25,25 24,-25-24,0 25,0-26,-50 26,50-26,-77 26,52-26,-26 1,0-1,1 1,24-1,-25-25,26 0,0 25,-1-25</inkml:trace>
          <inkml:trace contextRef="#ctx0" brushRef="#br0" timeOffset="-280.1532">719 177,'0'0,"0"-25,0 0,-26 25,26-26,0 1,-25-1,-1 26,26-25,-25 0,0 25,-1 0,1 0,-1 0,1 0,-26 50,26-50,-26 26,0-26,0 51,1-26,-1 0,0 1,26-1,-1-25,1 26,-1-1,26 0,0 1,51-1,0 1,0-26,-26 25,26 0,0-25,0 26,-1-1,27-25,-27 26,1-1,0-25,0 25,-26 1,26-1,-26 1,1-26,-1 25,-25 0,26 1,-26-1,0 1,0-1,0 0,-26 1,-25-1,51 1,-50-26,24 25,1-25,-1 25,1-25,-26 0,26 26,-1-26,1 0,-26 0,26 0,-26 0,26 0,-1 0,-25-26,26 26,0 0,-1-25,1 25</inkml:trace>
        </inkml:traceGroup>
        <inkml:traceGroup>
          <inkml:annotationXML>
            <emma:emma xmlns:emma="http://www.w3.org/2003/04/emma" version="1.0">
              <emma:interpretation id="{5679D98B-BF05-4C2F-976F-1E6ADDFEA4CB}" emma:medium="tactile" emma:mode="ink">
                <msink:context xmlns:msink="http://schemas.microsoft.com/ink/2010/main" type="inkWord" rotatedBoundingBox="19901,7076 21607,7054 21619,7988 19913,8010"/>
              </emma:interpretation>
              <emma:one-of disjunction-type="recognition" id="oneOf1">
                <emma:interpretation id="interp5" emma:lang="en-US" emma:confidence="0.5">
                  <emma:literal>ab</emma:literal>
                </emma:interpretation>
                <emma:interpretation id="interp6" emma:lang="en-US" emma:confidence="0">
                  <emma:literal>abs</emma:literal>
                </emma:interpretation>
                <emma:interpretation id="interp7" emma:lang="en-US" emma:confidence="0">
                  <emma:literal>abt</emma:literal>
                </emma:interpretation>
                <emma:interpretation id="interp8" emma:lang="en-US" emma:confidence="0">
                  <emma:literal>aby</emma:literal>
                </emma:interpretation>
                <emma:interpretation id="interp9" emma:lang="en-US" emma:confidence="0">
                  <emma:literal>Ab</emma:literal>
                </emma:interpretation>
              </emma:one-of>
            </emma:emma>
          </inkml:annotationXML>
          <inkml:trace contextRef="#ctx0" brushRef="#br0" timeOffset="791.7016">3411 330,'0'0,"0"-26,25 1,-25 0,0-1,0 1,0-1,-50 1,50 0,-26 25,1 0,-1 50,1-50,0 77,-1-52,1 26,-1-26,1 26,0 0,-1-26,26 26,-25-26,25 26,-26-25,26-1,0 26,0-26,0 1,26-1,25 0,-1-25,-24 0,-1 0,1 0,-1-50,0 50,1-26,-1 26,26-51,-26 1,-25 24,26 1,-1-1,1 1,-26-26,25 26,-25-1,0 1,0 0,0 50,0 26,0-26,0 1,0-1,0 26,0-26,0 1,0-1,51 0,-26 1,-25-1,51 1,-26-26,1 25,-1-25,1 25,-1-25,0 0,1 0,-1 0,1-25</inkml:trace>
          <inkml:trace contextRef="#ctx0" brushRef="#br0" timeOffset="1251.2784">4300-127,'-25'0,"25"25,0 26,0-26,0 1,0 24,0-24,0-1,0 26,0-26,0 26,0-25,0 24,0-24,0 25,0-26,0 0,0 1,0-1,0 1,0-52,0 1,0-1,25 26,-25-50,25 50,1-26,-1 1,1 25,24-26,-24 26,25-25,-26 25,26 0,-26 0,1 0,-1 51,0-51,1 25,-26 26,25-26,-25 1,0-1,0 1,0-1,0 0,-51-25,51 26,-50-1,24-25,-25 26,1-26,-1 25,0-25,0 0,26 0,-26 0,26 0,-1 0,1 0,25-25</inkml:trace>
        </inkml:traceGroup>
      </inkml:traceGroup>
    </inkml:traceGroup>
    <inkml:traceGroup>
      <inkml:annotationXML>
        <emma:emma xmlns:emma="http://www.w3.org/2003/04/emma" version="1.0">
          <emma:interpretation id="{C302B951-4E07-4A3A-9CAF-1CE391E4B7CD}" emma:medium="tactile" emma:mode="ink">
            <msink:context xmlns:msink="http://schemas.microsoft.com/ink/2010/main" type="paragraph" rotatedBoundingBox="17433,8859 23821,9000 23793,10254 17405,101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F8CEA9-FDE5-43C7-A616-61B9F73E72F1}" emma:medium="tactile" emma:mode="ink">
              <msink:context xmlns:msink="http://schemas.microsoft.com/ink/2010/main" type="line" rotatedBoundingBox="17433,8859 23821,9000 23793,10254 17405,10113"/>
            </emma:interpretation>
          </emma:emma>
        </inkml:annotationXML>
        <inkml:traceGroup>
          <inkml:annotationXML>
            <emma:emma xmlns:emma="http://www.w3.org/2003/04/emma" version="1.0">
              <emma:interpretation id="{F213CE00-F17B-487C-AA57-786E0B4966AC}" emma:medium="tactile" emma:mode="ink">
                <msink:context xmlns:msink="http://schemas.microsoft.com/ink/2010/main" type="inkWord" rotatedBoundingBox="17430,8983 19780,9035 19755,10165 17405,10113"/>
              </emma:interpretation>
              <emma:one-of disjunction-type="recognition" id="oneOf2">
                <emma:interpretation id="interp10" emma:lang="en-US" emma:confidence="0.5">
                  <emma:literal>5-7</emma:literal>
                </emma:interpretation>
                <emma:interpretation id="interp11" emma:lang="en-US" emma:confidence="0">
                  <emma:literal>5-1</emma:literal>
                </emma:interpretation>
                <emma:interpretation id="interp12" emma:lang="en-US" emma:confidence="0">
                  <emma:literal>5,</emma:literal>
                </emma:interpretation>
                <emma:interpretation id="interp13" emma:lang="en-US" emma:confidence="0">
                  <emma:literal>5=7</emma:literal>
                </emma:interpretation>
                <emma:interpretation id="interp14" emma:lang="en-US" emma:confidence="0">
                  <emma:literal>5)</emma:literal>
                </emma:interpretation>
              </emma:one-of>
            </emma:emma>
          </inkml:annotationXML>
          <inkml:trace contextRef="#ctx0" brushRef="#br0" timeOffset="2495.6973">1735 2590,'50'0,"-24"0,25 0,-26 0,0 0,26 0,0-25,-26 25,26 0,0-25,0 25,0 0,-1 0,1 0,-25 0,24-26,-24 26,-1 0,1 0</inkml:trace>
          <inkml:trace contextRef="#ctx0" brushRef="#br0" timeOffset="2755.1538">2471 2235,'26'25,"24"1,1-26,-25 50,-1-24,26-1,-26 1,26-1,-26 0,1 1,-1 25,1-26,-1 0,-25 26,0-25,0-1,0 26,-51-26,51 26,-51-26,26 1,-26-1,26 1,-26-1,26-25,-1 25</inkml:trace>
          <inkml:trace contextRef="#ctx0" brushRef="#br0" timeOffset="2154.6049">973 1981,'0'-76,"0"152,0-178,-51 77,25-1,26 1,-25 25,-26 0,26 0,-1 0,1 0,0 25,-1 26,1-25,-1-1,1 0,25 1,-25-1,25 26,-26-26,26 1,0-1,0 1,0-1,0 0,51 1,-26-1,-25 1,51-1,0 0,-26 1,1-1,25 1,-1-26,-24 25,25 0,-26 1,26-1,-26-25,1 26,-1-1,-25 0,25 1,-25-1,0 1,0-1,-50-25,50 25,-51-25,25 26,-24-1,24-25,-25 0,1 26,24-26,-25 0,26 0,0 0,-1 0,1 0,25-51,0 25</inkml:trace>
        </inkml:traceGroup>
        <inkml:traceGroup>
          <inkml:annotationXML>
            <emma:emma xmlns:emma="http://www.w3.org/2003/04/emma" version="1.0">
              <emma:interpretation id="{39C79F27-779F-4065-8D06-762E0C4F58BF}" emma:medium="tactile" emma:mode="ink">
                <msink:context xmlns:msink="http://schemas.microsoft.com/ink/2010/main" type="inkWord" rotatedBoundingBox="20692,8979 22499,9019 22475,10104 20668,10064"/>
              </emma:interpretation>
              <emma:one-of disjunction-type="recognition" id="oneOf3">
                <emma:interpretation id="interp15" emma:lang="en-US" emma:confidence="0.5">
                  <emma:literal>as</emma:literal>
                </emma:interpretation>
                <emma:interpretation id="interp16" emma:lang="en-US" emma:confidence="0">
                  <emma:literal>a</emma:literal>
                </emma:interpretation>
                <emma:interpretation id="interp17" emma:lang="en-US" emma:confidence="0">
                  <emma:literal>at</emma:literal>
                </emma:interpretation>
                <emma:interpretation id="interp18" emma:lang="en-US" emma:confidence="0">
                  <emma:literal>am</emma:literal>
                </emma:interpretation>
                <emma:interpretation id="interp19" emma:lang="en-US" emma:confidence="0">
                  <emma:literal>an</emma:literal>
                </emma:interpretation>
              </emma:one-of>
            </emma:emma>
          </inkml:annotationXML>
          <inkml:trace contextRef="#ctx0" brushRef="#br0" timeOffset="3303.2536">4249 2286,'0'0,"0"-26,0 1,0-1,26 1,-26 0,0-1,0 1,0-1,0 1,-51 25,25 0,-24 51,24-51,1 51,-1-26,-24 26,24 0,-25-1,26 1,0 0,-1-26,1 26,25 0,-26-26,26 1,0 25,0-26,0 0,0 1,0-1,0 1,51-26,-25 0,-1 0,0 0,26 0,-25-51,24 51,1-51,-25 51,-1-25,0-26,26 25,-25 1,-26 0,25-1,0 1,1-1,-26 1,25 25,-25 51,0-26,26-25,-26 51,0-26,25 1,-25 25,25-26,-25 0,26 1,-26-1,25 1,1-1,-1 0,0 1,1-26,-1 25,1-25,-1 0,0 0</inkml:trace>
          <inkml:trace contextRef="#ctx0" brushRef="#br0" timeOffset="3702.7047">5519 2006,'0'0,"0"-51,0 26,0 0,0-1,0 1,-25-1,-1 26,1 26,0-26,-1 51,1-1,-1-24,1 25,25-26,-25 26,25-26,-26 26,26-26,0 1,0 25,0-26,0 0,0 1,26-1,-26 1,50-1,-24 0,-1 1,1-26,-1 25,26 1,-26-1,1-25,-26 25,25 1,0-1,-25 1,26-1,-26 0,0 1,-76-26,76 25,-51 1,0-26,26 25,-26-25,0 0,0 25,0-25,26 0,0 0,-1 0,1 0,25-50</inkml:trace>
        </inkml:traceGroup>
        <inkml:traceGroup>
          <inkml:annotationXML>
            <emma:emma xmlns:emma="http://www.w3.org/2003/04/emma" version="1.0">
              <emma:interpretation id="{841D4FBA-BAED-4A51-AB42-4547C7238050}" emma:medium="tactile" emma:mode="ink">
                <msink:context xmlns:msink="http://schemas.microsoft.com/ink/2010/main" type="inkWord" rotatedBoundingBox="23290,8988 23821,9000 23797,10094 23265,10083"/>
              </emma:interpretation>
              <emma:one-of disjunction-type="recognition" id="oneOf4">
                <emma:interpretation id="interp20" emma:lang="en-US" emma:confidence="0.5">
                  <emma:literal>b</emma:literal>
                </emma:interpretation>
                <emma:interpretation id="interp21" emma:lang="en-US" emma:confidence="0">
                  <emma:literal>.</emma:literal>
                </emma:interpretation>
                <emma:interpretation id="interp22" emma:lang="en-US" emma:confidence="0">
                  <emma:literal>6</emma:literal>
                </emma:interpretation>
                <emma:interpretation id="interp23" emma:lang="en-US" emma:confidence="0">
                  <emma:literal>,</emma:literal>
                </emma:interpretation>
                <emma:interpretation id="interp2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4210.9716">6535 1803,'0'25,"0"26,0 0,0-26,0 26,0 0,0 0,0 0,0-26,0 26,0 0,0-1,0 1,0-25,0 24,0-24,0-1,0 26,0-26,0 1,0-1,0-50,0-26,0 26,51 25,-26 0,1-26,-1 26,1 0,-1 0,0 0,26 0,-25 0,-1 0,-25 51,25-51,1 25,-1 26,-25-25,26-1,-26 0,0 1,0-1,0 1,-51-26,51 25,-76 0,50-25,-25 26,1-26,-1 0,0 25,0-25,0 0,26 0,0 0,-1 0</inkml:trace>
        </inkml:traceGroup>
      </inkml:traceGroup>
    </inkml:traceGroup>
    <inkml:traceGroup>
      <inkml:annotationXML>
        <emma:emma xmlns:emma="http://www.w3.org/2003/04/emma" version="1.0">
          <emma:interpretation id="{B77B8A1D-4BEA-439C-825E-B8EB0D3B6783}" emma:medium="tactile" emma:mode="ink">
            <msink:context xmlns:msink="http://schemas.microsoft.com/ink/2010/main" type="paragraph" rotatedBoundingBox="18895,11005 23620,10995 23622,11809 18897,1182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CAACF92-1F1A-476B-A636-90E73B445247}" emma:medium="tactile" emma:mode="ink">
              <msink:context xmlns:msink="http://schemas.microsoft.com/ink/2010/main" type="inkBullet" rotatedBoundingBox="18896,11430 19684,11428 19685,11529 18897,11531"/>
            </emma:interpretation>
            <emma:one-of disjunction-type="recognition" id="oneOf5">
              <emma:interpretation id="interp25" emma:lang="en-US" emma:confidence="0">
                <emma:literal>-</emma:literal>
              </emma:interpretation>
              <emma:interpretation id="interp26" emma:lang="en-US" emma:confidence="0">
                <emma:literal>_</emma:literal>
              </emma:interpretation>
              <emma:interpretation id="interp27" emma:lang="en-US" emma:confidence="0">
                <emma:literal>.</emma:literal>
              </emma:interpretation>
              <emma:interpretation id="interp28" emma:lang="en-US" emma:confidence="0">
                <emma:literal>,</emma:literal>
              </emma:interpretation>
              <emma:interpretation id="interp29" emma:lang="en-US" emma:confidence="0">
                <emma:literal>1</emma:literal>
              </emma:interpretation>
            </emma:one-of>
          </emma:emma>
        </inkml:annotationXML>
        <inkml:trace contextRef="#ctx0" brushRef="#br0" timeOffset="4959.2052">2116 4318,'0'0,"-26"0,26 25,-25-25,-1 0,52 0,25 0,-26 0,26 0,0 0,-1 0,1 0,25-51,1 51,-27 0,27-25,-27 25,1 0,0-26,-26 26,1 0</inkml:trace>
      </inkml:traceGroup>
      <inkml:traceGroup>
        <inkml:annotationXML>
          <emma:emma xmlns:emma="http://www.w3.org/2003/04/emma" version="1.0">
            <emma:interpretation id="{1ABB49F1-996B-47B5-9E82-2E41CE1F2DC7}" emma:medium="tactile" emma:mode="ink">
              <msink:context xmlns:msink="http://schemas.microsoft.com/ink/2010/main" type="line" rotatedBoundingBox="19836,11003 23620,10995 23622,11809 19838,11818"/>
            </emma:interpretation>
          </emma:emma>
        </inkml:annotationXML>
        <inkml:traceGroup>
          <inkml:annotationXML>
            <emma:emma xmlns:emma="http://www.w3.org/2003/04/emma" version="1.0">
              <emma:interpretation id="{608C546C-06B3-452D-8FC1-A8154221DF7B}" emma:medium="tactile" emma:mode="ink">
                <msink:context xmlns:msink="http://schemas.microsoft.com/ink/2010/main" type="inkWord" rotatedBoundingBox="19836,11201 20217,11200 20218,11682 19838,11683"/>
              </emma:interpretation>
              <emma:one-of disjunction-type="recognition" id="oneOf6">
                <emma:interpretation id="interp30" emma:lang="en-US" emma:confidence="0.5">
                  <emma:literal>)</emma:literal>
                </emma:interpretation>
                <emma:interpretation id="interp31" emma:lang="en-US" emma:confidence="0">
                  <emma:literal>,</emma:literal>
                </emma:interpretation>
                <emma:interpretation id="interp32" emma:lang="en-US" emma:confidence="0">
                  <emma:literal>.</emma:literal>
                </emma:interpretation>
                <emma:interpretation id="interp33" emma:lang="en-US" emma:confidence="0">
                  <emma:literal>;</emma:literal>
                </emma:interpretation>
                <emma:interpretation id="interp3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5164.0147">2979 4013,'0'0,"26"0,-1 0,0 0,1 0,-1 0,1 25,-1-25,0 51,26-51,-25 51,-1-26,0 1,1-1,-1 0,-25 26,0-25,0-1,0 0,0 1,0 25,-51-26,1 0</inkml:trace>
        </inkml:traceGroup>
        <inkml:traceGroup>
          <inkml:annotationXML>
            <emma:emma xmlns:emma="http://www.w3.org/2003/04/emma" version="1.0">
              <emma:interpretation id="{1C0CBBA2-21A6-483E-A611-7F9AD9550BAA}" emma:medium="tactile" emma:mode="ink">
                <msink:context xmlns:msink="http://schemas.microsoft.com/ink/2010/main" type="inkWord" rotatedBoundingBox="20851,11150 21588,11149 21590,11759 20853,11760"/>
              </emma:interpretation>
              <emma:one-of disjunction-type="recognition" id="oneOf7">
                <emma:interpretation id="interp35" emma:lang="en-US" emma:confidence="0.5">
                  <emma:literal>a</emma:literal>
                </emma:interpretation>
                <emma:interpretation id="interp36" emma:lang="en-US" emma:confidence="0">
                  <emma:literal>A</emma:literal>
                </emma:interpretation>
                <emma:interpretation id="interp37" emma:lang="en-US" emma:confidence="0">
                  <emma:literal>G</emma:literal>
                </emma:interpretation>
                <emma:interpretation id="interp38" emma:lang="en-US" emma:confidence="0">
                  <emma:literal>.</emma:literal>
                </emma:interpretation>
                <emma:interpretation id="interp39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5800.4679">4529 4114,'0'0,"0"-50,0 24,0 1,-51-1,25 1,1 25,0 0,-1 0,-25 0,26 25,0-25,-26 51,25-25,1-1,-26 26,26-26,-1 1,1 24,0-24,25 25,-26-26,26 0,0 26,0-25,0-1,0 0,51 1,-51-1,25-25,-25 26,51-26,0 0,-26 0,1 0,25 0,-26 0,26-26,-26 26,1-51,-1 51,-25-50,25 24,1 1,-26-1,25 1,-25 0,0-1,0 1,26-1,-26 52,25 25,-25-26,0 0,0 1,25-1,-25 1,26-1,-1 0,-25 1,26-26,-1 25,0-25,1 0</inkml:trace>
        </inkml:traceGroup>
        <inkml:traceGroup>
          <inkml:annotationXML>
            <emma:emma xmlns:emma="http://www.w3.org/2003/04/emma" version="1.0">
              <emma:interpretation id="{3375802F-C9C9-4DC6-8545-D745FFA46E20}" emma:medium="tactile" emma:mode="ink">
                <msink:context xmlns:msink="http://schemas.microsoft.com/ink/2010/main" type="inkWord" rotatedBoundingBox="22147,10998 22656,10997 22657,11682 22149,11683"/>
              </emma:interpretation>
              <emma:one-of disjunction-type="recognition" id="oneOf8">
                <emma:interpretation id="interp40" emma:lang="en-US" emma:confidence="0.5">
                  <emma:literal>E</emma:literal>
                </emma:interpretation>
                <emma:interpretation id="interp41" emma:lang="en-US" emma:confidence="0">
                  <emma:literal>G</emma:literal>
                </emma:interpretation>
                <emma:interpretation id="interp42" emma:lang="en-US" emma:confidence="0">
                  <emma:literal>f</emma:literal>
                </emma:interpretation>
                <emma:interpretation id="interp43" emma:lang="en-US" emma:confidence="0">
                  <emma:literal>F</emma:literal>
                </emma:interpretation>
                <emma:interpretation id="interp44" emma:lang="en-US" emma:confidence="0">
                  <emma:literal>(</emma:literal>
                </emma:interpretation>
              </emma:one-of>
            </emma:emma>
          </inkml:annotationXML>
          <inkml:trace contextRef="#ctx0" brushRef="#br0" timeOffset="6103.3532">5697 3810,'-51'0,"0"0,26 25,0-25,-26 25,25-25,1 51,0-25,25-1,-26 0,1 1,-1-1,26 26,-25-26,25 1,-25 25,25-26,0 0,0 1,0 25,0-26,0 0,0 1,25-1,-25 1,51-1,0 0,-26-25,26 0,-26 0,1 0,24 0</inkml:trace>
          <inkml:trace contextRef="#ctx0" brushRef="#br0" timeOffset="6271.3756">5443 4292,'-25'0,"25"-25,50 25,-50-26,77 26,-52-25,26 25,0 0,-26-25,26 25,0 0</inkml:trace>
        </inkml:traceGroup>
        <inkml:traceGroup>
          <inkml:annotationXML>
            <emma:emma xmlns:emma="http://www.w3.org/2003/04/emma" version="1.0">
              <emma:interpretation id="{EA4F2405-C74F-403F-9A6F-C8F7272C6791}" emma:medium="tactile" emma:mode="ink">
                <msink:context xmlns:msink="http://schemas.microsoft.com/ink/2010/main" type="inkWord" rotatedBoundingBox="23290,10998 23620,10997 23622,11809 23292,11810"/>
              </emma:interpretation>
              <emma:one-of disjunction-type="recognition" id="oneOf9">
                <emma:interpretation id="interp45" emma:lang="en-US" emma:confidence="0.5">
                  <emma:literal>b</emma:literal>
                </emma:interpretation>
                <emma:interpretation id="interp46" emma:lang="en-US" emma:confidence="0">
                  <emma:literal>.</emma:literal>
                </emma:interpretation>
                <emma:interpretation id="interp47" emma:lang="en-US" emma:confidence="0">
                  <emma:literal>6</emma:literal>
                </emma:interpretation>
                <emma:interpretation id="interp48" emma:lang="en-US" emma:confidence="0">
                  <emma:literal>y</emma:literal>
                </emma:interpretation>
                <emma:interpretation id="interp4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6655.0084">6459 3810,'-25'0,"25"25,0 26,0-26,0 1,0 24,0-24,0 25,0-26,0 26,0-26,0 26,0 0,0-26,0 1,0-1,25 0,-25 1,0-1,0 1,0-52,0-25,0 26,0 0,51-1,0 1,-26 25,0-26,1 26,-1 0,1 0,-1 51,0-51,-25 26,26-26,-26 50,0-24,0-1,0 26,0-26,0 1,-26-1,-24 1,24-1,-25 0,26-25,-26 0,26 0,-26 0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6:14.797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5D19B8D-B4B1-4667-983F-4DECA90C045E}" emma:medium="tactile" emma:mode="ink">
          <msink:context xmlns:msink="http://schemas.microsoft.com/ink/2010/main" type="inkDrawing" rotatedBoundingBox="8141,16988 9904,15322 10531,15986 8768,17651" semanticType="callout" shapeName="Other">
            <msink:sourceLink direction="with" ref="{E7300282-AA1E-4ADF-9EB4-A38EBB6C225E}"/>
            <msink:sourceLink direction="with" ref="{8A22B98D-12E0-4A52-BD84-95AA368DFC23}"/>
          </msink:context>
        </emma:interpretation>
      </emma:emma>
    </inkml:annotationXML>
    <inkml:trace contextRef="#ctx0" brushRef="#br0">1600 0,'-25'0,"-1"0,26 26,0-1,-25-25,0 26,-1-26,26 25,-25-25,25 25,-26-25,26 26,-25-26,25 25,-25-25,25 26,-26-26,26 25,-25 0,-1 1,1-1,0-25,-1 26,1-1,-1-25,26 25,-25-25,25 26,-25-1,-1-25,26 26,-25-1,-1-25,26 25,-25 1,0-1,-1-25,26 26,-25-1,-1 0,1 1,0-1,-1-25,1 26,-1-1,26 0,-25 1,0-26,-1 25,1 1,-1-1,1 0,0-25,-1 26,1-1,-1 1,1-1,0 0,25 1,-26-26,26 25,-25 1,-1-1,1 0,0 1,-1-1,26 1,-25-26,-1 25,1 0,0-25,25 26,-26-26,26 25,-25-25,25 26,-26-26,26 25,-25-25,0 25,-1-25,26 26,-25-26,-1 0,26 25,-25-25,25-25</inkml:trace>
    <inkml:trace contextRef="#ctx0" brushRef="#br0" timeOffset="523.1129">-152 1093,'0'25,"0"0,0 1,25-1,-25 1,0-1,0 0,25 1,-25-1,0 1,0-1,0 0,0 1,0-1,0 1,0-1,0 0,0 1,-25-1,25 1,0-1,-25-25,25 25,0 1,25-26,26 0,-26 25,1-25,-1 0,0 0,1 0,25 0,-26 0,0 0,1 0,25 0,-26 0,26 0,-26 0,26 0,-26 0,1 0,25-25,-26 25,0 0,1 0,-26-26,25 26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3:06.55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5494270-B8BA-4D6D-89CD-68836EED4A15}" emma:medium="tactile" emma:mode="ink">
          <msink:context xmlns:msink="http://schemas.microsoft.com/ink/2010/main" type="writingRegion" rotatedBoundingBox="25688,5219 20588,12620 19026,11544 24127,4143">
            <msink:destinationLink direction="with" ref="{BF95720D-351B-43DA-B005-EF4A72D1A94D}"/>
          </msink:context>
        </emma:interpretation>
      </emma:emma>
    </inkml:annotationXML>
    <inkml:traceGroup>
      <inkml:annotationXML>
        <emma:emma xmlns:emma="http://www.w3.org/2003/04/emma" version="1.0">
          <emma:interpretation id="{015365BF-84CE-43D8-97C8-E01E565288B6}" emma:medium="tactile" emma:mode="ink">
            <msink:context xmlns:msink="http://schemas.microsoft.com/ink/2010/main" type="paragraph" rotatedBoundingBox="25688,5219 20588,12620 19026,11544 24127,41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86A3DD-584C-4123-A2C2-2604B15A5E34}" emma:medium="tactile" emma:mode="ink">
              <msink:context xmlns:msink="http://schemas.microsoft.com/ink/2010/main" type="line" rotatedBoundingBox="25688,5219 20588,12620 19026,11544 24127,4143"/>
            </emma:interpretation>
          </emma:emma>
        </inkml:annotationXML>
        <inkml:traceGroup>
          <inkml:annotationXML>
            <emma:emma xmlns:emma="http://www.w3.org/2003/04/emma" version="1.0">
              <emma:interpretation id="{0AD01B39-56F9-4977-B70D-258962295BC6}" emma:medium="tactile" emma:mode="ink">
                <msink:context xmlns:msink="http://schemas.microsoft.com/ink/2010/main" type="inkWord" rotatedBoundingBox="25688,5219 20588,12620 19026,11544 24127,4143"/>
              </emma:interpretation>
              <emma:one-of disjunction-type="recognition" id="oneOf0">
                <emma:interpretation id="interp0" emma:lang="en-US" emma:confidence="0.5">
                  <emma:literal>r-r.</emma:literal>
                </emma:interpretation>
                <emma:interpretation id="interp1" emma:lang="en-US" emma:confidence="0">
                  <emma:literal>Fr</emma:literal>
                </emma:interpretation>
                <emma:interpretation id="interp2" emma:lang="en-US" emma:confidence="0">
                  <emma:literal>run-r.</emma:literal>
                </emma:interpretation>
                <emma:interpretation id="interp3" emma:lang="en-US" emma:confidence="0">
                  <emma:literal>for-r.</emma:literal>
                </emma:interpretation>
                <emma:interpretation id="interp4" emma:lang="en-US" emma:confidence="0">
                  <emma:literal>fun-r.</emma:literal>
                </emma:interpretation>
              </emma:one-of>
            </emma:emma>
          </inkml:annotationXML>
          <inkml:trace contextRef="#ctx0" brushRef="#br0">-432 203,'0'0,"-25"-26,25 1,-26 0,1 25,-1 0,1 0,0 0,-1 0,1 0,-1 25,1-25,0 25,-1-25,1 26,-1 25,1-26,0 0,25 1,-26-26,26 25,0 1,0-1,0 0,0 1,51-1,-51 1,25-26,-25 25,26-25,-1 25,1 1,-1-1,0-25,1 26,-1-1,1 0,-1 1,0-26,1 51,-1-26,-25 0,26 1,-26-1,0 1,0-1,0 0,0 1,0-1,0 1,-26-26,-25 25,1-25,24 0,1 0,-1 0,1 0,0 0,-1 0,1 0,-1 0,26-25,-25 25,0-26</inkml:trace>
          <inkml:trace contextRef="#ctx0" brushRef="#br0" timeOffset="612.1073">25 0,'-25'25,"25"0,0 1,0-1,0 1,0 24,51-24,-51-1,0 26,25 0,-25 0,51-26,-51 26,25 0,1-1,-26 1,25 0,-25 0,25 0,-25-1,0 1,0 0,0 0,0 0,0-26,-50 26,50 0,-51-26,51 26,-26-26,26 1,-50-1,24-25</inkml:trace>
          <inkml:trace contextRef="#ctx0" brushRef="#br0" timeOffset="-6107.7908">-2972 2387,'0'26,"0"24,0-24,0-1,25 1,-25 24,0-24,0-1,26 1,-26 24,0-24,0-1,25 1,-25 24,0-24,0-1,0 26,26-26,-26 26,0-25,0 24,0-24,0 25,0-26,0 26,0 0,0-26,0 26,0-26,0 26,0-26,25 26,-25-25,0-1,0 26,0-26,0 1,0 24,0-24,0-1,0 1,0-1,0 26,0-26,25 1,-25-1,0 26,0-26,0 1,0 24,0-24,0-1,0 1,0 24,0-24,0-1,0 1,0 24,0-24,0-1,0 1,0-1,0 0,0 1,0-1,0 1,0-1,0 0,0 1,0-1,0 1,0 24,-25-24,25-1,0 1,0-1,-25 0,25 26,0-25,0-1,0 26,0-26,0 1,-26 24,26-24,0-1,-25 26,25-26,0 1,0-1,-26 1,26-1,0 0,-25 1,0-1,25 1,0-1,-26-25,26 25,-25 1,-1-1,26 1,-25-1,0-25,25 25,-26 1,1-26,25 25,-26-25,1 26,0-1,-1 0,1-25,-1 26,1-26,0 25,-1 1,1-26,25 25,-26-25,1 25,0 1,-1-26,1 25,-1-25,1 26,-26-26,26 25,-1-25,1 25,0 1,-1-26,1 25,-1-25,1 26,0-26,-1 0,1 25,-1-25,1 25,0-25,-1 26,1-1,-1-25,1 26,0-26,-1 25,1-25,25 25,-26-25,1 26,0-26</inkml:trace>
          <inkml:trace contextRef="#ctx0" brushRef="#br0" timeOffset="-2783.4183">-5817 6883,'26'-25,"-1"-1,0 26,1-25,-1 25,1-26,-1 26,0 0,1 0,-1 0,1 0,-1 0,-25 26,25-26,1 51,-26-26,25 0,-25 1,0 25,26-26,-26 0,0 1,0-1,0 1,0-1,25 0,-25 1</inkml:trace>
          <inkml:trace contextRef="#ctx0" brushRef="#br0" timeOffset="-900.8024">-1550 1600,'0'51,"-50"-26,50 0,-26 1,26-1,-25 1,25-1,-26 0,1 1,25-1,-25-25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5:58.43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75BD60A-D000-4CC3-822D-64020C4E01D7}" emma:medium="tactile" emma:mode="ink">
          <msink:context xmlns:msink="http://schemas.microsoft.com/ink/2010/main" type="writingRegion" rotatedBoundingBox="20912,12479 23103,12529 23085,13312 20894,13262"/>
        </emma:interpretation>
      </emma:emma>
    </inkml:annotationXML>
    <inkml:traceGroup>
      <inkml:annotationXML>
        <emma:emma xmlns:emma="http://www.w3.org/2003/04/emma" version="1.0">
          <emma:interpretation id="{0AD3FED6-2C0F-4F0A-8D3A-69C14AB5D30E}" emma:medium="tactile" emma:mode="ink">
            <msink:context xmlns:msink="http://schemas.microsoft.com/ink/2010/main" type="paragraph" rotatedBoundingBox="20912,12479 23103,12529 23085,13312 20894,132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C38ECD-1000-41F8-9173-69BAB0948043}" emma:medium="tactile" emma:mode="ink">
              <msink:context xmlns:msink="http://schemas.microsoft.com/ink/2010/main" type="line" rotatedBoundingBox="20912,12479 23103,12529 23085,13312 20894,13262"/>
            </emma:interpretation>
          </emma:emma>
        </inkml:annotationXML>
        <inkml:traceGroup>
          <inkml:annotationXML>
            <emma:emma xmlns:emma="http://www.w3.org/2003/04/emma" version="1.0">
              <emma:interpretation id="{D6CC9C46-052F-4D51-8BF2-3A134FEAB311}" emma:medium="tactile" emma:mode="ink">
                <msink:context xmlns:msink="http://schemas.microsoft.com/ink/2010/main" type="inkWord" rotatedBoundingBox="20904,12817 21367,12828 21358,13242 20895,13232"/>
              </emma:interpretation>
              <emma:one-of disjunction-type="recognition" id="oneOf0">
                <emma:interpretation id="interp0" emma:lang="en-US" emma:confidence="0.5">
                  <emma:literal>=</emma:literal>
                </emma:interpretation>
                <emma:interpretation id="interp1" emma:lang="en-US" emma:confidence="0">
                  <emma:literal>I</emma:literal>
                </emma:interpretation>
                <emma:interpretation id="interp2" emma:lang="en-US" emma:confidence="0">
                  <emma:literal>-</emma:literal>
                </emma:interpretation>
                <emma:interpretation id="interp3" emma:lang="en-US" emma:confidence="0">
                  <emma:literal>[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4046 5689,'0'-25,"25"25,26 0,-25 0,-1 0,0-26,26 26,-25 0,24 0,-24 0,-1 0,1 0</inkml:trace>
          <inkml:trace contextRef="#ctx0" brushRef="#br0" timeOffset="177.4154">4097 6045,'-26'0,"77"0,0-26,0 26,-26 0,26-25,0 25,0-25,-1 25,1-26</inkml:trace>
        </inkml:traceGroup>
        <inkml:traceGroup>
          <inkml:annotationXML>
            <emma:emma xmlns:emma="http://www.w3.org/2003/04/emma" version="1.0">
              <emma:interpretation id="{FF721277-A5F6-4A8F-8078-5F61922BDD13}" emma:medium="tactile" emma:mode="ink">
                <msink:context xmlns:msink="http://schemas.microsoft.com/ink/2010/main" type="inkWord" rotatedBoundingBox="21826,12691 22441,12705 22427,13297 21813,13283"/>
              </emma:interpretation>
              <emma:one-of disjunction-type="recognition" id="oneOf1">
                <emma:interpretation id="interp5" emma:lang="en-US" emma:confidence="0.5">
                  <emma:literal>a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£</emma:literal>
                </emma:interpretation>
                <emma:interpretation id="interp8" emma:lang="en-US" emma:confidence="0">
                  <emma:literal>g</emma:literal>
                </emma:interpretation>
                <emma:interpretation id="interp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604.4109">5291 5588,'0'-26,"0"52,0-77,0 25,-26 26,-25 0,26 0,0 26,-1-26,1 51,-1-1,1-24,0-1,25 26,-26-26,1 26,25-25,-26 24,26-24,0-1,0 1,0-1,0 0,0 1,0-1,0 1,51-26,-25 0,24 0,-24 0,-1-26,1 26,-1-51,0 1,1 24,-1 1,1-1,-26-24,25 24,-25 1,25-1,-25 1,0 0,0 75,0-24,0 25,0-26,0 0,0 1,0-1,0 1,51-1,-51 0,0 1,26-26,-1 25,0-25,1 26,-1-26,1 0,-1 0</inkml:trace>
        </inkml:traceGroup>
        <inkml:traceGroup>
          <inkml:annotationXML>
            <emma:emma xmlns:emma="http://www.w3.org/2003/04/emma" version="1.0">
              <emma:interpretation id="{93664FF9-728A-4C7F-8311-A305115D60E9}" emma:medium="tactile" emma:mode="ink">
                <msink:context xmlns:msink="http://schemas.microsoft.com/ink/2010/main" type="inkWord" rotatedBoundingBox="22758,12522 23103,12529 23086,13290 22740,13282"/>
              </emma:interpretation>
              <emma:one-of disjunction-type="recognition" id="oneOf2">
                <emma:interpretation id="interp10" emma:lang="en-US" emma:confidence="0.5">
                  <emma:literal>b</emma:literal>
                </emma:interpretation>
                <emma:interpretation id="interp11" emma:lang="en-US" emma:confidence="0">
                  <emma:literal>h</emma:literal>
                </emma:interpretation>
                <emma:interpretation id="interp12" emma:lang="en-US" emma:confidence="0">
                  <emma:literal>.</emma:literal>
                </emma:interpretation>
                <emma:interpretation id="interp13" emma:lang="en-US" emma:confidence="0">
                  <emma:literal>6</emma:literal>
                </emma:interpretation>
                <emma:interpretation id="interp14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980.2147">5900 5334,'0'0,"0"50,0 27,0-52,0 26,0-26,0 26,0 0,0-26,0 26,0 0,0-26,0 1,0 24,26-24,-26-1,0 1,0-1,0 0,0-75,0 24,0-25,0 26,0 0,50-1,-50 1,51 25,0 0,-26-26,1 26,-1 0,1 0,-26 51,25-51,0 51,-25 0,0-26,0 1,0-1,0 0,-25-25,25 26,-51-1,0 1,26-26,-26 0,26 0,-26 0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6:35.385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9E18B96-9C61-46D6-A0DC-88907E6B7450}" emma:medium="tactile" emma:mode="ink">
          <msink:context xmlns:msink="http://schemas.microsoft.com/ink/2010/main" type="inkDrawing" rotatedBoundingBox="13020,15036 14908,16550 14656,16865 12767,15351" semanticType="callout" shapeName="Other">
            <msink:sourceLink direction="with" ref="{E7300282-AA1E-4ADF-9EB4-A38EBB6C225E}"/>
            <msink:sourceLink direction="with" ref="{44382606-4FC7-4EB8-B974-49433D53E9D5}"/>
          </msink:context>
        </emma:interpretation>
      </emma:emma>
    </inkml:annotationXML>
    <inkml:trace contextRef="#ctx0" brushRef="#br0">0 0,'25'0,"1"0,-1 25,1 1,-1-26,0 0,-25 25,26-25,-1 0,1 26,-1-26,0 0,1 25,-1-25,26 0,-26 25,26-25,-25 0,-1 26,26-26,-26 0,1 25,24-25,-24 26,-1-26,1 0,-1 25,0-25,1 25,-1-25,1 0,-1 26,0-26,-25 25,26-25,-1 0,1 26,-1-26,0 0,1 25,-1 0,1-25,-1 26,0-1,1-25,-26 26,25-26,1 25,-1 0,-25 1,25-26,-25 25,26-25,-26 26,25-1,1 0,-1 1,-25-1,25-25,-25 26,26-1,-1 0,-25 1,26-26,-26 25,25 1,-25-1,25 0,-25 1,26-1,-1 1,-25-1,26 0,-26 1,0-1,25-25,-25 26,25-1,-25 0,26-25,-26 26,25-26,-25 25,26 1,-26-1,25 0,-25 1,25-1,-25 1,0-1,26 0,-26 1,25-1,-25 1,26-26,-26 25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6:35.757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67CC96F-4916-48A5-AC03-4C5A2DE9E1E6}" emma:medium="tactile" emma:mode="ink">
          <msink:context xmlns:msink="http://schemas.microsoft.com/ink/2010/main" type="writingRegion" rotatedBoundingBox="14244,16405 22106,16331 22125,18390 14263,18464"/>
        </emma:interpretation>
      </emma:emma>
    </inkml:annotationXML>
    <inkml:traceGroup>
      <inkml:annotationXML>
        <emma:emma xmlns:emma="http://www.w3.org/2003/04/emma" version="1.0">
          <emma:interpretation id="{AF874D2D-7540-4D07-A802-6DAE7E47269A}" emma:medium="tactile" emma:mode="ink">
            <msink:context xmlns:msink="http://schemas.microsoft.com/ink/2010/main" type="paragraph" rotatedBoundingBox="14238,16478 19622,16351 19641,17139 14257,172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EA132E-CB9B-46A3-998E-9FD9D0C99E22}" emma:medium="tactile" emma:mode="ink">
              <msink:context xmlns:msink="http://schemas.microsoft.com/ink/2010/main" type="inkBullet" rotatedBoundingBox="14248,16890 14777,16877 14783,17118 14254,17131"/>
            </emma:interpretation>
            <emma:one-of disjunction-type="recognition" id="oneOf0">
              <emma:interpretation id="interp0" emma:lang="en-US" emma:confidence="0">
                <emma:literal>-</emma:literal>
              </emma:interpretation>
            </emma:one-of>
          </emma:emma>
        </inkml:annotationXML>
        <inkml:trace contextRef="#ctx0" brushRef="#br0">0 0,'0'26,"26"-1,-26 1,25-26,0 25,26 0,-25-25,-1 26,0-26,1 25,-1-25,1 0,-26 26,25-26,0 0,1 0,-26 25,25-25,1 0,-1 0,0 0,1 0,-1 0,1 0</inkml:trace>
      </inkml:traceGroup>
      <inkml:traceGroup>
        <inkml:annotationXML>
          <emma:emma xmlns:emma="http://www.w3.org/2003/04/emma" version="1.0">
            <emma:interpretation id="{D0745AAD-A783-4105-A094-618D6578A3D8}" emma:medium="tactile" emma:mode="ink">
              <msink:context xmlns:msink="http://schemas.microsoft.com/ink/2010/main" type="line" rotatedBoundingBox="15048,16459 19622,16351 19641,17139 15067,17247"/>
            </emma:interpretation>
          </emma:emma>
        </inkml:annotationXML>
        <inkml:traceGroup>
          <inkml:annotationXML>
            <emma:emma xmlns:emma="http://www.w3.org/2003/04/emma" version="1.0">
              <emma:interpretation id="{44382606-4FC7-4EB8-B974-49433D53E9D5}" emma:medium="tactile" emma:mode="ink">
                <msink:context xmlns:msink="http://schemas.microsoft.com/ink/2010/main" type="inkWord" rotatedBoundingBox="15094,16495 17175,16631 17130,17316 15049,17180">
                  <msink:destinationLink direction="with" ref="{D9E18B96-9C61-46D6-A0DC-88907E6B7450}"/>
                </msink:context>
              </emma:interpretation>
              <emma:one-of disjunction-type="recognition" id="oneOf1">
                <emma:interpretation id="interp1" emma:lang="en-US" emma:confidence="0.5">
                  <emma:literal>15-7</emma:literal>
                </emma:interpretation>
                <emma:interpretation id="interp2" emma:lang="en-US" emma:confidence="0">
                  <emma:literal>15-3</emma:literal>
                </emma:interpretation>
                <emma:interpretation id="interp3" emma:lang="en-US" emma:confidence="0">
                  <emma:literal>15-1</emma:literal>
                </emma:interpretation>
                <emma:interpretation id="interp4" emma:lang="en-US" emma:confidence="0">
                  <emma:literal>15-5</emma:literal>
                </emma:interpretation>
                <emma:interpretation id="interp5" emma:lang="en-US" emma:confidence="0">
                  <emma:literal>15,</emma:literal>
                </emma:interpretation>
              </emma:one-of>
            </emma:emma>
          </inkml:annotationXML>
          <inkml:trace contextRef="#ctx0" brushRef="#br0" timeOffset="3819.7513">1931-203,'0'0,"0"-25,-26 25,26-26,-25 1,-1 0,1-1,0 26,-1 0,1 0,-1 26,1-26,25 25,-25-25,25 51,-26-51,26 25,-25 1,25-1,0 0,0 1,0-1,0 1,0-1,0 0,25-25,-25 26,51-1,0 1,-26-1,1-25,-26 25,25 1,0-26,1 25,-1 1,-25-1,0 0,-51-25,51 26,-50-26,24 25,-25-25,26 26,-26-26,0 0,1 0,24 0,-25 0,26 0,0 0,25-26,0 1</inkml:trace>
          <inkml:trace contextRef="#ctx0" brushRef="#br0" timeOffset="4085.0857">2210 26,'-25'0,"50"0,26 0,-26-26,26 26,-26 0,26 0,-25 0,-1 0,0 0,1 0,-1 0,1 0,-1 0,0 0</inkml:trace>
          <inkml:trace contextRef="#ctx0" brushRef="#br0" timeOffset="4287.5419">2566-177,'0'0,"50"0,-50 25,51-25,-25 51,-1-51,0 25,1 1,-1-1,26 0,-51 26,25-25,-25-1,26 0,-26 1,0-1,0 1,-51-1,51 0,-51 1,0-26</inkml:trace>
          <inkml:trace contextRef="#ctx0" brushRef="#br0" timeOffset="256.2249">864-304,'0'-26,"0"52,25-52,-25 77,26-51,-26 51,0-26,0 1,0 24,0-24,0-1,-51 26,51-26,0 1,-26-1,26 1,0-1,-25-25,25 25</inkml:trace>
        </inkml:traceGroup>
        <inkml:traceGroup>
          <inkml:annotationXML>
            <emma:emma xmlns:emma="http://www.w3.org/2003/04/emma" version="1.0">
              <emma:interpretation id="{330E5821-29D3-47C8-9C72-47AFC57085F2}" emma:medium="tactile" emma:mode="ink">
                <msink:context xmlns:msink="http://schemas.microsoft.com/ink/2010/main" type="inkWord" rotatedBoundingBox="17523,16464 18767,16458 18770,17143 17526,17148"/>
              </emma:interpretation>
              <emma:one-of disjunction-type="recognition" id="oneOf2">
                <emma:interpretation id="interp6" emma:lang="en-US" emma:confidence="0.5">
                  <emma:literal>as</emma:literal>
                </emma:interpretation>
                <emma:interpretation id="interp7" emma:lang="en-US" emma:confidence="0">
                  <emma:literal>ask</emma:literal>
                </emma:interpretation>
                <emma:interpretation id="interp8" emma:lang="en-US" emma:confidence="0">
                  <emma:literal>ash</emma:literal>
                </emma:interpretation>
                <emma:interpretation id="interp9" emma:lang="en-US" emma:confidence="0">
                  <emma:literal>as.</emma:literal>
                </emma:interpretation>
                <emma:interpretation id="interp10" emma:lang="en-US" emma:confidence="0">
                  <emma:literal>ab</emma:literal>
                </emma:interpretation>
              </emma:one-of>
            </emma:emma>
          </inkml:annotationXML>
          <inkml:trace contextRef="#ctx0" brushRef="#br0" timeOffset="4715.8459">3632-203,'0'0,"0"-25,-50-1,50 1,-26 0,1 25,25-26,-26 26,1 0,0 51,-1-51,26 51,-25-26,-1 1,1 24,0-24,25 25,-26-1,26-24,0-1,-25 1,25-1,0 0,0 1,0-1,51-25,-26 0,0 0,1-51,25 51,-26-25,0 25,1-51,-1 26,1-1,-1 1,-25 0,25-1,-25 1,0-1,0 77,0-25,0 24,0-24,0-1,0 1,51-1,-25 0,-26 1,50-26,-24 0,-1 25,1-25,-1 0</inkml:trace>
          <inkml:trace contextRef="#ctx0" brushRef="#br0" timeOffset="5043.0514">4496-406,'-51'-25,"26"25,-26 0,26 50,-1 1,1 0,25-26,0 1,0-1,0 1,0-1,25 0,-25 1,51-26,-26 25,1 1,-26-1,51-25,-51 25,25 1,0-1,-25 1,0-1,0 0,0 1,-50-1,-1 1,25-1,1-25,-26 25,26-25,-26 0,26 0,-1 0,1 0,-1-25,26-26</inkml:trace>
        </inkml:traceGroup>
        <inkml:traceGroup>
          <inkml:annotationXML>
            <emma:emma xmlns:emma="http://www.w3.org/2003/04/emma" version="1.0">
              <emma:interpretation id="{E1A58D90-7E04-4344-B0A8-D8BDE361F692}" emma:medium="tactile" emma:mode="ink">
                <msink:context xmlns:msink="http://schemas.microsoft.com/ink/2010/main" type="inkWord" rotatedBoundingBox="19349,16357 19622,16351 19641,17139 19368,17146"/>
              </emma:interpretation>
              <emma:one-of disjunction-type="recognition" id="oneOf3">
                <emma:interpretation id="interp11" emma:lang="en-US" emma:confidence="0.5">
                  <emma:literal>b</emma:literal>
                </emma:interpretation>
                <emma:interpretation id="interp12" emma:lang="en-US" emma:confidence="0">
                  <emma:literal>.</emma:literal>
                </emma:interpretation>
                <emma:interpretation id="interp13" emma:lang="en-US" emma:confidence="0">
                  <emma:literal>}</emma:literal>
                </emma:interpretation>
                <emma:interpretation id="interp14" emma:lang="en-US" emma:confidence="0">
                  <emma:literal>,</emma:literal>
                </emma:interpretation>
                <emma:interpretation id="interp15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5420.282">5131-508,'0'-25,"-25"76,25-26,0 26,0-26,0 1,0 25,25-26,-25 26,0 0,51-26,-51 0,25 26,-25-25,26-1,-26 0,0 1,0-1,0 1,-26-26,26-51,0 25,0 1,0 0,26-1,24 26,-24 0,25 0,-51 26,25-26,-25 50,0-24,0-1,0 1,0-1,0 0,-25 1,25-1,-77 1,52-1,-26 0,26-25,-26 0</inkml:trace>
        </inkml:traceGroup>
      </inkml:traceGroup>
    </inkml:traceGroup>
    <inkml:traceGroup>
      <inkml:annotationXML>
        <emma:emma xmlns:emma="http://www.w3.org/2003/04/emma" version="1.0">
          <emma:interpretation id="{E41ED549-91B0-4259-911C-C36CD35C2A47}" emma:medium="tactile" emma:mode="ink">
            <msink:context xmlns:msink="http://schemas.microsoft.com/ink/2010/main" type="paragraph" rotatedBoundingBox="16326,17626 22117,17572 22125,18390 16334,1844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A7DE793-6D09-4093-B865-75EE1D06B8C1}" emma:medium="tactile" emma:mode="ink">
              <msink:context xmlns:msink="http://schemas.microsoft.com/ink/2010/main" type="inkBullet" rotatedBoundingBox="16329,17936 17067,17929 17071,18438 16334,18444"/>
            </emma:interpretation>
            <emma:one-of disjunction-type="recognition" id="oneOf4">
              <emma:interpretation id="interp16" emma:lang="en-US" emma:confidence="0">
                <emma:literal>→</emma:literal>
              </emma:interpretation>
            </emma:one-of>
          </emma:emma>
        </inkml:annotationXML>
        <inkml:trace contextRef="#ctx0" brushRef="#br0" timeOffset="5932.761">2083 1296,'25'0,"1"0,-1 25,1-25,-1 0,26 0,-26 0,1 0,24 0,-24 0,25 0,-26 0,0 0,1 0,-1 0,1 0</inkml:trace>
        <inkml:trace contextRef="#ctx0" brushRef="#br0" timeOffset="6135.6474">2540 1042,'26'0,"-1"0,0 51,1-51,-1 25,1-25,-1 25,0 1,1-1,-1 1,1-1,-26 0,0 26,0-25,0-1,0 0,-51 1,51-1,-51 1,51-1,-51 0,26-25,-1 26</inkml:trace>
      </inkml:traceGroup>
      <inkml:traceGroup>
        <inkml:annotationXML>
          <emma:emma xmlns:emma="http://www.w3.org/2003/04/emma" version="1.0">
            <emma:interpretation id="{DD835C4C-292D-4A27-86C8-252E90AF9432}" emma:medium="tactile" emma:mode="ink">
              <msink:context xmlns:msink="http://schemas.microsoft.com/ink/2010/main" type="line" rotatedBoundingBox="17570,17615 22117,17572 22125,18340 17577,18383"/>
            </emma:interpretation>
          </emma:emma>
        </inkml:annotationXML>
        <inkml:traceGroup>
          <inkml:annotationXML>
            <emma:emma xmlns:emma="http://www.w3.org/2003/04/emma" version="1.0">
              <emma:interpretation id="{7145AFC7-6F48-47BB-B4D3-9F38B178E53E}" emma:medium="tactile" emma:mode="ink">
                <msink:context xmlns:msink="http://schemas.microsoft.com/ink/2010/main" type="inkWord" rotatedBoundingBox="20215,17590 22117,17572 22125,18335 20222,18353"/>
              </emma:interpretation>
              <emma:one-of disjunction-type="recognition" id="oneOf5">
                <emma:interpretation id="interp17" emma:lang="en-US" emma:confidence="0.5">
                  <emma:literal>a-b-ab</emma:literal>
                </emma:interpretation>
                <emma:interpretation id="interp18" emma:lang="en-US" emma:confidence="0.5">
                  <emma:literal>a Gb-nab</emma:literal>
                </emma:interpretation>
                <emma:interpretation id="interp19" emma:lang="en-US" emma:confidence="0.5">
                  <emma:literal>arb = ab</emma:literal>
                </emma:interpretation>
                <emma:interpretation id="interp20" emma:lang="en-US" emma:confidence="0">
                  <emma:literal>a (b-cab</emma:literal>
                </emma:interpretation>
                <emma:interpretation id="interp21" emma:lang="en-US" emma:confidence="0">
                  <emma:literal>ae-b-ab</emma:literal>
                </emma:interpretation>
              </emma:one-of>
            </emma:emma>
          </inkml:annotationXML>
          <inkml:trace contextRef="#ctx0" brushRef="#br0" timeOffset="7926.8651">5969 1016,'0'-25,"26"25,-1 0,0 0,26 0,-25-25,-1 25,0 0,26 0,-25 0,-1 0,0 0,1 0</inkml:trace>
          <inkml:trace contextRef="#ctx0" brushRef="#br0" timeOffset="8104.0754">6045 1423,'-25'0,"76"0,-51-26,25 26,1 0,-1-25,26 25,-26-25,26 25,0-26,-26 26,26 0,-26-25,1 25</inkml:trace>
          <inkml:trace contextRef="#ctx0" brushRef="#br0" timeOffset="8459.9384">6909 864,'0'-25,"0"-1,-51 26,26 0,-1 51,1-51,0 51,-1-26,1 1,-1 24,26-24,-25 25,25-26,-25 26,25-26,0 26,0-26,0 1,0-1,0 1,0-1,25-25,26 0,-26-25,1 25,-1-51,0 51,-25-26,26 1,-1 0,-25-1,26 26,-26-25,25 25,0 25,-25 26,26-26,-26 1,25-1,-25 26,26-26,-1-25,0 26,1-1,-1-25,1 0,-1 0,0 0</inkml:trace>
          <inkml:trace contextRef="#ctx0" brushRef="#br0" timeOffset="8851.8473">7493 686,'0'0,"26"0,-1 0,-25 26,0 24,0-24,0-1,0 1,0-1,0 26,0 0,0-26,0 26,25 0,-25-26,0 0,0 1,26-1,-26 1,0-1,0 0,-26-25,1 0,25-50,0 24,0 1,51-1,0 1,-26 25,0 0,1 0,-1 0,1 0,-1 25,0-25,1 51,-1-25,-25 24,0-24,0-1,-51 1,51-1,-76 0,51-25,-26 26,26-26,-26 25,25-25,-24 0,24 0,1-51</inkml:trace>
          <inkml:trace contextRef="#ctx0" brushRef="#br0" timeOffset="6628.1736">3683 940,'0'-25,"-25"25,25-26,-26 26,26-25,-25 25,0 0,-1 0,1 25,-1-25,1 51,0 0,-1-26,1 1,25 25,-26-1,1-24,25 25,-25-26,25 0,0 1,0-1,0 1,0-1,0 0,25-25,-25 26,51-26,0 0,-26 0,0-51,1 51,-1-51,1 26,-1-1,0 1,1 0,-1-26,-25 25,26 1,-26 0,25 25,-25-26,0 1,25 25,-25 51,26-1,-26-24,0-1,25 1,-25-1,26 0,-26 1,25-26,-25 25,25 1,1-26,-1 25</inkml:trace>
          <inkml:trace contextRef="#ctx0" brushRef="#br0" timeOffset="7143.9121">4521 839,'0'-26,"0"1,0-1,0 1,-25 25,0 0,-1 0,1 0,-1 25,1-25,25 51,-25-25,-1 24,1-24,-1-1,1 26,25-26,-25 26,25-25,0 24,0-24,0-1,0 1,0-1,0 0,50-25,-50 26,26-26,-26 25,51-25,-26 0,0 0,26 0,-25 0,-1 0,0 0,1 0,-1 0,1 0</inkml:trace>
          <inkml:trace contextRef="#ctx0" brushRef="#br0" timeOffset="7317.0565">4369 1245,'0'0,"-25"-25,25-1,0 1,0-1,50 1,1 0,-25 25,24 0,-24-26,25 26,-26-25</inkml:trace>
          <inkml:trace contextRef="#ctx0" brushRef="#br0" timeOffset="7703.9006">5106 762,'0'0,"-26"0,1 0,25 51,0 0,0-26,0 1,0 25,0-26,0 0,0 26,51-25,-51 24,0-24,0-1,0 1,0-1,0 0,25 1,0-52,-25 1,26 25,-1-25,1-1,-1 26,26-25,-26 25,1 0,-1 0,0 25,1 26,-26 0,0-26,0 1,0-1,0 0,-51 1,26-1,25 1,-51-26,0 0,26 0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6:37.309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793069E-EED8-4411-8DD2-BAB6782AF237}" emma:medium="tactile" emma:mode="ink">
          <msink:context xmlns:msink="http://schemas.microsoft.com/ink/2010/main" type="writingRegion" rotatedBoundingBox="8169,17525 10920,17805 10815,18844 8063,18564"/>
        </emma:interpretation>
      </emma:emma>
    </inkml:annotationXML>
    <inkml:traceGroup>
      <inkml:annotationXML>
        <emma:emma xmlns:emma="http://www.w3.org/2003/04/emma" version="1.0">
          <emma:interpretation id="{B9AED3D6-CDAF-46F5-A787-9C6AF8EDFE83}" emma:medium="tactile" emma:mode="ink">
            <msink:context xmlns:msink="http://schemas.microsoft.com/ink/2010/main" type="paragraph" rotatedBoundingBox="8169,17525 10920,17805 10815,18844 8063,185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5B57E1-2C01-4A79-B2FF-5F607D211425}" emma:medium="tactile" emma:mode="ink">
              <msink:context xmlns:msink="http://schemas.microsoft.com/ink/2010/main" type="line" rotatedBoundingBox="8169,17525 10920,17805 10815,18844 8063,18564"/>
            </emma:interpretation>
          </emma:emma>
        </inkml:annotationXML>
        <inkml:traceGroup>
          <inkml:annotationXML>
            <emma:emma xmlns:emma="http://www.w3.org/2003/04/emma" version="1.0">
              <emma:interpretation id="{8A22B98D-12E0-4A52-BD84-95AA368DFC23}" emma:medium="tactile" emma:mode="ink">
                <msink:context xmlns:msink="http://schemas.microsoft.com/ink/2010/main" type="inkWord" rotatedBoundingBox="8169,17525 10920,17805 10815,18844 8063,18564">
                  <msink:destinationLink direction="with" ref="{95D19B8D-B4B1-4667-983F-4DECA90C045E}"/>
                </msink:context>
              </emma:interpretation>
              <emma:one-of disjunction-type="recognition" id="oneOf0">
                <emma:interpretation id="interp0" emma:lang="en-US" emma:confidence="0.5">
                  <emma:literal>Stab</emma:literal>
                </emma:interpretation>
                <emma:interpretation id="interp1" emma:lang="en-US" emma:confidence="0.5">
                  <emma:literal>£ sab</emma:literal>
                </emma:interpretation>
                <emma:interpretation id="interp2" emma:lang="en-US" emma:confidence="0">
                  <emma:literal>£ Jab</emma:literal>
                </emma:interpretation>
                <emma:interpretation id="interp3" emma:lang="en-US" emma:confidence="0">
                  <emma:literal>£ sabs</emma:literal>
                </emma:interpretation>
                <emma:interpretation id="interp4" emma:lang="en-US" emma:confidence="0">
                  <emma:literal>£ jab</emma:literal>
                </emma:interpretation>
              </emma:one-of>
            </emma:emma>
          </inkml:annotationXML>
          <inkml:trace contextRef="#ctx0" brushRef="#br0">381 102,'0'0,"0"-26,0 1,0 0,0-1,-26 26,1 0,0 0,-1 0,1 0,-1 0,1 26,0-26,-1 25,1-25,-1 51,1-26,0 1,25-1,-26-25,26 25,-25 1,25-1,0 1,0-1,51 0,-51 1,25-26,-25 25,51 1,-26-1,1 0,-1 1,26-1,-26-25,1 26,-1 24,0-24,1-1,-1 1,1-1,-26 0,0 1,25-1,-25 1,0-1,0 0,0 1,-51-26,51 25,-25-25,-26 0,0 0,26 0,-1 0,1 0,0-25,-1-26,1 51,-1-25,26-1,-25 26,25-25</inkml:trace>
          <inkml:trace contextRef="#ctx0" brushRef="#br0" timeOffset="233.3767">584 534,'0'0,"-25"0,25-26,50 26,27 0,-27 0,-24 0,25 0,-1 0,-24 0,25 0,-26-25,26 25,-26 0,1 0</inkml:trace>
          <inkml:trace contextRef="#ctx0" brushRef="#br0" timeOffset="462.1645">1016 229,'0'0,"25"0,1 25,-1-25,0 51,1-51,-26 25,25 1,1-1,24 1,-50-1,26-25,-1 25,1 1,-26-1,25 1,-25-1,0 0,0 1,0-1,0 1,-51-1,51 0,-51 1,26-26,-26 0</inkml:trace>
          <inkml:trace contextRef="#ctx0" brushRef="#br0" timeOffset="863.2114">1879 305,'0'0,"-50"0,-1-25,0-1,26 26,-1 0,1 0,25 51,-26-51,1 51,25-26,0 26,-25-26,25 26,0-25,0 24,0 1,50-25,-50-1,0 26,51-26,-25 1,-26-1,25-25,0 0,1 0,-1-25,1 25,-26-51,25 0,-25 26,0-1,25 1,-25-1,0 1,0 0,26 50,-26 26,25-51,-25 25,26 1,-26-1,25 0,-25 1,25-26,1 25,-1 1,1-26</inkml:trace>
          <inkml:trace contextRef="#ctx0" brushRef="#br0" timeOffset="1236.1908">2286 51,'0'0,"0"51,25 25,-25-51,0 26,0 0,26-26,-26 26,0 0,25 0,-25 0,25-1,-25-24,0 25,26-1,-26-24,0-1,0 1,0-1,0 0,-26-25,26-25,-50 25,50-51,0 26,0-26,0 26,0-1,50 1,1-1,-25 26,-1 0,0 0,26 0,-25 0,-1 0,0 51,1-51,-1 26,1 24,-26-24,0-1,0 26,0-26,-51 1,51-1,-51 1,26-1,-26 0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7:43.97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5F1072B-21B4-46E0-AA87-A8D0DFBBC262}" emma:medium="tactile" emma:mode="ink">
          <msink:context xmlns:msink="http://schemas.microsoft.com/ink/2010/main" type="writingRegion" rotatedBoundingBox="1056,1016 17406,632 17441,2129 1092,2514"/>
        </emma:interpretation>
      </emma:emma>
    </inkml:annotationXML>
    <inkml:traceGroup>
      <inkml:annotationXML>
        <emma:emma xmlns:emma="http://www.w3.org/2003/04/emma" version="1.0">
          <emma:interpretation id="{83065DD5-7A14-44A0-9BA8-F517FD3CEFA8}" emma:medium="tactile" emma:mode="ink">
            <msink:context xmlns:msink="http://schemas.microsoft.com/ink/2010/main" type="paragraph" rotatedBoundingBox="1056,1016 17406,632 17441,2129 1092,25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59775E-993F-4BCD-9139-6B1CA3CC6546}" emma:medium="tactile" emma:mode="ink">
              <msink:context xmlns:msink="http://schemas.microsoft.com/ink/2010/main" type="line" rotatedBoundingBox="1056,1016 17406,632 17441,2129 1091,2514"/>
            </emma:interpretation>
          </emma:emma>
        </inkml:annotationXML>
        <inkml:traceGroup>
          <inkml:annotationXML>
            <emma:emma xmlns:emma="http://www.w3.org/2003/04/emma" version="1.0">
              <emma:interpretation id="{BE7E5405-E7C0-4910-BF45-1FDD73FE28E9}" emma:medium="tactile" emma:mode="ink">
                <msink:context xmlns:msink="http://schemas.microsoft.com/ink/2010/main" type="inkWord" rotatedBoundingBox="1056,1016 4506,935 4541,2432 1092,2514"/>
              </emma:interpretation>
              <emma:one-of disjunction-type="recognition" id="oneOf0">
                <emma:interpretation id="interp0" emma:lang="en-US" emma:confidence="0.5">
                  <emma:literal>parse</emma:literal>
                </emma:interpretation>
                <emma:interpretation id="interp1" emma:lang="en-US" emma:confidence="0">
                  <emma:literal>passe</emma:literal>
                </emma:interpretation>
                <emma:interpretation id="interp2" emma:lang="en-US" emma:confidence="0">
                  <emma:literal>Passe</emma:literal>
                </emma:interpretation>
                <emma:interpretation id="interp3" emma:lang="en-US" emma:confidence="0">
                  <emma:literal>Parse</emma:literal>
                </emma:interpretation>
                <emma:interpretation id="interp4" emma:lang="en-US" emma:confidence="0">
                  <emma:literal>pause</emma:literal>
                </emma:interpretation>
              </emma:one-of>
            </emma:emma>
          </inkml:annotationXML>
          <inkml:trace contextRef="#ctx0" brushRef="#br0">-25 421,'0'-25,"0"-1,0 1,50 0,-24-1,-1 26,26 0,-26-25,1 25,25 0,-1 0,-24 0,25 0,-1 51,1-51,-25 25,24-25,-24 51,-1-26,1 1,-1-1,-25 0,0 1,0-1,0 1,0-1,-51 0,51 1,-51-1,1 1,24-1,-25 0,26-25,-26 26,26-1,-1-25,-24 26,24-26,1 0,-1 0,1 0,25-26</inkml:trace>
          <inkml:trace contextRef="#ctx0" brushRef="#br0" timeOffset="419.1085">1245 523,'0'0,"0"-26,-26 1,26 0,-51 25,51-26,-25 26,0 0,-26 0,25 0,26 26,-25-26,0 76,-1-51,1 1,-1 24,1 1,0 0,-1-26,1 26,25 0,0-26,0 1,0-1,0 1,51-1,-26-25,26 0,-26 0,1 0,24-51,-24 51,-1-25,26-26,-26 26,1-1,-1-25,1 26,-1 0,0-1,1 1,-26-1,25 1,-25 50,0 26,0 0,0-26,0 1,0-1,26 1,-26-1,25 0,-25 1,51-1,0-25,-26 26,0-26,1 25,25-25</inkml:trace>
          <inkml:trace contextRef="#ctx0" brushRef="#br0" timeOffset="986.0032">1727 497,'51'0,"-26"0,1 0,-1 0,1 26,-1-26,0 51,1-51,-1 50,1-24,-1-26,0 25,1 1,-1-1,1 0,-26 1,25-1,-25 1,25-1,-25 0,0 1,0-1,-50-25,24 26,1-26,-1-51,26 0,0 26,0-1,0 1,0-1,51-24,-51 24,51-25,0 26,0-26,-26 26,26-26,0 26,-1-1,1 1,0-26,-26 26,26 25,-25-26,-26 1,25 25,-25-26,0 1,-51 0,0 25,1 0,24 0,1-26,-1 26,1 0,25 51,25-26,26 26,-51-25,51-1,-26 0,1 26,-1-25,1-1,-1 0,0 1,1-1,-1 1,1-1,-26 0,0 1,25-1,-25 1,0-1,0 0,-51 1,51-1,-51-25,51 26,-50-26,24 0,1 0,-1 0,1 0</inkml:trace>
          <inkml:trace contextRef="#ctx0" brushRef="#br0" timeOffset="13781.8406">3124 777,'26'0,"24"0,-24-26,-1 26,1-25,-1 25,-25-25,25 25,1-26,-1 26,-25-25,26 25,-26-26,25 26,-25-25,0 0,0-1,0 1,-25 25,25-26,-26 26,1 0,-1 0,26 26,-25-26,0 51,-1-26,26 0,-25 1,25-1,-26-25,26 26,0-1,-25 0,25 1,0-1,0 1,0-1,0 0,0 1,25-1,-25 1,51-26,-25 25,-1-25,0 0,1 0,-1 0,1 0</inkml:trace>
          <inkml:trace contextRef="#ctx0" brushRef="#br0" timeOffset="-360.7233">51 40,'-26'0,"26"-25,0-1,0 52,0 25,0-26,0 26,0 0,0-26,0 51,0-25,26 0,-26 0,0 25,0-25,25-1,-25 27,0-27,0 1,0 0,0 0,0 0,0-1,0 1,0 0,0 0,0 0,0-1,-25 1,25 0,0-26,-26 1,26-1,0 1,-25-26,25 25</inkml:trace>
        </inkml:traceGroup>
        <inkml:traceGroup>
          <inkml:annotationXML>
            <emma:emma xmlns:emma="http://www.w3.org/2003/04/emma" version="1.0">
              <emma:interpretation id="{B4D785D6-31CA-4071-8092-7EA235865FDA}" emma:medium="tactile" emma:mode="ink">
                <msink:context xmlns:msink="http://schemas.microsoft.com/ink/2010/main" type="inkWord" rotatedBoundingBox="5916,939 9370,932 9372,1751 5918,1759"/>
              </emma:interpretation>
              <emma:one-of disjunction-type="recognition" id="oneOf1">
                <emma:interpretation id="interp5" emma:lang="en-US" emma:confidence="0.5">
                  <emma:literal>trees</emma:literal>
                </emma:interpretation>
                <emma:interpretation id="interp6" emma:lang="en-US" emma:confidence="0.5">
                  <emma:literal>tree S</emma:literal>
                </emma:interpretation>
                <emma:interpretation id="interp7" emma:lang="en-US" emma:confidence="0">
                  <emma:literal>tree r</emma:literal>
                </emma:interpretation>
                <emma:interpretation id="interp8" emma:lang="en-US" emma:confidence="0">
                  <emma:literal>tree ^</emma:literal>
                </emma:interpretation>
                <emma:interpretation id="interp9" emma:lang="en-US" emma:confidence="0">
                  <emma:literal>tree s</emma:literal>
                </emma:interpretation>
              </emma:one-of>
            </emma:emma>
          </inkml:annotationXML>
          <inkml:trace contextRef="#ctx0" brushRef="#br0" timeOffset="14850.6054">4826 523,'0'0,"0"-26,0 1,51 25,-51-25,25 25,26-26,-26 26,1-25,-1 25,26-26,-26 26,1-25,-1 25,26 0,-26-25,1 25,-1-26</inkml:trace>
          <inkml:trace contextRef="#ctx0" brushRef="#br0" timeOffset="14606.134">5055-11,'0'0,"-26"0,26-25,0 0,0-1,0 77,0-26,0 1,0-1,0 1,0 24,0-24,0 25,0-26,0 26,0-26,0 26,0-26,0 1,0 25,0-26,0 0,0 1,0-1,0 1,0-1,26 0,-26 1,50-26,-24 25,-1-25,1 0,-1 0,0 0,1 0,-1 0</inkml:trace>
          <inkml:trace contextRef="#ctx0" brushRef="#br0" timeOffset="15196.2959">5486 243,'0'0,"26"0,-1 0,1 0,-1 0,0 0,26 0,-25 0,-1 0,0 51,26-51,-25 26,-1-26,0 25,1 0,-26 1,25-1,1 1,-26-1,0 0,0 1,0-1,-51-25,51 26,-26-26,26 25,-25-25,25-51,0 26,0-26,0 26,51-1,-51 1,25-26,-25 26,51-1,-51 1,25-1,1 1,-1 0,-25-1,26 26,-26-25</inkml:trace>
          <inkml:trace contextRef="#ctx0" brushRef="#br0" timeOffset="15562.4457">6452 345,'0'0,"25"0,26 0,-26 0,1-25,-1 25,0-26,1 26,-1-25,1-1,-1 26,-25-25,25 0,-25-1,0 1,0-1,0 1,-25 25,25-25,-51 25,26 0,-1 0,1 25,0-25,25 51,-26-51,1 51,25-26,-26 0,26 1,-25 25,25-26,0 0,0 1,0-1,0 1,0-1,0 0,25-25,-25 26,51-26,-51 25,26-25,-1 0,26 0,-26 0,1 0,24 0</inkml:trace>
          <inkml:trace contextRef="#ctx0" brushRef="#br0" timeOffset="15952.7655">7239 497,'-25'0,"25"-25,25 25,-25-25,51 25,-26-26,1 26,-1-25,0 25,1-26,-1 1,1 25,-1-25,-25-1,25 26,-25-25,0-1,0 1,0 0,0-1,0 1,-25 25,25-26,-25 1,-1 25,1 0,-1 0,26 25,-25 26,25-25,-25-1,25 26,0-26,-26 26,26-26,0 1,0-1,0 1,0-1,0 0,0 1,51-1,-51 1,25-1,26 0,-25-25,-1 0</inkml:trace>
          <inkml:trace contextRef="#ctx0" brushRef="#br0" timeOffset="16322.23">7747 726,'0'-51,"25"26,52-26,-52 26,0-1,26 1,0-1,-26 1,26-26,-25 26,-1-1,26 1,-26-26,1 26,-26-26,25 26,-25-1,0 1,0-1,0 1,0 0,-51 25,26 0,-1 0,1 0,25 25,0 26,0-26,0 1,0 24,0-24,25-1,-25 1,51-1,-51 26,26-26,-26 1,25-1,-25 0,25 26,-25-25,0-1,0 0,0 1,0-1,-25 1,-26-1</inkml:trace>
        </inkml:traceGroup>
        <inkml:traceGroup>
          <inkml:annotationXML>
            <emma:emma xmlns:emma="http://www.w3.org/2003/04/emma" version="1.0">
              <emma:interpretation id="{C80AAE7E-5F7A-494C-B300-6CBE4D53D4D4}" emma:medium="tactile" emma:mode="ink">
                <msink:context xmlns:msink="http://schemas.microsoft.com/ink/2010/main" type="inkWord" rotatedBoundingBox="12960,901 14974,953 14949,1927 12936,1875"/>
              </emma:interpretation>
              <emma:one-of disjunction-type="recognition" id="oneOf2">
                <emma:interpretation id="interp10" emma:lang="en-US" emma:confidence="0.5">
                  <emma:literal>sab</emma:literal>
                </emma:interpretation>
                <emma:interpretation id="interp11" emma:lang="en-US" emma:confidence="0.5">
                  <emma:literal>5-7 a b</emma:literal>
                </emma:interpretation>
                <emma:interpretation id="interp12" emma:lang="en-US" emma:confidence="0.5">
                  <emma:literal>5-7 ab</emma:literal>
                </emma:interpretation>
                <emma:interpretation id="interp13" emma:lang="en-US" emma:confidence="0">
                  <emma:literal>5-77 a b</emma:literal>
                </emma:interpretation>
                <emma:interpretation id="interp14" emma:lang="en-US" emma:confidence="0">
                  <emma:literal>5-77 ab</emma:literal>
                </emma:interpretation>
              </emma:one-of>
            </emma:emma>
          </inkml:annotationXML>
          <inkml:trace contextRef="#ctx0" brushRef="#br0" timeOffset="19738.0121">12319 40,'0'0,"25"0,-25-25,0-1,0 1,0 0,0-1,0 1,-25 25,0 0,-1 0,1 0,-1 0,1 0,0 0,-1 25,1-25,-1 51,1-51,-26 25,26-25,-1 26,1-26,25 25,-25 1,-1-1,26 0,-25 1,25-1,0 1,0-1,0 0,51-25,-51 26,25-1,0-25,1 26,-1-1,1-25,24 25,-24 1,-1-1,26-25,-26 26,26-1,-25 0,-1 1,0-26,1 25,-1 1,1-1,-26 0,25 1,-25-1,0 1,0-1,-25 0,-26 1,25-1,1-25,-26 26,26-26,-26 0,26 25,-1-25,-25 0,26 0,0 0,-1 0,1 0,-1 0,26-25,-25 25,0 0,25-26,0 1</inkml:trace>
          <inkml:trace contextRef="#ctx0" brushRef="#br0" timeOffset="20053.511">12802 396,'0'25,"25"-25,26 0,-26 26,1-26,-1 0,26 0,-26 0,26 0,-26 0,26 0,0 0,0-51,0 51,-26 0,26 0,-26 0,1 0,-1 0,0 0,1 0,-26-26,25 1</inkml:trace>
          <inkml:trace contextRef="#ctx0" brushRef="#br0" timeOffset="20382.2597">13487 91,'0'-25,"51"25,0 0,-26 50,1-50,-1 26,1-26,-1 51,0-26,1 0,-1 1,1-1,-1 1,0-1,-25 0,0 1,0-1,0 1,0-1,0 0,-25 1,25-1,-51-25,51 26,-25-26,25 25,-26-25,1 25,0-25,-1 0,26 26,-25-26</inkml:trace>
          <inkml:trace contextRef="#ctx0" brushRef="#br0" timeOffset="20950.267">15215 15,'0'-26,"-51"26,25-25,1 25,-26 0,26 51,-1-51,1 25,0-25,-1 51,26-26,-25 1,-1 25,1-26,25 0,-25 1,-1 25,26-26,0 0,-25 1,25-1,0 1,0-1,51 0,-26-25,0 0,1 0,25 0,-26-25,0 25,1-51,25 51,-26-25,0-1,1 1,-1 0,1-1,-1 1,-25-1,25 1,-25 0,26-1,-26 1,0-1,0 77,-26-25,26 24,0-24,0-1,0 1,0-1,0 0,26 1,-26-1,51 1,-1-1,-24-25,-1 0,1 25,-1-25,26 0,-26 0</inkml:trace>
          <inkml:trace contextRef="#ctx0" brushRef="#br0" timeOffset="21446.1758">15951-290,'0'0,"0"25,0 26,0-25,0-1,0 0,-25 26,25-25,0 24,0-24,0 25,0-26,0 26,0-26,-26 26,26-26,0 1,0 25,0-26,-25 0,25 1,0-1,0 1,0-77,0 25,25 26,-25-25,26 25,-1-51,1 51,-1-25,0 25,1 0,-1-26,1 26,24 0,-24 0,-1 0,1 0,-1 51,0-25,1-26,-1 50,-25-24,0-1,0 1,0-1,0 0,-25 1,-26-1,26 1,-26-26,0 25,0-25,0 0,1 0,-1 0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8:01.56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63C64EF-97C5-4E0C-83C0-4494934186A7}" emma:medium="tactile" emma:mode="ink">
          <msink:context xmlns:msink="http://schemas.microsoft.com/ink/2010/main" type="inkDrawing" rotatedBoundingBox="3858,2895 7661,2522 7677,2685 3874,3057" shapeName="Other"/>
        </emma:interpretation>
      </emma:emma>
    </inkml:annotationXML>
    <inkml:trace contextRef="#ctx0" brushRef="#br0">127 307,'0'0,"-26"0,1 0,-1 0,1 0,0 0,25-25,25 25,0 0,1 0,-26 25,25-25,1 0,-1 26,0-26,1 0,-1 0,1 0,-1 0,0 0,26 0,-25 0,24 0,-24 0,25 0,-26 0,26 0,-26 0,26 0,-26 0,26 0,-25 0,-1 0,0 0,1 0,25 0,-26 0,0 0,1 0,-1-26,1 26,24 0,-24 0,-1 0,1-25,24 25,-24 0,25 0,-26 0,0 0,26 0,0 0,-26 0,26 0,-25 0,24 0,-24 0,25 0,-1-25,-24 25,-1 0,1 0,-1 0,26 0,-26 0,1 0,-1 0,0-26,1 26,-1 0,1 0,-1-25,26 25,-26 0,1 0,-1-26,0 26,26 0,-25-25,-1 25,26 0,-26-25,26 25,-26-26,26 26,-25 0,24-25,-24 25,25 0,-26 0,26-26,-26 26,26 0,-26 0,1 0,-1 0,26 0,-26 0,1 0,-1-25,1 25,-1 0,0 0,1 0,-1 0,1 0,-1 0,0 0,1 0,-1 0,1 0,-1 0,0 0,1 0,-1 0,1 0,-1 0,0 0,1 0,-1 0,1 0,-1 0,0 0,1 0,-1 0,1 0,-1 0,0 0,1 0,-1 0,-25-25,26 25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8:12.38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D826304-3470-4F10-8464-78936BE614DE}" emma:medium="tactile" emma:mode="ink">
          <msink:context xmlns:msink="http://schemas.microsoft.com/ink/2010/main" type="inkDrawing" rotatedBoundingBox="8780,8157 10345,7011 10383,7063 8817,8209" semanticType="callout" shapeName="Other">
            <msink:sourceLink direction="with" ref="{64016F54-2E8D-40B2-9C49-50A634C83A5F}"/>
          </msink:context>
        </emma:interpretation>
      </emma:emma>
    </inkml:annotationXML>
    <inkml:trace contextRef="#ctx0" brushRef="#br0">1552 26,'0'-26,"-25"26,25 26,-26-26,1 50,-1-24,1-26,0 25,-1 1,1-26,-1 25,1-25,0 25,-1 1,1-26,-1 25,1 1,0-26,-1 25,26 0,-25-25,-1 26,26-1,-25-25,0 26,-1-1,1 0,-1-25,26 26,-25-1,0-25,-1 26,1-1,-1-25,1 25,0 1,-1-26,-25 25,26 1,0-1,-1-25,1 25,-26 1,26-1,-1 1,1-26,-26 25,26 0,-1-25,1 26,-1-1,1 1,0-1,25 0,-26-25,1 26,-1-1,1 1,0-1,-1-25,26 25,-25-25,-1 26,1-1,0-25,25 26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9:18.260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E300588-D0C9-4620-BF5A-0FBA9342268B}" emma:medium="tactile" emma:mode="ink">
          <msink:context xmlns:msink="http://schemas.microsoft.com/ink/2010/main" type="writingRegion" rotatedBoundingBox="695,8359 10301,7811 10374,9092 768,9640"/>
        </emma:interpretation>
      </emma:emma>
    </inkml:annotationXML>
    <inkml:traceGroup>
      <inkml:annotationXML>
        <emma:emma xmlns:emma="http://www.w3.org/2003/04/emma" version="1.0">
          <emma:interpretation id="{AEED15F5-D309-414B-9B5E-A0EED3606DC2}" emma:medium="tactile" emma:mode="ink">
            <msink:context xmlns:msink="http://schemas.microsoft.com/ink/2010/main" type="paragraph" rotatedBoundingBox="695,8359 10301,7811 10374,9092 768,96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1D854B-D6CA-4B6F-9092-39F2AF1C7479}" emma:medium="tactile" emma:mode="ink">
              <msink:context xmlns:msink="http://schemas.microsoft.com/ink/2010/main" type="line" rotatedBoundingBox="695,8359 10301,7811 10374,9092 768,9640"/>
            </emma:interpretation>
          </emma:emma>
        </inkml:annotationXML>
        <inkml:traceGroup>
          <inkml:annotationXML>
            <emma:emma xmlns:emma="http://www.w3.org/2003/04/emma" version="1.0">
              <emma:interpretation id="{4935F897-A5FA-472A-B14A-D12036BCF053}" emma:medium="tactile" emma:mode="ink">
                <msink:context xmlns:msink="http://schemas.microsoft.com/ink/2010/main" type="inkWord" rotatedBoundingBox="705,8538 1085,8516 1145,9573 765,9595"/>
              </emma:interpretation>
              <emma:one-of disjunction-type="recognition" id="oneOf0">
                <emma:interpretation id="interp0" emma:lang="en-US" emma:confidence="0.5">
                  <emma:literal>?</emma:literal>
                </emma:interpretation>
                <emma:interpretation id="interp1" emma:lang="en-US" emma:confidence="0">
                  <emma:literal>!</emma:literal>
                </emma:interpretation>
                <emma:interpretation id="interp2" emma:lang="en-US" emma:confidence="0">
                  <emma:literal>7</emma:literal>
                </emma:interpretation>
                <emma:interpretation id="interp3" emma:lang="en-US" emma:confidence="0">
                  <emma:literal>2</emma:literal>
                </emma:interpretation>
                <emma:interpretation id="interp4" emma:lang="en-US" emma:confidence="0">
                  <emma:literal>&amp;</emma:literal>
                </emma:interpretation>
              </emma:one-of>
            </emma:emma>
          </inkml:annotationXML>
          <inkml:trace contextRef="#ctx0" brushRef="#br0">-3886 314,'51'-25,"-51"0,0-1,25 26,-25-25,26 25,-1 0,0 0,1 0,-1 0,1 0,-26 25,25 26,-25-26,0 1,0 25,0-26,0 26,0-26,0 26,0-26,-51 1,51-1,0 1,0-1,0 0,0 1,0-1,0 1,0-1,0 0,51-25,-51 26,25-26,-25 25</inkml:trace>
          <inkml:trace contextRef="#ctx0" brushRef="#br0" timeOffset="177.4764">-3530 1229,'0'0,"0"25,25-25,0 0,1-51</inkml:trace>
        </inkml:traceGroup>
        <inkml:traceGroup>
          <inkml:annotationXML>
            <emma:emma xmlns:emma="http://www.w3.org/2003/04/emma" version="1.0">
              <emma:interpretation id="{ECF61DB9-BD91-4871-B631-F7BDA749DCAC}" emma:medium="tactile" emma:mode="ink">
                <msink:context xmlns:msink="http://schemas.microsoft.com/ink/2010/main" type="inkWord" rotatedBoundingBox="1497,8723 2802,8649 2845,9396 1539,9471"/>
              </emma:interpretation>
              <emma:one-of disjunction-type="recognition" id="oneOf1">
                <emma:interpretation id="interp5" emma:lang="en-US" emma:confidence="0.5">
                  <emma:literal>Post</emma:literal>
                </emma:interpretation>
                <emma:interpretation id="interp6" emma:lang="en-US" emma:confidence="0">
                  <emma:literal>post</emma:literal>
                </emma:interpretation>
                <emma:interpretation id="interp7" emma:lang="en-US" emma:confidence="0">
                  <emma:literal>Posts</emma:literal>
                </emma:interpretation>
                <emma:interpretation id="interp8" emma:lang="en-US" emma:confidence="0">
                  <emma:literal>Posit</emma:literal>
                </emma:interpretation>
                <emma:interpretation id="interp9" emma:lang="en-US" emma:confidence="0">
                  <emma:literal>Poste</emma:literal>
                </emma:interpretation>
              </emma:one-of>
            </emma:emma>
          </inkml:annotationXML>
          <inkml:trace contextRef="#ctx0" brushRef="#br0" timeOffset="704.5654">-2972 492,'26'-25,"-26"-1,25 1,1 25,-26-25,25 25,0 0,1 0,-1 0,1 0,-1 50,0-50,-25 51,26-25,-26-1,0 0,0 1,0-1,0 26,-26-26,26 1,-50-1,-1 1,25-1,1 0,-26-25,26 26,-1-26,1 25,0-25,-1 0,1 0</inkml:trace>
          <inkml:trace contextRef="#ctx0" brushRef="#br0" timeOffset="460.5046">-2946 416,'0'0,"0"51,0 0,0-26,0 0,0 26,0-25,0 24,0-24,25 25,-25-1,0-24,0 25,26-26,-26 26,0-26,0 1,0-1,0 0,0 1,0-1,-26-25</inkml:trace>
          <inkml:trace contextRef="#ctx0" brushRef="#br0" timeOffset="1001.6077">-2616 619,'0'0,"0"51,0-26,-25 1,25-1,0 1,0-1,0 26,0-26,0 26,0-26,0 1,0-1,25 1,-25-1,51 0,-51 1,51-26,-26 0,0 0,1 0,-1 0,-25-26,26-24,-26 24,0 1,0-1,0-24,0 24,0-25,0 26,-51-26,51 0,-26 26,26 0,-25-1,25 1,-25-1,25 1,-26 25,1 0</inkml:trace>
          <inkml:trace contextRef="#ctx0" brushRef="#br0" timeOffset="1308.6706">-2159 518,'0'0,"-25"0,25 25,-26 26,26 0,0-26,0 0,0 1,0-1,0 1,51-1,-51 0,26 1,-26-1,50 1,-50-1,26 0,-1 1,-25-1,0 1,-51-1,1-25,-1 0,25 0,1 0,25-25,-25 25,25-51</inkml:trace>
          <inkml:trace contextRef="#ctx0" brushRef="#br0" timeOffset="1753.4817">-1956 873,'0'0,"0"-25,0-1,26 1,25 0,-51-1,50 1,-24 25</inkml:trace>
          <inkml:trace contextRef="#ctx0" brushRef="#br0" timeOffset="1565.845">-1930 467,'0'-26,"0"1,0 50,0 26,0-25,0-1,25 0,-25 1,0 25,26-26,-26 26,0-26,25 1,-25 24,0-24,0 25,0-26,0 0,0 1,25-1,-25 1,0-1,26 0,-1-25,1 0</inkml:trace>
        </inkml:traceGroup>
        <inkml:traceGroup>
          <inkml:annotationXML>
            <emma:emma xmlns:emma="http://www.w3.org/2003/04/emma" version="1.0">
              <emma:interpretation id="{754B55F7-2726-4F6C-A8FA-CFE953EF66B0}" emma:medium="tactile" emma:mode="ink">
                <msink:context xmlns:msink="http://schemas.microsoft.com/ink/2010/main" type="inkWord" rotatedBoundingBox="4562,8254 7211,8103 7264,9016 4614,9167"/>
              </emma:interpretation>
              <emma:one-of disjunction-type="recognition" id="oneOf2">
                <emma:interpretation id="interp10" emma:lang="en-US" emma:confidence="0.5">
                  <emma:literal>passe</emma:literal>
                </emma:interpretation>
                <emma:interpretation id="interp11" emma:lang="en-US" emma:confidence="0">
                  <emma:literal>Passe</emma:literal>
                </emma:interpretation>
                <emma:interpretation id="interp12" emma:lang="en-US" emma:confidence="0">
                  <emma:literal>parse</emma:literal>
                </emma:interpretation>
                <emma:interpretation id="interp13" emma:lang="en-US" emma:confidence="0">
                  <emma:literal>pass</emma:literal>
                </emma:interpretation>
                <emma:interpretation id="interp14" emma:lang="en-US" emma:confidence="0">
                  <emma:literal>paste</emma:literal>
                </emma:interpretation>
              </emma:one-of>
            </emma:emma>
          </inkml:annotationXML>
          <inkml:trace contextRef="#ctx0" brushRef="#br1" timeOffset="-64295.2352">76 162,'51'-25,"-51"-1,26 1,-1 25,0-26,-25 1,26 25,-1 0,1-25,-1 25,0 0,26 0,-25 50,-1-50,0 51,1-25,-1-1,-25 26,0-26,0 26,0-26,0 1,-51 25,51-26,-50 26,-1-26,25 1,-24-1,24 0,-25-25,26 0,-26 26,26-26,-1 0,1 0,0 0,-1-51</inkml:trace>
          <inkml:trace contextRef="#ctx0" brushRef="#br1" timeOffset="-64531.3422">-25-67,'0'26,"0"25,0-1,0-24,51 25,-51-1,0 1,25 0,-25 0,0 0,0-1,25-24,-25 25,26-1,-26-24,0-1,0 26,0-26,0 1,0-1</inkml:trace>
          <inkml:trace contextRef="#ctx0" brushRef="#br1" timeOffset="-63934.3756">965 289,'0'0,"-50"-25,-1-1,0 26,26 0,-1 0,1 0,-1 0,1 26,0-26,25 50,-26-24,26-1,-25 1,25 24,0-24,0-1,0 26,0-26,0 1,51-1,-1 1,-24-26,-1 0,1 0,-1 0,0 0,1 0,-1-26,26 26,-26-51,1 26,-1 0,-25-26,26 25,-1 26,-25-25,0 0,0 75,0-24,51 25,-51-26,25 0,-25 1,26-26,-26 25,50-25,-24 0,-26 26,25-26</inkml:trace>
          <inkml:trace contextRef="#ctx0" brushRef="#br1" timeOffset="-63476.6508">1473 162,'0'0,"0"25,26-25,-1 51,1-25,-1-1,0 0,1 1,-1-1,1 1,-1-1,0 0,1 26,-26-25,0-1,0 26,0-26,0 1,-26-1,-24-25,24 0,26-25,0-26,0 25,51-24,-51 24,51 1,0-26,-26 26,26-1,-26-25,26 26,0 0,-26-1,1 1,-1-1,0 1,1 0,-26-1,0 1,-51 25,26 0,25 51,-51-51,51 25,-26-25,26 25,0 1,0-1,0 1,0-1,0 0,0 1,51-1,-51 1,26-1,-26 0,25 1,-25-1,0 1,25-1,-25 0,0 1,0-1,0 1,-25-26,-26 0</inkml:trace>
          <inkml:trace contextRef="#ctx0" brushRef="#br1" timeOffset="-63198.4127">2413 467,'0'0,"26"0,-26-51,25 51,-25-25,25-1,1-25,-26 26,25 0,-25-1,0 1,0-1,0 1,-25 25,-1 0,26 51,-50-51,50 51,-26-26,26 0,0 26,0-25,0 24,0-24,0 25,0-26,51 26,-51-26,25 1,1-1,-1-25,26 25,-26-25,26 0</inkml:trace>
        </inkml:traceGroup>
        <inkml:traceGroup>
          <inkml:annotationXML>
            <emma:emma xmlns:emma="http://www.w3.org/2003/04/emma" version="1.0">
              <emma:interpretation id="{64016F54-2E8D-40B2-9C49-50A634C83A5F}" emma:medium="tactile" emma:mode="ink">
                <msink:context xmlns:msink="http://schemas.microsoft.com/ink/2010/main" type="inkWord" rotatedBoundingBox="8117,7814 10486,8113 10344,9242 7974,8943">
                  <msink:destinationLink direction="with" ref="{5D826304-3470-4F10-8464-78936BE614DE}"/>
                </msink:context>
              </emma:interpretation>
              <emma:one-of disjunction-type="recognition" id="oneOf3">
                <emma:interpretation id="interp15" emma:lang="en-US" emma:confidence="0.5">
                  <emma:literal>tree,</emma:literal>
                </emma:interpretation>
                <emma:interpretation id="interp16" emma:lang="en-US" emma:confidence="0">
                  <emma:literal>tee,</emma:literal>
                </emma:interpretation>
                <emma:interpretation id="interp17" emma:lang="en-US" emma:confidence="0">
                  <emma:literal>tried,</emma:literal>
                </emma:interpretation>
                <emma:interpretation id="interp18" emma:lang="en-US" emma:confidence="0">
                  <emma:literal>trace,</emma:literal>
                </emma:interpretation>
                <emma:interpretation id="interp19" emma:lang="en-US" emma:confidence="0">
                  <emma:literal>tilted,</emma:literal>
                </emma:interpretation>
              </emma:one-of>
            </emma:emma>
          </inkml:annotationXML>
          <inkml:trace contextRef="#ctx0" brushRef="#br1" timeOffset="-62983.8685">3480 10,'-25'0,"25"25,0 26,0 0,0-26,0 0,0 26,25-25,-25 24,0 1,25 0,-25-26,0 26,26 0,-26-26,0 1,25-1,-25 1</inkml:trace>
          <inkml:trace contextRef="#ctx0" brushRef="#br1" timeOffset="-62643.886">3480 340,'25'-26,"1"26,-1 0,1-25,-1 25,26-25,-26 25,1 0,-1 0,26 0,-26 0,1 0,-1 0,0 50,1-50,-1 26,1-26,-26 51,25-26,-25 0,25 1,-25-1,0 1,0-1,26 0,-26 1,0-1,-51 1,26-26,25-51,-26 51,26-26,-25 1,25-26,0 26,0-1,0-24,0 24,25-25,-25 26,51-26,-26 26,26-1,-25 1,-1 25,0-25,1 25</inkml:trace>
          <inkml:trace contextRef="#ctx0" brushRef="#br1" timeOffset="-62183.1181">4318 340,'0'0,"0"25,0 1,26-26,-1 0,0 0,1-26,-1 1,1 25,-1-51,0 51,1-25,-26-1,25 1,1-1,-26 1,0 0,-51 25,25 0,1 0,25 50,-25-50,25 26,-51-26,51 51,0-26,0 0,-26 1,26 25,0-26,0 0,0 26,51-25,-51-1,26-25,-26 25,50 1,-24-26,-1 0,26 0,-26 0,26 0,0 0,-26-51,26 51,-25-51,24 26,-24-1,-1-24,1 24,-1-25,0 26,1-26,-26 26,25-1,-25 1,0 0,0-1,0 1,-51-1,26 26,-26 0,26 26,-1-26,1 51,0-51,-1 50,1-24,25 25,0-26,-26 0,26 1,0-1,0 1,51-1,-51 0,51-25,0 26,0-26,-26 0,26 0,0 0,-1 0,1 0,0-26,-26 26</inkml:trace>
          <inkml:trace contextRef="#ctx0" brushRef="#br1" timeOffset="-65391.4299">4191-422,'0'0,"-25"0,25 25,0 1,-26-26,26 50,0-24,0-1,-25-25,25 26,0-1,0 0,-25 1,25-1,0 1,0-1,0 0,0 1,25-1,-25 1,51-26,-51 25,51-25,-26 0,0 0,1 0,-1 0,1 0,-1-51,0 51,1 0,-1 0,1-25,-1 25,0 0</inkml:trace>
          <inkml:trace contextRef="#ctx0" brushRef="#br1" timeOffset="-61927.135">5690 441,'25'0,"-25"26,26-26,-26 25,0 1,0-1,25 0,-25 1,0-1,0 1,0-1,0 0,0 1,0-1,0 1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8:19.40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177FCB4-72FF-4402-A3CF-86A857B14792}" emma:medium="tactile" emma:mode="ink">
          <msink:context xmlns:msink="http://schemas.microsoft.com/ink/2010/main" type="writingRegion" rotatedBoundingBox="7205,10490 4327,16662 3236,16153 6114,9981"/>
        </emma:interpretation>
      </emma:emma>
    </inkml:annotationXML>
    <inkml:traceGroup>
      <inkml:annotationXML>
        <emma:emma xmlns:emma="http://www.w3.org/2003/04/emma" version="1.0">
          <emma:interpretation id="{3D0768C5-CA3C-480A-B6E5-A289316C27AA}" emma:medium="tactile" emma:mode="ink">
            <msink:context xmlns:msink="http://schemas.microsoft.com/ink/2010/main" type="paragraph" rotatedBoundingBox="7205,10490 4327,16662 3236,16153 6114,99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4F1CAC-1FFA-4A70-A5D3-20307BAE9F13}" emma:medium="tactile" emma:mode="ink">
              <msink:context xmlns:msink="http://schemas.microsoft.com/ink/2010/main" type="line" rotatedBoundingBox="7205,10490 4327,16662 3236,16153 6114,9981"/>
            </emma:interpretation>
          </emma:emma>
        </inkml:annotationXML>
        <inkml:traceGroup>
          <inkml:annotationXML>
            <emma:emma xmlns:emma="http://www.w3.org/2003/04/emma" version="1.0">
              <emma:interpretation id="{79423491-12CF-477C-BE21-3F6B6B16C83D}" emma:medium="tactile" emma:mode="ink">
                <msink:context xmlns:msink="http://schemas.microsoft.com/ink/2010/main" type="inkWord" rotatedBoundingBox="6930,10362 5315,13825 4511,13450 6126,9987">
                  <msink:destinationLink direction="with" ref="{EF007B1B-EE7B-462D-AD54-7DDF96A7B8D7}"/>
                </msink:context>
              </emma:interpretation>
              <emma:one-of disjunction-type="recognition" id="oneOf0">
                <emma:interpretation id="interp0" emma:lang="en-US" emma:confidence="0.5">
                  <emma:literal>no</emma:literal>
                </emma:interpretation>
                <emma:interpretation id="interp1" emma:lang="en-US" emma:confidence="0">
                  <emma:literal>mo</emma:literal>
                </emma:interpretation>
                <emma:interpretation id="interp2" emma:lang="en-US" emma:confidence="0">
                  <emma:literal>man</emma:literal>
                </emma:interpretation>
                <emma:interpretation id="interp3" emma:lang="en-US" emma:confidence="0">
                  <emma:literal>imo</emma:literal>
                </emma:interpretation>
                <emma:interpretation id="interp4" emma:lang="en-US" emma:confidence="0">
                  <emma:literal>mon</emma:literal>
                </emma:interpretation>
              </emma:one-of>
            </emma:emma>
          </inkml:annotationXML>
          <inkml:trace contextRef="#ctx0" brushRef="#br0">-1625-1143,'-26'0,"26"26,-25-1,0 0,-1-25,26 26,-25-1,-1-25,1 26,0-1,-1 0,1 1,-1-1,1 1,0-1,-1 0,1 1,-1-26,1 25,25 1,-25-1,-1-25,1 25,-1 1,1-26,0 25,-1 1,1-1,-1 0,1 1,0-26,25 25,-26-25,26 26,-25-26,25 25,-26-25,26 25,-25-25,25 26,-25-26,-1-26</inkml:trace>
          <inkml:trace contextRef="#ctx0" brushRef="#br0" timeOffset="-874.782">-1371-2540,'-26'0,"1"0,0 0,-1 0,1 0,-1 0,1-25,0 25,-1 0,1 0,-1 0,1 0,25 51,-25-51,-1 0,26 25,-25-25,-1 25,1 1,0-1,25 1,-26-26,26 25,0 0,0 1,0-1,0 1,26-1,-1-25,0 0,1 25,-1-25,1 0,-1 0,0 26,1-26,-1 25,1-25,-26 26,25-26,0 25,1-25,-26 25,25 1,1-1,-26 1,25-26,-25 25,0 0,25-25,-25 26,0-1,0 1,0-1,0 0,0 1,0-1,0 1,-25-26,25 25,-25-25,-1 25,1-25,-1 26,1-26,0 25,-1-25,1 0,-1 0,1 26,0-26,-1 0,1 0,-1 0,1 0,0-26,25-25,-26 51,26-25,0 0,0-1</inkml:trace>
          <inkml:trace contextRef="#ctx0" brushRef="#br0" timeOffset="949.9124">-2946 330,'25'0,"-25"-25,0 0,0-1,-50 1,50-1,-26 26,1-25,-1 25,1 0,0 0,-1 0,1 0,25 25,-26-25,1 51,0-51,-1 51,1-26,25 1,-26-1,1 1,25-1,-25 26,25-26,0 1,0 24,0-24,0-1,0 1,0-1,0 0,0 1,25-1,26-25,-51 26,25-26,26 0,-26 0,1-51,-1 51,1-26,-1 26,0-50,-25 24,26 1,-1-1,-25 1,0 0,26-1,-26 1,0-1,0 1,0 0,0 50,0 26,50-26,-50 1,0-1,26 0,-26 1,25-1,-25 1,51-1,-26 0,1 1,-1-26,1 25,-1-25,0 0,1 0</inkml:trace>
        </inkml:traceGroup>
        <inkml:traceGroup>
          <inkml:annotationXML>
            <emma:emma xmlns:emma="http://www.w3.org/2003/04/emma" version="1.0">
              <emma:interpretation id="{61B5ADAB-EAEB-4EFF-894C-E39901C526A6}" emma:medium="tactile" emma:mode="ink">
                <msink:context xmlns:msink="http://schemas.microsoft.com/ink/2010/main" type="inkWord" rotatedBoundingBox="4760,15734 4327,16662 3236,16153 3668,15225">
                  <msink:destinationLink direction="with" ref="{94865FCB-46EF-49FD-BD5D-215B8723C666}"/>
                </msink:context>
              </emma:interpretation>
              <emma:one-of disjunction-type="recognition" id="oneOf1">
                <emma:interpretation id="interp5" emma:lang="en-US" emma:confidence="0.5">
                  <emma:literal>S</emma:literal>
                </emma:interpretation>
                <emma:interpretation id="interp6" emma:lang="en-US" emma:confidence="0">
                  <emma:literal>s</emma:literal>
                </emma:interpretation>
                <emma:interpretation id="interp7" emma:lang="en-US" emma:confidence="0">
                  <emma:literal>)</emma:literal>
                </emma:interpretation>
                <emma:interpretation id="interp8" emma:lang="en-US" emma:confidence="0">
                  <emma:literal>b</emma:literal>
                </emma:interpretation>
                <emma:interpretation id="interp9" emma:lang="en-US" emma:confidence="0">
                  <emma:literal>%</emma:literal>
                </emma:interpretation>
              </emma:one-of>
            </emma:emma>
          </inkml:annotationXML>
          <inkml:trace contextRef="#ctx0" brushRef="#br1" timeOffset="71928.6388">-3759 2794,'0'0,"0"-25,26 25,-26-26,25 77,-25-25,0-1,0 0,25 26,-25-25,0 24,0 1,0-25,0 24,26 1,-26-25,0 24,0 1,0-25,0 24,0-24,25 25,-25-26,0 0,0 26,0-25,26-1,-26 0,25 1,0-26,1-51,-1 51</inkml:trace>
          <inkml:trace contextRef="#ctx0" brushRef="#br1" timeOffset="71616.6959">-4394 2794,'0'-25,"-25"25,25-26,0 1,0 76,0 0,0-26,0 26,0 0,0-26,0 26,0 0,0-1,0 1,0 0,-26-26,26 26,-25-25,25 24,0-24,-25-1,25 1,-26-1,26 0,0-50,26 25,-26-51,25 51,-25-25,51-1,-26 1,1 25,-1-25,0-1,1 26,-1 0,1 0,-1 0,0 0,1 51,-1-51,-25 25,26-25,-1 26,-25-1,25-25,-25 26,26-26,-26 25,25-25</inkml:trace>
          <inkml:trace contextRef="#ctx0" brushRef="#br1" timeOffset="72124.8265">-3810 3226,'26'0,"25"0,-26 0,26 0,-26-25,1 25</inkml:trace>
        </inkml:traceGroup>
      </inkml:traceGroup>
    </inkml:traceGroup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8:29.60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FBE57A3-2B4A-462A-87DE-D819A6F41A4F}" emma:medium="tactile" emma:mode="ink">
          <msink:context xmlns:msink="http://schemas.microsoft.com/ink/2010/main" type="writingRegion" rotatedBoundingBox="20066,13030 20472,13030 20472,13817 20066,13817"/>
        </emma:interpretation>
      </emma:emma>
    </inkml:annotationXML>
    <inkml:traceGroup>
      <inkml:annotationXML>
        <emma:emma xmlns:emma="http://www.w3.org/2003/04/emma" version="1.0">
          <emma:interpretation id="{DB8C3EFD-89EF-454F-955D-61368A36F271}" emma:medium="tactile" emma:mode="ink">
            <msink:context xmlns:msink="http://schemas.microsoft.com/ink/2010/main" type="paragraph" rotatedBoundingBox="20066,13030 20472,13030 20472,13817 20066,138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4048A0-D852-45A9-BCC6-19F837FC0768}" emma:medium="tactile" emma:mode="ink">
              <msink:context xmlns:msink="http://schemas.microsoft.com/ink/2010/main" type="line" rotatedBoundingBox="20066,13030 20472,13030 20472,13817 20066,13817"/>
            </emma:interpretation>
          </emma:emma>
        </inkml:annotationXML>
        <inkml:traceGroup>
          <inkml:annotationXML>
            <emma:emma xmlns:emma="http://www.w3.org/2003/04/emma" version="1.0">
              <emma:interpretation id="{3225521D-F224-4400-8DDF-1172C1FBAEA3}" emma:medium="tactile" emma:mode="ink">
                <msink:context xmlns:msink="http://schemas.microsoft.com/ink/2010/main" type="inkWord" rotatedBoundingBox="20066,13030 20472,13030 20472,13817 20066,13817">
                  <msink:destinationLink direction="with" ref="{1C04082B-446A-4C52-B3E0-1445ACA0DEAD}"/>
                  <msink:destinationLink direction="with" ref="{DA663153-6613-42F9-B752-CDC727BA2730}"/>
                  <msink:destinationLink direction="with" ref="{9C758273-45CE-4279-85B2-C85B83D1612C}"/>
                  <msink:destinationLink direction="to" ref="{B550F39C-7084-44E4-B0EE-E010F72C56FC}"/>
                  <msink:destinationLink direction="from" ref="{B550F39C-7084-44E4-B0EE-E010F72C56FC}"/>
                  <msink:destinationLink direction="with" ref="{54E08B04-1605-4820-90C1-6F5D8B50A993}"/>
                </msink:context>
              </emma:interpretation>
              <emma:one-of disjunction-type="recognition" id="oneOf0">
                <emma:interpretation id="interp0" emma:lang="en-US" emma:confidence="0.5">
                  <emma:literal>S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5</emma:literal>
                </emma:interpretation>
                <emma:interpretation id="interp3" emma:lang="en-US" emma:confidence="0">
                  <emma:literal>$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1168 1855,'0'-26,"0"1,-25 25,25-26,0 1,-26 25,1-25,0 25,-1 0,1 50,-1-50,1 51,0-25,-1-1,1 0,-1 1,1-1,25 1,-25-1,25 0,0 1,0-1,25 1,26-26,-51 25,51-25,-26 25,0-25,1 26,-1-26,1 25,-1 1,0-26,-25 25,26 0,-26 1,0-1,0 1,0-1,0 0,-26 1,-24-1,50 1,-51-26,25 0,1 25,0-25,-1 0,1 0,-1 0,1 0,0 0,-1-25,1-26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2:43:07.89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F95720D-351B-43DA-B005-EF4A72D1A94D}" emma:medium="tactile" emma:mode="ink">
          <msink:context xmlns:msink="http://schemas.microsoft.com/ink/2010/main" type="inkDrawing" rotatedBoundingBox="24460,6856 24522,9217 24435,9220 24372,6859" semanticType="verticalRange" shapeName="Other">
            <msink:sourceLink direction="with" ref="{05494270-B8BA-4D6D-89CD-68836EED4A15}"/>
            <msink:sourceLink direction="with" ref="{D3BB3652-4554-4A4A-B3E6-309131885561}"/>
          </msink:context>
        </emma:interpretation>
      </emma:emma>
    </inkml:annotationXML>
    <inkml:trace contextRef="#ctx0" brushRef="#br0">66 0,'0'26,"-51"25,51-26,0 0,0 26,0-25,0 24,0-24,0 25,0-1,0 1,0 25,0-25,0 0,0 25,0-25,0 25,0-25,26 0,-26 0,0 25,0-25,25-1,-25 1,25 0,-25-26,0 26,0 0,0 0,0-26,0 26,0 0,0-26,0 26,0-26,0 26,0-25,0-1,0 0,0 1,0 25,0-26,0 0,0 1,0-1,0 1,0-1,0 0,-25 1,25-1,0 1,0-1,0 0,0 1,0-1,0 1,0-1,-25-25,25 25,0 1,0-1,0 1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8:27.47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9711380-B7E3-4465-A1DF-5851C73E6789}" emma:medium="tactile" emma:mode="ink">
          <msink:context xmlns:msink="http://schemas.microsoft.com/ink/2010/main" type="inkDrawing" rotatedBoundingBox="18841,9672 19001,10479 18557,10567 18397,9761" semanticType="callout" shapeName="Other">
            <msink:sourceLink direction="with" ref="{17A59740-ABEC-4C57-81B6-D6EDC6FA1C1A}"/>
          </msink:context>
        </emma:interpretation>
      </emma:emma>
    </inkml:annotationXML>
    <inkml:trace contextRef="#ctx0" brushRef="#br0">-457-1600,'0'0,"-51"0,0 0,26 0,-1 0,1 26,-1-26,1 50,0-24,-1-1,1 1,25-1,-26 0,26 26,0-25,0-1,0 0,0 1,0-1,0 1,26-26,-26 25,25 0,26 1,-26-1,1-25,-1 26,1-26,-1 25,0 0,1-25,-1 26,-25-1,26-25,-1 26,-25-1,25-25,-25 25,0 1,0-1,-25-25,25 26,-51-26,51 25,-51-25,26 0,0 0,-1 0,1 0,-1 0,1 0,0 0,-1-25,1 25,25-26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8:27.92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FADF9E1-4E98-4C77-BB5A-5A6DD8269A13}" emma:medium="tactile" emma:mode="ink">
          <msink:context xmlns:msink="http://schemas.microsoft.com/ink/2010/main" type="inkDrawing" rotatedBoundingBox="18000,12246 18744,11098 18777,11120 18034,12267" semanticType="callout" shapeName="Other">
            <msink:sourceLink direction="with" ref="{3D2BEE4A-C9D3-46F3-953A-E5E0082FB974}"/>
          </msink:context>
        </emma:interpretation>
      </emma:emma>
    </inkml:annotationXML>
    <inkml:trace contextRef="#ctx0" brushRef="#br0">-559-177,'0'-26,"0"77,-25-26,25 1,-51-1,51 1,-26 24,1-24,0 25,-1-1,-25-24,26 25,0-1,-1-24,1 25,-1-1,1 1,0-25,-1 24,1-24,-1 25,1-26,0 26,-1-26,1 1,-1-1,1 26,25-26,-25 1,-1-1,26 0,0 1,-25-26,25 25,0 1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8:30.24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C04082B-446A-4C52-B3E0-1445ACA0DEAD}" emma:medium="tactile" emma:mode="ink">
          <msink:context xmlns:msink="http://schemas.microsoft.com/ink/2010/main" type="inkDrawing" rotatedBoundingBox="20248,11140 22606,12235 22559,12336 20201,11241" semanticType="callout" shapeName="Other">
            <msink:sourceLink direction="with" ref="{3225521D-F224-4400-8DDF-1172C1FBAEA3}"/>
          </msink:context>
        </emma:interpretation>
      </emma:emma>
    </inkml:annotationXML>
    <inkml:trace contextRef="#ctx0" brushRef="#br0">25 0,'0'0,"-25"0,25 25,50-25,-50 26,26-1,25 1,-26-26,0 25,26 0,-25 1,24-1,-24 1,25-1,-1 0,1 1,0 25,0-26,0 0,25 1,0-1,-25 1,50-1,-24 0,-1 1,0-1,26 1,-26 24,0-24,0-1,0 1,1 24,-1-24,0-1,-25 26,0-26,25 1,-25-1,-26 26,26-26,-26-25,26 26,-26-1,1 1,-1-26,1 25,-1-25,0 0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8:28.53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C1012F0-E261-4CB9-861A-E4F63540AA75}" emma:medium="tactile" emma:mode="ink">
          <msink:context xmlns:msink="http://schemas.microsoft.com/ink/2010/main" type="writingRegion" rotatedBoundingBox="16928,12443 18079,13104 17681,13798 16530,13137"/>
        </emma:interpretation>
      </emma:emma>
    </inkml:annotationXML>
    <inkml:traceGroup>
      <inkml:annotationXML>
        <emma:emma xmlns:emma="http://www.w3.org/2003/04/emma" version="1.0">
          <emma:interpretation id="{350812A6-4385-4267-B9C5-1D0D00F9BA82}" emma:medium="tactile" emma:mode="ink">
            <msink:context xmlns:msink="http://schemas.microsoft.com/ink/2010/main" type="paragraph" rotatedBoundingBox="16928,12443 18079,13104 17681,13798 16530,131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A72FD5-53B5-489F-9255-C1936487B3B3}" emma:medium="tactile" emma:mode="ink">
              <msink:context xmlns:msink="http://schemas.microsoft.com/ink/2010/main" type="line" rotatedBoundingBox="16928,12443 18079,13104 17681,13798 16530,13137"/>
            </emma:interpretation>
          </emma:emma>
        </inkml:annotationXML>
        <inkml:traceGroup>
          <inkml:annotationXML>
            <emma:emma xmlns:emma="http://www.w3.org/2003/04/emma" version="1.0">
              <emma:interpretation id="{3D2BEE4A-C9D3-46F3-953A-E5E0082FB974}" emma:medium="tactile" emma:mode="ink">
                <msink:context xmlns:msink="http://schemas.microsoft.com/ink/2010/main" type="inkWord" rotatedBoundingBox="16928,12443 18079,13104 17681,13798 16530,13137">
                  <msink:destinationLink direction="with" ref="{0FADF9E1-4E98-4C77-BB5A-5A6DD8269A13}"/>
                  <msink:destinationLink direction="with" ref="{9C758273-45CE-4279-85B2-C85B83D1612C}"/>
                  <msink:destinationLink direction="with" ref="{54E08B04-1605-4820-90C1-6F5D8B50A993}"/>
                </msink:context>
              </emma:interpretation>
              <emma:one-of disjunction-type="recognition" id="oneOf0">
                <emma:interpretation id="interp0" emma:lang="en-US" emma:confidence="0.5">
                  <emma:literal>"G</emma:literal>
                </emma:interpretation>
                <emma:interpretation id="interp1" emma:lang="en-US" emma:confidence="0">
                  <emma:literal>"a</emma:literal>
                </emma:interpretation>
                <emma:interpretation id="interp2" emma:lang="en-US" emma:confidence="0">
                  <emma:literal>"A</emma:literal>
                </emma:interpretation>
                <emma:interpretation id="interp3" emma:lang="en-US" emma:confidence="0">
                  <emma:literal>IG</emma:literal>
                </emma:interpretation>
                <emma:interpretation id="interp4" emma:lang="en-US" emma:confidence="0">
                  <emma:literal>Ta</emma:literal>
                </emma:interpretation>
              </emma:one-of>
            </emma:emma>
          </inkml:annotationXML>
          <inkml:trace contextRef="#ctx0" brushRef="#br0">-1727 1728,'0'0,"0"-26,0 1,0-1,0 1,0 0,0-1,0 1,-26-1,26 1,-25 25,-26 0,26 0,-1 0,-25 51,26-51,0 51,-26-26,25 0,1 26,-26 0,26-26,-1 26,26-25,-25 24,0 1,25-25,0-1,0 0,0 26,0-25,0-1,25-25,-25 25,51-25,-26 0,1 0,24 0,-24 0,-1-50,26 50,-26-51,1 51,-1-26,1 1,-1 0,0-1,-25 1,26-1,-26 1,25 25,-25-25,0 75,26-24,-26-1,25 1,-25 24,25-24,-25-1,26 1,-1-1,1 0,-26 1,25-1,0 1,1-26,-1 0,1 0</inkml:trace>
          <inkml:trace contextRef="#ctx0" brushRef="#br1" timeOffset="82401.8624">-2566 1499,'0'-25,"0"50,0 0,0 26,0-25,0 24,0-24,0-1,0 1,0-1,0 0,0 1</inkml:trace>
          <inkml:trace contextRef="#ctx0" brushRef="#br1" timeOffset="82590.3575">-2413 1372,'25'0,"-25"25,26 26,-26 0,0-26,0 1,0 25,25-26,-25 26,0-26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8:31.98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A663153-6613-42F9-B752-CDC727BA2730}" emma:medium="tactile" emma:mode="ink">
          <msink:context xmlns:msink="http://schemas.microsoft.com/ink/2010/main" type="inkDrawing" rotatedBoundingBox="20332,14171 20483,15466 20446,15470 20295,14175" semanticType="callout" shapeName="Other">
            <msink:sourceLink direction="with" ref="{3225521D-F224-4400-8DDF-1172C1FBAEA3}"/>
            <msink:sourceLink direction="with" ref="{51B52753-E632-47D3-8C56-2C64A4466C05}"/>
          </msink:context>
        </emma:interpretation>
      </emma:emma>
    </inkml:annotationXML>
    <inkml:trace contextRef="#ctx0" brushRef="#br0">3 19,'0'-25,"0"50,0 26,0-26,25 1,-25 24,0 1,0 0,26 25,-26-25,0 25,0-25,0 25,25 0,-25-25,0 25,0-25,25 0,-25 0,0 0,26-1,-26-24,0 25,0-26,0 0,0 1,25-1,-25 1,0-1,0-50,0-26,0 25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8:43.869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576AC00-F934-4D98-9EC4-73D52630DD13}" emma:medium="tactile" emma:mode="ink">
          <msink:context xmlns:msink="http://schemas.microsoft.com/ink/2010/main" type="inkDrawing" rotatedBoundingBox="10921,11522 12648,11398 12652,11452 10925,11576" semanticType="underline" shapeName="Other">
            <msink:sourceLink direction="with" ref="{76A5FF79-3799-4721-9A35-ADB7195D68D4}"/>
            <msink:destinationLink direction="with" ref="{0DFAC994-D0E8-4293-A55C-DFBDB59975EE}"/>
          </msink:context>
        </emma:interpretation>
      </emma:emma>
    </inkml:annotationXML>
    <inkml:trace contextRef="#ctx0" brushRef="#br0">102 127,'-26'0,"1"0,0 0,-1 0,1 0,76 0,-1 0,-24 0,-1 0,26 0,0 0,25 0,-25 0,50 0,-24 0,-1 0,25-25,-24 25,24 0,-25-26,26 26,-26 0,26-25,-26 25,0 0,-25 0,25-26,-25 26,-26 0,26 0,-25 0,-26-25,25 25,-76 0,26 0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8:44.283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FAC994-D0E8-4293-A55C-DFBDB59975EE}" emma:medium="tactile" emma:mode="ink">
          <msink:context xmlns:msink="http://schemas.microsoft.com/ink/2010/main" type="inkDrawing" rotatedBoundingBox="11197,11836 12518,11655 12526,11714 11205,11895" semanticType="callout" shapeName="Other">
            <msink:sourceLink direction="with" ref="{F576AC00-F934-4D98-9EC4-73D52630DD13}"/>
          </msink:context>
        </emma:interpretation>
      </emma:emma>
    </inkml:annotationXML>
    <inkml:trace contextRef="#ctx0" brushRef="#br0">110 178,'0'0,"-26"0,1 25,0-25,-1 0,52 0,-1 0,26 0,-26 0,26 0,-26 0,26 0,0-25,25 25,-25-26,0 26,25-25,-25 25,25-25,-25 25,25 0,-25 0,0-26,-1 26,1 0,0-25,0 25,0 0,-26 0,26 0,-26 0,1 0,-1 0,-25-26,-25 1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8:48.025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F007B1B-EE7B-462D-AD54-7DDF96A7B8D7}" emma:medium="tactile" emma:mode="ink">
          <msink:context xmlns:msink="http://schemas.microsoft.com/ink/2010/main" type="inkDrawing" rotatedBoundingBox="4738,13379 8402,13712 8331,14503 4666,14169" semanticType="callout" shapeName="Other">
            <msink:sourceLink direction="with" ref="{79423491-12CF-477C-BE21-3F6B6B16C83D}"/>
            <msink:sourceLink direction="with" ref="{A3FF3067-0518-4350-9764-C3A2EE341A11}"/>
          </msink:context>
        </emma:interpretation>
      </emma:emma>
    </inkml:annotationXML>
    <inkml:trace contextRef="#ctx0" brushRef="#br0">0 240,'25'0,"1"0,-26 25,25-25,0 0,-25 26,26-26,-1 0,1 0,-1 0,0 0,1 0,-1 0,1 0,-1 0,0 0,1 0,-1 0,1 0,-26-26,25 26,0 0,1 0,-26-25,25 25,1 0,-1 0,0 0,1 0,-1 0,1-25,-1 25,0 0,1 0,-1 0,1-26,-1 26,0 0,1 0,-26-25,25 25,1 0,-1 0,0 0,1-26,-1 26,1 0,-1 0,0 0,1-25,-1 25,1 0,-1 0,-25-25,25 25,1 0,-1 0,1 0,-1 0,-25-26,25 26,1 0,-1 0,1 0,-26-25,25 25,0 0,1 0,-1 0,1 0,-1 0,0 0,-25-26,26 26,-1 0,1 0,-1 0,0 0,1 0,-1 0,1 0,-1 0,0 0,1 0,-1 0,1 0,-1 0,0 0,1 0,-1 0,1 0,-1 0,0 0,1 0,-1 0,1 0,-1 0,0 0,1 0,-1 0,1 0,-1 26,0-26,1 25,-1-25,1 0,-26 26,25-26,0 0,1 0,-1 0,-25 25,26-25,-1 0,0 0,1 0,-1 0,1 0,-26 25,25-25,0 0,1 0,-1 0,1 26,-1-26,0 0,1 0,-1 0,-25 25,26-25,-1 0,0 0,1 0,-26 26,25-26,1 0,-1 25,0-25,-25 25,26-25,-26 26,25-26,-25 25,26-25,-26 26,25-26,-25 25,25-25,-25 25,26-25,-26 26,25-26,-25 25,26-25,-26 26,25-26,-25 25,0 0,25-25,-25 26,26-26,-26 25,0 1,25-26,-25 25,26-25,-26 25,25 1,-25-1,25 1,-25-1,26-25,-26 25,0 1,25-26,-25 25,0 1,26-1,-26 0,25-25,-25 26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8:29.09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C758273-45CE-4279-85B2-C85B83D1612C}" emma:medium="tactile" emma:mode="ink">
          <msink:context xmlns:msink="http://schemas.microsoft.com/ink/2010/main" type="inkDrawing" rotatedBoundingBox="19306,11300 20045,12329 19968,12384 19229,11355" semanticType="callout" shapeName="Other">
            <msink:sourceLink direction="with" ref="{3225521D-F224-4400-8DDF-1172C1FBAEA3}"/>
            <msink:sourceLink direction="with" ref="{3D2BEE4A-C9D3-46F3-953A-E5E0082FB974}"/>
          </msink:context>
        </emma:interpretation>
      </emma:emma>
    </inkml:annotationXML>
    <inkml:trace contextRef="#ctx0" brushRef="#br0">0 0,'0'0,"0"26,0-1,0 1,0 24,0-24,51-1,-51 26,50-26,-24 1,-1 25,1-26,24 26,-24-26,25 26,-26-26,26 26,-26-25,1 24,-1-24,26 25,-26-26,1 26,-26-26,25 1,0 24,-25-24,0-1,26 1,-26-1,0 0,0 1,25-26,-25 25,26-25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4T03:08:30.74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550F39C-7084-44E4-B0EE-E010F72C56FC}" emma:medium="tactile" emma:mode="ink">
          <msink:context xmlns:msink="http://schemas.microsoft.com/ink/2010/main" type="inkDrawing" rotatedBoundingBox="23171,12180 23541,13174 22982,13382 22611,12388" semanticType="callout" shapeName="Other">
            <msink:sourceLink direction="to" ref="{3225521D-F224-4400-8DDF-1172C1FBAEA3}"/>
            <msink:sourceLink direction="from" ref="{3225521D-F224-4400-8DDF-1172C1FBAEA3}"/>
          </msink:context>
        </emma:interpretation>
      </emma:emma>
    </inkml:annotationXML>
    <inkml:trace contextRef="#ctx0" brushRef="#br0">0 0,'0'0,"0"50,0 1,0-25,0 24,0-24,0 25,0-1,0-24,0 25,0-1,0 1,0 0,0 0,0 0,0-1,0-24,0 25,0-1,0-24,0-1,0 1,0-1,0 0,0 1,0-1,0-76,0 26,51 25,-51-51,25 26,-25-1,26 1,-1 0,0-1,1 1,-1 25,1-26,-1 1,26 25,-26-25,1 25,24 0,-24 0,-1 0,1 0,-1 25,0 26,-25 0,26-26,-26 0,0 1,0-1,-51 1,51-1,-51 0,0 1,26-1,-26-25,26 26,-26-26,26 0,-1 25,-25-25,26 0,0 0,25-51,-26 51,1-25,25-26,-26 26,26-1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D14-502A-4C48-8D32-A6F37D4A6AA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EBA1-816C-432D-A3C8-051EB393A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D14-502A-4C48-8D32-A6F37D4A6AA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EBA1-816C-432D-A3C8-051EB393A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1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D14-502A-4C48-8D32-A6F37D4A6AA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EBA1-816C-432D-A3C8-051EB393A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D14-502A-4C48-8D32-A6F37D4A6AA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EBA1-816C-432D-A3C8-051EB393A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1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D14-502A-4C48-8D32-A6F37D4A6AA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EBA1-816C-432D-A3C8-051EB393A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7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D14-502A-4C48-8D32-A6F37D4A6AA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EBA1-816C-432D-A3C8-051EB393A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7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D14-502A-4C48-8D32-A6F37D4A6AA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EBA1-816C-432D-A3C8-051EB393A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D14-502A-4C48-8D32-A6F37D4A6AA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EBA1-816C-432D-A3C8-051EB393A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6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D14-502A-4C48-8D32-A6F37D4A6AA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EBA1-816C-432D-A3C8-051EB393A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8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D14-502A-4C48-8D32-A6F37D4A6AA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EBA1-816C-432D-A3C8-051EB393A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5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5D14-502A-4C48-8D32-A6F37D4A6AA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AEBA1-816C-432D-A3C8-051EB393A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35D14-502A-4C48-8D32-A6F37D4A6AA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AEBA1-816C-432D-A3C8-051EB393A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9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emf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41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40" Type="http://schemas.openxmlformats.org/officeDocument/2006/relationships/customXml" Target="../ink/ink20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6.xml"/><Relationship Id="rId13" Type="http://schemas.openxmlformats.org/officeDocument/2006/relationships/image" Target="../media/image148.emf"/><Relationship Id="rId18" Type="http://schemas.openxmlformats.org/officeDocument/2006/relationships/customXml" Target="../ink/ink151.xml"/><Relationship Id="rId26" Type="http://schemas.openxmlformats.org/officeDocument/2006/relationships/customXml" Target="../ink/ink155.xml"/><Relationship Id="rId3" Type="http://schemas.openxmlformats.org/officeDocument/2006/relationships/image" Target="../media/image143.emf"/><Relationship Id="rId21" Type="http://schemas.openxmlformats.org/officeDocument/2006/relationships/image" Target="../media/image152.emf"/><Relationship Id="rId7" Type="http://schemas.openxmlformats.org/officeDocument/2006/relationships/image" Target="../media/image145.emf"/><Relationship Id="rId12" Type="http://schemas.openxmlformats.org/officeDocument/2006/relationships/customXml" Target="../ink/ink148.xml"/><Relationship Id="rId17" Type="http://schemas.openxmlformats.org/officeDocument/2006/relationships/image" Target="../media/image150.emf"/><Relationship Id="rId25" Type="http://schemas.openxmlformats.org/officeDocument/2006/relationships/image" Target="../media/image154.emf"/><Relationship Id="rId2" Type="http://schemas.openxmlformats.org/officeDocument/2006/relationships/customXml" Target="../ink/ink143.xml"/><Relationship Id="rId16" Type="http://schemas.openxmlformats.org/officeDocument/2006/relationships/customXml" Target="../ink/ink150.xml"/><Relationship Id="rId20" Type="http://schemas.openxmlformats.org/officeDocument/2006/relationships/customXml" Target="../ink/ink152.xml"/><Relationship Id="rId29" Type="http://schemas.openxmlformats.org/officeDocument/2006/relationships/image" Target="../media/image156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5.xml"/><Relationship Id="rId11" Type="http://schemas.openxmlformats.org/officeDocument/2006/relationships/image" Target="../media/image147.emf"/><Relationship Id="rId24" Type="http://schemas.openxmlformats.org/officeDocument/2006/relationships/customXml" Target="../ink/ink154.xml"/><Relationship Id="rId5" Type="http://schemas.openxmlformats.org/officeDocument/2006/relationships/image" Target="../media/image144.emf"/><Relationship Id="rId15" Type="http://schemas.openxmlformats.org/officeDocument/2006/relationships/image" Target="../media/image149.emf"/><Relationship Id="rId23" Type="http://schemas.openxmlformats.org/officeDocument/2006/relationships/image" Target="../media/image153.emf"/><Relationship Id="rId28" Type="http://schemas.openxmlformats.org/officeDocument/2006/relationships/customXml" Target="../ink/ink156.xml"/><Relationship Id="rId10" Type="http://schemas.openxmlformats.org/officeDocument/2006/relationships/customXml" Target="../ink/ink147.xml"/><Relationship Id="rId19" Type="http://schemas.openxmlformats.org/officeDocument/2006/relationships/image" Target="../media/image151.emf"/><Relationship Id="rId31" Type="http://schemas.openxmlformats.org/officeDocument/2006/relationships/image" Target="../media/image157.emf"/><Relationship Id="rId4" Type="http://schemas.openxmlformats.org/officeDocument/2006/relationships/customXml" Target="../ink/ink144.xml"/><Relationship Id="rId9" Type="http://schemas.openxmlformats.org/officeDocument/2006/relationships/image" Target="../media/image146.emf"/><Relationship Id="rId14" Type="http://schemas.openxmlformats.org/officeDocument/2006/relationships/customXml" Target="../ink/ink149.xml"/><Relationship Id="rId22" Type="http://schemas.openxmlformats.org/officeDocument/2006/relationships/customXml" Target="../ink/ink153.xml"/><Relationship Id="rId27" Type="http://schemas.openxmlformats.org/officeDocument/2006/relationships/image" Target="../media/image155.emf"/><Relationship Id="rId30" Type="http://schemas.openxmlformats.org/officeDocument/2006/relationships/customXml" Target="../ink/ink15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1.xml"/><Relationship Id="rId13" Type="http://schemas.openxmlformats.org/officeDocument/2006/relationships/image" Target="../media/image163.emf"/><Relationship Id="rId18" Type="http://schemas.openxmlformats.org/officeDocument/2006/relationships/customXml" Target="../ink/ink166.xml"/><Relationship Id="rId3" Type="http://schemas.openxmlformats.org/officeDocument/2006/relationships/image" Target="../media/image158.emf"/><Relationship Id="rId21" Type="http://schemas.openxmlformats.org/officeDocument/2006/relationships/image" Target="../media/image167.emf"/><Relationship Id="rId7" Type="http://schemas.openxmlformats.org/officeDocument/2006/relationships/image" Target="../media/image160.emf"/><Relationship Id="rId12" Type="http://schemas.openxmlformats.org/officeDocument/2006/relationships/customXml" Target="../ink/ink163.xml"/><Relationship Id="rId17" Type="http://schemas.openxmlformats.org/officeDocument/2006/relationships/image" Target="../media/image165.emf"/><Relationship Id="rId25" Type="http://schemas.openxmlformats.org/officeDocument/2006/relationships/image" Target="../media/image169.emf"/><Relationship Id="rId2" Type="http://schemas.openxmlformats.org/officeDocument/2006/relationships/customXml" Target="../ink/ink158.xml"/><Relationship Id="rId16" Type="http://schemas.openxmlformats.org/officeDocument/2006/relationships/customXml" Target="../ink/ink165.xml"/><Relationship Id="rId20" Type="http://schemas.openxmlformats.org/officeDocument/2006/relationships/customXml" Target="../ink/ink16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0.xml"/><Relationship Id="rId11" Type="http://schemas.openxmlformats.org/officeDocument/2006/relationships/image" Target="../media/image162.emf"/><Relationship Id="rId24" Type="http://schemas.openxmlformats.org/officeDocument/2006/relationships/customXml" Target="../ink/ink169.xml"/><Relationship Id="rId5" Type="http://schemas.openxmlformats.org/officeDocument/2006/relationships/image" Target="../media/image159.emf"/><Relationship Id="rId15" Type="http://schemas.openxmlformats.org/officeDocument/2006/relationships/image" Target="../media/image164.emf"/><Relationship Id="rId23" Type="http://schemas.openxmlformats.org/officeDocument/2006/relationships/image" Target="../media/image168.emf"/><Relationship Id="rId10" Type="http://schemas.openxmlformats.org/officeDocument/2006/relationships/customXml" Target="../ink/ink162.xml"/><Relationship Id="rId19" Type="http://schemas.openxmlformats.org/officeDocument/2006/relationships/image" Target="../media/image166.emf"/><Relationship Id="rId4" Type="http://schemas.openxmlformats.org/officeDocument/2006/relationships/customXml" Target="../ink/ink159.xml"/><Relationship Id="rId9" Type="http://schemas.openxmlformats.org/officeDocument/2006/relationships/image" Target="../media/image161.emf"/><Relationship Id="rId14" Type="http://schemas.openxmlformats.org/officeDocument/2006/relationships/customXml" Target="../ink/ink164.xml"/><Relationship Id="rId22" Type="http://schemas.openxmlformats.org/officeDocument/2006/relationships/customXml" Target="../ink/ink16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3.xml"/><Relationship Id="rId13" Type="http://schemas.openxmlformats.org/officeDocument/2006/relationships/image" Target="../media/image175.emf"/><Relationship Id="rId18" Type="http://schemas.openxmlformats.org/officeDocument/2006/relationships/customXml" Target="../ink/ink178.xml"/><Relationship Id="rId3" Type="http://schemas.openxmlformats.org/officeDocument/2006/relationships/image" Target="../media/image170.emf"/><Relationship Id="rId21" Type="http://schemas.openxmlformats.org/officeDocument/2006/relationships/image" Target="../media/image179.emf"/><Relationship Id="rId7" Type="http://schemas.openxmlformats.org/officeDocument/2006/relationships/image" Target="../media/image172.emf"/><Relationship Id="rId12" Type="http://schemas.openxmlformats.org/officeDocument/2006/relationships/customXml" Target="../ink/ink175.xml"/><Relationship Id="rId17" Type="http://schemas.openxmlformats.org/officeDocument/2006/relationships/image" Target="../media/image177.emf"/><Relationship Id="rId2" Type="http://schemas.openxmlformats.org/officeDocument/2006/relationships/customXml" Target="../ink/ink170.xml"/><Relationship Id="rId16" Type="http://schemas.openxmlformats.org/officeDocument/2006/relationships/customXml" Target="../ink/ink177.xml"/><Relationship Id="rId20" Type="http://schemas.openxmlformats.org/officeDocument/2006/relationships/customXml" Target="../ink/ink17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2.xml"/><Relationship Id="rId11" Type="http://schemas.openxmlformats.org/officeDocument/2006/relationships/image" Target="../media/image174.emf"/><Relationship Id="rId5" Type="http://schemas.openxmlformats.org/officeDocument/2006/relationships/image" Target="../media/image171.emf"/><Relationship Id="rId15" Type="http://schemas.openxmlformats.org/officeDocument/2006/relationships/image" Target="../media/image176.emf"/><Relationship Id="rId10" Type="http://schemas.openxmlformats.org/officeDocument/2006/relationships/customXml" Target="../ink/ink174.xml"/><Relationship Id="rId19" Type="http://schemas.openxmlformats.org/officeDocument/2006/relationships/image" Target="../media/image178.emf"/><Relationship Id="rId4" Type="http://schemas.openxmlformats.org/officeDocument/2006/relationships/customXml" Target="../ink/ink171.xml"/><Relationship Id="rId9" Type="http://schemas.openxmlformats.org/officeDocument/2006/relationships/image" Target="../media/image173.emf"/><Relationship Id="rId14" Type="http://schemas.openxmlformats.org/officeDocument/2006/relationships/customXml" Target="../ink/ink17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3.xml"/><Relationship Id="rId13" Type="http://schemas.openxmlformats.org/officeDocument/2006/relationships/image" Target="../media/image185.emf"/><Relationship Id="rId18" Type="http://schemas.openxmlformats.org/officeDocument/2006/relationships/customXml" Target="../ink/ink188.xml"/><Relationship Id="rId26" Type="http://schemas.openxmlformats.org/officeDocument/2006/relationships/customXml" Target="../ink/ink192.xml"/><Relationship Id="rId39" Type="http://schemas.openxmlformats.org/officeDocument/2006/relationships/image" Target="../media/image198.emf"/><Relationship Id="rId3" Type="http://schemas.openxmlformats.org/officeDocument/2006/relationships/image" Target="../media/image180.emf"/><Relationship Id="rId21" Type="http://schemas.openxmlformats.org/officeDocument/2006/relationships/image" Target="../media/image189.emf"/><Relationship Id="rId34" Type="http://schemas.openxmlformats.org/officeDocument/2006/relationships/customXml" Target="../ink/ink196.xml"/><Relationship Id="rId42" Type="http://schemas.openxmlformats.org/officeDocument/2006/relationships/customXml" Target="../ink/ink200.xml"/><Relationship Id="rId7" Type="http://schemas.openxmlformats.org/officeDocument/2006/relationships/image" Target="../media/image182.emf"/><Relationship Id="rId12" Type="http://schemas.openxmlformats.org/officeDocument/2006/relationships/customXml" Target="../ink/ink185.xml"/><Relationship Id="rId17" Type="http://schemas.openxmlformats.org/officeDocument/2006/relationships/image" Target="../media/image187.emf"/><Relationship Id="rId25" Type="http://schemas.openxmlformats.org/officeDocument/2006/relationships/image" Target="../media/image191.emf"/><Relationship Id="rId33" Type="http://schemas.openxmlformats.org/officeDocument/2006/relationships/image" Target="../media/image195.emf"/><Relationship Id="rId38" Type="http://schemas.openxmlformats.org/officeDocument/2006/relationships/customXml" Target="../ink/ink198.xml"/><Relationship Id="rId2" Type="http://schemas.openxmlformats.org/officeDocument/2006/relationships/customXml" Target="../ink/ink180.xml"/><Relationship Id="rId16" Type="http://schemas.openxmlformats.org/officeDocument/2006/relationships/customXml" Target="../ink/ink187.xml"/><Relationship Id="rId20" Type="http://schemas.openxmlformats.org/officeDocument/2006/relationships/customXml" Target="../ink/ink189.xml"/><Relationship Id="rId29" Type="http://schemas.openxmlformats.org/officeDocument/2006/relationships/image" Target="../media/image193.emf"/><Relationship Id="rId41" Type="http://schemas.openxmlformats.org/officeDocument/2006/relationships/image" Target="../media/image199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2.xml"/><Relationship Id="rId11" Type="http://schemas.openxmlformats.org/officeDocument/2006/relationships/image" Target="../media/image184.emf"/><Relationship Id="rId24" Type="http://schemas.openxmlformats.org/officeDocument/2006/relationships/customXml" Target="../ink/ink191.xml"/><Relationship Id="rId32" Type="http://schemas.openxmlformats.org/officeDocument/2006/relationships/customXml" Target="../ink/ink195.xml"/><Relationship Id="rId37" Type="http://schemas.openxmlformats.org/officeDocument/2006/relationships/image" Target="../media/image197.emf"/><Relationship Id="rId40" Type="http://schemas.openxmlformats.org/officeDocument/2006/relationships/customXml" Target="../ink/ink199.xml"/><Relationship Id="rId5" Type="http://schemas.openxmlformats.org/officeDocument/2006/relationships/image" Target="../media/image181.emf"/><Relationship Id="rId15" Type="http://schemas.openxmlformats.org/officeDocument/2006/relationships/image" Target="../media/image186.emf"/><Relationship Id="rId23" Type="http://schemas.openxmlformats.org/officeDocument/2006/relationships/image" Target="../media/image190.emf"/><Relationship Id="rId28" Type="http://schemas.openxmlformats.org/officeDocument/2006/relationships/customXml" Target="../ink/ink193.xml"/><Relationship Id="rId36" Type="http://schemas.openxmlformats.org/officeDocument/2006/relationships/customXml" Target="../ink/ink197.xml"/><Relationship Id="rId10" Type="http://schemas.openxmlformats.org/officeDocument/2006/relationships/customXml" Target="../ink/ink184.xml"/><Relationship Id="rId19" Type="http://schemas.openxmlformats.org/officeDocument/2006/relationships/image" Target="../media/image188.emf"/><Relationship Id="rId31" Type="http://schemas.openxmlformats.org/officeDocument/2006/relationships/image" Target="../media/image194.emf"/><Relationship Id="rId4" Type="http://schemas.openxmlformats.org/officeDocument/2006/relationships/customXml" Target="../ink/ink181.xml"/><Relationship Id="rId9" Type="http://schemas.openxmlformats.org/officeDocument/2006/relationships/image" Target="../media/image183.emf"/><Relationship Id="rId14" Type="http://schemas.openxmlformats.org/officeDocument/2006/relationships/customXml" Target="../ink/ink186.xml"/><Relationship Id="rId22" Type="http://schemas.openxmlformats.org/officeDocument/2006/relationships/customXml" Target="../ink/ink190.xml"/><Relationship Id="rId27" Type="http://schemas.openxmlformats.org/officeDocument/2006/relationships/image" Target="../media/image192.emf"/><Relationship Id="rId30" Type="http://schemas.openxmlformats.org/officeDocument/2006/relationships/customXml" Target="../ink/ink194.xml"/><Relationship Id="rId35" Type="http://schemas.openxmlformats.org/officeDocument/2006/relationships/image" Target="../media/image196.emf"/><Relationship Id="rId43" Type="http://schemas.openxmlformats.org/officeDocument/2006/relationships/image" Target="../media/image200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6.emf"/><Relationship Id="rId18" Type="http://schemas.openxmlformats.org/officeDocument/2006/relationships/customXml" Target="../ink/ink209.xml"/><Relationship Id="rId26" Type="http://schemas.openxmlformats.org/officeDocument/2006/relationships/customXml" Target="../ink/ink213.xml"/><Relationship Id="rId39" Type="http://schemas.openxmlformats.org/officeDocument/2006/relationships/image" Target="../media/image219.emf"/><Relationship Id="rId3" Type="http://schemas.openxmlformats.org/officeDocument/2006/relationships/image" Target="../media/image201.emf"/><Relationship Id="rId21" Type="http://schemas.openxmlformats.org/officeDocument/2006/relationships/image" Target="../media/image210.emf"/><Relationship Id="rId34" Type="http://schemas.openxmlformats.org/officeDocument/2006/relationships/customXml" Target="../ink/ink217.xml"/><Relationship Id="rId42" Type="http://schemas.openxmlformats.org/officeDocument/2006/relationships/customXml" Target="../ink/ink221.xml"/><Relationship Id="rId47" Type="http://schemas.openxmlformats.org/officeDocument/2006/relationships/image" Target="../media/image223.emf"/><Relationship Id="rId7" Type="http://schemas.openxmlformats.org/officeDocument/2006/relationships/image" Target="../media/image203.emf"/><Relationship Id="rId12" Type="http://schemas.openxmlformats.org/officeDocument/2006/relationships/customXml" Target="../ink/ink206.xml"/><Relationship Id="rId17" Type="http://schemas.openxmlformats.org/officeDocument/2006/relationships/image" Target="../media/image208.emf"/><Relationship Id="rId25" Type="http://schemas.openxmlformats.org/officeDocument/2006/relationships/image" Target="../media/image212.emf"/><Relationship Id="rId33" Type="http://schemas.openxmlformats.org/officeDocument/2006/relationships/image" Target="../media/image216.emf"/><Relationship Id="rId38" Type="http://schemas.openxmlformats.org/officeDocument/2006/relationships/customXml" Target="../ink/ink219.xml"/><Relationship Id="rId46" Type="http://schemas.openxmlformats.org/officeDocument/2006/relationships/customXml" Target="../ink/ink223.xml"/><Relationship Id="rId2" Type="http://schemas.openxmlformats.org/officeDocument/2006/relationships/customXml" Target="../ink/ink201.xml"/><Relationship Id="rId16" Type="http://schemas.openxmlformats.org/officeDocument/2006/relationships/customXml" Target="../ink/ink208.xml"/><Relationship Id="rId20" Type="http://schemas.openxmlformats.org/officeDocument/2006/relationships/customXml" Target="../ink/ink210.xml"/><Relationship Id="rId29" Type="http://schemas.openxmlformats.org/officeDocument/2006/relationships/image" Target="../media/image214.emf"/><Relationship Id="rId41" Type="http://schemas.openxmlformats.org/officeDocument/2006/relationships/image" Target="../media/image220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3.xml"/><Relationship Id="rId11" Type="http://schemas.openxmlformats.org/officeDocument/2006/relationships/image" Target="../media/image205.emf"/><Relationship Id="rId24" Type="http://schemas.openxmlformats.org/officeDocument/2006/relationships/customXml" Target="../ink/ink212.xml"/><Relationship Id="rId32" Type="http://schemas.openxmlformats.org/officeDocument/2006/relationships/customXml" Target="../ink/ink216.xml"/><Relationship Id="rId37" Type="http://schemas.openxmlformats.org/officeDocument/2006/relationships/image" Target="../media/image218.emf"/><Relationship Id="rId40" Type="http://schemas.openxmlformats.org/officeDocument/2006/relationships/customXml" Target="../ink/ink220.xml"/><Relationship Id="rId45" Type="http://schemas.openxmlformats.org/officeDocument/2006/relationships/image" Target="../media/image222.emf"/><Relationship Id="rId5" Type="http://schemas.openxmlformats.org/officeDocument/2006/relationships/image" Target="../media/image202.emf"/><Relationship Id="rId15" Type="http://schemas.openxmlformats.org/officeDocument/2006/relationships/image" Target="../media/image207.emf"/><Relationship Id="rId23" Type="http://schemas.openxmlformats.org/officeDocument/2006/relationships/image" Target="../media/image211.emf"/><Relationship Id="rId28" Type="http://schemas.openxmlformats.org/officeDocument/2006/relationships/customXml" Target="../ink/ink214.xml"/><Relationship Id="rId36" Type="http://schemas.openxmlformats.org/officeDocument/2006/relationships/customXml" Target="../ink/ink218.xml"/><Relationship Id="rId49" Type="http://schemas.openxmlformats.org/officeDocument/2006/relationships/image" Target="../media/image224.emf"/><Relationship Id="rId10" Type="http://schemas.openxmlformats.org/officeDocument/2006/relationships/customXml" Target="../ink/ink205.xml"/><Relationship Id="rId19" Type="http://schemas.openxmlformats.org/officeDocument/2006/relationships/image" Target="../media/image209.emf"/><Relationship Id="rId31" Type="http://schemas.openxmlformats.org/officeDocument/2006/relationships/image" Target="../media/image215.emf"/><Relationship Id="rId44" Type="http://schemas.openxmlformats.org/officeDocument/2006/relationships/customXml" Target="../ink/ink222.xml"/><Relationship Id="rId4" Type="http://schemas.openxmlformats.org/officeDocument/2006/relationships/customXml" Target="../ink/ink202.xml"/><Relationship Id="rId9" Type="http://schemas.openxmlformats.org/officeDocument/2006/relationships/image" Target="../media/image204.emf"/><Relationship Id="rId14" Type="http://schemas.openxmlformats.org/officeDocument/2006/relationships/customXml" Target="../ink/ink207.xml"/><Relationship Id="rId22" Type="http://schemas.openxmlformats.org/officeDocument/2006/relationships/customXml" Target="../ink/ink211.xml"/><Relationship Id="rId27" Type="http://schemas.openxmlformats.org/officeDocument/2006/relationships/image" Target="../media/image213.emf"/><Relationship Id="rId30" Type="http://schemas.openxmlformats.org/officeDocument/2006/relationships/customXml" Target="../ink/ink215.xml"/><Relationship Id="rId35" Type="http://schemas.openxmlformats.org/officeDocument/2006/relationships/image" Target="../media/image217.emf"/><Relationship Id="rId43" Type="http://schemas.openxmlformats.org/officeDocument/2006/relationships/image" Target="../media/image221.emf"/><Relationship Id="rId48" Type="http://schemas.openxmlformats.org/officeDocument/2006/relationships/customXml" Target="../ink/ink224.xml"/><Relationship Id="rId8" Type="http://schemas.openxmlformats.org/officeDocument/2006/relationships/customXml" Target="../ink/ink204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0.emf"/><Relationship Id="rId18" Type="http://schemas.openxmlformats.org/officeDocument/2006/relationships/customXml" Target="../ink/ink233.xml"/><Relationship Id="rId26" Type="http://schemas.openxmlformats.org/officeDocument/2006/relationships/customXml" Target="../ink/ink237.xml"/><Relationship Id="rId39" Type="http://schemas.openxmlformats.org/officeDocument/2006/relationships/image" Target="../media/image243.emf"/><Relationship Id="rId3" Type="http://schemas.openxmlformats.org/officeDocument/2006/relationships/image" Target="../media/image225.emf"/><Relationship Id="rId21" Type="http://schemas.openxmlformats.org/officeDocument/2006/relationships/image" Target="../media/image234.emf"/><Relationship Id="rId34" Type="http://schemas.openxmlformats.org/officeDocument/2006/relationships/customXml" Target="../ink/ink241.xml"/><Relationship Id="rId42" Type="http://schemas.openxmlformats.org/officeDocument/2006/relationships/customXml" Target="../ink/ink245.xml"/><Relationship Id="rId47" Type="http://schemas.openxmlformats.org/officeDocument/2006/relationships/image" Target="../media/image247.emf"/><Relationship Id="rId7" Type="http://schemas.openxmlformats.org/officeDocument/2006/relationships/image" Target="../media/image227.emf"/><Relationship Id="rId12" Type="http://schemas.openxmlformats.org/officeDocument/2006/relationships/customXml" Target="../ink/ink230.xml"/><Relationship Id="rId17" Type="http://schemas.openxmlformats.org/officeDocument/2006/relationships/image" Target="../media/image232.emf"/><Relationship Id="rId25" Type="http://schemas.openxmlformats.org/officeDocument/2006/relationships/image" Target="../media/image236.emf"/><Relationship Id="rId33" Type="http://schemas.openxmlformats.org/officeDocument/2006/relationships/image" Target="../media/image240.emf"/><Relationship Id="rId38" Type="http://schemas.openxmlformats.org/officeDocument/2006/relationships/customXml" Target="../ink/ink243.xml"/><Relationship Id="rId46" Type="http://schemas.openxmlformats.org/officeDocument/2006/relationships/customXml" Target="../ink/ink247.xml"/><Relationship Id="rId2" Type="http://schemas.openxmlformats.org/officeDocument/2006/relationships/customXml" Target="../ink/ink225.xml"/><Relationship Id="rId16" Type="http://schemas.openxmlformats.org/officeDocument/2006/relationships/customXml" Target="../ink/ink232.xml"/><Relationship Id="rId20" Type="http://schemas.openxmlformats.org/officeDocument/2006/relationships/customXml" Target="../ink/ink234.xml"/><Relationship Id="rId29" Type="http://schemas.openxmlformats.org/officeDocument/2006/relationships/image" Target="../media/image238.emf"/><Relationship Id="rId41" Type="http://schemas.openxmlformats.org/officeDocument/2006/relationships/image" Target="../media/image244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7.xml"/><Relationship Id="rId11" Type="http://schemas.openxmlformats.org/officeDocument/2006/relationships/image" Target="../media/image229.emf"/><Relationship Id="rId24" Type="http://schemas.openxmlformats.org/officeDocument/2006/relationships/customXml" Target="../ink/ink236.xml"/><Relationship Id="rId32" Type="http://schemas.openxmlformats.org/officeDocument/2006/relationships/customXml" Target="../ink/ink240.xml"/><Relationship Id="rId37" Type="http://schemas.openxmlformats.org/officeDocument/2006/relationships/image" Target="../media/image242.emf"/><Relationship Id="rId40" Type="http://schemas.openxmlformats.org/officeDocument/2006/relationships/customXml" Target="../ink/ink244.xml"/><Relationship Id="rId45" Type="http://schemas.openxmlformats.org/officeDocument/2006/relationships/image" Target="../media/image246.emf"/><Relationship Id="rId5" Type="http://schemas.openxmlformats.org/officeDocument/2006/relationships/image" Target="../media/image226.emf"/><Relationship Id="rId15" Type="http://schemas.openxmlformats.org/officeDocument/2006/relationships/image" Target="../media/image231.emf"/><Relationship Id="rId23" Type="http://schemas.openxmlformats.org/officeDocument/2006/relationships/image" Target="../media/image235.emf"/><Relationship Id="rId28" Type="http://schemas.openxmlformats.org/officeDocument/2006/relationships/customXml" Target="../ink/ink238.xml"/><Relationship Id="rId36" Type="http://schemas.openxmlformats.org/officeDocument/2006/relationships/customXml" Target="../ink/ink242.xml"/><Relationship Id="rId49" Type="http://schemas.openxmlformats.org/officeDocument/2006/relationships/image" Target="../media/image248.emf"/><Relationship Id="rId10" Type="http://schemas.openxmlformats.org/officeDocument/2006/relationships/customXml" Target="../ink/ink229.xml"/><Relationship Id="rId19" Type="http://schemas.openxmlformats.org/officeDocument/2006/relationships/image" Target="../media/image233.emf"/><Relationship Id="rId31" Type="http://schemas.openxmlformats.org/officeDocument/2006/relationships/image" Target="../media/image239.emf"/><Relationship Id="rId44" Type="http://schemas.openxmlformats.org/officeDocument/2006/relationships/customXml" Target="../ink/ink246.xml"/><Relationship Id="rId4" Type="http://schemas.openxmlformats.org/officeDocument/2006/relationships/customXml" Target="../ink/ink226.xml"/><Relationship Id="rId9" Type="http://schemas.openxmlformats.org/officeDocument/2006/relationships/image" Target="../media/image228.emf"/><Relationship Id="rId14" Type="http://schemas.openxmlformats.org/officeDocument/2006/relationships/customXml" Target="../ink/ink231.xml"/><Relationship Id="rId22" Type="http://schemas.openxmlformats.org/officeDocument/2006/relationships/customXml" Target="../ink/ink235.xml"/><Relationship Id="rId27" Type="http://schemas.openxmlformats.org/officeDocument/2006/relationships/image" Target="../media/image237.emf"/><Relationship Id="rId30" Type="http://schemas.openxmlformats.org/officeDocument/2006/relationships/customXml" Target="../ink/ink239.xml"/><Relationship Id="rId35" Type="http://schemas.openxmlformats.org/officeDocument/2006/relationships/image" Target="../media/image241.emf"/><Relationship Id="rId43" Type="http://schemas.openxmlformats.org/officeDocument/2006/relationships/image" Target="../media/image245.emf"/><Relationship Id="rId48" Type="http://schemas.openxmlformats.org/officeDocument/2006/relationships/customXml" Target="../ink/ink248.xml"/><Relationship Id="rId8" Type="http://schemas.openxmlformats.org/officeDocument/2006/relationships/customXml" Target="../ink/ink228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4.emf"/><Relationship Id="rId18" Type="http://schemas.openxmlformats.org/officeDocument/2006/relationships/customXml" Target="../ink/ink257.xml"/><Relationship Id="rId26" Type="http://schemas.openxmlformats.org/officeDocument/2006/relationships/customXml" Target="../ink/ink261.xml"/><Relationship Id="rId39" Type="http://schemas.openxmlformats.org/officeDocument/2006/relationships/image" Target="../media/image267.emf"/><Relationship Id="rId3" Type="http://schemas.openxmlformats.org/officeDocument/2006/relationships/image" Target="../media/image249.emf"/><Relationship Id="rId21" Type="http://schemas.openxmlformats.org/officeDocument/2006/relationships/image" Target="../media/image258.emf"/><Relationship Id="rId34" Type="http://schemas.openxmlformats.org/officeDocument/2006/relationships/customXml" Target="../ink/ink265.xml"/><Relationship Id="rId42" Type="http://schemas.openxmlformats.org/officeDocument/2006/relationships/customXml" Target="../ink/ink269.xml"/><Relationship Id="rId47" Type="http://schemas.openxmlformats.org/officeDocument/2006/relationships/image" Target="../media/image271.emf"/><Relationship Id="rId7" Type="http://schemas.openxmlformats.org/officeDocument/2006/relationships/image" Target="../media/image251.emf"/><Relationship Id="rId12" Type="http://schemas.openxmlformats.org/officeDocument/2006/relationships/customXml" Target="../ink/ink254.xml"/><Relationship Id="rId17" Type="http://schemas.openxmlformats.org/officeDocument/2006/relationships/image" Target="../media/image256.emf"/><Relationship Id="rId25" Type="http://schemas.openxmlformats.org/officeDocument/2006/relationships/image" Target="../media/image260.emf"/><Relationship Id="rId33" Type="http://schemas.openxmlformats.org/officeDocument/2006/relationships/image" Target="../media/image264.emf"/><Relationship Id="rId38" Type="http://schemas.openxmlformats.org/officeDocument/2006/relationships/customXml" Target="../ink/ink267.xml"/><Relationship Id="rId46" Type="http://schemas.openxmlformats.org/officeDocument/2006/relationships/customXml" Target="../ink/ink271.xml"/><Relationship Id="rId2" Type="http://schemas.openxmlformats.org/officeDocument/2006/relationships/customXml" Target="../ink/ink249.xml"/><Relationship Id="rId16" Type="http://schemas.openxmlformats.org/officeDocument/2006/relationships/customXml" Target="../ink/ink256.xml"/><Relationship Id="rId20" Type="http://schemas.openxmlformats.org/officeDocument/2006/relationships/customXml" Target="../ink/ink258.xml"/><Relationship Id="rId29" Type="http://schemas.openxmlformats.org/officeDocument/2006/relationships/image" Target="../media/image262.emf"/><Relationship Id="rId41" Type="http://schemas.openxmlformats.org/officeDocument/2006/relationships/image" Target="../media/image268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1.xml"/><Relationship Id="rId11" Type="http://schemas.openxmlformats.org/officeDocument/2006/relationships/image" Target="../media/image253.emf"/><Relationship Id="rId24" Type="http://schemas.openxmlformats.org/officeDocument/2006/relationships/customXml" Target="../ink/ink260.xml"/><Relationship Id="rId32" Type="http://schemas.openxmlformats.org/officeDocument/2006/relationships/customXml" Target="../ink/ink264.xml"/><Relationship Id="rId37" Type="http://schemas.openxmlformats.org/officeDocument/2006/relationships/image" Target="../media/image266.emf"/><Relationship Id="rId40" Type="http://schemas.openxmlformats.org/officeDocument/2006/relationships/customXml" Target="../ink/ink268.xml"/><Relationship Id="rId45" Type="http://schemas.openxmlformats.org/officeDocument/2006/relationships/image" Target="../media/image270.emf"/><Relationship Id="rId5" Type="http://schemas.openxmlformats.org/officeDocument/2006/relationships/image" Target="../media/image250.emf"/><Relationship Id="rId15" Type="http://schemas.openxmlformats.org/officeDocument/2006/relationships/image" Target="../media/image255.emf"/><Relationship Id="rId23" Type="http://schemas.openxmlformats.org/officeDocument/2006/relationships/image" Target="../media/image259.emf"/><Relationship Id="rId28" Type="http://schemas.openxmlformats.org/officeDocument/2006/relationships/customXml" Target="../ink/ink262.xml"/><Relationship Id="rId36" Type="http://schemas.openxmlformats.org/officeDocument/2006/relationships/customXml" Target="../ink/ink266.xml"/><Relationship Id="rId49" Type="http://schemas.openxmlformats.org/officeDocument/2006/relationships/image" Target="../media/image272.emf"/><Relationship Id="rId10" Type="http://schemas.openxmlformats.org/officeDocument/2006/relationships/customXml" Target="../ink/ink253.xml"/><Relationship Id="rId19" Type="http://schemas.openxmlformats.org/officeDocument/2006/relationships/image" Target="../media/image257.emf"/><Relationship Id="rId31" Type="http://schemas.openxmlformats.org/officeDocument/2006/relationships/image" Target="../media/image263.emf"/><Relationship Id="rId44" Type="http://schemas.openxmlformats.org/officeDocument/2006/relationships/customXml" Target="../ink/ink270.xml"/><Relationship Id="rId4" Type="http://schemas.openxmlformats.org/officeDocument/2006/relationships/customXml" Target="../ink/ink250.xml"/><Relationship Id="rId9" Type="http://schemas.openxmlformats.org/officeDocument/2006/relationships/image" Target="../media/image252.emf"/><Relationship Id="rId14" Type="http://schemas.openxmlformats.org/officeDocument/2006/relationships/customXml" Target="../ink/ink255.xml"/><Relationship Id="rId22" Type="http://schemas.openxmlformats.org/officeDocument/2006/relationships/customXml" Target="../ink/ink259.xml"/><Relationship Id="rId27" Type="http://schemas.openxmlformats.org/officeDocument/2006/relationships/image" Target="../media/image261.emf"/><Relationship Id="rId30" Type="http://schemas.openxmlformats.org/officeDocument/2006/relationships/customXml" Target="../ink/ink263.xml"/><Relationship Id="rId35" Type="http://schemas.openxmlformats.org/officeDocument/2006/relationships/image" Target="../media/image265.emf"/><Relationship Id="rId43" Type="http://schemas.openxmlformats.org/officeDocument/2006/relationships/image" Target="../media/image269.emf"/><Relationship Id="rId48" Type="http://schemas.openxmlformats.org/officeDocument/2006/relationships/customXml" Target="../ink/ink272.xml"/><Relationship Id="rId8" Type="http://schemas.openxmlformats.org/officeDocument/2006/relationships/customXml" Target="../ink/ink25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6.xml"/><Relationship Id="rId13" Type="http://schemas.openxmlformats.org/officeDocument/2006/relationships/image" Target="../media/image278.emf"/><Relationship Id="rId18" Type="http://schemas.openxmlformats.org/officeDocument/2006/relationships/customXml" Target="../ink/ink281.xml"/><Relationship Id="rId26" Type="http://schemas.openxmlformats.org/officeDocument/2006/relationships/customXml" Target="../ink/ink285.xml"/><Relationship Id="rId3" Type="http://schemas.openxmlformats.org/officeDocument/2006/relationships/image" Target="../media/image273.emf"/><Relationship Id="rId21" Type="http://schemas.openxmlformats.org/officeDocument/2006/relationships/image" Target="../media/image282.emf"/><Relationship Id="rId7" Type="http://schemas.openxmlformats.org/officeDocument/2006/relationships/image" Target="../media/image275.emf"/><Relationship Id="rId12" Type="http://schemas.openxmlformats.org/officeDocument/2006/relationships/customXml" Target="../ink/ink278.xml"/><Relationship Id="rId17" Type="http://schemas.openxmlformats.org/officeDocument/2006/relationships/image" Target="../media/image280.emf"/><Relationship Id="rId25" Type="http://schemas.openxmlformats.org/officeDocument/2006/relationships/image" Target="../media/image284.emf"/><Relationship Id="rId2" Type="http://schemas.openxmlformats.org/officeDocument/2006/relationships/customXml" Target="../ink/ink273.xml"/><Relationship Id="rId16" Type="http://schemas.openxmlformats.org/officeDocument/2006/relationships/customXml" Target="../ink/ink280.xml"/><Relationship Id="rId20" Type="http://schemas.openxmlformats.org/officeDocument/2006/relationships/customXml" Target="../ink/ink282.xml"/><Relationship Id="rId29" Type="http://schemas.openxmlformats.org/officeDocument/2006/relationships/image" Target="../media/image286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5.xml"/><Relationship Id="rId11" Type="http://schemas.openxmlformats.org/officeDocument/2006/relationships/image" Target="../media/image277.emf"/><Relationship Id="rId24" Type="http://schemas.openxmlformats.org/officeDocument/2006/relationships/customXml" Target="../ink/ink284.xml"/><Relationship Id="rId5" Type="http://schemas.openxmlformats.org/officeDocument/2006/relationships/image" Target="../media/image274.emf"/><Relationship Id="rId15" Type="http://schemas.openxmlformats.org/officeDocument/2006/relationships/image" Target="../media/image279.emf"/><Relationship Id="rId23" Type="http://schemas.openxmlformats.org/officeDocument/2006/relationships/image" Target="../media/image283.emf"/><Relationship Id="rId28" Type="http://schemas.openxmlformats.org/officeDocument/2006/relationships/customXml" Target="../ink/ink286.xml"/><Relationship Id="rId10" Type="http://schemas.openxmlformats.org/officeDocument/2006/relationships/customXml" Target="../ink/ink277.xml"/><Relationship Id="rId19" Type="http://schemas.openxmlformats.org/officeDocument/2006/relationships/image" Target="../media/image281.emf"/><Relationship Id="rId31" Type="http://schemas.openxmlformats.org/officeDocument/2006/relationships/image" Target="../media/image287.emf"/><Relationship Id="rId4" Type="http://schemas.openxmlformats.org/officeDocument/2006/relationships/customXml" Target="../ink/ink274.xml"/><Relationship Id="rId9" Type="http://schemas.openxmlformats.org/officeDocument/2006/relationships/image" Target="../media/image276.emf"/><Relationship Id="rId14" Type="http://schemas.openxmlformats.org/officeDocument/2006/relationships/customXml" Target="../ink/ink279.xml"/><Relationship Id="rId22" Type="http://schemas.openxmlformats.org/officeDocument/2006/relationships/customXml" Target="../ink/ink283.xml"/><Relationship Id="rId27" Type="http://schemas.openxmlformats.org/officeDocument/2006/relationships/image" Target="../media/image285.emf"/><Relationship Id="rId30" Type="http://schemas.openxmlformats.org/officeDocument/2006/relationships/customXml" Target="../ink/ink28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1.xml"/><Relationship Id="rId13" Type="http://schemas.openxmlformats.org/officeDocument/2006/relationships/image" Target="../media/image293.emf"/><Relationship Id="rId18" Type="http://schemas.openxmlformats.org/officeDocument/2006/relationships/customXml" Target="../ink/ink296.xml"/><Relationship Id="rId3" Type="http://schemas.openxmlformats.org/officeDocument/2006/relationships/image" Target="../media/image288.emf"/><Relationship Id="rId21" Type="http://schemas.openxmlformats.org/officeDocument/2006/relationships/image" Target="../media/image297.emf"/><Relationship Id="rId7" Type="http://schemas.openxmlformats.org/officeDocument/2006/relationships/image" Target="../media/image290.emf"/><Relationship Id="rId12" Type="http://schemas.openxmlformats.org/officeDocument/2006/relationships/customXml" Target="../ink/ink293.xml"/><Relationship Id="rId17" Type="http://schemas.openxmlformats.org/officeDocument/2006/relationships/image" Target="../media/image295.emf"/><Relationship Id="rId2" Type="http://schemas.openxmlformats.org/officeDocument/2006/relationships/customXml" Target="../ink/ink288.xml"/><Relationship Id="rId16" Type="http://schemas.openxmlformats.org/officeDocument/2006/relationships/customXml" Target="../ink/ink295.xml"/><Relationship Id="rId20" Type="http://schemas.openxmlformats.org/officeDocument/2006/relationships/customXml" Target="../ink/ink29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0.xml"/><Relationship Id="rId11" Type="http://schemas.openxmlformats.org/officeDocument/2006/relationships/image" Target="../media/image292.emf"/><Relationship Id="rId5" Type="http://schemas.openxmlformats.org/officeDocument/2006/relationships/image" Target="../media/image289.emf"/><Relationship Id="rId15" Type="http://schemas.openxmlformats.org/officeDocument/2006/relationships/image" Target="../media/image294.emf"/><Relationship Id="rId23" Type="http://schemas.openxmlformats.org/officeDocument/2006/relationships/image" Target="../media/image298.emf"/><Relationship Id="rId10" Type="http://schemas.openxmlformats.org/officeDocument/2006/relationships/customXml" Target="../ink/ink292.xml"/><Relationship Id="rId19" Type="http://schemas.openxmlformats.org/officeDocument/2006/relationships/image" Target="../media/image296.emf"/><Relationship Id="rId4" Type="http://schemas.openxmlformats.org/officeDocument/2006/relationships/customXml" Target="../ink/ink289.xml"/><Relationship Id="rId9" Type="http://schemas.openxmlformats.org/officeDocument/2006/relationships/image" Target="../media/image291.emf"/><Relationship Id="rId14" Type="http://schemas.openxmlformats.org/officeDocument/2006/relationships/customXml" Target="../ink/ink294.xml"/><Relationship Id="rId22" Type="http://schemas.openxmlformats.org/officeDocument/2006/relationships/customXml" Target="../ink/ink298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4.emf"/><Relationship Id="rId18" Type="http://schemas.openxmlformats.org/officeDocument/2006/relationships/customXml" Target="../ink/ink307.xml"/><Relationship Id="rId26" Type="http://schemas.openxmlformats.org/officeDocument/2006/relationships/customXml" Target="../ink/ink311.xml"/><Relationship Id="rId39" Type="http://schemas.openxmlformats.org/officeDocument/2006/relationships/image" Target="../media/image317.emf"/><Relationship Id="rId21" Type="http://schemas.openxmlformats.org/officeDocument/2006/relationships/image" Target="../media/image308.emf"/><Relationship Id="rId34" Type="http://schemas.openxmlformats.org/officeDocument/2006/relationships/customXml" Target="../ink/ink315.xml"/><Relationship Id="rId42" Type="http://schemas.openxmlformats.org/officeDocument/2006/relationships/customXml" Target="../ink/ink319.xml"/><Relationship Id="rId47" Type="http://schemas.openxmlformats.org/officeDocument/2006/relationships/image" Target="../media/image321.emf"/><Relationship Id="rId50" Type="http://schemas.openxmlformats.org/officeDocument/2006/relationships/customXml" Target="../ink/ink323.xml"/><Relationship Id="rId55" Type="http://schemas.openxmlformats.org/officeDocument/2006/relationships/image" Target="../media/image325.emf"/><Relationship Id="rId63" Type="http://schemas.openxmlformats.org/officeDocument/2006/relationships/image" Target="../media/image329.emf"/><Relationship Id="rId68" Type="http://schemas.openxmlformats.org/officeDocument/2006/relationships/customXml" Target="../ink/ink332.xml"/><Relationship Id="rId7" Type="http://schemas.openxmlformats.org/officeDocument/2006/relationships/image" Target="../media/image301.emf"/><Relationship Id="rId2" Type="http://schemas.openxmlformats.org/officeDocument/2006/relationships/customXml" Target="../ink/ink299.xml"/><Relationship Id="rId16" Type="http://schemas.openxmlformats.org/officeDocument/2006/relationships/customXml" Target="../ink/ink306.xml"/><Relationship Id="rId29" Type="http://schemas.openxmlformats.org/officeDocument/2006/relationships/image" Target="../media/image31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1.xml"/><Relationship Id="rId11" Type="http://schemas.openxmlformats.org/officeDocument/2006/relationships/image" Target="../media/image303.emf"/><Relationship Id="rId24" Type="http://schemas.openxmlformats.org/officeDocument/2006/relationships/customXml" Target="../ink/ink310.xml"/><Relationship Id="rId32" Type="http://schemas.openxmlformats.org/officeDocument/2006/relationships/customXml" Target="../ink/ink314.xml"/><Relationship Id="rId37" Type="http://schemas.openxmlformats.org/officeDocument/2006/relationships/image" Target="../media/image316.emf"/><Relationship Id="rId40" Type="http://schemas.openxmlformats.org/officeDocument/2006/relationships/customXml" Target="../ink/ink318.xml"/><Relationship Id="rId45" Type="http://schemas.openxmlformats.org/officeDocument/2006/relationships/image" Target="../media/image320.emf"/><Relationship Id="rId53" Type="http://schemas.openxmlformats.org/officeDocument/2006/relationships/image" Target="../media/image324.emf"/><Relationship Id="rId58" Type="http://schemas.openxmlformats.org/officeDocument/2006/relationships/customXml" Target="../ink/ink327.xml"/><Relationship Id="rId66" Type="http://schemas.openxmlformats.org/officeDocument/2006/relationships/customXml" Target="../ink/ink331.xml"/><Relationship Id="rId5" Type="http://schemas.openxmlformats.org/officeDocument/2006/relationships/image" Target="../media/image300.emf"/><Relationship Id="rId15" Type="http://schemas.openxmlformats.org/officeDocument/2006/relationships/image" Target="../media/image305.emf"/><Relationship Id="rId23" Type="http://schemas.openxmlformats.org/officeDocument/2006/relationships/image" Target="../media/image309.emf"/><Relationship Id="rId28" Type="http://schemas.openxmlformats.org/officeDocument/2006/relationships/customXml" Target="../ink/ink312.xml"/><Relationship Id="rId36" Type="http://schemas.openxmlformats.org/officeDocument/2006/relationships/customXml" Target="../ink/ink316.xml"/><Relationship Id="rId49" Type="http://schemas.openxmlformats.org/officeDocument/2006/relationships/image" Target="../media/image322.emf"/><Relationship Id="rId57" Type="http://schemas.openxmlformats.org/officeDocument/2006/relationships/image" Target="../media/image326.emf"/><Relationship Id="rId61" Type="http://schemas.openxmlformats.org/officeDocument/2006/relationships/image" Target="../media/image328.emf"/><Relationship Id="rId10" Type="http://schemas.openxmlformats.org/officeDocument/2006/relationships/customXml" Target="../ink/ink303.xml"/><Relationship Id="rId19" Type="http://schemas.openxmlformats.org/officeDocument/2006/relationships/image" Target="../media/image307.emf"/><Relationship Id="rId31" Type="http://schemas.openxmlformats.org/officeDocument/2006/relationships/image" Target="../media/image313.emf"/><Relationship Id="rId44" Type="http://schemas.openxmlformats.org/officeDocument/2006/relationships/customXml" Target="../ink/ink320.xml"/><Relationship Id="rId52" Type="http://schemas.openxmlformats.org/officeDocument/2006/relationships/customXml" Target="../ink/ink324.xml"/><Relationship Id="rId60" Type="http://schemas.openxmlformats.org/officeDocument/2006/relationships/customXml" Target="../ink/ink328.xml"/><Relationship Id="rId65" Type="http://schemas.openxmlformats.org/officeDocument/2006/relationships/image" Target="../media/image330.emf"/><Relationship Id="rId4" Type="http://schemas.openxmlformats.org/officeDocument/2006/relationships/customXml" Target="../ink/ink300.xml"/><Relationship Id="rId9" Type="http://schemas.openxmlformats.org/officeDocument/2006/relationships/image" Target="../media/image302.emf"/><Relationship Id="rId14" Type="http://schemas.openxmlformats.org/officeDocument/2006/relationships/customXml" Target="../ink/ink305.xml"/><Relationship Id="rId22" Type="http://schemas.openxmlformats.org/officeDocument/2006/relationships/customXml" Target="../ink/ink309.xml"/><Relationship Id="rId27" Type="http://schemas.openxmlformats.org/officeDocument/2006/relationships/image" Target="../media/image311.emf"/><Relationship Id="rId30" Type="http://schemas.openxmlformats.org/officeDocument/2006/relationships/customXml" Target="../ink/ink313.xml"/><Relationship Id="rId35" Type="http://schemas.openxmlformats.org/officeDocument/2006/relationships/image" Target="../media/image315.emf"/><Relationship Id="rId43" Type="http://schemas.openxmlformats.org/officeDocument/2006/relationships/image" Target="../media/image319.emf"/><Relationship Id="rId48" Type="http://schemas.openxmlformats.org/officeDocument/2006/relationships/customXml" Target="../ink/ink322.xml"/><Relationship Id="rId56" Type="http://schemas.openxmlformats.org/officeDocument/2006/relationships/customXml" Target="../ink/ink326.xml"/><Relationship Id="rId64" Type="http://schemas.openxmlformats.org/officeDocument/2006/relationships/customXml" Target="../ink/ink330.xml"/><Relationship Id="rId69" Type="http://schemas.openxmlformats.org/officeDocument/2006/relationships/image" Target="../media/image332.emf"/><Relationship Id="rId8" Type="http://schemas.openxmlformats.org/officeDocument/2006/relationships/customXml" Target="../ink/ink302.xml"/><Relationship Id="rId51" Type="http://schemas.openxmlformats.org/officeDocument/2006/relationships/image" Target="../media/image323.emf"/><Relationship Id="rId3" Type="http://schemas.openxmlformats.org/officeDocument/2006/relationships/image" Target="../media/image299.emf"/><Relationship Id="rId12" Type="http://schemas.openxmlformats.org/officeDocument/2006/relationships/customXml" Target="../ink/ink304.xml"/><Relationship Id="rId17" Type="http://schemas.openxmlformats.org/officeDocument/2006/relationships/image" Target="../media/image306.emf"/><Relationship Id="rId25" Type="http://schemas.openxmlformats.org/officeDocument/2006/relationships/image" Target="../media/image310.emf"/><Relationship Id="rId33" Type="http://schemas.openxmlformats.org/officeDocument/2006/relationships/image" Target="../media/image314.emf"/><Relationship Id="rId38" Type="http://schemas.openxmlformats.org/officeDocument/2006/relationships/customXml" Target="../ink/ink317.xml"/><Relationship Id="rId46" Type="http://schemas.openxmlformats.org/officeDocument/2006/relationships/customXml" Target="../ink/ink321.xml"/><Relationship Id="rId59" Type="http://schemas.openxmlformats.org/officeDocument/2006/relationships/image" Target="../media/image327.emf"/><Relationship Id="rId67" Type="http://schemas.openxmlformats.org/officeDocument/2006/relationships/image" Target="../media/image331.emf"/><Relationship Id="rId20" Type="http://schemas.openxmlformats.org/officeDocument/2006/relationships/customXml" Target="../ink/ink308.xml"/><Relationship Id="rId41" Type="http://schemas.openxmlformats.org/officeDocument/2006/relationships/image" Target="../media/image318.emf"/><Relationship Id="rId54" Type="http://schemas.openxmlformats.org/officeDocument/2006/relationships/customXml" Target="../ink/ink325.xml"/><Relationship Id="rId62" Type="http://schemas.openxmlformats.org/officeDocument/2006/relationships/customXml" Target="../ink/ink3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27.emf"/><Relationship Id="rId18" Type="http://schemas.openxmlformats.org/officeDocument/2006/relationships/customXml" Target="../ink/ink30.xml"/><Relationship Id="rId3" Type="http://schemas.openxmlformats.org/officeDocument/2006/relationships/image" Target="../media/image22.emf"/><Relationship Id="rId21" Type="http://schemas.openxmlformats.org/officeDocument/2006/relationships/image" Target="../media/image31.emf"/><Relationship Id="rId7" Type="http://schemas.openxmlformats.org/officeDocument/2006/relationships/image" Target="../media/image24.emf"/><Relationship Id="rId12" Type="http://schemas.openxmlformats.org/officeDocument/2006/relationships/customXml" Target="../ink/ink27.xml"/><Relationship Id="rId17" Type="http://schemas.openxmlformats.org/officeDocument/2006/relationships/image" Target="../media/image29.emf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5" Type="http://schemas.openxmlformats.org/officeDocument/2006/relationships/image" Target="../media/image28.emf"/><Relationship Id="rId23" Type="http://schemas.openxmlformats.org/officeDocument/2006/relationships/image" Target="../media/image32.emf"/><Relationship Id="rId10" Type="http://schemas.openxmlformats.org/officeDocument/2006/relationships/customXml" Target="../ink/ink26.xml"/><Relationship Id="rId19" Type="http://schemas.openxmlformats.org/officeDocument/2006/relationships/image" Target="../media/image30.emf"/><Relationship Id="rId4" Type="http://schemas.openxmlformats.org/officeDocument/2006/relationships/customXml" Target="../ink/ink23.xml"/><Relationship Id="rId9" Type="http://schemas.openxmlformats.org/officeDocument/2006/relationships/image" Target="../media/image25.emf"/><Relationship Id="rId14" Type="http://schemas.openxmlformats.org/officeDocument/2006/relationships/customXml" Target="../ink/ink28.xml"/><Relationship Id="rId22" Type="http://schemas.openxmlformats.org/officeDocument/2006/relationships/customXml" Target="../ink/ink3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6.xml"/><Relationship Id="rId13" Type="http://schemas.openxmlformats.org/officeDocument/2006/relationships/image" Target="../media/image338.emf"/><Relationship Id="rId18" Type="http://schemas.openxmlformats.org/officeDocument/2006/relationships/customXml" Target="../ink/ink341.xml"/><Relationship Id="rId26" Type="http://schemas.openxmlformats.org/officeDocument/2006/relationships/customXml" Target="../ink/ink345.xml"/><Relationship Id="rId3" Type="http://schemas.openxmlformats.org/officeDocument/2006/relationships/image" Target="../media/image333.emf"/><Relationship Id="rId21" Type="http://schemas.openxmlformats.org/officeDocument/2006/relationships/image" Target="../media/image342.emf"/><Relationship Id="rId7" Type="http://schemas.openxmlformats.org/officeDocument/2006/relationships/image" Target="../media/image335.emf"/><Relationship Id="rId12" Type="http://schemas.openxmlformats.org/officeDocument/2006/relationships/customXml" Target="../ink/ink338.xml"/><Relationship Id="rId17" Type="http://schemas.openxmlformats.org/officeDocument/2006/relationships/image" Target="../media/image340.emf"/><Relationship Id="rId25" Type="http://schemas.openxmlformats.org/officeDocument/2006/relationships/image" Target="../media/image344.emf"/><Relationship Id="rId2" Type="http://schemas.openxmlformats.org/officeDocument/2006/relationships/customXml" Target="../ink/ink333.xml"/><Relationship Id="rId16" Type="http://schemas.openxmlformats.org/officeDocument/2006/relationships/customXml" Target="../ink/ink340.xml"/><Relationship Id="rId20" Type="http://schemas.openxmlformats.org/officeDocument/2006/relationships/customXml" Target="../ink/ink342.xml"/><Relationship Id="rId29" Type="http://schemas.openxmlformats.org/officeDocument/2006/relationships/image" Target="../media/image346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5.xml"/><Relationship Id="rId11" Type="http://schemas.openxmlformats.org/officeDocument/2006/relationships/image" Target="../media/image337.emf"/><Relationship Id="rId24" Type="http://schemas.openxmlformats.org/officeDocument/2006/relationships/customXml" Target="../ink/ink344.xml"/><Relationship Id="rId5" Type="http://schemas.openxmlformats.org/officeDocument/2006/relationships/image" Target="../media/image334.emf"/><Relationship Id="rId15" Type="http://schemas.openxmlformats.org/officeDocument/2006/relationships/image" Target="../media/image339.emf"/><Relationship Id="rId23" Type="http://schemas.openxmlformats.org/officeDocument/2006/relationships/image" Target="../media/image343.emf"/><Relationship Id="rId28" Type="http://schemas.openxmlformats.org/officeDocument/2006/relationships/customXml" Target="../ink/ink346.xml"/><Relationship Id="rId10" Type="http://schemas.openxmlformats.org/officeDocument/2006/relationships/customXml" Target="../ink/ink337.xml"/><Relationship Id="rId19" Type="http://schemas.openxmlformats.org/officeDocument/2006/relationships/image" Target="../media/image341.emf"/><Relationship Id="rId31" Type="http://schemas.openxmlformats.org/officeDocument/2006/relationships/image" Target="../media/image347.emf"/><Relationship Id="rId4" Type="http://schemas.openxmlformats.org/officeDocument/2006/relationships/customXml" Target="../ink/ink334.xml"/><Relationship Id="rId9" Type="http://schemas.openxmlformats.org/officeDocument/2006/relationships/image" Target="../media/image336.emf"/><Relationship Id="rId14" Type="http://schemas.openxmlformats.org/officeDocument/2006/relationships/customXml" Target="../ink/ink339.xml"/><Relationship Id="rId22" Type="http://schemas.openxmlformats.org/officeDocument/2006/relationships/customXml" Target="../ink/ink343.xml"/><Relationship Id="rId27" Type="http://schemas.openxmlformats.org/officeDocument/2006/relationships/image" Target="../media/image345.emf"/><Relationship Id="rId30" Type="http://schemas.openxmlformats.org/officeDocument/2006/relationships/customXml" Target="../ink/ink347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3.emf"/><Relationship Id="rId18" Type="http://schemas.openxmlformats.org/officeDocument/2006/relationships/customXml" Target="../ink/ink356.xml"/><Relationship Id="rId26" Type="http://schemas.openxmlformats.org/officeDocument/2006/relationships/customXml" Target="../ink/ink360.xml"/><Relationship Id="rId39" Type="http://schemas.openxmlformats.org/officeDocument/2006/relationships/image" Target="../media/image366.emf"/><Relationship Id="rId21" Type="http://schemas.openxmlformats.org/officeDocument/2006/relationships/image" Target="../media/image357.emf"/><Relationship Id="rId34" Type="http://schemas.openxmlformats.org/officeDocument/2006/relationships/customXml" Target="../ink/ink364.xml"/><Relationship Id="rId42" Type="http://schemas.openxmlformats.org/officeDocument/2006/relationships/customXml" Target="../ink/ink368.xml"/><Relationship Id="rId47" Type="http://schemas.openxmlformats.org/officeDocument/2006/relationships/image" Target="../media/image370.emf"/><Relationship Id="rId50" Type="http://schemas.openxmlformats.org/officeDocument/2006/relationships/customXml" Target="../ink/ink372.xml"/><Relationship Id="rId55" Type="http://schemas.openxmlformats.org/officeDocument/2006/relationships/image" Target="../media/image374.emf"/><Relationship Id="rId7" Type="http://schemas.openxmlformats.org/officeDocument/2006/relationships/image" Target="../media/image350.emf"/><Relationship Id="rId12" Type="http://schemas.openxmlformats.org/officeDocument/2006/relationships/customXml" Target="../ink/ink353.xml"/><Relationship Id="rId17" Type="http://schemas.openxmlformats.org/officeDocument/2006/relationships/image" Target="../media/image355.emf"/><Relationship Id="rId25" Type="http://schemas.openxmlformats.org/officeDocument/2006/relationships/image" Target="../media/image359.emf"/><Relationship Id="rId33" Type="http://schemas.openxmlformats.org/officeDocument/2006/relationships/image" Target="../media/image363.emf"/><Relationship Id="rId38" Type="http://schemas.openxmlformats.org/officeDocument/2006/relationships/customXml" Target="../ink/ink366.xml"/><Relationship Id="rId46" Type="http://schemas.openxmlformats.org/officeDocument/2006/relationships/customXml" Target="../ink/ink370.xml"/><Relationship Id="rId59" Type="http://schemas.openxmlformats.org/officeDocument/2006/relationships/image" Target="../media/image376.emf"/><Relationship Id="rId2" Type="http://schemas.openxmlformats.org/officeDocument/2006/relationships/customXml" Target="../ink/ink348.xml"/><Relationship Id="rId16" Type="http://schemas.openxmlformats.org/officeDocument/2006/relationships/customXml" Target="../ink/ink355.xml"/><Relationship Id="rId20" Type="http://schemas.openxmlformats.org/officeDocument/2006/relationships/customXml" Target="../ink/ink357.xml"/><Relationship Id="rId29" Type="http://schemas.openxmlformats.org/officeDocument/2006/relationships/image" Target="../media/image361.emf"/><Relationship Id="rId41" Type="http://schemas.openxmlformats.org/officeDocument/2006/relationships/image" Target="../media/image367.emf"/><Relationship Id="rId54" Type="http://schemas.openxmlformats.org/officeDocument/2006/relationships/customXml" Target="../ink/ink3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0.xml"/><Relationship Id="rId11" Type="http://schemas.openxmlformats.org/officeDocument/2006/relationships/image" Target="../media/image352.emf"/><Relationship Id="rId24" Type="http://schemas.openxmlformats.org/officeDocument/2006/relationships/customXml" Target="../ink/ink359.xml"/><Relationship Id="rId32" Type="http://schemas.openxmlformats.org/officeDocument/2006/relationships/customXml" Target="../ink/ink363.xml"/><Relationship Id="rId37" Type="http://schemas.openxmlformats.org/officeDocument/2006/relationships/image" Target="../media/image365.emf"/><Relationship Id="rId40" Type="http://schemas.openxmlformats.org/officeDocument/2006/relationships/customXml" Target="../ink/ink367.xml"/><Relationship Id="rId45" Type="http://schemas.openxmlformats.org/officeDocument/2006/relationships/image" Target="../media/image369.emf"/><Relationship Id="rId53" Type="http://schemas.openxmlformats.org/officeDocument/2006/relationships/image" Target="../media/image373.emf"/><Relationship Id="rId58" Type="http://schemas.openxmlformats.org/officeDocument/2006/relationships/customXml" Target="../ink/ink376.xml"/><Relationship Id="rId5" Type="http://schemas.openxmlformats.org/officeDocument/2006/relationships/image" Target="../media/image349.emf"/><Relationship Id="rId15" Type="http://schemas.openxmlformats.org/officeDocument/2006/relationships/image" Target="../media/image354.emf"/><Relationship Id="rId23" Type="http://schemas.openxmlformats.org/officeDocument/2006/relationships/image" Target="../media/image358.emf"/><Relationship Id="rId28" Type="http://schemas.openxmlformats.org/officeDocument/2006/relationships/customXml" Target="../ink/ink361.xml"/><Relationship Id="rId36" Type="http://schemas.openxmlformats.org/officeDocument/2006/relationships/customXml" Target="../ink/ink365.xml"/><Relationship Id="rId49" Type="http://schemas.openxmlformats.org/officeDocument/2006/relationships/image" Target="../media/image371.emf"/><Relationship Id="rId57" Type="http://schemas.openxmlformats.org/officeDocument/2006/relationships/image" Target="../media/image375.emf"/><Relationship Id="rId10" Type="http://schemas.openxmlformats.org/officeDocument/2006/relationships/customXml" Target="../ink/ink352.xml"/><Relationship Id="rId19" Type="http://schemas.openxmlformats.org/officeDocument/2006/relationships/image" Target="../media/image356.emf"/><Relationship Id="rId31" Type="http://schemas.openxmlformats.org/officeDocument/2006/relationships/image" Target="../media/image362.emf"/><Relationship Id="rId44" Type="http://schemas.openxmlformats.org/officeDocument/2006/relationships/customXml" Target="../ink/ink369.xml"/><Relationship Id="rId52" Type="http://schemas.openxmlformats.org/officeDocument/2006/relationships/customXml" Target="../ink/ink373.xml"/><Relationship Id="rId4" Type="http://schemas.openxmlformats.org/officeDocument/2006/relationships/customXml" Target="../ink/ink349.xml"/><Relationship Id="rId9" Type="http://schemas.openxmlformats.org/officeDocument/2006/relationships/image" Target="../media/image351.emf"/><Relationship Id="rId14" Type="http://schemas.openxmlformats.org/officeDocument/2006/relationships/customXml" Target="../ink/ink354.xml"/><Relationship Id="rId22" Type="http://schemas.openxmlformats.org/officeDocument/2006/relationships/customXml" Target="../ink/ink358.xml"/><Relationship Id="rId27" Type="http://schemas.openxmlformats.org/officeDocument/2006/relationships/image" Target="../media/image360.emf"/><Relationship Id="rId30" Type="http://schemas.openxmlformats.org/officeDocument/2006/relationships/customXml" Target="../ink/ink362.xml"/><Relationship Id="rId35" Type="http://schemas.openxmlformats.org/officeDocument/2006/relationships/image" Target="../media/image364.emf"/><Relationship Id="rId43" Type="http://schemas.openxmlformats.org/officeDocument/2006/relationships/image" Target="../media/image368.emf"/><Relationship Id="rId48" Type="http://schemas.openxmlformats.org/officeDocument/2006/relationships/customXml" Target="../ink/ink371.xml"/><Relationship Id="rId56" Type="http://schemas.openxmlformats.org/officeDocument/2006/relationships/customXml" Target="../ink/ink375.xml"/><Relationship Id="rId8" Type="http://schemas.openxmlformats.org/officeDocument/2006/relationships/customXml" Target="../ink/ink351.xml"/><Relationship Id="rId51" Type="http://schemas.openxmlformats.org/officeDocument/2006/relationships/image" Target="../media/image372.emf"/><Relationship Id="rId3" Type="http://schemas.openxmlformats.org/officeDocument/2006/relationships/image" Target="../media/image34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0.xml"/><Relationship Id="rId13" Type="http://schemas.openxmlformats.org/officeDocument/2006/relationships/image" Target="../media/image382.emf"/><Relationship Id="rId18" Type="http://schemas.openxmlformats.org/officeDocument/2006/relationships/customXml" Target="../ink/ink385.xml"/><Relationship Id="rId3" Type="http://schemas.openxmlformats.org/officeDocument/2006/relationships/image" Target="../media/image377.emf"/><Relationship Id="rId21" Type="http://schemas.openxmlformats.org/officeDocument/2006/relationships/image" Target="../media/image386.emf"/><Relationship Id="rId7" Type="http://schemas.openxmlformats.org/officeDocument/2006/relationships/image" Target="../media/image379.emf"/><Relationship Id="rId12" Type="http://schemas.openxmlformats.org/officeDocument/2006/relationships/customXml" Target="../ink/ink382.xml"/><Relationship Id="rId17" Type="http://schemas.openxmlformats.org/officeDocument/2006/relationships/image" Target="../media/image384.emf"/><Relationship Id="rId2" Type="http://schemas.openxmlformats.org/officeDocument/2006/relationships/customXml" Target="../ink/ink377.xml"/><Relationship Id="rId16" Type="http://schemas.openxmlformats.org/officeDocument/2006/relationships/customXml" Target="../ink/ink384.xml"/><Relationship Id="rId20" Type="http://schemas.openxmlformats.org/officeDocument/2006/relationships/customXml" Target="../ink/ink38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9.xml"/><Relationship Id="rId11" Type="http://schemas.openxmlformats.org/officeDocument/2006/relationships/image" Target="../media/image381.emf"/><Relationship Id="rId5" Type="http://schemas.openxmlformats.org/officeDocument/2006/relationships/image" Target="../media/image378.emf"/><Relationship Id="rId15" Type="http://schemas.openxmlformats.org/officeDocument/2006/relationships/image" Target="../media/image383.emf"/><Relationship Id="rId23" Type="http://schemas.openxmlformats.org/officeDocument/2006/relationships/image" Target="../media/image387.emf"/><Relationship Id="rId10" Type="http://schemas.openxmlformats.org/officeDocument/2006/relationships/customXml" Target="../ink/ink381.xml"/><Relationship Id="rId19" Type="http://schemas.openxmlformats.org/officeDocument/2006/relationships/image" Target="../media/image385.emf"/><Relationship Id="rId4" Type="http://schemas.openxmlformats.org/officeDocument/2006/relationships/customXml" Target="../ink/ink378.xml"/><Relationship Id="rId9" Type="http://schemas.openxmlformats.org/officeDocument/2006/relationships/image" Target="../media/image380.emf"/><Relationship Id="rId14" Type="http://schemas.openxmlformats.org/officeDocument/2006/relationships/customXml" Target="../ink/ink383.xml"/><Relationship Id="rId22" Type="http://schemas.openxmlformats.org/officeDocument/2006/relationships/customXml" Target="../ink/ink38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38.emf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9" Type="http://schemas.openxmlformats.org/officeDocument/2006/relationships/image" Target="../media/image51.emf"/><Relationship Id="rId3" Type="http://schemas.openxmlformats.org/officeDocument/2006/relationships/image" Target="../media/image33.emf"/><Relationship Id="rId21" Type="http://schemas.openxmlformats.org/officeDocument/2006/relationships/image" Target="../media/image42.emf"/><Relationship Id="rId34" Type="http://schemas.openxmlformats.org/officeDocument/2006/relationships/customXml" Target="../ink/ink49.xml"/><Relationship Id="rId42" Type="http://schemas.openxmlformats.org/officeDocument/2006/relationships/customXml" Target="../ink/ink53.xml"/><Relationship Id="rId7" Type="http://schemas.openxmlformats.org/officeDocument/2006/relationships/image" Target="../media/image35.emf"/><Relationship Id="rId12" Type="http://schemas.openxmlformats.org/officeDocument/2006/relationships/customXml" Target="../ink/ink38.xml"/><Relationship Id="rId17" Type="http://schemas.openxmlformats.org/officeDocument/2006/relationships/image" Target="../media/image40.emf"/><Relationship Id="rId25" Type="http://schemas.openxmlformats.org/officeDocument/2006/relationships/image" Target="../media/image44.emf"/><Relationship Id="rId33" Type="http://schemas.openxmlformats.org/officeDocument/2006/relationships/image" Target="../media/image48.emf"/><Relationship Id="rId38" Type="http://schemas.openxmlformats.org/officeDocument/2006/relationships/customXml" Target="../ink/ink51.xml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29" Type="http://schemas.openxmlformats.org/officeDocument/2006/relationships/image" Target="../media/image46.emf"/><Relationship Id="rId41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.xml"/><Relationship Id="rId11" Type="http://schemas.openxmlformats.org/officeDocument/2006/relationships/image" Target="../media/image37.emf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37" Type="http://schemas.openxmlformats.org/officeDocument/2006/relationships/image" Target="../media/image50.emf"/><Relationship Id="rId40" Type="http://schemas.openxmlformats.org/officeDocument/2006/relationships/customXml" Target="../ink/ink52.xml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23" Type="http://schemas.openxmlformats.org/officeDocument/2006/relationships/image" Target="../media/image43.emf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10" Type="http://schemas.openxmlformats.org/officeDocument/2006/relationships/customXml" Target="../ink/ink37.xml"/><Relationship Id="rId19" Type="http://schemas.openxmlformats.org/officeDocument/2006/relationships/image" Target="../media/image41.emf"/><Relationship Id="rId31" Type="http://schemas.openxmlformats.org/officeDocument/2006/relationships/image" Target="../media/image47.emf"/><Relationship Id="rId4" Type="http://schemas.openxmlformats.org/officeDocument/2006/relationships/customXml" Target="../ink/ink34.xml"/><Relationship Id="rId9" Type="http://schemas.openxmlformats.org/officeDocument/2006/relationships/image" Target="../media/image36.emf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45.emf"/><Relationship Id="rId30" Type="http://schemas.openxmlformats.org/officeDocument/2006/relationships/customXml" Target="../ink/ink47.xml"/><Relationship Id="rId35" Type="http://schemas.openxmlformats.org/officeDocument/2006/relationships/image" Target="../media/image49.emf"/><Relationship Id="rId43" Type="http://schemas.openxmlformats.org/officeDocument/2006/relationships/image" Target="../media/image5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59.emf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" Type="http://schemas.openxmlformats.org/officeDocument/2006/relationships/image" Target="../media/image54.emf"/><Relationship Id="rId21" Type="http://schemas.openxmlformats.org/officeDocument/2006/relationships/image" Target="../media/image63.emf"/><Relationship Id="rId34" Type="http://schemas.openxmlformats.org/officeDocument/2006/relationships/customXml" Target="../ink/ink70.xml"/><Relationship Id="rId7" Type="http://schemas.openxmlformats.org/officeDocument/2006/relationships/image" Target="../media/image56.emf"/><Relationship Id="rId12" Type="http://schemas.openxmlformats.org/officeDocument/2006/relationships/customXml" Target="../ink/ink59.xml"/><Relationship Id="rId17" Type="http://schemas.openxmlformats.org/officeDocument/2006/relationships/image" Target="../media/image61.emf"/><Relationship Id="rId25" Type="http://schemas.openxmlformats.org/officeDocument/2006/relationships/image" Target="../media/image65.emf"/><Relationship Id="rId33" Type="http://schemas.openxmlformats.org/officeDocument/2006/relationships/image" Target="../media/image69.emf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20" Type="http://schemas.openxmlformats.org/officeDocument/2006/relationships/customXml" Target="../ink/ink63.xml"/><Relationship Id="rId29" Type="http://schemas.openxmlformats.org/officeDocument/2006/relationships/image" Target="../media/image6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6.xml"/><Relationship Id="rId11" Type="http://schemas.openxmlformats.org/officeDocument/2006/relationships/image" Target="../media/image58.emf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5" Type="http://schemas.openxmlformats.org/officeDocument/2006/relationships/image" Target="../media/image55.emf"/><Relationship Id="rId15" Type="http://schemas.openxmlformats.org/officeDocument/2006/relationships/image" Target="../media/image60.emf"/><Relationship Id="rId23" Type="http://schemas.openxmlformats.org/officeDocument/2006/relationships/image" Target="../media/image64.emf"/><Relationship Id="rId28" Type="http://schemas.openxmlformats.org/officeDocument/2006/relationships/customXml" Target="../ink/ink67.xml"/><Relationship Id="rId10" Type="http://schemas.openxmlformats.org/officeDocument/2006/relationships/customXml" Target="../ink/ink58.xml"/><Relationship Id="rId19" Type="http://schemas.openxmlformats.org/officeDocument/2006/relationships/image" Target="../media/image62.emf"/><Relationship Id="rId31" Type="http://schemas.openxmlformats.org/officeDocument/2006/relationships/image" Target="../media/image68.emf"/><Relationship Id="rId4" Type="http://schemas.openxmlformats.org/officeDocument/2006/relationships/customXml" Target="../ink/ink55.xml"/><Relationship Id="rId9" Type="http://schemas.openxmlformats.org/officeDocument/2006/relationships/image" Target="../media/image57.emf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66.emf"/><Relationship Id="rId30" Type="http://schemas.openxmlformats.org/officeDocument/2006/relationships/customXml" Target="../ink/ink68.xml"/><Relationship Id="rId35" Type="http://schemas.openxmlformats.org/officeDocument/2006/relationships/image" Target="../media/image7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4.xml"/><Relationship Id="rId13" Type="http://schemas.openxmlformats.org/officeDocument/2006/relationships/image" Target="../media/image76.emf"/><Relationship Id="rId18" Type="http://schemas.openxmlformats.org/officeDocument/2006/relationships/customXml" Target="../ink/ink79.xml"/><Relationship Id="rId26" Type="http://schemas.openxmlformats.org/officeDocument/2006/relationships/customXml" Target="../ink/ink83.xml"/><Relationship Id="rId3" Type="http://schemas.openxmlformats.org/officeDocument/2006/relationships/image" Target="../media/image71.emf"/><Relationship Id="rId21" Type="http://schemas.openxmlformats.org/officeDocument/2006/relationships/image" Target="../media/image80.emf"/><Relationship Id="rId7" Type="http://schemas.openxmlformats.org/officeDocument/2006/relationships/image" Target="../media/image73.emf"/><Relationship Id="rId12" Type="http://schemas.openxmlformats.org/officeDocument/2006/relationships/customXml" Target="../ink/ink76.xml"/><Relationship Id="rId17" Type="http://schemas.openxmlformats.org/officeDocument/2006/relationships/image" Target="../media/image78.emf"/><Relationship Id="rId25" Type="http://schemas.openxmlformats.org/officeDocument/2006/relationships/image" Target="../media/image82.emf"/><Relationship Id="rId2" Type="http://schemas.openxmlformats.org/officeDocument/2006/relationships/customXml" Target="../ink/ink71.xml"/><Relationship Id="rId16" Type="http://schemas.openxmlformats.org/officeDocument/2006/relationships/customXml" Target="../ink/ink78.xml"/><Relationship Id="rId20" Type="http://schemas.openxmlformats.org/officeDocument/2006/relationships/customXml" Target="../ink/ink8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3.xml"/><Relationship Id="rId11" Type="http://schemas.openxmlformats.org/officeDocument/2006/relationships/image" Target="../media/image75.emf"/><Relationship Id="rId24" Type="http://schemas.openxmlformats.org/officeDocument/2006/relationships/customXml" Target="../ink/ink82.xml"/><Relationship Id="rId5" Type="http://schemas.openxmlformats.org/officeDocument/2006/relationships/image" Target="../media/image72.emf"/><Relationship Id="rId15" Type="http://schemas.openxmlformats.org/officeDocument/2006/relationships/image" Target="../media/image77.emf"/><Relationship Id="rId23" Type="http://schemas.openxmlformats.org/officeDocument/2006/relationships/image" Target="../media/image81.emf"/><Relationship Id="rId10" Type="http://schemas.openxmlformats.org/officeDocument/2006/relationships/customXml" Target="../ink/ink75.xml"/><Relationship Id="rId19" Type="http://schemas.openxmlformats.org/officeDocument/2006/relationships/image" Target="../media/image79.emf"/><Relationship Id="rId4" Type="http://schemas.openxmlformats.org/officeDocument/2006/relationships/customXml" Target="../ink/ink72.xml"/><Relationship Id="rId9" Type="http://schemas.openxmlformats.org/officeDocument/2006/relationships/image" Target="../media/image74.emf"/><Relationship Id="rId14" Type="http://schemas.openxmlformats.org/officeDocument/2006/relationships/customXml" Target="../ink/ink77.xml"/><Relationship Id="rId22" Type="http://schemas.openxmlformats.org/officeDocument/2006/relationships/customXml" Target="../ink/ink81.xml"/><Relationship Id="rId27" Type="http://schemas.openxmlformats.org/officeDocument/2006/relationships/image" Target="../media/image8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13" Type="http://schemas.openxmlformats.org/officeDocument/2006/relationships/image" Target="../media/image89.emf"/><Relationship Id="rId18" Type="http://schemas.openxmlformats.org/officeDocument/2006/relationships/customXml" Target="../ink/ink92.xml"/><Relationship Id="rId26" Type="http://schemas.openxmlformats.org/officeDocument/2006/relationships/customXml" Target="../ink/ink96.xml"/><Relationship Id="rId39" Type="http://schemas.openxmlformats.org/officeDocument/2006/relationships/image" Target="../media/image102.emf"/><Relationship Id="rId3" Type="http://schemas.openxmlformats.org/officeDocument/2006/relationships/image" Target="../media/image84.emf"/><Relationship Id="rId21" Type="http://schemas.openxmlformats.org/officeDocument/2006/relationships/image" Target="../media/image93.emf"/><Relationship Id="rId34" Type="http://schemas.openxmlformats.org/officeDocument/2006/relationships/customXml" Target="../ink/ink100.xml"/><Relationship Id="rId42" Type="http://schemas.openxmlformats.org/officeDocument/2006/relationships/customXml" Target="../ink/ink104.xml"/><Relationship Id="rId7" Type="http://schemas.openxmlformats.org/officeDocument/2006/relationships/image" Target="../media/image86.emf"/><Relationship Id="rId12" Type="http://schemas.openxmlformats.org/officeDocument/2006/relationships/customXml" Target="../ink/ink89.xml"/><Relationship Id="rId17" Type="http://schemas.openxmlformats.org/officeDocument/2006/relationships/image" Target="../media/image91.emf"/><Relationship Id="rId25" Type="http://schemas.openxmlformats.org/officeDocument/2006/relationships/image" Target="../media/image95.emf"/><Relationship Id="rId33" Type="http://schemas.openxmlformats.org/officeDocument/2006/relationships/image" Target="../media/image99.emf"/><Relationship Id="rId38" Type="http://schemas.openxmlformats.org/officeDocument/2006/relationships/customXml" Target="../ink/ink102.xml"/><Relationship Id="rId2" Type="http://schemas.openxmlformats.org/officeDocument/2006/relationships/customXml" Target="../ink/ink84.xml"/><Relationship Id="rId16" Type="http://schemas.openxmlformats.org/officeDocument/2006/relationships/customXml" Target="../ink/ink91.xml"/><Relationship Id="rId20" Type="http://schemas.openxmlformats.org/officeDocument/2006/relationships/customXml" Target="../ink/ink93.xml"/><Relationship Id="rId29" Type="http://schemas.openxmlformats.org/officeDocument/2006/relationships/image" Target="../media/image97.emf"/><Relationship Id="rId41" Type="http://schemas.openxmlformats.org/officeDocument/2006/relationships/image" Target="../media/image103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6.xml"/><Relationship Id="rId11" Type="http://schemas.openxmlformats.org/officeDocument/2006/relationships/image" Target="../media/image88.emf"/><Relationship Id="rId24" Type="http://schemas.openxmlformats.org/officeDocument/2006/relationships/customXml" Target="../ink/ink95.xml"/><Relationship Id="rId32" Type="http://schemas.openxmlformats.org/officeDocument/2006/relationships/customXml" Target="../ink/ink99.xml"/><Relationship Id="rId37" Type="http://schemas.openxmlformats.org/officeDocument/2006/relationships/image" Target="../media/image101.emf"/><Relationship Id="rId40" Type="http://schemas.openxmlformats.org/officeDocument/2006/relationships/customXml" Target="../ink/ink103.xml"/><Relationship Id="rId45" Type="http://schemas.openxmlformats.org/officeDocument/2006/relationships/image" Target="../media/image105.emf"/><Relationship Id="rId5" Type="http://schemas.openxmlformats.org/officeDocument/2006/relationships/image" Target="../media/image85.emf"/><Relationship Id="rId15" Type="http://schemas.openxmlformats.org/officeDocument/2006/relationships/image" Target="../media/image90.emf"/><Relationship Id="rId23" Type="http://schemas.openxmlformats.org/officeDocument/2006/relationships/image" Target="../media/image94.emf"/><Relationship Id="rId28" Type="http://schemas.openxmlformats.org/officeDocument/2006/relationships/customXml" Target="../ink/ink97.xml"/><Relationship Id="rId36" Type="http://schemas.openxmlformats.org/officeDocument/2006/relationships/customXml" Target="../ink/ink101.xml"/><Relationship Id="rId10" Type="http://schemas.openxmlformats.org/officeDocument/2006/relationships/customXml" Target="../ink/ink88.xml"/><Relationship Id="rId19" Type="http://schemas.openxmlformats.org/officeDocument/2006/relationships/image" Target="../media/image92.emf"/><Relationship Id="rId31" Type="http://schemas.openxmlformats.org/officeDocument/2006/relationships/image" Target="../media/image98.emf"/><Relationship Id="rId44" Type="http://schemas.openxmlformats.org/officeDocument/2006/relationships/customXml" Target="../ink/ink105.xml"/><Relationship Id="rId4" Type="http://schemas.openxmlformats.org/officeDocument/2006/relationships/customXml" Target="../ink/ink85.xml"/><Relationship Id="rId9" Type="http://schemas.openxmlformats.org/officeDocument/2006/relationships/image" Target="../media/image87.emf"/><Relationship Id="rId14" Type="http://schemas.openxmlformats.org/officeDocument/2006/relationships/customXml" Target="../ink/ink90.xml"/><Relationship Id="rId22" Type="http://schemas.openxmlformats.org/officeDocument/2006/relationships/customXml" Target="../ink/ink94.xml"/><Relationship Id="rId27" Type="http://schemas.openxmlformats.org/officeDocument/2006/relationships/image" Target="../media/image96.emf"/><Relationship Id="rId30" Type="http://schemas.openxmlformats.org/officeDocument/2006/relationships/customXml" Target="../ink/ink98.xml"/><Relationship Id="rId35" Type="http://schemas.openxmlformats.org/officeDocument/2006/relationships/image" Target="../media/image100.emf"/><Relationship Id="rId43" Type="http://schemas.openxmlformats.org/officeDocument/2006/relationships/image" Target="../media/image10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111.emf"/><Relationship Id="rId18" Type="http://schemas.openxmlformats.org/officeDocument/2006/relationships/customXml" Target="../ink/ink114.xml"/><Relationship Id="rId26" Type="http://schemas.openxmlformats.org/officeDocument/2006/relationships/customXml" Target="../ink/ink118.xml"/><Relationship Id="rId3" Type="http://schemas.openxmlformats.org/officeDocument/2006/relationships/image" Target="../media/image106.emf"/><Relationship Id="rId21" Type="http://schemas.openxmlformats.org/officeDocument/2006/relationships/image" Target="../media/image115.emf"/><Relationship Id="rId7" Type="http://schemas.openxmlformats.org/officeDocument/2006/relationships/image" Target="../media/image108.emf"/><Relationship Id="rId12" Type="http://schemas.openxmlformats.org/officeDocument/2006/relationships/customXml" Target="../ink/ink111.xml"/><Relationship Id="rId17" Type="http://schemas.openxmlformats.org/officeDocument/2006/relationships/image" Target="../media/image113.emf"/><Relationship Id="rId25" Type="http://schemas.openxmlformats.org/officeDocument/2006/relationships/image" Target="../media/image117.emf"/><Relationship Id="rId33" Type="http://schemas.openxmlformats.org/officeDocument/2006/relationships/image" Target="../media/image121.emf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20" Type="http://schemas.openxmlformats.org/officeDocument/2006/relationships/customXml" Target="../ink/ink115.xml"/><Relationship Id="rId29" Type="http://schemas.openxmlformats.org/officeDocument/2006/relationships/image" Target="../media/image119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8.xml"/><Relationship Id="rId11" Type="http://schemas.openxmlformats.org/officeDocument/2006/relationships/image" Target="../media/image110.emf"/><Relationship Id="rId24" Type="http://schemas.openxmlformats.org/officeDocument/2006/relationships/customXml" Target="../ink/ink117.xml"/><Relationship Id="rId32" Type="http://schemas.openxmlformats.org/officeDocument/2006/relationships/customXml" Target="../ink/ink121.xml"/><Relationship Id="rId5" Type="http://schemas.openxmlformats.org/officeDocument/2006/relationships/image" Target="../media/image107.emf"/><Relationship Id="rId15" Type="http://schemas.openxmlformats.org/officeDocument/2006/relationships/image" Target="../media/image112.emf"/><Relationship Id="rId23" Type="http://schemas.openxmlformats.org/officeDocument/2006/relationships/image" Target="../media/image116.emf"/><Relationship Id="rId28" Type="http://schemas.openxmlformats.org/officeDocument/2006/relationships/customXml" Target="../ink/ink119.xml"/><Relationship Id="rId10" Type="http://schemas.openxmlformats.org/officeDocument/2006/relationships/customXml" Target="../ink/ink110.xml"/><Relationship Id="rId19" Type="http://schemas.openxmlformats.org/officeDocument/2006/relationships/image" Target="../media/image114.emf"/><Relationship Id="rId31" Type="http://schemas.openxmlformats.org/officeDocument/2006/relationships/image" Target="../media/image120.emf"/><Relationship Id="rId4" Type="http://schemas.openxmlformats.org/officeDocument/2006/relationships/customXml" Target="../ink/ink107.xml"/><Relationship Id="rId9" Type="http://schemas.openxmlformats.org/officeDocument/2006/relationships/image" Target="../media/image109.emf"/><Relationship Id="rId14" Type="http://schemas.openxmlformats.org/officeDocument/2006/relationships/customXml" Target="../ink/ink112.xml"/><Relationship Id="rId22" Type="http://schemas.openxmlformats.org/officeDocument/2006/relationships/customXml" Target="../ink/ink116.xml"/><Relationship Id="rId27" Type="http://schemas.openxmlformats.org/officeDocument/2006/relationships/image" Target="../media/image118.emf"/><Relationship Id="rId30" Type="http://schemas.openxmlformats.org/officeDocument/2006/relationships/customXml" Target="../ink/ink1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5.xml"/><Relationship Id="rId13" Type="http://schemas.openxmlformats.org/officeDocument/2006/relationships/image" Target="../media/image127.emf"/><Relationship Id="rId3" Type="http://schemas.openxmlformats.org/officeDocument/2006/relationships/image" Target="../media/image122.emf"/><Relationship Id="rId7" Type="http://schemas.openxmlformats.org/officeDocument/2006/relationships/image" Target="../media/image124.emf"/><Relationship Id="rId12" Type="http://schemas.openxmlformats.org/officeDocument/2006/relationships/customXml" Target="../ink/ink127.xml"/><Relationship Id="rId17" Type="http://schemas.openxmlformats.org/officeDocument/2006/relationships/image" Target="../media/image129.emf"/><Relationship Id="rId2" Type="http://schemas.openxmlformats.org/officeDocument/2006/relationships/customXml" Target="../ink/ink122.xml"/><Relationship Id="rId16" Type="http://schemas.openxmlformats.org/officeDocument/2006/relationships/customXml" Target="../ink/ink1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4.xml"/><Relationship Id="rId11" Type="http://schemas.openxmlformats.org/officeDocument/2006/relationships/image" Target="../media/image126.emf"/><Relationship Id="rId5" Type="http://schemas.openxmlformats.org/officeDocument/2006/relationships/image" Target="../media/image123.emf"/><Relationship Id="rId15" Type="http://schemas.openxmlformats.org/officeDocument/2006/relationships/image" Target="../media/image128.emf"/><Relationship Id="rId10" Type="http://schemas.openxmlformats.org/officeDocument/2006/relationships/customXml" Target="../ink/ink126.xml"/><Relationship Id="rId4" Type="http://schemas.openxmlformats.org/officeDocument/2006/relationships/customXml" Target="../ink/ink123.xml"/><Relationship Id="rId9" Type="http://schemas.openxmlformats.org/officeDocument/2006/relationships/image" Target="../media/image125.emf"/><Relationship Id="rId14" Type="http://schemas.openxmlformats.org/officeDocument/2006/relationships/customXml" Target="../ink/ink12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3.xml"/><Relationship Id="rId13" Type="http://schemas.openxmlformats.org/officeDocument/2006/relationships/image" Target="../media/image135.emf"/><Relationship Id="rId18" Type="http://schemas.openxmlformats.org/officeDocument/2006/relationships/customXml" Target="../ink/ink138.xml"/><Relationship Id="rId26" Type="http://schemas.openxmlformats.org/officeDocument/2006/relationships/customXml" Target="../ink/ink142.xml"/><Relationship Id="rId3" Type="http://schemas.openxmlformats.org/officeDocument/2006/relationships/image" Target="../media/image130.emf"/><Relationship Id="rId21" Type="http://schemas.openxmlformats.org/officeDocument/2006/relationships/image" Target="../media/image139.emf"/><Relationship Id="rId7" Type="http://schemas.openxmlformats.org/officeDocument/2006/relationships/image" Target="../media/image132.emf"/><Relationship Id="rId12" Type="http://schemas.openxmlformats.org/officeDocument/2006/relationships/customXml" Target="../ink/ink135.xml"/><Relationship Id="rId17" Type="http://schemas.openxmlformats.org/officeDocument/2006/relationships/image" Target="../media/image137.emf"/><Relationship Id="rId25" Type="http://schemas.openxmlformats.org/officeDocument/2006/relationships/image" Target="../media/image141.emf"/><Relationship Id="rId2" Type="http://schemas.openxmlformats.org/officeDocument/2006/relationships/customXml" Target="../ink/ink130.xml"/><Relationship Id="rId16" Type="http://schemas.openxmlformats.org/officeDocument/2006/relationships/customXml" Target="../ink/ink137.xml"/><Relationship Id="rId20" Type="http://schemas.openxmlformats.org/officeDocument/2006/relationships/customXml" Target="../ink/ink13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2.xml"/><Relationship Id="rId11" Type="http://schemas.openxmlformats.org/officeDocument/2006/relationships/image" Target="../media/image134.emf"/><Relationship Id="rId24" Type="http://schemas.openxmlformats.org/officeDocument/2006/relationships/customXml" Target="../ink/ink141.xml"/><Relationship Id="rId5" Type="http://schemas.openxmlformats.org/officeDocument/2006/relationships/image" Target="../media/image131.emf"/><Relationship Id="rId15" Type="http://schemas.openxmlformats.org/officeDocument/2006/relationships/image" Target="../media/image136.emf"/><Relationship Id="rId23" Type="http://schemas.openxmlformats.org/officeDocument/2006/relationships/image" Target="../media/image140.emf"/><Relationship Id="rId10" Type="http://schemas.openxmlformats.org/officeDocument/2006/relationships/customXml" Target="../ink/ink134.xml"/><Relationship Id="rId19" Type="http://schemas.openxmlformats.org/officeDocument/2006/relationships/image" Target="../media/image138.emf"/><Relationship Id="rId4" Type="http://schemas.openxmlformats.org/officeDocument/2006/relationships/customXml" Target="../ink/ink131.xml"/><Relationship Id="rId9" Type="http://schemas.openxmlformats.org/officeDocument/2006/relationships/image" Target="../media/image133.emf"/><Relationship Id="rId14" Type="http://schemas.openxmlformats.org/officeDocument/2006/relationships/customXml" Target="../ink/ink136.xml"/><Relationship Id="rId22" Type="http://schemas.openxmlformats.org/officeDocument/2006/relationships/customXml" Target="../ink/ink140.xml"/><Relationship Id="rId27" Type="http://schemas.openxmlformats.org/officeDocument/2006/relationships/image" Target="../media/image1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/>
              <p14:cNvContentPartPr/>
              <p14:nvPr/>
            </p14:nvContentPartPr>
            <p14:xfrm>
              <a:off x="266472" y="219456"/>
              <a:ext cx="703080" cy="142668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352" y="204336"/>
                <a:ext cx="733320" cy="14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/>
              <p14:cNvContentPartPr/>
              <p14:nvPr/>
            </p14:nvContentPartPr>
            <p14:xfrm>
              <a:off x="5228712" y="128016"/>
              <a:ext cx="3870000" cy="13903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13592" y="112896"/>
                <a:ext cx="3900240" cy="14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Ink 38"/>
              <p14:cNvContentPartPr/>
              <p14:nvPr/>
            </p14:nvContentPartPr>
            <p14:xfrm>
              <a:off x="437112" y="198576"/>
              <a:ext cx="285480" cy="42192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1992" y="183456"/>
                <a:ext cx="31572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Ink 39"/>
              <p14:cNvContentPartPr/>
              <p14:nvPr/>
            </p14:nvContentPartPr>
            <p14:xfrm>
              <a:off x="1892952" y="841176"/>
              <a:ext cx="360" cy="972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7832" y="826056"/>
                <a:ext cx="306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4" name="Ink 63"/>
              <p14:cNvContentPartPr/>
              <p14:nvPr/>
            </p14:nvContentPartPr>
            <p14:xfrm>
              <a:off x="5089392" y="1755576"/>
              <a:ext cx="159480" cy="59472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74272" y="1740456"/>
                <a:ext cx="18972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2" name="Ink 81"/>
              <p14:cNvContentPartPr/>
              <p14:nvPr/>
            </p14:nvContentPartPr>
            <p14:xfrm>
              <a:off x="483912" y="1353456"/>
              <a:ext cx="2661840" cy="43920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8792" y="1338336"/>
                <a:ext cx="269208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2" name="Ink 101"/>
              <p14:cNvContentPartPr/>
              <p14:nvPr/>
            </p14:nvContentPartPr>
            <p14:xfrm>
              <a:off x="7333632" y="1782576"/>
              <a:ext cx="697320" cy="54036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18512" y="1767456"/>
                <a:ext cx="72756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/>
              <p14:cNvContentPartPr/>
              <p14:nvPr/>
            </p14:nvContentPartPr>
            <p14:xfrm>
              <a:off x="6912792" y="1719216"/>
              <a:ext cx="2176560" cy="258804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97672" y="1704096"/>
                <a:ext cx="2206800" cy="26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3" name="Ink 132"/>
              <p14:cNvContentPartPr/>
              <p14:nvPr/>
            </p14:nvContentPartPr>
            <p14:xfrm>
              <a:off x="8781912" y="2468736"/>
              <a:ext cx="35640" cy="85104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66792" y="2453616"/>
                <a:ext cx="65880" cy="88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2" name="Ink 141"/>
              <p14:cNvContentPartPr/>
              <p14:nvPr/>
            </p14:nvContentPartPr>
            <p14:xfrm>
              <a:off x="8366472" y="3245976"/>
              <a:ext cx="595440" cy="67716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51352" y="3230856"/>
                <a:ext cx="62568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3" name="Ink 142"/>
              <p14:cNvContentPartPr/>
              <p14:nvPr/>
            </p14:nvContentPartPr>
            <p14:xfrm>
              <a:off x="5733432" y="1818216"/>
              <a:ext cx="2021400" cy="256212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18312" y="1803096"/>
                <a:ext cx="2051640" cy="25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9" name="Ink 148"/>
              <p14:cNvContentPartPr/>
              <p14:nvPr/>
            </p14:nvContentPartPr>
            <p14:xfrm>
              <a:off x="904752" y="3291696"/>
              <a:ext cx="970200" cy="38628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9632" y="3276576"/>
                <a:ext cx="10004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3" name="Ink 162"/>
              <p14:cNvContentPartPr/>
              <p14:nvPr/>
            </p14:nvContentPartPr>
            <p14:xfrm>
              <a:off x="5358312" y="1883736"/>
              <a:ext cx="604080" cy="43920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43192" y="1868616"/>
                <a:ext cx="63432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2" name="Ink 171"/>
              <p14:cNvContentPartPr/>
              <p14:nvPr/>
            </p14:nvContentPartPr>
            <p14:xfrm>
              <a:off x="2633472" y="2340936"/>
              <a:ext cx="2917440" cy="65880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18352" y="2325816"/>
                <a:ext cx="294768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1" name="Ink 190"/>
              <p14:cNvContentPartPr/>
              <p14:nvPr/>
            </p14:nvContentPartPr>
            <p14:xfrm>
              <a:off x="429912" y="4087296"/>
              <a:ext cx="5843160" cy="680400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4792" y="4072176"/>
                <a:ext cx="587340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3" name="Ink 202"/>
              <p14:cNvContentPartPr/>
              <p14:nvPr/>
            </p14:nvContentPartPr>
            <p14:xfrm>
              <a:off x="5166432" y="5221296"/>
              <a:ext cx="1176840" cy="403200"/>
            </p14:xfrm>
          </p:contentPart>
        </mc:Choice>
        <mc:Fallback xmlns="">
          <p:pic>
            <p:nvPicPr>
              <p:cNvPr id="203" name="Ink 20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51312" y="5206176"/>
                <a:ext cx="120708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4" name="Ink 203"/>
              <p14:cNvContentPartPr/>
              <p14:nvPr/>
            </p14:nvContentPartPr>
            <p14:xfrm>
              <a:off x="5541192" y="5257656"/>
              <a:ext cx="366120" cy="192600"/>
            </p14:xfrm>
          </p:contentPart>
        </mc:Choice>
        <mc:Fallback xmlns="">
          <p:pic>
            <p:nvPicPr>
              <p:cNvPr id="204" name="Ink 20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6072" y="5242536"/>
                <a:ext cx="3963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8" name="Ink 207"/>
              <p14:cNvContentPartPr/>
              <p14:nvPr/>
            </p14:nvContentPartPr>
            <p14:xfrm>
              <a:off x="1728072" y="4727016"/>
              <a:ext cx="7068960" cy="1555200"/>
            </p14:xfrm>
          </p:contentPart>
        </mc:Choice>
        <mc:Fallback xmlns="">
          <p:pic>
            <p:nvPicPr>
              <p:cNvPr id="208" name="Ink 20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12952" y="4711896"/>
                <a:ext cx="7099200" cy="15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1" name="Ink 210"/>
              <p14:cNvContentPartPr/>
              <p14:nvPr/>
            </p14:nvContentPartPr>
            <p14:xfrm>
              <a:off x="621792" y="5522976"/>
              <a:ext cx="1563840" cy="138960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6672" y="5507856"/>
                <a:ext cx="15940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3" name="Ink 222"/>
              <p14:cNvContentPartPr/>
              <p14:nvPr/>
            </p14:nvContentPartPr>
            <p14:xfrm>
              <a:off x="7214472" y="4114296"/>
              <a:ext cx="1912680" cy="677520"/>
            </p14:xfrm>
          </p:contentPart>
        </mc:Choice>
        <mc:Fallback xmlns="">
          <p:pic>
            <p:nvPicPr>
              <p:cNvPr id="223" name="Ink 22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99352" y="4099176"/>
                <a:ext cx="194292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24" name="Ink 223"/>
              <p14:cNvContentPartPr/>
              <p14:nvPr/>
            </p14:nvContentPartPr>
            <p14:xfrm>
              <a:off x="557712" y="4970736"/>
              <a:ext cx="2633760" cy="525240"/>
            </p14:xfrm>
          </p:contentPart>
        </mc:Choice>
        <mc:Fallback xmlns="">
          <p:pic>
            <p:nvPicPr>
              <p:cNvPr id="224" name="Ink 22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2592" y="4955616"/>
                <a:ext cx="2664000" cy="5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1206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296432" y="454536"/>
              <a:ext cx="313560" cy="455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992" y="444096"/>
                <a:ext cx="33444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804392" y="719856"/>
              <a:ext cx="385920" cy="36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3952" y="709416"/>
                <a:ext cx="4068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2112192" y="584136"/>
              <a:ext cx="198720" cy="3762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1752" y="573696"/>
                <a:ext cx="21960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5797152" y="265176"/>
              <a:ext cx="659520" cy="3844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6712" y="254736"/>
                <a:ext cx="68040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/>
              <p14:cNvContentPartPr/>
              <p14:nvPr/>
            </p14:nvContentPartPr>
            <p14:xfrm>
              <a:off x="7095672" y="228456"/>
              <a:ext cx="73440" cy="5400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85232" y="218016"/>
                <a:ext cx="9432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/>
              <p14:cNvContentPartPr/>
              <p14:nvPr/>
            </p14:nvContentPartPr>
            <p14:xfrm>
              <a:off x="7324272" y="456336"/>
              <a:ext cx="1262160" cy="3578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13832" y="445896"/>
                <a:ext cx="128304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/>
              <p14:cNvContentPartPr/>
              <p14:nvPr/>
            </p14:nvContentPartPr>
            <p14:xfrm>
              <a:off x="4366872" y="987696"/>
              <a:ext cx="1074240" cy="6372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56432" y="977256"/>
                <a:ext cx="109512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/>
              <p14:cNvContentPartPr/>
              <p14:nvPr/>
            </p14:nvContentPartPr>
            <p14:xfrm>
              <a:off x="4828032" y="170856"/>
              <a:ext cx="650880" cy="4971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17592" y="160416"/>
                <a:ext cx="6717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Ink 46"/>
              <p14:cNvContentPartPr/>
              <p14:nvPr/>
            </p14:nvContentPartPr>
            <p14:xfrm>
              <a:off x="6729912" y="1417176"/>
              <a:ext cx="266400" cy="25668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19472" y="1406736"/>
                <a:ext cx="2872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Ink 47"/>
              <p14:cNvContentPartPr/>
              <p14:nvPr/>
            </p14:nvContentPartPr>
            <p14:xfrm>
              <a:off x="6089832" y="1097136"/>
              <a:ext cx="786960" cy="42120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79392" y="1086696"/>
                <a:ext cx="80784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7" name="Ink 56"/>
              <p14:cNvContentPartPr/>
              <p14:nvPr/>
            </p14:nvContentPartPr>
            <p14:xfrm>
              <a:off x="7322832" y="1655136"/>
              <a:ext cx="1748520" cy="192060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12392" y="1644696"/>
                <a:ext cx="1774080" cy="19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0" name="Ink 69"/>
              <p14:cNvContentPartPr/>
              <p14:nvPr/>
            </p14:nvContentPartPr>
            <p14:xfrm>
              <a:off x="4306032" y="1426536"/>
              <a:ext cx="229680" cy="32076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95592" y="1416096"/>
                <a:ext cx="2505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6" name="Ink 85"/>
              <p14:cNvContentPartPr/>
              <p14:nvPr/>
            </p14:nvContentPartPr>
            <p14:xfrm>
              <a:off x="8668512" y="3694176"/>
              <a:ext cx="393480" cy="7344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53392" y="3679056"/>
                <a:ext cx="4237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1" name="Ink 90"/>
              <p14:cNvContentPartPr/>
              <p14:nvPr/>
            </p14:nvContentPartPr>
            <p14:xfrm>
              <a:off x="969192" y="4197096"/>
              <a:ext cx="704520" cy="42084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58752" y="4186656"/>
                <a:ext cx="72540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7" name="Ink 116"/>
              <p14:cNvContentPartPr/>
              <p14:nvPr/>
            </p14:nvContentPartPr>
            <p14:xfrm>
              <a:off x="1901952" y="1855656"/>
              <a:ext cx="7050240" cy="467352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91512" y="1845216"/>
                <a:ext cx="7071120" cy="46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77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/>
              <p14:cNvContentPartPr/>
              <p14:nvPr/>
            </p14:nvContentPartPr>
            <p14:xfrm>
              <a:off x="384192" y="1525176"/>
              <a:ext cx="1664280" cy="7063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072" y="1510056"/>
                <a:ext cx="1694520" cy="7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/>
              <p14:cNvContentPartPr/>
              <p14:nvPr/>
            </p14:nvContentPartPr>
            <p14:xfrm>
              <a:off x="447912" y="1417176"/>
              <a:ext cx="1326240" cy="89568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792" y="1402056"/>
                <a:ext cx="1356480" cy="9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4"/>
              <p14:cNvContentPartPr/>
              <p14:nvPr/>
            </p14:nvContentPartPr>
            <p14:xfrm>
              <a:off x="5330952" y="1069776"/>
              <a:ext cx="567360" cy="37548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15832" y="1054656"/>
                <a:ext cx="5976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/>
              <p14:cNvContentPartPr/>
              <p14:nvPr/>
            </p14:nvContentPartPr>
            <p14:xfrm>
              <a:off x="6007752" y="1115496"/>
              <a:ext cx="740880" cy="5216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92632" y="1100376"/>
                <a:ext cx="77112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/>
              <p14:cNvContentPartPr/>
              <p14:nvPr/>
            </p14:nvContentPartPr>
            <p14:xfrm>
              <a:off x="6995232" y="1645776"/>
              <a:ext cx="1466280" cy="280800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80112" y="1630656"/>
                <a:ext cx="1496520" cy="28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2" name="Ink 91"/>
              <p14:cNvContentPartPr/>
              <p14:nvPr/>
            </p14:nvContentPartPr>
            <p14:xfrm>
              <a:off x="447552" y="3227976"/>
              <a:ext cx="476280" cy="18291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7112" y="3217536"/>
                <a:ext cx="497160" cy="18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2" name="Ink 161"/>
              <p14:cNvContentPartPr/>
              <p14:nvPr/>
            </p14:nvContentPartPr>
            <p14:xfrm>
              <a:off x="2724912" y="4835736"/>
              <a:ext cx="5815800" cy="197784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14472" y="4820616"/>
                <a:ext cx="5841360" cy="20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3" name="Ink 172"/>
              <p14:cNvContentPartPr/>
              <p14:nvPr/>
            </p14:nvContentPartPr>
            <p14:xfrm>
              <a:off x="5148072" y="902736"/>
              <a:ext cx="1699920" cy="7416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32952" y="887616"/>
                <a:ext cx="17301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5" name="Ink 174"/>
              <p14:cNvContentPartPr/>
              <p14:nvPr/>
            </p14:nvContentPartPr>
            <p14:xfrm>
              <a:off x="237312" y="309816"/>
              <a:ext cx="6840360" cy="547884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2192" y="294696"/>
                <a:ext cx="6870600" cy="55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7" name="Ink 196"/>
              <p14:cNvContentPartPr/>
              <p14:nvPr/>
            </p14:nvContentPartPr>
            <p14:xfrm>
              <a:off x="5459112" y="88056"/>
              <a:ext cx="1175400" cy="271440"/>
            </p14:xfrm>
          </p:contentPart>
        </mc:Choice>
        <mc:Fallback xmlns="">
          <p:pic>
            <p:nvPicPr>
              <p:cNvPr id="197" name="Ink 19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43992" y="72936"/>
                <a:ext cx="12056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7" name="Ink 206"/>
              <p14:cNvContentPartPr/>
              <p14:nvPr/>
            </p14:nvContentPartPr>
            <p14:xfrm>
              <a:off x="4297752" y="1591056"/>
              <a:ext cx="759240" cy="1994040"/>
            </p14:xfrm>
          </p:contentPart>
        </mc:Choice>
        <mc:Fallback xmlns="">
          <p:pic>
            <p:nvPicPr>
              <p:cNvPr id="207" name="Ink 20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87312" y="1575936"/>
                <a:ext cx="784800" cy="20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2" name="Ink 221"/>
              <p14:cNvContentPartPr/>
              <p14:nvPr/>
            </p14:nvContentPartPr>
            <p14:xfrm>
              <a:off x="4617792" y="3584376"/>
              <a:ext cx="1591200" cy="367560"/>
            </p14:xfrm>
          </p:contentPart>
        </mc:Choice>
        <mc:Fallback xmlns="">
          <p:pic>
            <p:nvPicPr>
              <p:cNvPr id="222" name="Ink 22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02672" y="3569256"/>
                <a:ext cx="1621440" cy="39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439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369432" y="337176"/>
              <a:ext cx="6927840" cy="5040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312" y="326736"/>
                <a:ext cx="6958080" cy="50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6993432" y="347616"/>
              <a:ext cx="1346400" cy="3618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2992" y="337176"/>
                <a:ext cx="13672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Ink 57"/>
              <p14:cNvContentPartPr/>
              <p14:nvPr/>
            </p14:nvContentPartPr>
            <p14:xfrm>
              <a:off x="3821832" y="1260936"/>
              <a:ext cx="1537560" cy="37620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6712" y="1245816"/>
                <a:ext cx="15678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9" name="Ink 88"/>
              <p14:cNvContentPartPr/>
              <p14:nvPr/>
            </p14:nvContentPartPr>
            <p14:xfrm>
              <a:off x="4636152" y="83376"/>
              <a:ext cx="283680" cy="50220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21032" y="68256"/>
                <a:ext cx="31392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7" name="Ink 96"/>
              <p14:cNvContentPartPr/>
              <p14:nvPr/>
            </p14:nvContentPartPr>
            <p14:xfrm>
              <a:off x="2057472" y="3310056"/>
              <a:ext cx="996840" cy="6624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42352" y="3294936"/>
                <a:ext cx="10270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5" name="Ink 104"/>
              <p14:cNvContentPartPr/>
              <p14:nvPr/>
            </p14:nvContentPartPr>
            <p14:xfrm>
              <a:off x="219312" y="3648456"/>
              <a:ext cx="1536840" cy="7308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192" y="3633336"/>
                <a:ext cx="15670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7" name="Ink 116"/>
              <p14:cNvContentPartPr/>
              <p14:nvPr/>
            </p14:nvContentPartPr>
            <p14:xfrm>
              <a:off x="408312" y="3748896"/>
              <a:ext cx="506520" cy="164808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3192" y="3733776"/>
                <a:ext cx="536760" cy="167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6" name="Ink 135"/>
              <p14:cNvContentPartPr/>
              <p14:nvPr/>
            </p14:nvContentPartPr>
            <p14:xfrm>
              <a:off x="3502152" y="4581216"/>
              <a:ext cx="1289520" cy="15912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87032" y="4566096"/>
                <a:ext cx="13197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2" name="Ink 141"/>
              <p14:cNvContentPartPr/>
              <p14:nvPr/>
            </p14:nvContentPartPr>
            <p14:xfrm>
              <a:off x="3629592" y="3566016"/>
              <a:ext cx="1070640" cy="25668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14472" y="3550896"/>
                <a:ext cx="11008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8" name="Ink 147"/>
              <p14:cNvContentPartPr/>
              <p14:nvPr/>
            </p14:nvContentPartPr>
            <p14:xfrm>
              <a:off x="109872" y="5733216"/>
              <a:ext cx="1765080" cy="22140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752" y="5718096"/>
                <a:ext cx="1795320" cy="2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77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1444752" y="382536"/>
              <a:ext cx="283680" cy="8362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632" y="367416"/>
                <a:ext cx="313920" cy="8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/>
              <p14:cNvContentPartPr/>
              <p14:nvPr/>
            </p14:nvContentPartPr>
            <p14:xfrm>
              <a:off x="4507992" y="374976"/>
              <a:ext cx="47880" cy="9147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2872" y="359856"/>
                <a:ext cx="78120" cy="9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8" name="Ink 97"/>
              <p14:cNvContentPartPr/>
              <p14:nvPr/>
            </p14:nvContentPartPr>
            <p14:xfrm>
              <a:off x="145512" y="4681656"/>
              <a:ext cx="1729440" cy="127980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072" y="4671216"/>
                <a:ext cx="1750320" cy="13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6" name="Ink 105"/>
              <p14:cNvContentPartPr/>
              <p14:nvPr/>
            </p14:nvContentPartPr>
            <p14:xfrm>
              <a:off x="593712" y="5411376"/>
              <a:ext cx="1893960" cy="29484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3272" y="5400936"/>
                <a:ext cx="19148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1" name="Ink 110"/>
              <p14:cNvContentPartPr/>
              <p14:nvPr/>
            </p14:nvContentPartPr>
            <p14:xfrm>
              <a:off x="209592" y="5264136"/>
              <a:ext cx="2699640" cy="49788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9152" y="5253696"/>
                <a:ext cx="27205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8" name="Ink 117"/>
              <p14:cNvContentPartPr/>
              <p14:nvPr/>
            </p14:nvContentPartPr>
            <p14:xfrm>
              <a:off x="6738552" y="4059936"/>
              <a:ext cx="1249920" cy="50508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28112" y="4049496"/>
                <a:ext cx="127080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2" name="Ink 121"/>
              <p14:cNvContentPartPr/>
              <p14:nvPr/>
            </p14:nvContentPartPr>
            <p14:xfrm>
              <a:off x="6444072" y="4105656"/>
              <a:ext cx="2079360" cy="79668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33632" y="4095216"/>
                <a:ext cx="2100240" cy="8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1" name="Ink 130"/>
              <p14:cNvContentPartPr/>
              <p14:nvPr/>
            </p14:nvContentPartPr>
            <p14:xfrm>
              <a:off x="6856992" y="3163896"/>
              <a:ext cx="979920" cy="36360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46552" y="3153456"/>
                <a:ext cx="10008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Ink 133"/>
              <p14:cNvContentPartPr/>
              <p14:nvPr/>
            </p14:nvContentPartPr>
            <p14:xfrm>
              <a:off x="416952" y="383976"/>
              <a:ext cx="2720520" cy="67716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1832" y="368856"/>
                <a:ext cx="275076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6" name="Ink 135"/>
              <p14:cNvContentPartPr/>
              <p14:nvPr/>
            </p14:nvContentPartPr>
            <p14:xfrm>
              <a:off x="6702552" y="2432376"/>
              <a:ext cx="1490760" cy="23796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92112" y="2421936"/>
                <a:ext cx="15116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2" name="Ink 141"/>
              <p14:cNvContentPartPr/>
              <p14:nvPr/>
            </p14:nvContentPartPr>
            <p14:xfrm>
              <a:off x="4297752" y="3035736"/>
              <a:ext cx="1683000" cy="16740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87312" y="3025296"/>
                <a:ext cx="1703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7" name="Ink 146"/>
              <p14:cNvContentPartPr/>
              <p14:nvPr/>
            </p14:nvContentPartPr>
            <p14:xfrm>
              <a:off x="2194632" y="2174616"/>
              <a:ext cx="1079640" cy="37692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84192" y="2164176"/>
                <a:ext cx="110520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0" name="Ink 149"/>
              <p14:cNvContentPartPr/>
              <p14:nvPr/>
            </p14:nvContentPartPr>
            <p14:xfrm>
              <a:off x="5358312" y="518976"/>
              <a:ext cx="3200760" cy="102672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43192" y="503856"/>
                <a:ext cx="3231000" cy="10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3" name="Ink 202"/>
              <p14:cNvContentPartPr/>
              <p14:nvPr/>
            </p14:nvContentPartPr>
            <p14:xfrm>
              <a:off x="6025752" y="1289376"/>
              <a:ext cx="795960" cy="156240"/>
            </p14:xfrm>
          </p:contentPart>
        </mc:Choice>
        <mc:Fallback xmlns="">
          <p:pic>
            <p:nvPicPr>
              <p:cNvPr id="203" name="Ink 20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10632" y="1274256"/>
                <a:ext cx="8262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7" name="Ink 206"/>
              <p14:cNvContentPartPr/>
              <p14:nvPr/>
            </p14:nvContentPartPr>
            <p14:xfrm>
              <a:off x="6802992" y="3107736"/>
              <a:ext cx="1216800" cy="240480"/>
            </p14:xfrm>
          </p:contentPart>
        </mc:Choice>
        <mc:Fallback xmlns="">
          <p:pic>
            <p:nvPicPr>
              <p:cNvPr id="207" name="Ink 20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92552" y="3097296"/>
                <a:ext cx="12376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8" name="Ink 217"/>
              <p14:cNvContentPartPr/>
              <p14:nvPr/>
            </p14:nvContentPartPr>
            <p14:xfrm>
              <a:off x="3620952" y="3511296"/>
              <a:ext cx="896400" cy="230040"/>
            </p14:xfrm>
          </p:contentPart>
        </mc:Choice>
        <mc:Fallback xmlns="">
          <p:pic>
            <p:nvPicPr>
              <p:cNvPr id="218" name="Ink 21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10512" y="3500856"/>
                <a:ext cx="9172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9" name="Ink 218"/>
              <p14:cNvContentPartPr/>
              <p14:nvPr/>
            </p14:nvContentPartPr>
            <p14:xfrm>
              <a:off x="7324272" y="4178376"/>
              <a:ext cx="549000" cy="687240"/>
            </p14:xfrm>
          </p:contentPart>
        </mc:Choice>
        <mc:Fallback xmlns="">
          <p:pic>
            <p:nvPicPr>
              <p:cNvPr id="219" name="Ink 21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09152" y="4163256"/>
                <a:ext cx="57924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0" name="Ink 219"/>
              <p14:cNvContentPartPr/>
              <p14:nvPr/>
            </p14:nvContentPartPr>
            <p14:xfrm>
              <a:off x="3601512" y="4077576"/>
              <a:ext cx="5071680" cy="1595160"/>
            </p14:xfrm>
          </p:contentPart>
        </mc:Choice>
        <mc:Fallback xmlns="">
          <p:pic>
            <p:nvPicPr>
              <p:cNvPr id="220" name="Ink 21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91072" y="4067136"/>
                <a:ext cx="5097240" cy="16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1" name="Ink 220"/>
              <p14:cNvContentPartPr/>
              <p14:nvPr/>
            </p14:nvContentPartPr>
            <p14:xfrm>
              <a:off x="1261872" y="5587056"/>
              <a:ext cx="7599600" cy="70812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51432" y="5571936"/>
                <a:ext cx="762516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7" name="Ink 226"/>
              <p14:cNvContentPartPr/>
              <p14:nvPr/>
            </p14:nvContentPartPr>
            <p14:xfrm>
              <a:off x="987192" y="484776"/>
              <a:ext cx="7809840" cy="3834720"/>
            </p14:xfrm>
          </p:contentPart>
        </mc:Choice>
        <mc:Fallback xmlns="">
          <p:pic>
            <p:nvPicPr>
              <p:cNvPr id="227" name="Ink 22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2072" y="469656"/>
                <a:ext cx="7840080" cy="38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7" name="Ink 236"/>
              <p14:cNvContentPartPr/>
              <p14:nvPr/>
            </p14:nvContentPartPr>
            <p14:xfrm>
              <a:off x="4385952" y="6300216"/>
              <a:ext cx="1375200" cy="41148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70832" y="6285096"/>
                <a:ext cx="1405440" cy="44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77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/>
              <p14:cNvContentPartPr/>
              <p14:nvPr/>
            </p14:nvContentPartPr>
            <p14:xfrm>
              <a:off x="612792" y="253296"/>
              <a:ext cx="7937280" cy="62028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672" y="238176"/>
                <a:ext cx="7967520" cy="62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3" name="Ink 62"/>
              <p14:cNvContentPartPr/>
              <p14:nvPr/>
            </p14:nvContentPartPr>
            <p14:xfrm>
              <a:off x="5769792" y="2057256"/>
              <a:ext cx="2214000" cy="84204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9352" y="2046816"/>
                <a:ext cx="2234880" cy="86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" name="Ink 71"/>
              <p14:cNvContentPartPr/>
              <p14:nvPr/>
            </p14:nvContentPartPr>
            <p14:xfrm>
              <a:off x="1596312" y="3328416"/>
              <a:ext cx="1808280" cy="57780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5872" y="3317976"/>
                <a:ext cx="182916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2" name="Ink 81"/>
              <p14:cNvContentPartPr/>
              <p14:nvPr/>
            </p14:nvContentPartPr>
            <p14:xfrm>
              <a:off x="5605272" y="1370376"/>
              <a:ext cx="905760" cy="8388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94832" y="1359936"/>
                <a:ext cx="9266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3" name="Ink 82"/>
              <p14:cNvContentPartPr/>
              <p14:nvPr/>
            </p14:nvContentPartPr>
            <p14:xfrm>
              <a:off x="7155792" y="3538656"/>
              <a:ext cx="1421640" cy="117072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45352" y="3528216"/>
                <a:ext cx="1442520" cy="11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0" name="Ink 89"/>
              <p14:cNvContentPartPr/>
              <p14:nvPr/>
            </p14:nvContentPartPr>
            <p14:xfrm>
              <a:off x="7662672" y="987696"/>
              <a:ext cx="475920" cy="4482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52232" y="977256"/>
                <a:ext cx="49680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1" name="Ink 90"/>
              <p14:cNvContentPartPr/>
              <p14:nvPr/>
            </p14:nvContentPartPr>
            <p14:xfrm>
              <a:off x="7315272" y="1335096"/>
              <a:ext cx="722520" cy="3960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04832" y="1324656"/>
                <a:ext cx="7434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6" name="Ink 95"/>
              <p14:cNvContentPartPr/>
              <p14:nvPr/>
            </p14:nvContentPartPr>
            <p14:xfrm>
              <a:off x="5632632" y="1170576"/>
              <a:ext cx="1692000" cy="37512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22192" y="1160136"/>
                <a:ext cx="171288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4" name="Ink 103"/>
              <p14:cNvContentPartPr/>
              <p14:nvPr/>
            </p14:nvContentPartPr>
            <p14:xfrm>
              <a:off x="45792" y="4242456"/>
              <a:ext cx="1189080" cy="2880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672" y="4227336"/>
                <a:ext cx="12193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0" name="Ink 129"/>
              <p14:cNvContentPartPr/>
              <p14:nvPr/>
            </p14:nvContentPartPr>
            <p14:xfrm>
              <a:off x="4370112" y="228456"/>
              <a:ext cx="37800" cy="91224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54992" y="213336"/>
                <a:ext cx="68040" cy="9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1" name="Ink 130"/>
              <p14:cNvContentPartPr/>
              <p14:nvPr/>
            </p14:nvContentPartPr>
            <p14:xfrm>
              <a:off x="6117192" y="2058336"/>
              <a:ext cx="1408680" cy="49500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06752" y="2047896"/>
                <a:ext cx="142956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2" name="Ink 131"/>
              <p14:cNvContentPartPr/>
              <p14:nvPr/>
            </p14:nvContentPartPr>
            <p14:xfrm>
              <a:off x="2715912" y="2468736"/>
              <a:ext cx="713520" cy="9216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05472" y="2458296"/>
                <a:ext cx="7344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3" name="Ink 132"/>
              <p14:cNvContentPartPr/>
              <p14:nvPr/>
            </p14:nvContentPartPr>
            <p14:xfrm>
              <a:off x="1947672" y="3255336"/>
              <a:ext cx="1117080" cy="38484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37232" y="3244896"/>
                <a:ext cx="113796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5" name="Ink 134"/>
              <p14:cNvContentPartPr/>
              <p14:nvPr/>
            </p14:nvContentPartPr>
            <p14:xfrm>
              <a:off x="3886272" y="3785616"/>
              <a:ext cx="257040" cy="267192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71152" y="3770496"/>
                <a:ext cx="287280" cy="27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1" name="Ink 140"/>
              <p14:cNvContentPartPr/>
              <p14:nvPr/>
            </p14:nvContentPartPr>
            <p14:xfrm>
              <a:off x="941832" y="1599696"/>
              <a:ext cx="174240" cy="73224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6712" y="1584576"/>
                <a:ext cx="20448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2" name="Ink 141"/>
              <p14:cNvContentPartPr/>
              <p14:nvPr/>
            </p14:nvContentPartPr>
            <p14:xfrm>
              <a:off x="228672" y="1618416"/>
              <a:ext cx="585360" cy="30528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3552" y="1603296"/>
                <a:ext cx="6156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3" name="Ink 142"/>
              <p14:cNvContentPartPr/>
              <p14:nvPr/>
            </p14:nvContentPartPr>
            <p14:xfrm>
              <a:off x="1664352" y="1883736"/>
              <a:ext cx="951480" cy="34308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53912" y="1873296"/>
                <a:ext cx="9723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6" name="Ink 145"/>
              <p14:cNvContentPartPr/>
              <p14:nvPr/>
            </p14:nvContentPartPr>
            <p14:xfrm>
              <a:off x="2769912" y="4032576"/>
              <a:ext cx="732960" cy="1025280"/>
            </p14:xfrm>
          </p:contentPart>
        </mc:Choice>
        <mc:Fallback xmlns="">
          <p:pic>
            <p:nvPicPr>
              <p:cNvPr id="146" name="Ink 14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54792" y="4017456"/>
                <a:ext cx="763200" cy="10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3" name="Ink 162"/>
              <p14:cNvContentPartPr/>
              <p14:nvPr/>
            </p14:nvContentPartPr>
            <p14:xfrm>
              <a:off x="8019432" y="5084136"/>
              <a:ext cx="622080" cy="34200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04312" y="5069016"/>
                <a:ext cx="65232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6" name="Ink 165"/>
              <p14:cNvContentPartPr/>
              <p14:nvPr/>
            </p14:nvContentPartPr>
            <p14:xfrm>
              <a:off x="8804592" y="5257656"/>
              <a:ext cx="279720" cy="79596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89472" y="5242536"/>
                <a:ext cx="30996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1" name="Ink 170"/>
              <p14:cNvContentPartPr/>
              <p14:nvPr/>
            </p14:nvContentPartPr>
            <p14:xfrm>
              <a:off x="8302752" y="5211936"/>
              <a:ext cx="713520" cy="59472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87632" y="5196816"/>
                <a:ext cx="74376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72" name="Ink 171"/>
              <p14:cNvContentPartPr/>
              <p14:nvPr/>
            </p14:nvContentPartPr>
            <p14:xfrm>
              <a:off x="8098272" y="6044256"/>
              <a:ext cx="671040" cy="21960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83152" y="6029136"/>
                <a:ext cx="7012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4" name="Ink 173"/>
              <p14:cNvContentPartPr/>
              <p14:nvPr/>
            </p14:nvContentPartPr>
            <p14:xfrm>
              <a:off x="7064712" y="3575376"/>
              <a:ext cx="150120" cy="330120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049592" y="3560256"/>
                <a:ext cx="180360" cy="33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6" name="Ink 175"/>
              <p14:cNvContentPartPr/>
              <p14:nvPr/>
            </p14:nvContentPartPr>
            <p14:xfrm>
              <a:off x="3931992" y="6373296"/>
              <a:ext cx="228960" cy="40392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16872" y="6358176"/>
                <a:ext cx="259200" cy="4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77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2514672" y="228456"/>
              <a:ext cx="155880" cy="731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9552" y="213336"/>
                <a:ext cx="18612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2" name="Ink 51"/>
              <p14:cNvContentPartPr/>
              <p14:nvPr/>
            </p14:nvContentPartPr>
            <p14:xfrm>
              <a:off x="3136392" y="922896"/>
              <a:ext cx="326880" cy="4752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1272" y="907776"/>
                <a:ext cx="3571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Ink 57"/>
              <p14:cNvContentPartPr/>
              <p14:nvPr/>
            </p14:nvContentPartPr>
            <p14:xfrm>
              <a:off x="2093832" y="1096416"/>
              <a:ext cx="2396160" cy="29376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8712" y="1081296"/>
                <a:ext cx="242640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Ink 58"/>
              <p14:cNvContentPartPr/>
              <p14:nvPr/>
            </p14:nvContentPartPr>
            <p14:xfrm>
              <a:off x="2551032" y="1728216"/>
              <a:ext cx="1556280" cy="37764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35912" y="1713096"/>
                <a:ext cx="158652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4" name="Ink 63"/>
              <p14:cNvContentPartPr/>
              <p14:nvPr/>
            </p14:nvContentPartPr>
            <p14:xfrm>
              <a:off x="2853072" y="4370976"/>
              <a:ext cx="2369160" cy="6339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37952" y="4355856"/>
                <a:ext cx="239940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5" name="Ink 64"/>
              <p14:cNvContentPartPr/>
              <p14:nvPr/>
            </p14:nvContentPartPr>
            <p14:xfrm>
              <a:off x="5056632" y="4306176"/>
              <a:ext cx="411840" cy="3744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41512" y="4291056"/>
                <a:ext cx="4420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" name="Ink 68"/>
              <p14:cNvContentPartPr/>
              <p14:nvPr/>
            </p14:nvContentPartPr>
            <p14:xfrm>
              <a:off x="2395512" y="4334256"/>
              <a:ext cx="3566880" cy="94392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80392" y="4319136"/>
                <a:ext cx="3597120" cy="9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" name="Ink 69"/>
              <p14:cNvContentPartPr/>
              <p14:nvPr/>
            </p14:nvContentPartPr>
            <p14:xfrm>
              <a:off x="5742432" y="4297536"/>
              <a:ext cx="354600" cy="3348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27312" y="4282416"/>
                <a:ext cx="3848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3" name="Ink 72"/>
              <p14:cNvContentPartPr/>
              <p14:nvPr/>
            </p14:nvContentPartPr>
            <p14:xfrm>
              <a:off x="3173112" y="2624256"/>
              <a:ext cx="1108800" cy="3114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57992" y="2609136"/>
                <a:ext cx="11390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4" name="Ink 73"/>
              <p14:cNvContentPartPr/>
              <p14:nvPr/>
            </p14:nvContentPartPr>
            <p14:xfrm>
              <a:off x="3758112" y="2603016"/>
              <a:ext cx="713520" cy="5832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42992" y="2587896"/>
                <a:ext cx="7437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7" name="Ink 76"/>
              <p14:cNvContentPartPr/>
              <p14:nvPr/>
            </p14:nvContentPartPr>
            <p14:xfrm>
              <a:off x="667512" y="264816"/>
              <a:ext cx="4883400" cy="239652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2392" y="249696"/>
                <a:ext cx="4913640" cy="24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8" name="Ink 77"/>
              <p14:cNvContentPartPr/>
              <p14:nvPr/>
            </p14:nvContentPartPr>
            <p14:xfrm>
              <a:off x="2249352" y="2027016"/>
              <a:ext cx="2734560" cy="35064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34232" y="2011896"/>
                <a:ext cx="276480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9" name="Ink 78"/>
              <p14:cNvContentPartPr/>
              <p14:nvPr/>
            </p14:nvContentPartPr>
            <p14:xfrm>
              <a:off x="2633472" y="2073456"/>
              <a:ext cx="1957320" cy="30420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18352" y="2058336"/>
                <a:ext cx="19875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4" name="Ink 83"/>
              <p14:cNvContentPartPr/>
              <p14:nvPr/>
            </p14:nvContentPartPr>
            <p14:xfrm>
              <a:off x="3264552" y="3456576"/>
              <a:ext cx="1161360" cy="21132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49432" y="3441456"/>
                <a:ext cx="11916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5" name="Ink 84"/>
              <p14:cNvContentPartPr/>
              <p14:nvPr/>
            </p14:nvContentPartPr>
            <p14:xfrm>
              <a:off x="4105512" y="3419856"/>
              <a:ext cx="540000" cy="8280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90392" y="3404736"/>
                <a:ext cx="5702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8" name="Ink 87"/>
              <p14:cNvContentPartPr/>
              <p14:nvPr/>
            </p14:nvContentPartPr>
            <p14:xfrm>
              <a:off x="2203632" y="2852496"/>
              <a:ext cx="3475080" cy="3664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88512" y="2837376"/>
                <a:ext cx="35053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9" name="Ink 88"/>
              <p14:cNvContentPartPr/>
              <p14:nvPr/>
            </p14:nvContentPartPr>
            <p14:xfrm>
              <a:off x="4837032" y="3401496"/>
              <a:ext cx="604080" cy="9180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21912" y="3386376"/>
                <a:ext cx="6343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0" name="Ink 89"/>
              <p14:cNvContentPartPr/>
              <p14:nvPr/>
            </p14:nvContentPartPr>
            <p14:xfrm>
              <a:off x="2715912" y="3492936"/>
              <a:ext cx="2469240" cy="34920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00792" y="3477816"/>
                <a:ext cx="249948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1" name="Ink 90"/>
              <p14:cNvContentPartPr/>
              <p14:nvPr/>
            </p14:nvContentPartPr>
            <p14:xfrm>
              <a:off x="3310272" y="4398336"/>
              <a:ext cx="1198800" cy="33156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95152" y="4383216"/>
                <a:ext cx="12290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2" name="Ink 101"/>
              <p14:cNvContentPartPr/>
              <p14:nvPr/>
            </p14:nvContentPartPr>
            <p14:xfrm>
              <a:off x="6501312" y="1701936"/>
              <a:ext cx="2442600" cy="118800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86192" y="1686816"/>
                <a:ext cx="2472840" cy="12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0" name="Ink 109"/>
              <p14:cNvContentPartPr/>
              <p14:nvPr/>
            </p14:nvContentPartPr>
            <p14:xfrm>
              <a:off x="5193792" y="959976"/>
              <a:ext cx="338760" cy="8280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78672" y="944856"/>
                <a:ext cx="3690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1" name="Ink 110"/>
              <p14:cNvContentPartPr/>
              <p14:nvPr/>
            </p14:nvContentPartPr>
            <p14:xfrm>
              <a:off x="5257872" y="1060776"/>
              <a:ext cx="329400" cy="3672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42752" y="1045656"/>
                <a:ext cx="3596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2" name="Ink 111"/>
              <p14:cNvContentPartPr/>
              <p14:nvPr/>
            </p14:nvContentPartPr>
            <p14:xfrm>
              <a:off x="6355152" y="1435536"/>
              <a:ext cx="247320" cy="14688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40032" y="1420416"/>
                <a:ext cx="2775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5" name="Ink 114"/>
              <p14:cNvContentPartPr/>
              <p14:nvPr/>
            </p14:nvContentPartPr>
            <p14:xfrm>
              <a:off x="2019672" y="2898576"/>
              <a:ext cx="4509360" cy="146340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04552" y="2883456"/>
                <a:ext cx="4539600" cy="149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772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2441592" y="316656"/>
              <a:ext cx="585360" cy="5832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6472" y="301536"/>
                <a:ext cx="61560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/>
              <p14:cNvContentPartPr/>
              <p14:nvPr/>
            </p14:nvContentPartPr>
            <p14:xfrm>
              <a:off x="3416832" y="393336"/>
              <a:ext cx="734760" cy="4939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1712" y="378216"/>
                <a:ext cx="76500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/>
              <p14:cNvContentPartPr/>
              <p14:nvPr/>
            </p14:nvContentPartPr>
            <p14:xfrm>
              <a:off x="4342032" y="373536"/>
              <a:ext cx="641880" cy="4629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6912" y="358416"/>
                <a:ext cx="67212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/>
              <p14:cNvContentPartPr/>
              <p14:nvPr/>
            </p14:nvContentPartPr>
            <p14:xfrm>
              <a:off x="5219712" y="392616"/>
              <a:ext cx="641880" cy="4788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04592" y="377496"/>
                <a:ext cx="67212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/>
              <p14:cNvContentPartPr/>
              <p14:nvPr/>
            </p14:nvContentPartPr>
            <p14:xfrm>
              <a:off x="6574392" y="310896"/>
              <a:ext cx="64440" cy="8708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59272" y="295776"/>
                <a:ext cx="9468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/>
              <p14:cNvContentPartPr/>
              <p14:nvPr/>
            </p14:nvContentPartPr>
            <p14:xfrm>
              <a:off x="7049952" y="612576"/>
              <a:ext cx="1143360" cy="3297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34832" y="597456"/>
                <a:ext cx="117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/>
              <p14:cNvContentPartPr/>
              <p14:nvPr/>
            </p14:nvContentPartPr>
            <p14:xfrm>
              <a:off x="8494632" y="338256"/>
              <a:ext cx="228960" cy="7138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79512" y="323136"/>
                <a:ext cx="2592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" name="Ink 37"/>
              <p14:cNvContentPartPr/>
              <p14:nvPr/>
            </p14:nvContentPartPr>
            <p14:xfrm>
              <a:off x="6601032" y="1709856"/>
              <a:ext cx="2396880" cy="26337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90592" y="1694736"/>
                <a:ext cx="2422440" cy="265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Ink 38"/>
              <p14:cNvContentPartPr/>
              <p14:nvPr/>
            </p14:nvContentPartPr>
            <p14:xfrm>
              <a:off x="7872912" y="2530296"/>
              <a:ext cx="814320" cy="3168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57792" y="2515176"/>
                <a:ext cx="8445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39"/>
              <p14:cNvContentPartPr/>
              <p14:nvPr/>
            </p14:nvContentPartPr>
            <p14:xfrm>
              <a:off x="7900272" y="2624256"/>
              <a:ext cx="777600" cy="5544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85152" y="2609136"/>
                <a:ext cx="8078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/>
              <p14:cNvContentPartPr/>
              <p14:nvPr/>
            </p14:nvContentPartPr>
            <p14:xfrm>
              <a:off x="2578752" y="1197936"/>
              <a:ext cx="2835000" cy="1285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63632" y="1182816"/>
                <a:ext cx="28652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6" name="Ink 45"/>
              <p14:cNvContentPartPr/>
              <p14:nvPr/>
            </p14:nvContentPartPr>
            <p14:xfrm>
              <a:off x="2569392" y="1252656"/>
              <a:ext cx="128520" cy="18324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54272" y="1237536"/>
                <a:ext cx="1587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5" name="Ink 64"/>
              <p14:cNvContentPartPr/>
              <p14:nvPr/>
            </p14:nvContentPartPr>
            <p14:xfrm>
              <a:off x="676512" y="401256"/>
              <a:ext cx="1207440" cy="14187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1392" y="386136"/>
                <a:ext cx="1237680" cy="14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8" name="Ink 67"/>
              <p14:cNvContentPartPr/>
              <p14:nvPr/>
            </p14:nvContentPartPr>
            <p14:xfrm>
              <a:off x="5367672" y="1115496"/>
              <a:ext cx="119160" cy="2199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52552" y="1100376"/>
                <a:ext cx="149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4" name="Ink 73"/>
              <p14:cNvContentPartPr/>
              <p14:nvPr/>
            </p14:nvContentPartPr>
            <p14:xfrm>
              <a:off x="802152" y="1862136"/>
              <a:ext cx="1575720" cy="42588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7032" y="1847016"/>
                <a:ext cx="16059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5" name="Ink 74"/>
              <p14:cNvContentPartPr/>
              <p14:nvPr/>
            </p14:nvContentPartPr>
            <p14:xfrm>
              <a:off x="1600272" y="2459736"/>
              <a:ext cx="850680" cy="38340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89832" y="2449296"/>
                <a:ext cx="87156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6" name="Ink 75"/>
              <p14:cNvContentPartPr/>
              <p14:nvPr/>
            </p14:nvContentPartPr>
            <p14:xfrm>
              <a:off x="1837512" y="2623176"/>
              <a:ext cx="384840" cy="2095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27072" y="2612736"/>
                <a:ext cx="4057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7" name="Ink 76"/>
              <p14:cNvContentPartPr/>
              <p14:nvPr/>
            </p14:nvContentPartPr>
            <p14:xfrm>
              <a:off x="832032" y="2697336"/>
              <a:ext cx="2161440" cy="38520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6912" y="2682216"/>
                <a:ext cx="219168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9" name="Ink 78"/>
              <p14:cNvContentPartPr/>
              <p14:nvPr/>
            </p14:nvContentPartPr>
            <p14:xfrm>
              <a:off x="1545192" y="3218616"/>
              <a:ext cx="924120" cy="4680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34752" y="3208176"/>
                <a:ext cx="9450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0" name="Ink 79"/>
              <p14:cNvContentPartPr/>
              <p14:nvPr/>
            </p14:nvContentPartPr>
            <p14:xfrm>
              <a:off x="1078992" y="3200256"/>
              <a:ext cx="1765080" cy="25200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63872" y="3185136"/>
                <a:ext cx="17953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1" name="Ink 80"/>
              <p14:cNvContentPartPr/>
              <p14:nvPr/>
            </p14:nvContentPartPr>
            <p14:xfrm>
              <a:off x="849312" y="3492936"/>
              <a:ext cx="2481120" cy="98388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4192" y="3482496"/>
                <a:ext cx="2506680" cy="10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9" name="Ink 108"/>
              <p14:cNvContentPartPr/>
              <p14:nvPr/>
            </p14:nvContentPartPr>
            <p14:xfrm>
              <a:off x="5276232" y="2934936"/>
              <a:ext cx="1481400" cy="134532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65792" y="2924496"/>
                <a:ext cx="1502280" cy="13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0" name="Ink 109"/>
              <p14:cNvContentPartPr/>
              <p14:nvPr/>
            </p14:nvContentPartPr>
            <p14:xfrm>
              <a:off x="7094952" y="3776256"/>
              <a:ext cx="1555560" cy="12110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084512" y="3765816"/>
                <a:ext cx="1576440" cy="12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7" name="Ink 116"/>
              <p14:cNvContentPartPr/>
              <p14:nvPr/>
            </p14:nvContentPartPr>
            <p14:xfrm>
              <a:off x="5239512" y="5110416"/>
              <a:ext cx="3191760" cy="111708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29072" y="5099976"/>
                <a:ext cx="3212640" cy="113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96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56152" y="463176"/>
              <a:ext cx="3076200" cy="19238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1032" y="448056"/>
                <a:ext cx="3106440" cy="19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/>
              <p14:cNvContentPartPr/>
              <p14:nvPr/>
            </p14:nvContentPartPr>
            <p14:xfrm>
              <a:off x="5291712" y="137016"/>
              <a:ext cx="185760" cy="264312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6592" y="121896"/>
                <a:ext cx="216000" cy="26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/>
              <p14:cNvContentPartPr/>
              <p14:nvPr/>
            </p14:nvContentPartPr>
            <p14:xfrm>
              <a:off x="694872" y="3200256"/>
              <a:ext cx="27720" cy="2808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752" y="3185136"/>
                <a:ext cx="579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/>
              <p14:cNvContentPartPr/>
              <p14:nvPr/>
            </p14:nvContentPartPr>
            <p14:xfrm>
              <a:off x="5797152" y="474336"/>
              <a:ext cx="2382840" cy="20520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82032" y="459216"/>
                <a:ext cx="2413080" cy="20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6" name="Ink 65"/>
              <p14:cNvContentPartPr/>
              <p14:nvPr/>
            </p14:nvContentPartPr>
            <p14:xfrm>
              <a:off x="4800672" y="3060936"/>
              <a:ext cx="2790000" cy="109980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85552" y="3045816"/>
                <a:ext cx="2820240" cy="11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Ink 69"/>
              <p14:cNvContentPartPr/>
              <p14:nvPr/>
            </p14:nvContentPartPr>
            <p14:xfrm>
              <a:off x="7726752" y="3638736"/>
              <a:ext cx="402480" cy="2628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11632" y="3623616"/>
                <a:ext cx="4327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2" name="Ink 71"/>
              <p14:cNvContentPartPr/>
              <p14:nvPr/>
            </p14:nvContentPartPr>
            <p14:xfrm>
              <a:off x="1087992" y="2660976"/>
              <a:ext cx="3100320" cy="20592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2872" y="2645856"/>
                <a:ext cx="31305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3" name="Ink 72"/>
              <p14:cNvContentPartPr/>
              <p14:nvPr/>
            </p14:nvContentPartPr>
            <p14:xfrm>
              <a:off x="576072" y="2703456"/>
              <a:ext cx="147240" cy="3420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0952" y="2688336"/>
                <a:ext cx="17748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5" name="Ink 74"/>
              <p14:cNvContentPartPr/>
              <p14:nvPr/>
            </p14:nvContentPartPr>
            <p14:xfrm>
              <a:off x="1975032" y="1042416"/>
              <a:ext cx="1408680" cy="943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59912" y="1027296"/>
                <a:ext cx="14389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8" name="Ink 77"/>
              <p14:cNvContentPartPr/>
              <p14:nvPr/>
            </p14:nvContentPartPr>
            <p14:xfrm>
              <a:off x="2267352" y="3511296"/>
              <a:ext cx="2250000" cy="5961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52232" y="3496176"/>
                <a:ext cx="228024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4" name="Ink 93"/>
              <p14:cNvContentPartPr/>
              <p14:nvPr/>
            </p14:nvContentPartPr>
            <p14:xfrm>
              <a:off x="4096512" y="4314816"/>
              <a:ext cx="302040" cy="44964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81392" y="4299696"/>
                <a:ext cx="33228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8" name="Ink 97"/>
              <p14:cNvContentPartPr/>
              <p14:nvPr/>
            </p14:nvContentPartPr>
            <p14:xfrm>
              <a:off x="5613912" y="1828656"/>
              <a:ext cx="165600" cy="118908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98792" y="1813536"/>
                <a:ext cx="195840" cy="12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9" name="Ink 98"/>
              <p14:cNvContentPartPr/>
              <p14:nvPr/>
            </p14:nvContentPartPr>
            <p14:xfrm>
              <a:off x="3584592" y="4837176"/>
              <a:ext cx="1243800" cy="38592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69472" y="4822056"/>
                <a:ext cx="127404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1" name="Ink 100"/>
              <p14:cNvContentPartPr/>
              <p14:nvPr/>
            </p14:nvContentPartPr>
            <p14:xfrm>
              <a:off x="3730752" y="4269096"/>
              <a:ext cx="338760" cy="2880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15632" y="4253976"/>
                <a:ext cx="3690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2" name="Ink 101"/>
              <p14:cNvContentPartPr/>
              <p14:nvPr/>
            </p14:nvContentPartPr>
            <p14:xfrm>
              <a:off x="3584592" y="4306896"/>
              <a:ext cx="201240" cy="46656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69472" y="4291776"/>
                <a:ext cx="231480" cy="49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96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611352" y="457056"/>
              <a:ext cx="7700760" cy="54460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232" y="441936"/>
                <a:ext cx="7731000" cy="54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/>
              <p14:cNvContentPartPr/>
              <p14:nvPr/>
            </p14:nvContentPartPr>
            <p14:xfrm>
              <a:off x="7470792" y="410256"/>
              <a:ext cx="293400" cy="8895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5672" y="395136"/>
                <a:ext cx="32364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5"/>
              <p14:cNvContentPartPr/>
              <p14:nvPr/>
            </p14:nvContentPartPr>
            <p14:xfrm>
              <a:off x="5760792" y="1271016"/>
              <a:ext cx="1170720" cy="50328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45672" y="1255896"/>
                <a:ext cx="120096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4" name="Ink 113"/>
              <p14:cNvContentPartPr/>
              <p14:nvPr/>
            </p14:nvContentPartPr>
            <p14:xfrm>
              <a:off x="1966032" y="2201616"/>
              <a:ext cx="1481760" cy="49608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0912" y="2186496"/>
                <a:ext cx="151200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5" name="Ink 114"/>
              <p14:cNvContentPartPr/>
              <p14:nvPr/>
            </p14:nvContentPartPr>
            <p14:xfrm>
              <a:off x="2560032" y="2450376"/>
              <a:ext cx="560160" cy="24732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44912" y="2435256"/>
                <a:ext cx="5904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6" name="Ink 115"/>
              <p14:cNvContentPartPr/>
              <p14:nvPr/>
            </p14:nvContentPartPr>
            <p14:xfrm>
              <a:off x="3849552" y="3200256"/>
              <a:ext cx="293040" cy="36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34432" y="3185136"/>
                <a:ext cx="3232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7" name="Ink 126"/>
              <p14:cNvContentPartPr/>
              <p14:nvPr/>
            </p14:nvContentPartPr>
            <p14:xfrm>
              <a:off x="1764792" y="5623416"/>
              <a:ext cx="476640" cy="24732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49672" y="5608296"/>
                <a:ext cx="5068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8" name="Ink 127"/>
              <p14:cNvContentPartPr/>
              <p14:nvPr/>
            </p14:nvContentPartPr>
            <p14:xfrm>
              <a:off x="1316592" y="5678496"/>
              <a:ext cx="1290960" cy="42300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01472" y="5663376"/>
                <a:ext cx="132120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9" name="Ink 128"/>
              <p14:cNvContentPartPr/>
              <p14:nvPr/>
            </p14:nvContentPartPr>
            <p14:xfrm>
              <a:off x="2889432" y="5705496"/>
              <a:ext cx="393480" cy="2232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74312" y="5690376"/>
                <a:ext cx="4237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0" name="Ink 129"/>
              <p14:cNvContentPartPr/>
              <p14:nvPr/>
            </p14:nvContentPartPr>
            <p14:xfrm>
              <a:off x="2926152" y="5751576"/>
              <a:ext cx="411840" cy="3420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11032" y="5736456"/>
                <a:ext cx="4420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3" name="Ink 142"/>
              <p14:cNvContentPartPr/>
              <p14:nvPr/>
            </p14:nvContentPartPr>
            <p14:xfrm>
              <a:off x="4470192" y="5605416"/>
              <a:ext cx="1833840" cy="55152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55072" y="5590296"/>
                <a:ext cx="1864080" cy="5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96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49152" y="36576"/>
              <a:ext cx="4800960" cy="1089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32" y="21456"/>
                <a:ext cx="4831200" cy="11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/>
              <p14:cNvContentPartPr/>
              <p14:nvPr/>
            </p14:nvContentPartPr>
            <p14:xfrm>
              <a:off x="1160712" y="1801296"/>
              <a:ext cx="504000" cy="6796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5592" y="1786176"/>
                <a:ext cx="53424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/>
              <p14:cNvContentPartPr/>
              <p14:nvPr/>
            </p14:nvContentPartPr>
            <p14:xfrm>
              <a:off x="4022352" y="950976"/>
              <a:ext cx="1199160" cy="15001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07232" y="935856"/>
                <a:ext cx="1229400" cy="15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9" name="Ink 68"/>
              <p14:cNvContentPartPr/>
              <p14:nvPr/>
            </p14:nvContentPartPr>
            <p14:xfrm>
              <a:off x="7351632" y="1947816"/>
              <a:ext cx="750240" cy="2772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36512" y="1932696"/>
                <a:ext cx="7804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0" name="Ink 69"/>
              <p14:cNvContentPartPr/>
              <p14:nvPr/>
            </p14:nvContentPartPr>
            <p14:xfrm>
              <a:off x="7397352" y="2039256"/>
              <a:ext cx="642960" cy="2772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82232" y="2024136"/>
                <a:ext cx="6732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3" name="Ink 72"/>
              <p14:cNvContentPartPr/>
              <p14:nvPr/>
            </p14:nvContentPartPr>
            <p14:xfrm>
              <a:off x="6572592" y="1865376"/>
              <a:ext cx="1090440" cy="45072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57472" y="1850256"/>
                <a:ext cx="112068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6" name="Ink 75"/>
              <p14:cNvContentPartPr/>
              <p14:nvPr/>
            </p14:nvContentPartPr>
            <p14:xfrm>
              <a:off x="5604192" y="493776"/>
              <a:ext cx="1127160" cy="9147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89072" y="478656"/>
                <a:ext cx="1157400" cy="9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2" name="Ink 91"/>
              <p14:cNvContentPartPr/>
              <p14:nvPr/>
            </p14:nvContentPartPr>
            <p14:xfrm>
              <a:off x="4461552" y="905256"/>
              <a:ext cx="1194480" cy="37944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46432" y="890136"/>
                <a:ext cx="122472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7" name="Ink 126"/>
              <p14:cNvContentPartPr/>
              <p14:nvPr/>
            </p14:nvContentPartPr>
            <p14:xfrm>
              <a:off x="6428232" y="3575016"/>
              <a:ext cx="740880" cy="972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13112" y="3559896"/>
                <a:ext cx="7711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1" name="Ink 130"/>
              <p14:cNvContentPartPr/>
              <p14:nvPr/>
            </p14:nvContentPartPr>
            <p14:xfrm>
              <a:off x="7452432" y="3059496"/>
              <a:ext cx="320400" cy="3168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37312" y="3044376"/>
                <a:ext cx="3506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2" name="Ink 131"/>
              <p14:cNvContentPartPr/>
              <p14:nvPr/>
            </p14:nvContentPartPr>
            <p14:xfrm>
              <a:off x="6611112" y="4193856"/>
              <a:ext cx="530640" cy="3276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95992" y="4178736"/>
                <a:ext cx="5608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3" name="Ink 132"/>
              <p14:cNvContentPartPr/>
              <p14:nvPr/>
            </p14:nvContentPartPr>
            <p14:xfrm>
              <a:off x="6565392" y="4828176"/>
              <a:ext cx="460440" cy="3744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50272" y="4813056"/>
                <a:ext cx="4906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6" name="Ink 135"/>
              <p14:cNvContentPartPr/>
              <p14:nvPr/>
            </p14:nvContentPartPr>
            <p14:xfrm>
              <a:off x="7763112" y="2532816"/>
              <a:ext cx="285120" cy="27468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47992" y="2517696"/>
                <a:ext cx="3153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7" name="Ink 136"/>
              <p14:cNvContentPartPr/>
              <p14:nvPr/>
            </p14:nvContentPartPr>
            <p14:xfrm>
              <a:off x="7436952" y="2960856"/>
              <a:ext cx="436320" cy="2484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21832" y="2945736"/>
                <a:ext cx="4665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8" name="Ink 147"/>
              <p14:cNvContentPartPr/>
              <p14:nvPr/>
            </p14:nvContentPartPr>
            <p14:xfrm>
              <a:off x="4379832" y="2331576"/>
              <a:ext cx="3182760" cy="118908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64712" y="2316456"/>
                <a:ext cx="3213000" cy="12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0" name="Ink 149"/>
              <p14:cNvContentPartPr/>
              <p14:nvPr/>
            </p14:nvContentPartPr>
            <p14:xfrm>
              <a:off x="4169592" y="1891656"/>
              <a:ext cx="320400" cy="165672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54472" y="1876536"/>
                <a:ext cx="350640" cy="16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1" name="Ink 150"/>
              <p14:cNvContentPartPr/>
              <p14:nvPr/>
            </p14:nvContentPartPr>
            <p14:xfrm>
              <a:off x="3218832" y="1709856"/>
              <a:ext cx="932760" cy="768600"/>
            </p14:xfrm>
          </p:contentPart>
        </mc:Choice>
        <mc:Fallback xmlns="">
          <p:pic>
            <p:nvPicPr>
              <p:cNvPr id="151" name="Ink 15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03712" y="1694736"/>
                <a:ext cx="963000" cy="7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6" name="Ink 155"/>
              <p14:cNvContentPartPr/>
              <p14:nvPr/>
            </p14:nvContentPartPr>
            <p14:xfrm>
              <a:off x="2933712" y="2176416"/>
              <a:ext cx="285480" cy="25992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18592" y="2161296"/>
                <a:ext cx="3157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6" name="Ink 165"/>
              <p14:cNvContentPartPr/>
              <p14:nvPr/>
            </p14:nvContentPartPr>
            <p14:xfrm>
              <a:off x="4580712" y="1481256"/>
              <a:ext cx="3475440" cy="46692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65592" y="1466136"/>
                <a:ext cx="350568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7" name="Ink 166"/>
              <p14:cNvContentPartPr/>
              <p14:nvPr/>
            </p14:nvContentPartPr>
            <p14:xfrm>
              <a:off x="6492312" y="3675816"/>
              <a:ext cx="1289520" cy="1015560"/>
            </p14:xfrm>
          </p:contentPart>
        </mc:Choice>
        <mc:Fallback xmlns="">
          <p:pic>
            <p:nvPicPr>
              <p:cNvPr id="167" name="Ink 16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77192" y="3660696"/>
                <a:ext cx="1319760" cy="10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2" name="Ink 171"/>
              <p14:cNvContentPartPr/>
              <p14:nvPr/>
            </p14:nvContentPartPr>
            <p14:xfrm>
              <a:off x="256032" y="4133016"/>
              <a:ext cx="2441880" cy="103680"/>
            </p14:xfrm>
          </p:contentPart>
        </mc:Choice>
        <mc:Fallback xmlns="">
          <p:pic>
            <p:nvPicPr>
              <p:cNvPr id="172" name="Ink 17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0912" y="4117896"/>
                <a:ext cx="24721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81" name="Ink 180"/>
              <p14:cNvContentPartPr/>
              <p14:nvPr/>
            </p14:nvContentPartPr>
            <p14:xfrm>
              <a:off x="914112" y="3739896"/>
              <a:ext cx="4197600" cy="2104920"/>
            </p14:xfrm>
          </p:contentPart>
        </mc:Choice>
        <mc:Fallback xmlns="">
          <p:pic>
            <p:nvPicPr>
              <p:cNvPr id="181" name="Ink 18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8992" y="3724776"/>
                <a:ext cx="4227840" cy="21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7" name="Ink 206"/>
              <p14:cNvContentPartPr/>
              <p14:nvPr/>
            </p14:nvContentPartPr>
            <p14:xfrm>
              <a:off x="3198672" y="5175576"/>
              <a:ext cx="358560" cy="623160"/>
            </p14:xfrm>
          </p:contentPart>
        </mc:Choice>
        <mc:Fallback xmlns="">
          <p:pic>
            <p:nvPicPr>
              <p:cNvPr id="207" name="Ink 20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83552" y="5160456"/>
                <a:ext cx="38880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0" name="Ink 209"/>
              <p14:cNvContentPartPr/>
              <p14:nvPr/>
            </p14:nvContentPartPr>
            <p14:xfrm>
              <a:off x="2566152" y="5907096"/>
              <a:ext cx="918000" cy="239760"/>
            </p14:xfrm>
          </p:contentPart>
        </mc:Choice>
        <mc:Fallback xmlns="">
          <p:pic>
            <p:nvPicPr>
              <p:cNvPr id="210" name="Ink 20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51032" y="5891976"/>
                <a:ext cx="9482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4" name="Ink 213"/>
              <p14:cNvContentPartPr/>
              <p14:nvPr/>
            </p14:nvContentPartPr>
            <p14:xfrm>
              <a:off x="1728072" y="5943456"/>
              <a:ext cx="2323080" cy="531000"/>
            </p14:xfrm>
          </p:contentPart>
        </mc:Choice>
        <mc:Fallback xmlns="">
          <p:pic>
            <p:nvPicPr>
              <p:cNvPr id="214" name="Ink 21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12952" y="5928336"/>
                <a:ext cx="235332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5" name="Ink 214"/>
              <p14:cNvContentPartPr/>
              <p14:nvPr/>
            </p14:nvContentPartPr>
            <p14:xfrm>
              <a:off x="4663512" y="5961816"/>
              <a:ext cx="358200" cy="20520"/>
            </p14:xfrm>
          </p:contentPart>
        </mc:Choice>
        <mc:Fallback xmlns="">
          <p:pic>
            <p:nvPicPr>
              <p:cNvPr id="215" name="Ink 21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48392" y="5946696"/>
                <a:ext cx="3884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16" name="Ink 215"/>
              <p14:cNvContentPartPr/>
              <p14:nvPr/>
            </p14:nvContentPartPr>
            <p14:xfrm>
              <a:off x="4706712" y="6025896"/>
              <a:ext cx="379440" cy="64440"/>
            </p14:xfrm>
          </p:contentPart>
        </mc:Choice>
        <mc:Fallback xmlns="">
          <p:pic>
            <p:nvPicPr>
              <p:cNvPr id="216" name="Ink 21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91592" y="6010776"/>
                <a:ext cx="40968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2" name="Ink 221"/>
              <p14:cNvContentPartPr/>
              <p14:nvPr/>
            </p14:nvContentPartPr>
            <p14:xfrm>
              <a:off x="6948432" y="4919616"/>
              <a:ext cx="37800" cy="493920"/>
            </p14:xfrm>
          </p:contentPart>
        </mc:Choice>
        <mc:Fallback xmlns="">
          <p:pic>
            <p:nvPicPr>
              <p:cNvPr id="222" name="Ink 22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33312" y="4904496"/>
                <a:ext cx="6804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6" name="Ink 225"/>
              <p14:cNvContentPartPr/>
              <p14:nvPr/>
            </p14:nvContentPartPr>
            <p14:xfrm>
              <a:off x="502992" y="1088136"/>
              <a:ext cx="530640" cy="3466080"/>
            </p14:xfrm>
          </p:contentPart>
        </mc:Choice>
        <mc:Fallback xmlns="">
          <p:pic>
            <p:nvPicPr>
              <p:cNvPr id="226" name="Ink 225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7872" y="1073016"/>
                <a:ext cx="560880" cy="34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27" name="Ink 226"/>
              <p14:cNvContentPartPr/>
              <p14:nvPr/>
            </p14:nvContentPartPr>
            <p14:xfrm>
              <a:off x="1078632" y="676656"/>
              <a:ext cx="1564200" cy="632880"/>
            </p14:xfrm>
          </p:contentPart>
        </mc:Choice>
        <mc:Fallback xmlns="">
          <p:pic>
            <p:nvPicPr>
              <p:cNvPr id="227" name="Ink 226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63512" y="661536"/>
                <a:ext cx="1594440" cy="66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8" name="Ink 227"/>
              <p14:cNvContentPartPr/>
              <p14:nvPr/>
            </p14:nvContentPartPr>
            <p14:xfrm>
              <a:off x="2642472" y="937296"/>
              <a:ext cx="403920" cy="32400"/>
            </p14:xfrm>
          </p:contentPart>
        </mc:Choice>
        <mc:Fallback xmlns="">
          <p:pic>
            <p:nvPicPr>
              <p:cNvPr id="228" name="Ink 227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27352" y="922176"/>
                <a:ext cx="4341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29" name="Ink 228"/>
              <p14:cNvContentPartPr/>
              <p14:nvPr/>
            </p14:nvContentPartPr>
            <p14:xfrm>
              <a:off x="2103192" y="1709136"/>
              <a:ext cx="332280" cy="716040"/>
            </p14:xfrm>
          </p:contentPart>
        </mc:Choice>
        <mc:Fallback xmlns="">
          <p:pic>
            <p:nvPicPr>
              <p:cNvPr id="229" name="Ink 228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88072" y="1694016"/>
                <a:ext cx="362520" cy="7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30" name="Ink 229"/>
              <p14:cNvContentPartPr/>
              <p14:nvPr/>
            </p14:nvContentPartPr>
            <p14:xfrm>
              <a:off x="3940992" y="4388256"/>
              <a:ext cx="1134360" cy="1401840"/>
            </p14:xfrm>
          </p:contentPart>
        </mc:Choice>
        <mc:Fallback xmlns="">
          <p:pic>
            <p:nvPicPr>
              <p:cNvPr id="230" name="Ink 229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925872" y="4373136"/>
                <a:ext cx="1164600" cy="14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31" name="Ink 230"/>
              <p14:cNvContentPartPr/>
              <p14:nvPr/>
            </p14:nvContentPartPr>
            <p14:xfrm>
              <a:off x="5559552" y="5651136"/>
              <a:ext cx="1033560" cy="359640"/>
            </p14:xfrm>
          </p:contentPart>
        </mc:Choice>
        <mc:Fallback xmlns="">
          <p:pic>
            <p:nvPicPr>
              <p:cNvPr id="231" name="Ink 230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44432" y="5636016"/>
                <a:ext cx="1063800" cy="3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96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30352" y="392616"/>
              <a:ext cx="3018240" cy="2570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5232" y="377496"/>
                <a:ext cx="3048480" cy="260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/>
              <p14:cNvContentPartPr/>
              <p14:nvPr/>
            </p14:nvContentPartPr>
            <p14:xfrm>
              <a:off x="4892112" y="99576"/>
              <a:ext cx="137520" cy="17204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6992" y="84456"/>
                <a:ext cx="167760" cy="17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2441592" y="119016"/>
              <a:ext cx="6602040" cy="67759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6472" y="103896"/>
                <a:ext cx="6632280" cy="68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/>
              <p14:cNvContentPartPr/>
              <p14:nvPr/>
            </p14:nvContentPartPr>
            <p14:xfrm>
              <a:off x="3950352" y="1353456"/>
              <a:ext cx="1362600" cy="6480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35232" y="1338336"/>
                <a:ext cx="139284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7" name="Ink 106"/>
              <p14:cNvContentPartPr/>
              <p14:nvPr/>
            </p14:nvContentPartPr>
            <p14:xfrm>
              <a:off x="2196792" y="2944296"/>
              <a:ext cx="482760" cy="43920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81672" y="2929176"/>
                <a:ext cx="51300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8" name="Ink 107"/>
              <p14:cNvContentPartPr/>
              <p14:nvPr/>
            </p14:nvContentPartPr>
            <p14:xfrm>
              <a:off x="2688192" y="2962656"/>
              <a:ext cx="575640" cy="52164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73072" y="2947536"/>
                <a:ext cx="60588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0" name="Ink 169"/>
              <p14:cNvContentPartPr/>
              <p14:nvPr/>
            </p14:nvContentPartPr>
            <p14:xfrm>
              <a:off x="1628352" y="5480856"/>
              <a:ext cx="246600" cy="782640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13232" y="5465736"/>
                <a:ext cx="27684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1" name="Ink 170"/>
              <p14:cNvContentPartPr/>
              <p14:nvPr/>
            </p14:nvContentPartPr>
            <p14:xfrm>
              <a:off x="2245752" y="3410856"/>
              <a:ext cx="1311480" cy="1125000"/>
            </p14:xfrm>
          </p:contentPart>
        </mc:Choice>
        <mc:Fallback xmlns="">
          <p:pic>
            <p:nvPicPr>
              <p:cNvPr id="171" name="Ink 17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30632" y="3395736"/>
                <a:ext cx="1341720" cy="11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2" name="Ink 181"/>
              <p14:cNvContentPartPr/>
              <p14:nvPr/>
            </p14:nvContentPartPr>
            <p14:xfrm>
              <a:off x="1481472" y="5148216"/>
              <a:ext cx="3118680" cy="87804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66352" y="5133096"/>
                <a:ext cx="314892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3" name="Ink 182"/>
              <p14:cNvContentPartPr/>
              <p14:nvPr/>
            </p14:nvContentPartPr>
            <p14:xfrm>
              <a:off x="1103832" y="6263496"/>
              <a:ext cx="3916440" cy="531000"/>
            </p14:xfrm>
          </p:contentPart>
        </mc:Choice>
        <mc:Fallback xmlns="">
          <p:pic>
            <p:nvPicPr>
              <p:cNvPr id="183" name="Ink 18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8712" y="6248376"/>
                <a:ext cx="394668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9" name="Ink 218"/>
              <p14:cNvContentPartPr/>
              <p14:nvPr/>
            </p14:nvContentPartPr>
            <p14:xfrm>
              <a:off x="5330952" y="5424336"/>
              <a:ext cx="311400" cy="1125360"/>
            </p14:xfrm>
          </p:contentPart>
        </mc:Choice>
        <mc:Fallback xmlns="">
          <p:pic>
            <p:nvPicPr>
              <p:cNvPr id="219" name="Ink 21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20512" y="5413896"/>
                <a:ext cx="332280" cy="11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771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Ink 40"/>
              <p14:cNvContentPartPr/>
              <p14:nvPr/>
            </p14:nvContentPartPr>
            <p14:xfrm>
              <a:off x="1351872" y="941976"/>
              <a:ext cx="2573280" cy="53640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6752" y="926856"/>
                <a:ext cx="260352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/>
              <p14:cNvContentPartPr/>
              <p14:nvPr/>
            </p14:nvContentPartPr>
            <p14:xfrm>
              <a:off x="4783392" y="1023696"/>
              <a:ext cx="322560" cy="280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8272" y="1008576"/>
                <a:ext cx="3528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/>
              <p14:cNvContentPartPr/>
              <p14:nvPr/>
            </p14:nvContentPartPr>
            <p14:xfrm>
              <a:off x="4800672" y="1133136"/>
              <a:ext cx="311040" cy="1008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85552" y="1118016"/>
                <a:ext cx="3412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8" name="Ink 47"/>
              <p14:cNvContentPartPr/>
              <p14:nvPr/>
            </p14:nvContentPartPr>
            <p14:xfrm>
              <a:off x="1078992" y="1883376"/>
              <a:ext cx="3109320" cy="6552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3872" y="1868256"/>
                <a:ext cx="31395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3" name="Ink 92"/>
              <p14:cNvContentPartPr/>
              <p14:nvPr/>
            </p14:nvContentPartPr>
            <p14:xfrm>
              <a:off x="2280312" y="2057256"/>
              <a:ext cx="249120" cy="25668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65192" y="2042136"/>
                <a:ext cx="2793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3" name="Ink 102"/>
              <p14:cNvContentPartPr/>
              <p14:nvPr/>
            </p14:nvContentPartPr>
            <p14:xfrm>
              <a:off x="7697232" y="1673496"/>
              <a:ext cx="1300680" cy="71352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82112" y="1658376"/>
                <a:ext cx="1330920" cy="7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8" name="Ink 127"/>
              <p14:cNvContentPartPr/>
              <p14:nvPr/>
            </p14:nvContentPartPr>
            <p14:xfrm>
              <a:off x="6455592" y="2155896"/>
              <a:ext cx="1034280" cy="30456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40472" y="2140776"/>
                <a:ext cx="10645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1" name="Ink 140"/>
              <p14:cNvContentPartPr/>
              <p14:nvPr/>
            </p14:nvContentPartPr>
            <p14:xfrm>
              <a:off x="1051632" y="144576"/>
              <a:ext cx="3438360" cy="9360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6512" y="129456"/>
                <a:ext cx="34686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2" name="Ink 141"/>
              <p14:cNvContentPartPr/>
              <p14:nvPr/>
            </p14:nvContentPartPr>
            <p14:xfrm>
              <a:off x="6446592" y="786456"/>
              <a:ext cx="905400" cy="34776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31472" y="771336"/>
                <a:ext cx="93564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3" name="Ink 142"/>
              <p14:cNvContentPartPr/>
              <p14:nvPr/>
            </p14:nvContentPartPr>
            <p14:xfrm>
              <a:off x="702432" y="146376"/>
              <a:ext cx="7984800" cy="570600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7312" y="131256"/>
                <a:ext cx="8015040" cy="57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8" name="Ink 147"/>
              <p14:cNvContentPartPr/>
              <p14:nvPr/>
            </p14:nvContentPartPr>
            <p14:xfrm>
              <a:off x="923472" y="3921696"/>
              <a:ext cx="2615760" cy="23472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8352" y="3906576"/>
                <a:ext cx="264600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2" name="Ink 151"/>
              <p14:cNvContentPartPr/>
              <p14:nvPr/>
            </p14:nvContentPartPr>
            <p14:xfrm>
              <a:off x="6464952" y="3163896"/>
              <a:ext cx="1225440" cy="5400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49832" y="3148776"/>
                <a:ext cx="12556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6" name="Ink 155"/>
              <p14:cNvContentPartPr/>
              <p14:nvPr/>
            </p14:nvContentPartPr>
            <p14:xfrm>
              <a:off x="6976872" y="3840336"/>
              <a:ext cx="567360" cy="2880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61752" y="3825216"/>
                <a:ext cx="5976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7" name="Ink 156"/>
              <p14:cNvContentPartPr/>
              <p14:nvPr/>
            </p14:nvContentPartPr>
            <p14:xfrm>
              <a:off x="6958512" y="4005216"/>
              <a:ext cx="649800" cy="11520"/>
            </p14:xfrm>
          </p:contentPart>
        </mc:Choice>
        <mc:Fallback xmlns="">
          <p:pic>
            <p:nvPicPr>
              <p:cNvPr id="157" name="Ink 15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43392" y="3990096"/>
                <a:ext cx="6800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2" name="Ink 201"/>
              <p14:cNvContentPartPr/>
              <p14:nvPr/>
            </p14:nvContentPartPr>
            <p14:xfrm>
              <a:off x="3218832" y="5257656"/>
              <a:ext cx="420840" cy="622440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03712" y="5242536"/>
                <a:ext cx="451080" cy="6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964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370232" y="173016"/>
              <a:ext cx="1064160" cy="21517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5112" y="157896"/>
                <a:ext cx="1094400" cy="21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/>
              <p14:cNvContentPartPr/>
              <p14:nvPr/>
            </p14:nvContentPartPr>
            <p14:xfrm>
              <a:off x="4340592" y="137016"/>
              <a:ext cx="85320" cy="8874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5472" y="121896"/>
                <a:ext cx="11556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/>
              <p14:cNvContentPartPr/>
              <p14:nvPr/>
            </p14:nvContentPartPr>
            <p14:xfrm>
              <a:off x="793872" y="154296"/>
              <a:ext cx="8003160" cy="32040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8752" y="139176"/>
                <a:ext cx="8033400" cy="32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9" name="Ink 98"/>
              <p14:cNvContentPartPr/>
              <p14:nvPr/>
            </p14:nvContentPartPr>
            <p14:xfrm>
              <a:off x="2926152" y="212976"/>
              <a:ext cx="603720" cy="60120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11032" y="197856"/>
                <a:ext cx="63396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2" name="Ink 101"/>
              <p14:cNvContentPartPr/>
              <p14:nvPr/>
            </p14:nvContentPartPr>
            <p14:xfrm>
              <a:off x="3429072" y="1947816"/>
              <a:ext cx="987840" cy="10980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13952" y="1932696"/>
                <a:ext cx="10180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5" name="Ink 104"/>
              <p14:cNvContentPartPr/>
              <p14:nvPr/>
            </p14:nvContentPartPr>
            <p14:xfrm>
              <a:off x="1005912" y="3081456"/>
              <a:ext cx="2044800" cy="61668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0792" y="3066336"/>
                <a:ext cx="207504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7" name="Ink 106"/>
              <p14:cNvContentPartPr/>
              <p14:nvPr/>
            </p14:nvContentPartPr>
            <p14:xfrm>
              <a:off x="1115352" y="127296"/>
              <a:ext cx="576720" cy="74268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0232" y="112176"/>
                <a:ext cx="606960" cy="7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8" name="Ink 107"/>
              <p14:cNvContentPartPr/>
              <p14:nvPr/>
            </p14:nvContentPartPr>
            <p14:xfrm>
              <a:off x="3225312" y="2441376"/>
              <a:ext cx="41400" cy="172872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14872" y="2430936"/>
                <a:ext cx="62280" cy="17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9" name="Ink 108"/>
              <p14:cNvContentPartPr/>
              <p14:nvPr/>
            </p14:nvContentPartPr>
            <p14:xfrm>
              <a:off x="3355992" y="2496456"/>
              <a:ext cx="1710000" cy="49392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40872" y="2481336"/>
                <a:ext cx="174024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6" name="Ink 115"/>
              <p14:cNvContentPartPr/>
              <p14:nvPr/>
            </p14:nvContentPartPr>
            <p14:xfrm>
              <a:off x="722232" y="4059576"/>
              <a:ext cx="2341440" cy="9468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1792" y="4049136"/>
                <a:ext cx="23623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7" name="Ink 116"/>
              <p14:cNvContentPartPr/>
              <p14:nvPr/>
            </p14:nvContentPartPr>
            <p14:xfrm>
              <a:off x="1216152" y="4343256"/>
              <a:ext cx="4746240" cy="29304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05712" y="4332816"/>
                <a:ext cx="47671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6" name="Ink 125"/>
              <p14:cNvContentPartPr/>
              <p14:nvPr/>
            </p14:nvContentPartPr>
            <p14:xfrm>
              <a:off x="3373992" y="4059936"/>
              <a:ext cx="988200" cy="3312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63552" y="4049496"/>
                <a:ext cx="10090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" name="Ink 4"/>
              <p14:cNvContentPartPr/>
              <p14:nvPr/>
            </p14:nvContentPartPr>
            <p14:xfrm>
              <a:off x="694944" y="4880376"/>
              <a:ext cx="1582920" cy="396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9824" y="4865256"/>
                <a:ext cx="16131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/>
              <p14:cNvContentPartPr/>
              <p14:nvPr/>
            </p14:nvContentPartPr>
            <p14:xfrm>
              <a:off x="3932064" y="4809816"/>
              <a:ext cx="2889720" cy="18018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16944" y="4794696"/>
                <a:ext cx="2919960" cy="18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5" name="Ink 134"/>
              <p14:cNvContentPartPr/>
              <p14:nvPr/>
            </p14:nvContentPartPr>
            <p14:xfrm>
              <a:off x="7178184" y="2148696"/>
              <a:ext cx="1920960" cy="210492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63064" y="2133576"/>
                <a:ext cx="1951200" cy="21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6" name="Ink 135"/>
              <p14:cNvContentPartPr/>
              <p14:nvPr/>
            </p14:nvContentPartPr>
            <p14:xfrm>
              <a:off x="5961744" y="2725056"/>
              <a:ext cx="475920" cy="199368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46624" y="2709936"/>
                <a:ext cx="506160" cy="20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9" name="Ink 178"/>
              <p14:cNvContentPartPr/>
              <p14:nvPr/>
            </p14:nvContentPartPr>
            <p14:xfrm>
              <a:off x="6882264" y="2167056"/>
              <a:ext cx="334440" cy="2019600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67144" y="2151936"/>
                <a:ext cx="364680" cy="20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5" name="Ink 184"/>
              <p14:cNvContentPartPr/>
              <p14:nvPr/>
            </p14:nvContentPartPr>
            <p14:xfrm>
              <a:off x="8247744" y="3157416"/>
              <a:ext cx="869040" cy="1584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32624" y="3142296"/>
                <a:ext cx="8992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8" name="Ink 187"/>
              <p14:cNvContentPartPr/>
              <p14:nvPr/>
            </p14:nvContentPartPr>
            <p14:xfrm>
              <a:off x="6391584" y="2605896"/>
              <a:ext cx="247320" cy="312480"/>
            </p14:xfrm>
          </p:contentPart>
        </mc:Choice>
        <mc:Fallback xmlns="">
          <p:pic>
            <p:nvPicPr>
              <p:cNvPr id="188" name="Ink 18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76464" y="2590776"/>
                <a:ext cx="2775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9" name="Ink 188"/>
              <p14:cNvContentPartPr/>
              <p14:nvPr/>
            </p14:nvContentPartPr>
            <p14:xfrm>
              <a:off x="6592824" y="3035736"/>
              <a:ext cx="420840" cy="311400"/>
            </p14:xfrm>
          </p:contentPart>
        </mc:Choice>
        <mc:Fallback xmlns="">
          <p:pic>
            <p:nvPicPr>
              <p:cNvPr id="189" name="Ink 18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77704" y="3020616"/>
                <a:ext cx="45108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0" name="Ink 189"/>
              <p14:cNvContentPartPr/>
              <p14:nvPr/>
            </p14:nvContentPartPr>
            <p14:xfrm>
              <a:off x="6645384" y="2981016"/>
              <a:ext cx="286200" cy="512280"/>
            </p14:xfrm>
          </p:contentPart>
        </mc:Choice>
        <mc:Fallback xmlns="">
          <p:pic>
            <p:nvPicPr>
              <p:cNvPr id="190" name="Ink 18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30264" y="2965896"/>
                <a:ext cx="31644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1" name="Ink 190"/>
              <p14:cNvContentPartPr/>
              <p14:nvPr/>
            </p14:nvContentPartPr>
            <p14:xfrm>
              <a:off x="7525584" y="4215456"/>
              <a:ext cx="248400" cy="825120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10464" y="4200336"/>
                <a:ext cx="278640" cy="85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98" name="Ink 197"/>
              <p14:cNvContentPartPr/>
              <p14:nvPr/>
            </p14:nvContentPartPr>
            <p14:xfrm>
              <a:off x="2669904" y="5109696"/>
              <a:ext cx="1399680" cy="523800"/>
            </p14:xfrm>
          </p:contentPart>
        </mc:Choice>
        <mc:Fallback xmlns="">
          <p:pic>
            <p:nvPicPr>
              <p:cNvPr id="198" name="Ink 19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54784" y="5094576"/>
                <a:ext cx="142992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99" name="Ink 198"/>
              <p14:cNvContentPartPr/>
              <p14:nvPr/>
            </p14:nvContentPartPr>
            <p14:xfrm>
              <a:off x="2166984" y="5184576"/>
              <a:ext cx="622440" cy="731880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51864" y="5169456"/>
                <a:ext cx="65268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03" name="Ink 202"/>
              <p14:cNvContentPartPr/>
              <p14:nvPr/>
            </p14:nvContentPartPr>
            <p14:xfrm>
              <a:off x="6611184" y="4580496"/>
              <a:ext cx="879480" cy="2149920"/>
            </p14:xfrm>
          </p:contentPart>
        </mc:Choice>
        <mc:Fallback xmlns="">
          <p:pic>
            <p:nvPicPr>
              <p:cNvPr id="203" name="Ink 202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96064" y="4565376"/>
                <a:ext cx="909720" cy="21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4" name="Ink 203"/>
              <p14:cNvContentPartPr/>
              <p14:nvPr/>
            </p14:nvContentPartPr>
            <p14:xfrm>
              <a:off x="6592824" y="5906736"/>
              <a:ext cx="441720" cy="741240"/>
            </p14:xfrm>
          </p:contentPart>
        </mc:Choice>
        <mc:Fallback xmlns="">
          <p:pic>
            <p:nvPicPr>
              <p:cNvPr id="204" name="Ink 203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77704" y="5891616"/>
                <a:ext cx="47196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5" name="Ink 204"/>
              <p14:cNvContentPartPr/>
              <p14:nvPr/>
            </p14:nvContentPartPr>
            <p14:xfrm>
              <a:off x="5989104" y="5879736"/>
              <a:ext cx="732240" cy="292680"/>
            </p14:xfrm>
          </p:contentPart>
        </mc:Choice>
        <mc:Fallback xmlns="">
          <p:pic>
            <p:nvPicPr>
              <p:cNvPr id="205" name="Ink 204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73984" y="5864616"/>
                <a:ext cx="76248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06" name="Ink 205"/>
              <p14:cNvContentPartPr/>
              <p14:nvPr/>
            </p14:nvContentPartPr>
            <p14:xfrm>
              <a:off x="6538104" y="6098976"/>
              <a:ext cx="110160" cy="549000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522984" y="6083856"/>
                <a:ext cx="14040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11" name="Ink 210"/>
              <p14:cNvContentPartPr/>
              <p14:nvPr/>
            </p14:nvContentPartPr>
            <p14:xfrm>
              <a:off x="813744" y="5495616"/>
              <a:ext cx="1666080" cy="448200"/>
            </p14:xfrm>
          </p:contentPart>
        </mc:Choice>
        <mc:Fallback xmlns="">
          <p:pic>
            <p:nvPicPr>
              <p:cNvPr id="211" name="Ink 21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8624" y="5480496"/>
                <a:ext cx="1696320" cy="47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772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710784" y="245376"/>
              <a:ext cx="3175920" cy="12823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664" y="230256"/>
                <a:ext cx="3206160" cy="13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/>
              <p14:cNvContentPartPr/>
              <p14:nvPr/>
            </p14:nvContentPartPr>
            <p14:xfrm>
              <a:off x="2669904" y="1588176"/>
              <a:ext cx="531000" cy="3780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4784" y="1573056"/>
                <a:ext cx="56124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/>
              <p14:cNvContentPartPr/>
              <p14:nvPr/>
            </p14:nvContentPartPr>
            <p14:xfrm>
              <a:off x="1206864" y="1782936"/>
              <a:ext cx="4837680" cy="6404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1744" y="1767816"/>
                <a:ext cx="486792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" name="Ink 43"/>
              <p14:cNvContentPartPr/>
              <p14:nvPr/>
            </p14:nvContentPartPr>
            <p14:xfrm>
              <a:off x="127944" y="2823336"/>
              <a:ext cx="6099480" cy="26172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824" y="2808216"/>
                <a:ext cx="61297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5"/>
              <p14:cNvContentPartPr/>
              <p14:nvPr/>
            </p14:nvContentPartPr>
            <p14:xfrm>
              <a:off x="1143864" y="2962656"/>
              <a:ext cx="7406280" cy="214020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8744" y="2947536"/>
                <a:ext cx="7436520" cy="21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/>
              <p14:cNvContentPartPr/>
              <p14:nvPr/>
            </p14:nvContentPartPr>
            <p14:xfrm>
              <a:off x="6272784" y="5090976"/>
              <a:ext cx="1326240" cy="112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57664" y="5075856"/>
                <a:ext cx="13564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" name="Ink 4"/>
              <p14:cNvContentPartPr/>
              <p14:nvPr/>
            </p14:nvContentPartPr>
            <p14:xfrm>
              <a:off x="6309504" y="5303376"/>
              <a:ext cx="1326240" cy="1101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94384" y="5288256"/>
                <a:ext cx="13564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/>
              <p14:cNvContentPartPr/>
              <p14:nvPr/>
            </p14:nvContentPartPr>
            <p14:xfrm>
              <a:off x="4595904" y="3858696"/>
              <a:ext cx="279360" cy="3661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80784" y="3843576"/>
                <a:ext cx="30960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/>
              <p14:cNvContentPartPr/>
              <p14:nvPr/>
            </p14:nvContentPartPr>
            <p14:xfrm>
              <a:off x="8200584" y="4277016"/>
              <a:ext cx="285480" cy="2973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85464" y="4261896"/>
                <a:ext cx="3157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/>
              <p14:cNvContentPartPr/>
              <p14:nvPr/>
            </p14:nvContentPartPr>
            <p14:xfrm>
              <a:off x="3483504" y="3099096"/>
              <a:ext cx="457920" cy="127728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68384" y="3083976"/>
                <a:ext cx="488160" cy="13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Ink 23"/>
              <p14:cNvContentPartPr/>
              <p14:nvPr/>
            </p14:nvContentPartPr>
            <p14:xfrm>
              <a:off x="6399864" y="5267016"/>
              <a:ext cx="2196000" cy="59796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84744" y="5251896"/>
                <a:ext cx="2226240" cy="62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772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772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772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77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Ink 54"/>
              <p14:cNvContentPartPr/>
              <p14:nvPr/>
            </p14:nvContentPartPr>
            <p14:xfrm>
              <a:off x="346032" y="429696"/>
              <a:ext cx="6905520" cy="144504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912" y="414576"/>
                <a:ext cx="6935760" cy="14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7" name="Ink 56"/>
              <p14:cNvContentPartPr/>
              <p14:nvPr/>
            </p14:nvContentPartPr>
            <p14:xfrm>
              <a:off x="443952" y="2276856"/>
              <a:ext cx="1735920" cy="96948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832" y="2261736"/>
                <a:ext cx="1766160" cy="9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6" name="Ink 65"/>
              <p14:cNvContentPartPr/>
              <p14:nvPr/>
            </p14:nvContentPartPr>
            <p14:xfrm>
              <a:off x="190512" y="2046456"/>
              <a:ext cx="2614320" cy="204156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5392" y="2031336"/>
                <a:ext cx="2644560" cy="20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8" name="Ink 67"/>
              <p14:cNvContentPartPr/>
              <p14:nvPr/>
            </p14:nvContentPartPr>
            <p14:xfrm>
              <a:off x="2167272" y="3099096"/>
              <a:ext cx="1975320" cy="4251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52152" y="3083976"/>
                <a:ext cx="200556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9" name="Ink 68"/>
              <p14:cNvContentPartPr/>
              <p14:nvPr/>
            </p14:nvContentPartPr>
            <p14:xfrm>
              <a:off x="3977712" y="3035736"/>
              <a:ext cx="265320" cy="19260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2592" y="3020616"/>
                <a:ext cx="2955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2" name="Ink 71"/>
              <p14:cNvContentPartPr/>
              <p14:nvPr/>
            </p14:nvContentPartPr>
            <p14:xfrm>
              <a:off x="3977712" y="1929456"/>
              <a:ext cx="138240" cy="9180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62592" y="1914336"/>
                <a:ext cx="1684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3" name="Ink 72"/>
              <p14:cNvContentPartPr/>
              <p14:nvPr/>
            </p14:nvContentPartPr>
            <p14:xfrm>
              <a:off x="3109032" y="1911096"/>
              <a:ext cx="905400" cy="81432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93912" y="1895976"/>
                <a:ext cx="93564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4" name="Ink 73"/>
              <p14:cNvContentPartPr/>
              <p14:nvPr/>
            </p14:nvContentPartPr>
            <p14:xfrm>
              <a:off x="5011992" y="2815416"/>
              <a:ext cx="1041840" cy="9288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6872" y="2800296"/>
                <a:ext cx="10720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7" name="Ink 86"/>
              <p14:cNvContentPartPr/>
              <p14:nvPr/>
            </p14:nvContentPartPr>
            <p14:xfrm>
              <a:off x="5148072" y="2450736"/>
              <a:ext cx="1371960" cy="123480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32952" y="2435616"/>
                <a:ext cx="1402200" cy="12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7" name="Ink 96"/>
              <p14:cNvContentPartPr/>
              <p14:nvPr/>
            </p14:nvContentPartPr>
            <p14:xfrm>
              <a:off x="7635312" y="2295216"/>
              <a:ext cx="933120" cy="133632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20192" y="2280096"/>
                <a:ext cx="963360" cy="13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3" name="Ink 102"/>
              <p14:cNvContentPartPr/>
              <p14:nvPr/>
            </p14:nvContentPartPr>
            <p14:xfrm>
              <a:off x="7196472" y="2276856"/>
              <a:ext cx="530640" cy="59832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81352" y="2261736"/>
                <a:ext cx="56088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7" name="Ink 106"/>
              <p14:cNvContentPartPr/>
              <p14:nvPr/>
            </p14:nvContentPartPr>
            <p14:xfrm>
              <a:off x="5440752" y="3692376"/>
              <a:ext cx="896400" cy="16668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25632" y="3677256"/>
                <a:ext cx="9266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8" name="Ink 117"/>
              <p14:cNvContentPartPr/>
              <p14:nvPr/>
            </p14:nvContentPartPr>
            <p14:xfrm>
              <a:off x="7141392" y="1961136"/>
              <a:ext cx="1701360" cy="17892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26272" y="1946016"/>
                <a:ext cx="17316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0" name="Ink 119"/>
              <p14:cNvContentPartPr/>
              <p14:nvPr/>
            </p14:nvContentPartPr>
            <p14:xfrm>
              <a:off x="7882272" y="4507056"/>
              <a:ext cx="832320" cy="10188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67152" y="4491936"/>
                <a:ext cx="8625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3" name="Ink 122"/>
              <p14:cNvContentPartPr/>
              <p14:nvPr/>
            </p14:nvContentPartPr>
            <p14:xfrm>
              <a:off x="1417392" y="1773936"/>
              <a:ext cx="256320" cy="18360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02272" y="1758816"/>
                <a:ext cx="2865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4" name="Ink 123"/>
              <p14:cNvContentPartPr/>
              <p14:nvPr/>
            </p14:nvContentPartPr>
            <p14:xfrm>
              <a:off x="1481472" y="1582056"/>
              <a:ext cx="302040" cy="28620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66352" y="1566936"/>
                <a:ext cx="3322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6" name="Ink 125"/>
              <p14:cNvContentPartPr/>
              <p14:nvPr/>
            </p14:nvContentPartPr>
            <p14:xfrm>
              <a:off x="219312" y="4278096"/>
              <a:ext cx="4243320" cy="20268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8872" y="4267656"/>
                <a:ext cx="42642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7" name="Ink 126"/>
              <p14:cNvContentPartPr/>
              <p14:nvPr/>
            </p14:nvContentPartPr>
            <p14:xfrm>
              <a:off x="3904632" y="3977496"/>
              <a:ext cx="1591200" cy="259200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94192" y="3967056"/>
                <a:ext cx="1612080" cy="26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2" name="Ink 201"/>
              <p14:cNvContentPartPr/>
              <p14:nvPr/>
            </p14:nvContentPartPr>
            <p14:xfrm>
              <a:off x="6958512" y="5239656"/>
              <a:ext cx="1307880" cy="47880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43392" y="5224536"/>
                <a:ext cx="13381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2" name="Ink 211"/>
              <p14:cNvContentPartPr/>
              <p14:nvPr/>
            </p14:nvContentPartPr>
            <p14:xfrm>
              <a:off x="310752" y="3895416"/>
              <a:ext cx="8888400" cy="2057760"/>
            </p14:xfrm>
          </p:contentPart>
        </mc:Choice>
        <mc:Fallback xmlns="">
          <p:pic>
            <p:nvPicPr>
              <p:cNvPr id="212" name="Ink 21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0312" y="3880296"/>
                <a:ext cx="8913960" cy="20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9" name="Ink 218"/>
              <p14:cNvContentPartPr/>
              <p14:nvPr/>
            </p14:nvContentPartPr>
            <p14:xfrm>
              <a:off x="5595912" y="5907096"/>
              <a:ext cx="3494160" cy="568440"/>
            </p14:xfrm>
          </p:contentPart>
        </mc:Choice>
        <mc:Fallback xmlns="">
          <p:pic>
            <p:nvPicPr>
              <p:cNvPr id="219" name="Ink 21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80792" y="5891976"/>
                <a:ext cx="3524400" cy="59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77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172272" y="475416"/>
              <a:ext cx="211320" cy="36673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7152" y="460296"/>
                <a:ext cx="241560" cy="36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5355432" y="859536"/>
              <a:ext cx="3871080" cy="48834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44992" y="844416"/>
                <a:ext cx="3896640" cy="49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5"/>
              <p14:cNvContentPartPr/>
              <p14:nvPr/>
            </p14:nvContentPartPr>
            <p14:xfrm>
              <a:off x="6665832" y="2477736"/>
              <a:ext cx="686160" cy="3744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50712" y="2462616"/>
                <a:ext cx="7164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2" name="Ink 101"/>
              <p14:cNvContentPartPr/>
              <p14:nvPr/>
            </p14:nvContentPartPr>
            <p14:xfrm>
              <a:off x="7269552" y="3821256"/>
              <a:ext cx="1024560" cy="20340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54432" y="3806136"/>
                <a:ext cx="10548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6" name="Ink 105"/>
              <p14:cNvContentPartPr/>
              <p14:nvPr/>
            </p14:nvContentPartPr>
            <p14:xfrm>
              <a:off x="7123032" y="2395656"/>
              <a:ext cx="201600" cy="168300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12592" y="2385216"/>
                <a:ext cx="222480" cy="170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7" name="Ink 106"/>
              <p14:cNvContentPartPr/>
              <p14:nvPr/>
            </p14:nvContentPartPr>
            <p14:xfrm>
              <a:off x="7269552" y="2405016"/>
              <a:ext cx="119160" cy="13752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59112" y="2394576"/>
                <a:ext cx="1400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2" name="Ink 121"/>
              <p14:cNvContentPartPr/>
              <p14:nvPr/>
            </p14:nvContentPartPr>
            <p14:xfrm>
              <a:off x="7479792" y="5738256"/>
              <a:ext cx="1215360" cy="13248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69352" y="5727816"/>
                <a:ext cx="12362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7" name="Ink 136"/>
              <p14:cNvContentPartPr/>
              <p14:nvPr/>
            </p14:nvContentPartPr>
            <p14:xfrm>
              <a:off x="274392" y="336816"/>
              <a:ext cx="1006200" cy="806760"/>
            </p14:xfrm>
          </p:contentPart>
        </mc:Choice>
        <mc:Fallback xmlns="">
          <p:pic>
            <p:nvPicPr>
              <p:cNvPr id="137" name="Ink 13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9272" y="321696"/>
                <a:ext cx="103644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7" name="Ink 146"/>
              <p14:cNvContentPartPr/>
              <p14:nvPr/>
            </p14:nvContentPartPr>
            <p14:xfrm>
              <a:off x="2496312" y="310176"/>
              <a:ext cx="420840" cy="165600"/>
            </p14:xfrm>
          </p:contentPart>
        </mc:Choice>
        <mc:Fallback xmlns="">
          <p:pic>
            <p:nvPicPr>
              <p:cNvPr id="147" name="Ink 14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81192" y="295056"/>
                <a:ext cx="451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2" name="Ink 151"/>
              <p14:cNvContentPartPr/>
              <p14:nvPr/>
            </p14:nvContentPartPr>
            <p14:xfrm>
              <a:off x="1847232" y="410256"/>
              <a:ext cx="597600" cy="44100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32112" y="395136"/>
                <a:ext cx="62784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3" name="Ink 152"/>
              <p14:cNvContentPartPr/>
              <p14:nvPr/>
            </p14:nvContentPartPr>
            <p14:xfrm>
              <a:off x="1487592" y="610776"/>
              <a:ext cx="350640" cy="297000"/>
            </p14:xfrm>
          </p:contentPart>
        </mc:Choice>
        <mc:Fallback xmlns="">
          <p:pic>
            <p:nvPicPr>
              <p:cNvPr id="153" name="Ink 15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72472" y="595656"/>
                <a:ext cx="3808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4" name="Ink 153"/>
              <p14:cNvContentPartPr/>
              <p14:nvPr/>
            </p14:nvContentPartPr>
            <p14:xfrm>
              <a:off x="1252512" y="1509336"/>
              <a:ext cx="2432880" cy="51192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37392" y="1494216"/>
                <a:ext cx="246312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1" name="Ink 160"/>
              <p14:cNvContentPartPr/>
              <p14:nvPr/>
            </p14:nvContentPartPr>
            <p14:xfrm>
              <a:off x="4600512" y="1216296"/>
              <a:ext cx="182160" cy="32832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85392" y="1201176"/>
                <a:ext cx="21240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2" name="Ink 161"/>
              <p14:cNvContentPartPr/>
              <p14:nvPr/>
            </p14:nvContentPartPr>
            <p14:xfrm>
              <a:off x="3712392" y="1343016"/>
              <a:ext cx="824760" cy="48708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97272" y="1327896"/>
                <a:ext cx="85500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6" name="Ink 165"/>
              <p14:cNvContentPartPr/>
              <p14:nvPr/>
            </p14:nvContentPartPr>
            <p14:xfrm>
              <a:off x="3401712" y="2122056"/>
              <a:ext cx="2075760" cy="111816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86592" y="2106936"/>
                <a:ext cx="2106000" cy="11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2" name="Ink 181"/>
              <p14:cNvContentPartPr/>
              <p14:nvPr/>
            </p14:nvContentPartPr>
            <p14:xfrm>
              <a:off x="391752" y="3361176"/>
              <a:ext cx="3012480" cy="2282040"/>
            </p14:xfrm>
          </p:contentPart>
        </mc:Choice>
        <mc:Fallback xmlns="">
          <p:pic>
            <p:nvPicPr>
              <p:cNvPr id="182" name="Ink 18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6632" y="3346056"/>
                <a:ext cx="3042720" cy="23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5" name="Ink 194"/>
              <p14:cNvContentPartPr/>
              <p14:nvPr/>
            </p14:nvContentPartPr>
            <p14:xfrm>
              <a:off x="3072312" y="3565656"/>
              <a:ext cx="247320" cy="82476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57192" y="3550536"/>
                <a:ext cx="277560" cy="85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77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18832" y="537696"/>
              <a:ext cx="2462400" cy="2892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12" y="522576"/>
                <a:ext cx="2492640" cy="29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5385672" y="237816"/>
              <a:ext cx="3676320" cy="17398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0552" y="222696"/>
                <a:ext cx="3706560" cy="17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365472" y="3035736"/>
              <a:ext cx="5643720" cy="3786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0352" y="3020616"/>
                <a:ext cx="5673960" cy="38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/>
              <p14:cNvContentPartPr/>
              <p14:nvPr/>
            </p14:nvContentPartPr>
            <p14:xfrm>
              <a:off x="6391512" y="1920096"/>
              <a:ext cx="183240" cy="12852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76392" y="1904976"/>
                <a:ext cx="2134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5" name="Ink 44"/>
              <p14:cNvContentPartPr/>
              <p14:nvPr/>
            </p14:nvContentPartPr>
            <p14:xfrm>
              <a:off x="3373992" y="2505456"/>
              <a:ext cx="202320" cy="26568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58872" y="2490336"/>
                <a:ext cx="2325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6" name="Ink 45"/>
              <p14:cNvContentPartPr/>
              <p14:nvPr/>
            </p14:nvContentPartPr>
            <p14:xfrm>
              <a:off x="3391632" y="2158056"/>
              <a:ext cx="2918160" cy="52200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76512" y="2142936"/>
                <a:ext cx="29484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Ink 48"/>
              <p14:cNvContentPartPr/>
              <p14:nvPr/>
            </p14:nvContentPartPr>
            <p14:xfrm>
              <a:off x="1719072" y="3382416"/>
              <a:ext cx="2203920" cy="32112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03952" y="3367296"/>
                <a:ext cx="223416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Ink 53"/>
              <p14:cNvContentPartPr/>
              <p14:nvPr/>
            </p14:nvContentPartPr>
            <p14:xfrm>
              <a:off x="6068952" y="2542176"/>
              <a:ext cx="2499480" cy="17103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53832" y="2527056"/>
                <a:ext cx="2529720" cy="174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0" name="Ink 79"/>
              <p14:cNvContentPartPr/>
              <p14:nvPr/>
            </p14:nvContentPartPr>
            <p14:xfrm>
              <a:off x="3035592" y="5623416"/>
              <a:ext cx="631440" cy="61668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20472" y="5608296"/>
                <a:ext cx="66168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9" name="Ink 118"/>
              <p14:cNvContentPartPr/>
              <p14:nvPr/>
            </p14:nvContentPartPr>
            <p14:xfrm>
              <a:off x="7525512" y="4508136"/>
              <a:ext cx="786960" cy="27504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10392" y="4493016"/>
                <a:ext cx="8172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0" name="Ink 119"/>
              <p14:cNvContentPartPr/>
              <p14:nvPr/>
            </p14:nvContentPartPr>
            <p14:xfrm>
              <a:off x="4599432" y="5522976"/>
              <a:ext cx="678240" cy="54900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84312" y="5507856"/>
                <a:ext cx="70848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1" name="Ink 120"/>
              <p14:cNvContentPartPr/>
              <p14:nvPr/>
            </p14:nvContentPartPr>
            <p14:xfrm>
              <a:off x="5129712" y="5895216"/>
              <a:ext cx="2835000" cy="74376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14592" y="5880096"/>
                <a:ext cx="286524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9" name="Ink 128"/>
              <p14:cNvContentPartPr/>
              <p14:nvPr/>
            </p14:nvContentPartPr>
            <p14:xfrm>
              <a:off x="2926152" y="6373296"/>
              <a:ext cx="979920" cy="34776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11032" y="6358176"/>
                <a:ext cx="1010160" cy="37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77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384192" y="265176"/>
              <a:ext cx="5890320" cy="6404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072" y="250056"/>
                <a:ext cx="592056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1390032" y="940896"/>
              <a:ext cx="1371960" cy="1270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4912" y="925776"/>
                <a:ext cx="14022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5" name="Ink 44"/>
              <p14:cNvContentPartPr/>
              <p14:nvPr/>
            </p14:nvContentPartPr>
            <p14:xfrm>
              <a:off x="3172032" y="2532816"/>
              <a:ext cx="559080" cy="42120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6912" y="2517696"/>
                <a:ext cx="58932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Ink 52"/>
              <p14:cNvContentPartPr/>
              <p14:nvPr/>
            </p14:nvContentPartPr>
            <p14:xfrm>
              <a:off x="256032" y="2843856"/>
              <a:ext cx="3475080" cy="6058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592" y="2828736"/>
                <a:ext cx="350064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7" name="Ink 56"/>
              <p14:cNvContentPartPr/>
              <p14:nvPr/>
            </p14:nvContentPartPr>
            <p14:xfrm>
              <a:off x="1240632" y="3665016"/>
              <a:ext cx="1137240" cy="22413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0192" y="3649896"/>
                <a:ext cx="1162800" cy="22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7" name="Ink 76"/>
              <p14:cNvContentPartPr/>
              <p14:nvPr/>
            </p14:nvContentPartPr>
            <p14:xfrm>
              <a:off x="7223832" y="4691016"/>
              <a:ext cx="146520" cy="28620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8712" y="4675896"/>
                <a:ext cx="17676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1" name="Ink 80"/>
              <p14:cNvContentPartPr/>
              <p14:nvPr/>
            </p14:nvContentPartPr>
            <p14:xfrm>
              <a:off x="6665472" y="3492936"/>
              <a:ext cx="140040" cy="29376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50352" y="3477816"/>
                <a:ext cx="1702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2" name="Ink 81"/>
              <p14:cNvContentPartPr/>
              <p14:nvPr/>
            </p14:nvContentPartPr>
            <p14:xfrm>
              <a:off x="6492312" y="3995856"/>
              <a:ext cx="256320" cy="42120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77192" y="3980736"/>
                <a:ext cx="28656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3" name="Ink 82"/>
              <p14:cNvContentPartPr/>
              <p14:nvPr/>
            </p14:nvContentPartPr>
            <p14:xfrm>
              <a:off x="7287912" y="4014216"/>
              <a:ext cx="841320" cy="41184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72792" y="3999096"/>
                <a:ext cx="87156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5" name="Ink 84"/>
              <p14:cNvContentPartPr/>
              <p14:nvPr/>
            </p14:nvContentPartPr>
            <p14:xfrm>
              <a:off x="6025752" y="4562856"/>
              <a:ext cx="393840" cy="31140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15312" y="4552416"/>
                <a:ext cx="4194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8" name="Ink 87"/>
              <p14:cNvContentPartPr/>
              <p14:nvPr/>
            </p14:nvContentPartPr>
            <p14:xfrm>
              <a:off x="7314192" y="5104656"/>
              <a:ext cx="57240" cy="4618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99072" y="5089536"/>
                <a:ext cx="8748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8" name="Ink 97"/>
              <p14:cNvContentPartPr/>
              <p14:nvPr/>
            </p14:nvContentPartPr>
            <p14:xfrm>
              <a:off x="3940992" y="4105656"/>
              <a:ext cx="613080" cy="4608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30552" y="4095216"/>
                <a:ext cx="6339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9" name="Ink 98"/>
              <p14:cNvContentPartPr/>
              <p14:nvPr/>
            </p14:nvContentPartPr>
            <p14:xfrm>
              <a:off x="4029552" y="4197096"/>
              <a:ext cx="479520" cy="7344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19112" y="4186656"/>
                <a:ext cx="5004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4" name="Ink 103"/>
              <p14:cNvContentPartPr/>
              <p14:nvPr/>
            </p14:nvContentPartPr>
            <p14:xfrm>
              <a:off x="1691712" y="4887936"/>
              <a:ext cx="1307880" cy="33372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81272" y="4877496"/>
                <a:ext cx="13287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6" name="Ink 105"/>
              <p14:cNvContentPartPr/>
              <p14:nvPr/>
            </p14:nvContentPartPr>
            <p14:xfrm>
              <a:off x="6949512" y="4068936"/>
              <a:ext cx="247320" cy="38448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34392" y="4053816"/>
                <a:ext cx="2775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7" name="Ink 106"/>
              <p14:cNvContentPartPr/>
              <p14:nvPr/>
            </p14:nvContentPartPr>
            <p14:xfrm>
              <a:off x="8257032" y="4416696"/>
              <a:ext cx="201960" cy="37620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41912" y="4401576"/>
                <a:ext cx="2322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8" name="Ink 107"/>
              <p14:cNvContentPartPr/>
              <p14:nvPr/>
            </p14:nvContentPartPr>
            <p14:xfrm>
              <a:off x="6355152" y="4946976"/>
              <a:ext cx="1984680" cy="116208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44712" y="4936536"/>
                <a:ext cx="2005560" cy="11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9" name="Ink 108"/>
              <p14:cNvContentPartPr/>
              <p14:nvPr/>
            </p14:nvContentPartPr>
            <p14:xfrm>
              <a:off x="7275672" y="5714856"/>
              <a:ext cx="231840" cy="29664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60552" y="5699736"/>
                <a:ext cx="2620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4" name="Ink 123"/>
              <p14:cNvContentPartPr/>
              <p14:nvPr/>
            </p14:nvContentPartPr>
            <p14:xfrm>
              <a:off x="256032" y="2330856"/>
              <a:ext cx="704520" cy="50508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5592" y="2320416"/>
                <a:ext cx="72540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8" name="Ink 127"/>
              <p14:cNvContentPartPr/>
              <p14:nvPr/>
            </p14:nvContentPartPr>
            <p14:xfrm>
              <a:off x="1654992" y="5294376"/>
              <a:ext cx="1801800" cy="13788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44552" y="5283936"/>
                <a:ext cx="18226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5" name="Ink 154"/>
              <p14:cNvContentPartPr/>
              <p14:nvPr/>
            </p14:nvContentPartPr>
            <p14:xfrm>
              <a:off x="3529512" y="877896"/>
              <a:ext cx="4563360" cy="5788440"/>
            </p14:xfrm>
          </p:contentPart>
        </mc:Choice>
        <mc:Fallback xmlns="">
          <p:pic>
            <p:nvPicPr>
              <p:cNvPr id="155" name="Ink 15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14392" y="862776"/>
                <a:ext cx="4593600" cy="58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78" name="Ink 177"/>
              <p14:cNvContentPartPr/>
              <p14:nvPr/>
            </p14:nvContentPartPr>
            <p14:xfrm>
              <a:off x="2523672" y="4224456"/>
              <a:ext cx="1436400" cy="170424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08552" y="4209336"/>
                <a:ext cx="1461960" cy="172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77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/>
              <p14:cNvContentPartPr/>
              <p14:nvPr/>
            </p14:nvContentPartPr>
            <p14:xfrm>
              <a:off x="4204512" y="308016"/>
              <a:ext cx="178920" cy="7808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9392" y="292896"/>
                <a:ext cx="209160" cy="8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/>
              <p14:cNvContentPartPr/>
              <p14:nvPr/>
            </p14:nvContentPartPr>
            <p14:xfrm>
              <a:off x="4663512" y="448056"/>
              <a:ext cx="1207440" cy="4118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8392" y="432936"/>
                <a:ext cx="12376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/>
              <p14:cNvContentPartPr/>
              <p14:nvPr/>
            </p14:nvContentPartPr>
            <p14:xfrm>
              <a:off x="3061872" y="338256"/>
              <a:ext cx="532080" cy="567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6752" y="323136"/>
                <a:ext cx="56232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/>
              <p14:cNvContentPartPr/>
              <p14:nvPr/>
            </p14:nvContentPartPr>
            <p14:xfrm>
              <a:off x="2148192" y="429696"/>
              <a:ext cx="522360" cy="55908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33072" y="414576"/>
                <a:ext cx="55260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/>
              <p14:cNvContentPartPr/>
              <p14:nvPr/>
            </p14:nvContentPartPr>
            <p14:xfrm>
              <a:off x="6190632" y="264096"/>
              <a:ext cx="246960" cy="7905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75512" y="248976"/>
                <a:ext cx="277200" cy="82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/>
              <p14:cNvContentPartPr/>
              <p14:nvPr/>
            </p14:nvContentPartPr>
            <p14:xfrm>
              <a:off x="1743912" y="402336"/>
              <a:ext cx="258840" cy="7880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28792" y="387216"/>
                <a:ext cx="28908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Ink 50"/>
              <p14:cNvContentPartPr/>
              <p14:nvPr/>
            </p14:nvContentPartPr>
            <p14:xfrm>
              <a:off x="4069152" y="1298376"/>
              <a:ext cx="329760" cy="229572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54032" y="1283256"/>
                <a:ext cx="360000" cy="23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4" name="Ink 63"/>
              <p14:cNvContentPartPr/>
              <p14:nvPr/>
            </p14:nvContentPartPr>
            <p14:xfrm>
              <a:off x="3575232" y="1956096"/>
              <a:ext cx="1683000" cy="25812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60112" y="1940976"/>
                <a:ext cx="17132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9" name="Ink 68"/>
              <p14:cNvContentPartPr/>
              <p14:nvPr/>
            </p14:nvContentPartPr>
            <p14:xfrm>
              <a:off x="6144192" y="658296"/>
              <a:ext cx="2106360" cy="109764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29072" y="643176"/>
                <a:ext cx="2136600" cy="11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7" name="Ink 126"/>
              <p14:cNvContentPartPr/>
              <p14:nvPr/>
            </p14:nvContentPartPr>
            <p14:xfrm>
              <a:off x="2295072" y="2020896"/>
              <a:ext cx="960480" cy="5724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79952" y="2005776"/>
                <a:ext cx="9907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8" name="Ink 137"/>
              <p14:cNvContentPartPr/>
              <p14:nvPr/>
            </p14:nvContentPartPr>
            <p14:xfrm>
              <a:off x="484632" y="511776"/>
              <a:ext cx="944640" cy="153684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9512" y="496656"/>
                <a:ext cx="974880" cy="15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1" name="Ink 140"/>
              <p14:cNvContentPartPr/>
              <p14:nvPr/>
            </p14:nvContentPartPr>
            <p14:xfrm>
              <a:off x="5906952" y="163656"/>
              <a:ext cx="238320" cy="21168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91832" y="148536"/>
                <a:ext cx="2685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8" name="Ink 147"/>
              <p14:cNvContentPartPr/>
              <p14:nvPr/>
            </p14:nvContentPartPr>
            <p14:xfrm>
              <a:off x="7379352" y="1298376"/>
              <a:ext cx="676800" cy="55440"/>
            </p14:xfrm>
          </p:contentPart>
        </mc:Choice>
        <mc:Fallback xmlns="">
          <p:pic>
            <p:nvPicPr>
              <p:cNvPr id="148" name="Ink 14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64232" y="1283256"/>
                <a:ext cx="7070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9" name="Ink 148"/>
              <p14:cNvContentPartPr/>
              <p14:nvPr/>
            </p14:nvContentPartPr>
            <p14:xfrm>
              <a:off x="7434072" y="1371456"/>
              <a:ext cx="613080" cy="91800"/>
            </p14:xfrm>
          </p:contentPart>
        </mc:Choice>
        <mc:Fallback xmlns="">
          <p:pic>
            <p:nvPicPr>
              <p:cNvPr id="149" name="Ink 14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18952" y="1356336"/>
                <a:ext cx="6433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0" name="Ink 149"/>
              <p14:cNvContentPartPr/>
              <p14:nvPr/>
            </p14:nvContentPartPr>
            <p14:xfrm>
              <a:off x="5211432" y="1289376"/>
              <a:ext cx="1747440" cy="3026880"/>
            </p14:xfrm>
          </p:contentPart>
        </mc:Choice>
        <mc:Fallback xmlns="">
          <p:pic>
            <p:nvPicPr>
              <p:cNvPr id="150" name="Ink 14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96312" y="1274256"/>
                <a:ext cx="1777680" cy="30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2" name="Ink 151"/>
              <p14:cNvContentPartPr/>
              <p14:nvPr/>
            </p14:nvContentPartPr>
            <p14:xfrm>
              <a:off x="467712" y="1316736"/>
              <a:ext cx="4351680" cy="5003280"/>
            </p14:xfrm>
          </p:contentPart>
        </mc:Choice>
        <mc:Fallback xmlns="">
          <p:pic>
            <p:nvPicPr>
              <p:cNvPr id="152" name="Ink 15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2592" y="1301616"/>
                <a:ext cx="4381920" cy="503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77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76512" y="316656"/>
              <a:ext cx="2551680" cy="424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392" y="301536"/>
                <a:ext cx="258192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3620952" y="338256"/>
              <a:ext cx="110880" cy="585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5832" y="323136"/>
                <a:ext cx="14112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/>
              <p14:cNvContentPartPr/>
              <p14:nvPr/>
            </p14:nvContentPartPr>
            <p14:xfrm>
              <a:off x="338472" y="4334256"/>
              <a:ext cx="1664280" cy="1598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352" y="4319136"/>
                <a:ext cx="16945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/>
              <p14:cNvContentPartPr/>
              <p14:nvPr/>
            </p14:nvContentPartPr>
            <p14:xfrm>
              <a:off x="2852712" y="4663296"/>
              <a:ext cx="412200" cy="5497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37592" y="4648176"/>
                <a:ext cx="442440" cy="5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2" name="Ink 51"/>
              <p14:cNvContentPartPr/>
              <p14:nvPr/>
            </p14:nvContentPartPr>
            <p14:xfrm>
              <a:off x="1323792" y="502776"/>
              <a:ext cx="6157440" cy="521244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8672" y="487656"/>
                <a:ext cx="6187680" cy="52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Ink 55"/>
              <p14:cNvContentPartPr/>
              <p14:nvPr/>
            </p14:nvContentPartPr>
            <p14:xfrm>
              <a:off x="3785472" y="3264336"/>
              <a:ext cx="120240" cy="72288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0352" y="3249216"/>
                <a:ext cx="15048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4" name="Ink 63"/>
              <p14:cNvContentPartPr/>
              <p14:nvPr/>
            </p14:nvContentPartPr>
            <p14:xfrm>
              <a:off x="5431392" y="2414016"/>
              <a:ext cx="2909880" cy="102564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16272" y="2398896"/>
                <a:ext cx="2940120" cy="10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5" name="Ink 64"/>
              <p14:cNvContentPartPr/>
              <p14:nvPr/>
            </p14:nvContentPartPr>
            <p14:xfrm>
              <a:off x="4078152" y="2559456"/>
              <a:ext cx="1381320" cy="13377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63032" y="2544336"/>
                <a:ext cx="1411560" cy="13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77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4761432" y="420696"/>
              <a:ext cx="75960" cy="14266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6312" y="405576"/>
                <a:ext cx="106200" cy="14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5463792" y="603216"/>
              <a:ext cx="3329280" cy="6411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48672" y="588096"/>
                <a:ext cx="335952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/>
              <p14:cNvContentPartPr/>
              <p14:nvPr/>
            </p14:nvContentPartPr>
            <p14:xfrm>
              <a:off x="7835832" y="1691496"/>
              <a:ext cx="449640" cy="17215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20712" y="1676376"/>
                <a:ext cx="479880" cy="17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/>
              <p14:cNvContentPartPr/>
              <p14:nvPr/>
            </p14:nvContentPartPr>
            <p14:xfrm>
              <a:off x="7049952" y="1764936"/>
              <a:ext cx="631440" cy="81648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4832" y="1749816"/>
                <a:ext cx="661680" cy="84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1" name="Ink 70"/>
              <p14:cNvContentPartPr/>
              <p14:nvPr/>
            </p14:nvContentPartPr>
            <p14:xfrm>
              <a:off x="8101152" y="2093976"/>
              <a:ext cx="46440" cy="1857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86032" y="2078856"/>
                <a:ext cx="76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5" name="Ink 74"/>
              <p14:cNvContentPartPr/>
              <p14:nvPr/>
            </p14:nvContentPartPr>
            <p14:xfrm>
              <a:off x="1032192" y="548136"/>
              <a:ext cx="5597640" cy="26251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7072" y="533016"/>
                <a:ext cx="5627880" cy="265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9" name="Ink 78"/>
              <p14:cNvContentPartPr/>
              <p14:nvPr/>
            </p14:nvContentPartPr>
            <p14:xfrm>
              <a:off x="7827192" y="2093616"/>
              <a:ext cx="183240" cy="21096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12072" y="2078496"/>
                <a:ext cx="2134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8" name="Ink 97"/>
              <p14:cNvContentPartPr/>
              <p14:nvPr/>
            </p14:nvContentPartPr>
            <p14:xfrm>
              <a:off x="4425552" y="5056776"/>
              <a:ext cx="750240" cy="3024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10432" y="5041656"/>
                <a:ext cx="7804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0" name="Ink 119"/>
              <p14:cNvContentPartPr/>
              <p14:nvPr/>
            </p14:nvContentPartPr>
            <p14:xfrm>
              <a:off x="1910952" y="5413176"/>
              <a:ext cx="274680" cy="18324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95832" y="5398056"/>
                <a:ext cx="3049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8" name="Ink 127"/>
              <p14:cNvContentPartPr/>
              <p14:nvPr/>
            </p14:nvContentPartPr>
            <p14:xfrm>
              <a:off x="1608192" y="5576256"/>
              <a:ext cx="1245240" cy="44100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93072" y="5561136"/>
                <a:ext cx="127548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6" name="Ink 135"/>
              <p14:cNvContentPartPr/>
              <p14:nvPr/>
            </p14:nvContentPartPr>
            <p14:xfrm>
              <a:off x="657432" y="666576"/>
              <a:ext cx="303120" cy="112608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6992" y="656136"/>
                <a:ext cx="324000" cy="11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9" name="Ink 138"/>
              <p14:cNvContentPartPr/>
              <p14:nvPr/>
            </p14:nvContentPartPr>
            <p14:xfrm>
              <a:off x="7333632" y="1344096"/>
              <a:ext cx="448200" cy="57636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18512" y="1328976"/>
                <a:ext cx="47844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1" name="Ink 140"/>
              <p14:cNvContentPartPr/>
              <p14:nvPr/>
            </p14:nvContentPartPr>
            <p14:xfrm>
              <a:off x="1562472" y="3492936"/>
              <a:ext cx="6932520" cy="332892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47352" y="3477816"/>
                <a:ext cx="6962760" cy="335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77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On-screen Show (4:3)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48</cp:revision>
  <dcterms:created xsi:type="dcterms:W3CDTF">2025-03-14T02:36:31Z</dcterms:created>
  <dcterms:modified xsi:type="dcterms:W3CDTF">2025-03-14T09:32:39Z</dcterms:modified>
</cp:coreProperties>
</file>